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08" r:id="rId3"/>
    <p:sldMasterId id="2147483720" r:id="rId4"/>
    <p:sldMasterId id="2147483732" r:id="rId5"/>
  </p:sldMasterIdLst>
  <p:notesMasterIdLst>
    <p:notesMasterId r:id="rId30"/>
  </p:notesMasterIdLst>
  <p:handoutMasterIdLst>
    <p:handoutMasterId r:id="rId31"/>
  </p:handoutMasterIdLst>
  <p:sldIdLst>
    <p:sldId id="281" r:id="rId6"/>
    <p:sldId id="296" r:id="rId7"/>
    <p:sldId id="297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322" r:id="rId16"/>
    <p:sldId id="306" r:id="rId17"/>
    <p:sldId id="307" r:id="rId18"/>
    <p:sldId id="321" r:id="rId19"/>
    <p:sldId id="308" r:id="rId20"/>
    <p:sldId id="309" r:id="rId21"/>
    <p:sldId id="310" r:id="rId22"/>
    <p:sldId id="311" r:id="rId23"/>
    <p:sldId id="312" r:id="rId24"/>
    <p:sldId id="315" r:id="rId25"/>
    <p:sldId id="316" r:id="rId26"/>
    <p:sldId id="317" r:id="rId27"/>
    <p:sldId id="319" r:id="rId28"/>
    <p:sldId id="320" r:id="rId29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58" d="100"/>
          <a:sy n="58" d="100"/>
        </p:scale>
        <p:origin x="42" y="103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18" Type="http://schemas.openxmlformats.org/officeDocument/2006/relationships/image" Target="../media/image23.emf"/><Relationship Id="rId3" Type="http://schemas.openxmlformats.org/officeDocument/2006/relationships/image" Target="../media/image8.emf"/><Relationship Id="rId21" Type="http://schemas.openxmlformats.org/officeDocument/2006/relationships/image" Target="../media/image26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17" Type="http://schemas.openxmlformats.org/officeDocument/2006/relationships/image" Target="../media/image22.emf"/><Relationship Id="rId2" Type="http://schemas.openxmlformats.org/officeDocument/2006/relationships/image" Target="../media/image7.emf"/><Relationship Id="rId16" Type="http://schemas.openxmlformats.org/officeDocument/2006/relationships/image" Target="../media/image21.emf"/><Relationship Id="rId20" Type="http://schemas.openxmlformats.org/officeDocument/2006/relationships/image" Target="../media/image25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emf"/><Relationship Id="rId19" Type="http://schemas.openxmlformats.org/officeDocument/2006/relationships/image" Target="../media/image24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Relationship Id="rId22" Type="http://schemas.openxmlformats.org/officeDocument/2006/relationships/image" Target="../media/image27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3" Type="http://schemas.openxmlformats.org/officeDocument/2006/relationships/image" Target="../media/image148.emf"/><Relationship Id="rId7" Type="http://schemas.openxmlformats.org/officeDocument/2006/relationships/image" Target="../media/image152.emf"/><Relationship Id="rId2" Type="http://schemas.openxmlformats.org/officeDocument/2006/relationships/image" Target="../media/image147.emf"/><Relationship Id="rId1" Type="http://schemas.openxmlformats.org/officeDocument/2006/relationships/image" Target="../media/image146.emf"/><Relationship Id="rId6" Type="http://schemas.openxmlformats.org/officeDocument/2006/relationships/image" Target="../media/image151.emf"/><Relationship Id="rId5" Type="http://schemas.openxmlformats.org/officeDocument/2006/relationships/image" Target="../media/image150.emf"/><Relationship Id="rId10" Type="http://schemas.openxmlformats.org/officeDocument/2006/relationships/image" Target="../media/image155.emf"/><Relationship Id="rId4" Type="http://schemas.openxmlformats.org/officeDocument/2006/relationships/image" Target="../media/image149.emf"/><Relationship Id="rId9" Type="http://schemas.openxmlformats.org/officeDocument/2006/relationships/image" Target="../media/image154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emf"/><Relationship Id="rId13" Type="http://schemas.openxmlformats.org/officeDocument/2006/relationships/image" Target="../media/image174.emf"/><Relationship Id="rId3" Type="http://schemas.openxmlformats.org/officeDocument/2006/relationships/image" Target="../media/image164.emf"/><Relationship Id="rId7" Type="http://schemas.openxmlformats.org/officeDocument/2006/relationships/image" Target="../media/image168.emf"/><Relationship Id="rId12" Type="http://schemas.openxmlformats.org/officeDocument/2006/relationships/image" Target="../media/image173.emf"/><Relationship Id="rId2" Type="http://schemas.openxmlformats.org/officeDocument/2006/relationships/image" Target="../media/image163.emf"/><Relationship Id="rId1" Type="http://schemas.openxmlformats.org/officeDocument/2006/relationships/image" Target="../media/image162.emf"/><Relationship Id="rId6" Type="http://schemas.openxmlformats.org/officeDocument/2006/relationships/image" Target="../media/image167.emf"/><Relationship Id="rId11" Type="http://schemas.openxmlformats.org/officeDocument/2006/relationships/image" Target="../media/image172.emf"/><Relationship Id="rId5" Type="http://schemas.openxmlformats.org/officeDocument/2006/relationships/image" Target="../media/image166.emf"/><Relationship Id="rId10" Type="http://schemas.openxmlformats.org/officeDocument/2006/relationships/image" Target="../media/image171.emf"/><Relationship Id="rId4" Type="http://schemas.openxmlformats.org/officeDocument/2006/relationships/image" Target="../media/image165.emf"/><Relationship Id="rId9" Type="http://schemas.openxmlformats.org/officeDocument/2006/relationships/image" Target="../media/image170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emf"/><Relationship Id="rId13" Type="http://schemas.openxmlformats.org/officeDocument/2006/relationships/image" Target="../media/image187.emf"/><Relationship Id="rId3" Type="http://schemas.openxmlformats.org/officeDocument/2006/relationships/image" Target="../media/image177.emf"/><Relationship Id="rId7" Type="http://schemas.openxmlformats.org/officeDocument/2006/relationships/image" Target="../media/image181.emf"/><Relationship Id="rId12" Type="http://schemas.openxmlformats.org/officeDocument/2006/relationships/image" Target="../media/image186.emf"/><Relationship Id="rId2" Type="http://schemas.openxmlformats.org/officeDocument/2006/relationships/image" Target="../media/image176.emf"/><Relationship Id="rId1" Type="http://schemas.openxmlformats.org/officeDocument/2006/relationships/image" Target="../media/image175.emf"/><Relationship Id="rId6" Type="http://schemas.openxmlformats.org/officeDocument/2006/relationships/image" Target="../media/image180.emf"/><Relationship Id="rId11" Type="http://schemas.openxmlformats.org/officeDocument/2006/relationships/image" Target="../media/image185.emf"/><Relationship Id="rId5" Type="http://schemas.openxmlformats.org/officeDocument/2006/relationships/image" Target="../media/image179.emf"/><Relationship Id="rId10" Type="http://schemas.openxmlformats.org/officeDocument/2006/relationships/image" Target="../media/image184.emf"/><Relationship Id="rId4" Type="http://schemas.openxmlformats.org/officeDocument/2006/relationships/image" Target="../media/image178.emf"/><Relationship Id="rId9" Type="http://schemas.openxmlformats.org/officeDocument/2006/relationships/image" Target="../media/image183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emf"/><Relationship Id="rId3" Type="http://schemas.openxmlformats.org/officeDocument/2006/relationships/image" Target="../media/image190.wmf"/><Relationship Id="rId7" Type="http://schemas.openxmlformats.org/officeDocument/2006/relationships/image" Target="../media/image194.wmf"/><Relationship Id="rId2" Type="http://schemas.openxmlformats.org/officeDocument/2006/relationships/image" Target="../media/image189.wmf"/><Relationship Id="rId1" Type="http://schemas.openxmlformats.org/officeDocument/2006/relationships/image" Target="../media/image188.wmf"/><Relationship Id="rId6" Type="http://schemas.openxmlformats.org/officeDocument/2006/relationships/image" Target="../media/image193.wmf"/><Relationship Id="rId5" Type="http://schemas.openxmlformats.org/officeDocument/2006/relationships/image" Target="../media/image192.wmf"/><Relationship Id="rId10" Type="http://schemas.openxmlformats.org/officeDocument/2006/relationships/image" Target="../media/image197.wmf"/><Relationship Id="rId4" Type="http://schemas.openxmlformats.org/officeDocument/2006/relationships/image" Target="../media/image191.wmf"/><Relationship Id="rId9" Type="http://schemas.openxmlformats.org/officeDocument/2006/relationships/image" Target="../media/image196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wmf"/><Relationship Id="rId3" Type="http://schemas.openxmlformats.org/officeDocument/2006/relationships/image" Target="../media/image200.emf"/><Relationship Id="rId7" Type="http://schemas.openxmlformats.org/officeDocument/2006/relationships/image" Target="../media/image204.wmf"/><Relationship Id="rId2" Type="http://schemas.openxmlformats.org/officeDocument/2006/relationships/image" Target="../media/image199.emf"/><Relationship Id="rId1" Type="http://schemas.openxmlformats.org/officeDocument/2006/relationships/image" Target="../media/image198.emf"/><Relationship Id="rId6" Type="http://schemas.openxmlformats.org/officeDocument/2006/relationships/image" Target="../media/image203.wmf"/><Relationship Id="rId5" Type="http://schemas.openxmlformats.org/officeDocument/2006/relationships/image" Target="../media/image202.wmf"/><Relationship Id="rId4" Type="http://schemas.openxmlformats.org/officeDocument/2006/relationships/image" Target="../media/image201.wmf"/><Relationship Id="rId9" Type="http://schemas.openxmlformats.org/officeDocument/2006/relationships/image" Target="../media/image206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wmf"/><Relationship Id="rId3" Type="http://schemas.openxmlformats.org/officeDocument/2006/relationships/image" Target="../media/image209.wmf"/><Relationship Id="rId7" Type="http://schemas.openxmlformats.org/officeDocument/2006/relationships/image" Target="../media/image212.wmf"/><Relationship Id="rId2" Type="http://schemas.openxmlformats.org/officeDocument/2006/relationships/image" Target="../media/image208.wmf"/><Relationship Id="rId1" Type="http://schemas.openxmlformats.org/officeDocument/2006/relationships/image" Target="../media/image207.wmf"/><Relationship Id="rId6" Type="http://schemas.openxmlformats.org/officeDocument/2006/relationships/image" Target="../media/image211.wmf"/><Relationship Id="rId5" Type="http://schemas.openxmlformats.org/officeDocument/2006/relationships/image" Target="../media/image205.wmf"/><Relationship Id="rId10" Type="http://schemas.openxmlformats.org/officeDocument/2006/relationships/image" Target="../media/image215.wmf"/><Relationship Id="rId4" Type="http://schemas.openxmlformats.org/officeDocument/2006/relationships/image" Target="../media/image210.wmf"/><Relationship Id="rId9" Type="http://schemas.openxmlformats.org/officeDocument/2006/relationships/image" Target="../media/image21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emf"/><Relationship Id="rId7" Type="http://schemas.openxmlformats.org/officeDocument/2006/relationships/image" Target="../media/image222.emf"/><Relationship Id="rId2" Type="http://schemas.openxmlformats.org/officeDocument/2006/relationships/image" Target="../media/image217.emf"/><Relationship Id="rId1" Type="http://schemas.openxmlformats.org/officeDocument/2006/relationships/image" Target="../media/image216.emf"/><Relationship Id="rId6" Type="http://schemas.openxmlformats.org/officeDocument/2006/relationships/image" Target="../media/image221.emf"/><Relationship Id="rId5" Type="http://schemas.openxmlformats.org/officeDocument/2006/relationships/image" Target="../media/image220.emf"/><Relationship Id="rId4" Type="http://schemas.openxmlformats.org/officeDocument/2006/relationships/image" Target="../media/image219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emf"/><Relationship Id="rId13" Type="http://schemas.openxmlformats.org/officeDocument/2006/relationships/image" Target="../media/image235.emf"/><Relationship Id="rId18" Type="http://schemas.openxmlformats.org/officeDocument/2006/relationships/image" Target="../media/image240.emf"/><Relationship Id="rId3" Type="http://schemas.openxmlformats.org/officeDocument/2006/relationships/image" Target="../media/image225.emf"/><Relationship Id="rId7" Type="http://schemas.openxmlformats.org/officeDocument/2006/relationships/image" Target="../media/image229.emf"/><Relationship Id="rId12" Type="http://schemas.openxmlformats.org/officeDocument/2006/relationships/image" Target="../media/image234.emf"/><Relationship Id="rId17" Type="http://schemas.openxmlformats.org/officeDocument/2006/relationships/image" Target="../media/image239.emf"/><Relationship Id="rId2" Type="http://schemas.openxmlformats.org/officeDocument/2006/relationships/image" Target="../media/image224.emf"/><Relationship Id="rId16" Type="http://schemas.openxmlformats.org/officeDocument/2006/relationships/image" Target="../media/image238.emf"/><Relationship Id="rId20" Type="http://schemas.openxmlformats.org/officeDocument/2006/relationships/image" Target="../media/image242.emf"/><Relationship Id="rId1" Type="http://schemas.openxmlformats.org/officeDocument/2006/relationships/image" Target="../media/image223.emf"/><Relationship Id="rId6" Type="http://schemas.openxmlformats.org/officeDocument/2006/relationships/image" Target="../media/image228.emf"/><Relationship Id="rId11" Type="http://schemas.openxmlformats.org/officeDocument/2006/relationships/image" Target="../media/image233.emf"/><Relationship Id="rId5" Type="http://schemas.openxmlformats.org/officeDocument/2006/relationships/image" Target="../media/image227.emf"/><Relationship Id="rId15" Type="http://schemas.openxmlformats.org/officeDocument/2006/relationships/image" Target="../media/image237.emf"/><Relationship Id="rId10" Type="http://schemas.openxmlformats.org/officeDocument/2006/relationships/image" Target="../media/image232.emf"/><Relationship Id="rId19" Type="http://schemas.openxmlformats.org/officeDocument/2006/relationships/image" Target="../media/image241.emf"/><Relationship Id="rId4" Type="http://schemas.openxmlformats.org/officeDocument/2006/relationships/image" Target="../media/image226.emf"/><Relationship Id="rId9" Type="http://schemas.openxmlformats.org/officeDocument/2006/relationships/image" Target="../media/image231.emf"/><Relationship Id="rId14" Type="http://schemas.openxmlformats.org/officeDocument/2006/relationships/image" Target="../media/image236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emf"/><Relationship Id="rId3" Type="http://schemas.openxmlformats.org/officeDocument/2006/relationships/image" Target="../media/image245.emf"/><Relationship Id="rId7" Type="http://schemas.openxmlformats.org/officeDocument/2006/relationships/image" Target="../media/image249.emf"/><Relationship Id="rId2" Type="http://schemas.openxmlformats.org/officeDocument/2006/relationships/image" Target="../media/image244.emf"/><Relationship Id="rId1" Type="http://schemas.openxmlformats.org/officeDocument/2006/relationships/image" Target="../media/image243.emf"/><Relationship Id="rId6" Type="http://schemas.openxmlformats.org/officeDocument/2006/relationships/image" Target="../media/image248.emf"/><Relationship Id="rId11" Type="http://schemas.openxmlformats.org/officeDocument/2006/relationships/image" Target="../media/image253.emf"/><Relationship Id="rId5" Type="http://schemas.openxmlformats.org/officeDocument/2006/relationships/image" Target="../media/image247.emf"/><Relationship Id="rId10" Type="http://schemas.openxmlformats.org/officeDocument/2006/relationships/image" Target="../media/image252.emf"/><Relationship Id="rId4" Type="http://schemas.openxmlformats.org/officeDocument/2006/relationships/image" Target="../media/image246.emf"/><Relationship Id="rId9" Type="http://schemas.openxmlformats.org/officeDocument/2006/relationships/image" Target="../media/image251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emf"/><Relationship Id="rId3" Type="http://schemas.openxmlformats.org/officeDocument/2006/relationships/image" Target="../media/image256.emf"/><Relationship Id="rId7" Type="http://schemas.openxmlformats.org/officeDocument/2006/relationships/image" Target="../media/image260.emf"/><Relationship Id="rId2" Type="http://schemas.openxmlformats.org/officeDocument/2006/relationships/image" Target="../media/image255.emf"/><Relationship Id="rId1" Type="http://schemas.openxmlformats.org/officeDocument/2006/relationships/image" Target="../media/image254.emf"/><Relationship Id="rId6" Type="http://schemas.openxmlformats.org/officeDocument/2006/relationships/image" Target="../media/image259.emf"/><Relationship Id="rId5" Type="http://schemas.openxmlformats.org/officeDocument/2006/relationships/image" Target="../media/image258.emf"/><Relationship Id="rId4" Type="http://schemas.openxmlformats.org/officeDocument/2006/relationships/image" Target="../media/image257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40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12" Type="http://schemas.openxmlformats.org/officeDocument/2006/relationships/image" Target="../media/image39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5" Type="http://schemas.openxmlformats.org/officeDocument/2006/relationships/image" Target="../media/image4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Relationship Id="rId14" Type="http://schemas.openxmlformats.org/officeDocument/2006/relationships/image" Target="../media/image41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3" Type="http://schemas.openxmlformats.org/officeDocument/2006/relationships/image" Target="../media/image264.emf"/><Relationship Id="rId7" Type="http://schemas.openxmlformats.org/officeDocument/2006/relationships/image" Target="../media/image268.emf"/><Relationship Id="rId2" Type="http://schemas.openxmlformats.org/officeDocument/2006/relationships/image" Target="../media/image263.emf"/><Relationship Id="rId1" Type="http://schemas.openxmlformats.org/officeDocument/2006/relationships/image" Target="../media/image262.emf"/><Relationship Id="rId6" Type="http://schemas.openxmlformats.org/officeDocument/2006/relationships/image" Target="../media/image267.emf"/><Relationship Id="rId5" Type="http://schemas.openxmlformats.org/officeDocument/2006/relationships/image" Target="../media/image266.emf"/><Relationship Id="rId10" Type="http://schemas.openxmlformats.org/officeDocument/2006/relationships/image" Target="../media/image271.emf"/><Relationship Id="rId4" Type="http://schemas.openxmlformats.org/officeDocument/2006/relationships/image" Target="../media/image265.emf"/><Relationship Id="rId9" Type="http://schemas.openxmlformats.org/officeDocument/2006/relationships/image" Target="../media/image270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13" Type="http://schemas.openxmlformats.org/officeDocument/2006/relationships/image" Target="../media/image55.emf"/><Relationship Id="rId18" Type="http://schemas.openxmlformats.org/officeDocument/2006/relationships/image" Target="../media/image60.emf"/><Relationship Id="rId26" Type="http://schemas.openxmlformats.org/officeDocument/2006/relationships/image" Target="../media/image68.emf"/><Relationship Id="rId3" Type="http://schemas.openxmlformats.org/officeDocument/2006/relationships/image" Target="../media/image45.emf"/><Relationship Id="rId21" Type="http://schemas.openxmlformats.org/officeDocument/2006/relationships/image" Target="../media/image63.emf"/><Relationship Id="rId7" Type="http://schemas.openxmlformats.org/officeDocument/2006/relationships/image" Target="../media/image49.emf"/><Relationship Id="rId12" Type="http://schemas.openxmlformats.org/officeDocument/2006/relationships/image" Target="../media/image54.emf"/><Relationship Id="rId17" Type="http://schemas.openxmlformats.org/officeDocument/2006/relationships/image" Target="../media/image59.emf"/><Relationship Id="rId25" Type="http://schemas.openxmlformats.org/officeDocument/2006/relationships/image" Target="../media/image67.emf"/><Relationship Id="rId2" Type="http://schemas.openxmlformats.org/officeDocument/2006/relationships/image" Target="../media/image44.emf"/><Relationship Id="rId16" Type="http://schemas.openxmlformats.org/officeDocument/2006/relationships/image" Target="../media/image58.emf"/><Relationship Id="rId20" Type="http://schemas.openxmlformats.org/officeDocument/2006/relationships/image" Target="../media/image62.emf"/><Relationship Id="rId29" Type="http://schemas.openxmlformats.org/officeDocument/2006/relationships/image" Target="../media/image71.emf"/><Relationship Id="rId1" Type="http://schemas.openxmlformats.org/officeDocument/2006/relationships/image" Target="../media/image43.emf"/><Relationship Id="rId6" Type="http://schemas.openxmlformats.org/officeDocument/2006/relationships/image" Target="../media/image48.emf"/><Relationship Id="rId11" Type="http://schemas.openxmlformats.org/officeDocument/2006/relationships/image" Target="../media/image53.emf"/><Relationship Id="rId24" Type="http://schemas.openxmlformats.org/officeDocument/2006/relationships/image" Target="../media/image66.emf"/><Relationship Id="rId5" Type="http://schemas.openxmlformats.org/officeDocument/2006/relationships/image" Target="../media/image47.emf"/><Relationship Id="rId15" Type="http://schemas.openxmlformats.org/officeDocument/2006/relationships/image" Target="../media/image57.emf"/><Relationship Id="rId23" Type="http://schemas.openxmlformats.org/officeDocument/2006/relationships/image" Target="../media/image65.emf"/><Relationship Id="rId28" Type="http://schemas.openxmlformats.org/officeDocument/2006/relationships/image" Target="../media/image70.emf"/><Relationship Id="rId10" Type="http://schemas.openxmlformats.org/officeDocument/2006/relationships/image" Target="../media/image52.emf"/><Relationship Id="rId19" Type="http://schemas.openxmlformats.org/officeDocument/2006/relationships/image" Target="../media/image61.emf"/><Relationship Id="rId4" Type="http://schemas.openxmlformats.org/officeDocument/2006/relationships/image" Target="../media/image46.emf"/><Relationship Id="rId9" Type="http://schemas.openxmlformats.org/officeDocument/2006/relationships/image" Target="../media/image51.emf"/><Relationship Id="rId14" Type="http://schemas.openxmlformats.org/officeDocument/2006/relationships/image" Target="../media/image56.emf"/><Relationship Id="rId22" Type="http://schemas.openxmlformats.org/officeDocument/2006/relationships/image" Target="../media/image64.emf"/><Relationship Id="rId27" Type="http://schemas.openxmlformats.org/officeDocument/2006/relationships/image" Target="../media/image69.emf"/><Relationship Id="rId30" Type="http://schemas.openxmlformats.org/officeDocument/2006/relationships/image" Target="../media/image72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.wmf"/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12" Type="http://schemas.openxmlformats.org/officeDocument/2006/relationships/image" Target="../media/image84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11" Type="http://schemas.openxmlformats.org/officeDocument/2006/relationships/image" Target="../media/image83.wmf"/><Relationship Id="rId5" Type="http://schemas.openxmlformats.org/officeDocument/2006/relationships/image" Target="../media/image77.wmf"/><Relationship Id="rId10" Type="http://schemas.openxmlformats.org/officeDocument/2006/relationships/image" Target="../media/image82.wmf"/><Relationship Id="rId4" Type="http://schemas.openxmlformats.org/officeDocument/2006/relationships/image" Target="../media/image76.wmf"/><Relationship Id="rId9" Type="http://schemas.openxmlformats.org/officeDocument/2006/relationships/image" Target="../media/image8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2" Type="http://schemas.openxmlformats.org/officeDocument/2006/relationships/image" Target="../media/image86.wmf"/><Relationship Id="rId1" Type="http://schemas.openxmlformats.org/officeDocument/2006/relationships/image" Target="../media/image85.wmf"/><Relationship Id="rId6" Type="http://schemas.openxmlformats.org/officeDocument/2006/relationships/image" Target="../media/image90.wmf"/><Relationship Id="rId5" Type="http://schemas.openxmlformats.org/officeDocument/2006/relationships/image" Target="../media/image89.wmf"/><Relationship Id="rId4" Type="http://schemas.openxmlformats.org/officeDocument/2006/relationships/image" Target="../media/image88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8.emf"/><Relationship Id="rId13" Type="http://schemas.openxmlformats.org/officeDocument/2006/relationships/image" Target="../media/image103.emf"/><Relationship Id="rId3" Type="http://schemas.openxmlformats.org/officeDocument/2006/relationships/image" Target="../media/image93.emf"/><Relationship Id="rId7" Type="http://schemas.openxmlformats.org/officeDocument/2006/relationships/image" Target="../media/image97.emf"/><Relationship Id="rId12" Type="http://schemas.openxmlformats.org/officeDocument/2006/relationships/image" Target="../media/image102.emf"/><Relationship Id="rId17" Type="http://schemas.openxmlformats.org/officeDocument/2006/relationships/image" Target="../media/image107.emf"/><Relationship Id="rId2" Type="http://schemas.openxmlformats.org/officeDocument/2006/relationships/image" Target="../media/image92.emf"/><Relationship Id="rId16" Type="http://schemas.openxmlformats.org/officeDocument/2006/relationships/image" Target="../media/image106.emf"/><Relationship Id="rId1" Type="http://schemas.openxmlformats.org/officeDocument/2006/relationships/image" Target="../media/image91.emf"/><Relationship Id="rId6" Type="http://schemas.openxmlformats.org/officeDocument/2006/relationships/image" Target="../media/image96.emf"/><Relationship Id="rId11" Type="http://schemas.openxmlformats.org/officeDocument/2006/relationships/image" Target="../media/image101.emf"/><Relationship Id="rId5" Type="http://schemas.openxmlformats.org/officeDocument/2006/relationships/image" Target="../media/image95.emf"/><Relationship Id="rId15" Type="http://schemas.openxmlformats.org/officeDocument/2006/relationships/image" Target="../media/image105.emf"/><Relationship Id="rId10" Type="http://schemas.openxmlformats.org/officeDocument/2006/relationships/image" Target="../media/image100.emf"/><Relationship Id="rId4" Type="http://schemas.openxmlformats.org/officeDocument/2006/relationships/image" Target="../media/image94.emf"/><Relationship Id="rId9" Type="http://schemas.openxmlformats.org/officeDocument/2006/relationships/image" Target="../media/image99.emf"/><Relationship Id="rId14" Type="http://schemas.openxmlformats.org/officeDocument/2006/relationships/image" Target="../media/image104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3" Type="http://schemas.openxmlformats.org/officeDocument/2006/relationships/image" Target="../media/image110.wmf"/><Relationship Id="rId7" Type="http://schemas.openxmlformats.org/officeDocument/2006/relationships/image" Target="../media/image114.wmf"/><Relationship Id="rId2" Type="http://schemas.openxmlformats.org/officeDocument/2006/relationships/image" Target="../media/image109.wmf"/><Relationship Id="rId1" Type="http://schemas.openxmlformats.org/officeDocument/2006/relationships/image" Target="../media/image108.wmf"/><Relationship Id="rId6" Type="http://schemas.openxmlformats.org/officeDocument/2006/relationships/image" Target="../media/image113.wmf"/><Relationship Id="rId5" Type="http://schemas.openxmlformats.org/officeDocument/2006/relationships/image" Target="../media/image112.wmf"/><Relationship Id="rId4" Type="http://schemas.openxmlformats.org/officeDocument/2006/relationships/image" Target="../media/image11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emf"/><Relationship Id="rId3" Type="http://schemas.openxmlformats.org/officeDocument/2006/relationships/image" Target="../media/image120.emf"/><Relationship Id="rId7" Type="http://schemas.openxmlformats.org/officeDocument/2006/relationships/image" Target="../media/image124.emf"/><Relationship Id="rId2" Type="http://schemas.openxmlformats.org/officeDocument/2006/relationships/image" Target="../media/image119.emf"/><Relationship Id="rId1" Type="http://schemas.openxmlformats.org/officeDocument/2006/relationships/image" Target="../media/image118.emf"/><Relationship Id="rId6" Type="http://schemas.openxmlformats.org/officeDocument/2006/relationships/image" Target="../media/image123.emf"/><Relationship Id="rId5" Type="http://schemas.openxmlformats.org/officeDocument/2006/relationships/image" Target="../media/image122.emf"/><Relationship Id="rId4" Type="http://schemas.openxmlformats.org/officeDocument/2006/relationships/image" Target="../media/image121.emf"/><Relationship Id="rId9" Type="http://schemas.openxmlformats.org/officeDocument/2006/relationships/image" Target="../media/image126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3" Type="http://schemas.openxmlformats.org/officeDocument/2006/relationships/image" Target="../media/image137.emf"/><Relationship Id="rId7" Type="http://schemas.openxmlformats.org/officeDocument/2006/relationships/image" Target="../media/image141.emf"/><Relationship Id="rId2" Type="http://schemas.openxmlformats.org/officeDocument/2006/relationships/image" Target="../media/image136.emf"/><Relationship Id="rId1" Type="http://schemas.openxmlformats.org/officeDocument/2006/relationships/image" Target="../media/image135.emf"/><Relationship Id="rId6" Type="http://schemas.openxmlformats.org/officeDocument/2006/relationships/image" Target="../media/image140.emf"/><Relationship Id="rId11" Type="http://schemas.openxmlformats.org/officeDocument/2006/relationships/image" Target="../media/image145.emf"/><Relationship Id="rId5" Type="http://schemas.openxmlformats.org/officeDocument/2006/relationships/image" Target="../media/image139.emf"/><Relationship Id="rId10" Type="http://schemas.openxmlformats.org/officeDocument/2006/relationships/image" Target="../media/image144.emf"/><Relationship Id="rId4" Type="http://schemas.openxmlformats.org/officeDocument/2006/relationships/image" Target="../media/image138.emf"/><Relationship Id="rId9" Type="http://schemas.openxmlformats.org/officeDocument/2006/relationships/image" Target="../media/image14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7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3" y="7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3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7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3" y="7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4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3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2" tIns="45696" rIns="91392" bIns="4569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240"/>
            <a:fld id="{C4331E4E-6BDA-4001-A1CD-8E127C1FA8AC}" type="slidenum">
              <a:rPr lang="en-US" altLang="zh-CN">
                <a:solidFill>
                  <a:srgbClr val="000000"/>
                </a:solidFill>
              </a:rPr>
              <a:pPr defTabSz="882240"/>
              <a:t>10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9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140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2843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240"/>
            <a:fld id="{6D668450-D154-42F9-8F33-8896C0C171EC}" type="slidenum">
              <a:rPr lang="en-US" altLang="zh-CN">
                <a:solidFill>
                  <a:srgbClr val="000000"/>
                </a:solidFill>
              </a:rPr>
              <a:pPr defTabSz="882240"/>
              <a:t>12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9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140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9721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240"/>
            <a:fld id="{64DD4662-2ABC-498B-A3CE-64B75B389072}" type="slidenum">
              <a:rPr lang="en-US" altLang="zh-CN">
                <a:solidFill>
                  <a:srgbClr val="000000"/>
                </a:solidFill>
              </a:rPr>
              <a:pPr defTabSz="882240"/>
              <a:t>13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9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140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499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90799C-36E8-4818-9173-1576411DCD2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50778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AFDACC-BF3E-4BC4-B589-F43BE49B218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1747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D4AC00-28B6-457E-9A67-5FA639C3DE8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721148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FA4B4-D5BE-4D5B-A384-7038937D10E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10406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D8748E-66D7-487C-8EE9-20083BFB47B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108707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37AB1-2EBC-4F24-8093-7C182F7969C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219113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E1DAF-0342-4F9B-9E2D-1098DE05CA1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67410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67390C-D1B3-4897-B01B-254AF54F537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89915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57FD9-16BF-4432-B806-C997BE55625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1933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176276-352F-422F-8A23-C57401A86BC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11586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23025-A7CD-495D-B43D-E52D5C7C6D4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427047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140DF-B8DA-42B3-A195-FD9706D5BED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9757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4E03-83D4-4BBE-A154-48F5AEBFF8A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00225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18DF2-BEFA-4182-84F4-55907CED9C2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5454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DC873-8B73-4B23-8576-2B06449A278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53500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5EFC5-4ECB-4AD6-80BE-50505B0B74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91175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D3F96-ADEF-4208-B899-352E4328074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4386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CFB3F-CBA1-4204-AC7A-DD752095C1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689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17DD0-E189-41C1-9166-6D1B80DB168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815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09667-92F1-4B48-9D0A-6CCA878CCA3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59181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6EC76-D18F-48E6-87B1-84E50B0C1EF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3953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C647B-3A0D-4148-BE3E-C7BD4D78D9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51629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140DF-B8DA-42B3-A195-FD9706D5BED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6285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4E03-83D4-4BBE-A154-48F5AEBFF8A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15829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18DF2-BEFA-4182-84F4-55907CED9C2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5353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DC873-8B73-4B23-8576-2B06449A278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56022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5EFC5-4ECB-4AD6-80BE-50505B0B74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12990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D3F96-ADEF-4208-B899-352E4328074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383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CFB3F-CBA1-4204-AC7A-DD752095C1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308981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17DD0-E189-41C1-9166-6D1B80DB168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80430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09667-92F1-4B48-9D0A-6CCA878CCA3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3568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6EC76-D18F-48E6-87B1-84E50B0C1EF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81125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C647B-3A0D-4148-BE3E-C7BD4D78D9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09735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140DF-B8DA-42B3-A195-FD9706D5BED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71320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64E03-83D4-4BBE-A154-48F5AEBFF8A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67024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18DF2-BEFA-4182-84F4-55907CED9C2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32802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DC873-8B73-4B23-8576-2B06449A278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1984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25EFC5-4ECB-4AD6-80BE-50505B0B74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6864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D3F96-ADEF-4208-B899-352E4328074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45517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CFB3F-CBA1-4204-AC7A-DD752095C1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28935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17DD0-E189-41C1-9166-6D1B80DB1681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52804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D09667-92F1-4B48-9D0A-6CCA878CCA3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49297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6EC76-D18F-48E6-87B1-84E50B0C1EF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54653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C647B-3A0D-4148-BE3E-C7BD4D78D96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442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F080EEEA-49D8-4C99-8526-71A82253524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7855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4DD9F8-1F1A-41F4-A328-23F0FF4F9E3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40" name="Rectangle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2" name="Rectangle 10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83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4DD9F8-1F1A-41F4-A328-23F0FF4F9E3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40" name="Rectangle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2" name="Rectangle 10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71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4.2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微积分基本定理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(55)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4DD9F8-1F1A-41F4-A328-23F0FF4F9E3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4040" name="Rectangle 8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1" name="Rectangle 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042" name="Rectangle 10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19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3.bin"/><Relationship Id="rId13" Type="http://schemas.openxmlformats.org/officeDocument/2006/relationships/image" Target="../media/image122.emf"/><Relationship Id="rId18" Type="http://schemas.openxmlformats.org/officeDocument/2006/relationships/oleObject" Target="../embeddings/oleObject118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26.emf"/><Relationship Id="rId7" Type="http://schemas.openxmlformats.org/officeDocument/2006/relationships/image" Target="../media/image119.emf"/><Relationship Id="rId12" Type="http://schemas.openxmlformats.org/officeDocument/2006/relationships/oleObject" Target="../embeddings/oleObject115.bin"/><Relationship Id="rId17" Type="http://schemas.openxmlformats.org/officeDocument/2006/relationships/image" Target="../media/image124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17.bin"/><Relationship Id="rId20" Type="http://schemas.openxmlformats.org/officeDocument/2006/relationships/oleObject" Target="../embeddings/oleObject119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12.bin"/><Relationship Id="rId11" Type="http://schemas.openxmlformats.org/officeDocument/2006/relationships/image" Target="../media/image121.emf"/><Relationship Id="rId5" Type="http://schemas.openxmlformats.org/officeDocument/2006/relationships/image" Target="../media/image118.emf"/><Relationship Id="rId15" Type="http://schemas.openxmlformats.org/officeDocument/2006/relationships/image" Target="../media/image123.emf"/><Relationship Id="rId10" Type="http://schemas.openxmlformats.org/officeDocument/2006/relationships/oleObject" Target="../embeddings/oleObject114.bin"/><Relationship Id="rId19" Type="http://schemas.openxmlformats.org/officeDocument/2006/relationships/image" Target="../media/image125.emf"/><Relationship Id="rId4" Type="http://schemas.openxmlformats.org/officeDocument/2006/relationships/oleObject" Target="../embeddings/oleObject111.bin"/><Relationship Id="rId9" Type="http://schemas.openxmlformats.org/officeDocument/2006/relationships/image" Target="../media/image120.emf"/><Relationship Id="rId14" Type="http://schemas.openxmlformats.org/officeDocument/2006/relationships/oleObject" Target="../embeddings/oleObject11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emf"/><Relationship Id="rId3" Type="http://schemas.openxmlformats.org/officeDocument/2006/relationships/image" Target="../media/image128.emf"/><Relationship Id="rId7" Type="http://schemas.openxmlformats.org/officeDocument/2006/relationships/image" Target="../media/image132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1.emf"/><Relationship Id="rId5" Type="http://schemas.openxmlformats.org/officeDocument/2006/relationships/image" Target="../media/image130.emf"/><Relationship Id="rId4" Type="http://schemas.openxmlformats.org/officeDocument/2006/relationships/image" Target="../media/image129.emf"/><Relationship Id="rId9" Type="http://schemas.openxmlformats.org/officeDocument/2006/relationships/image" Target="../media/image1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.bin"/><Relationship Id="rId13" Type="http://schemas.openxmlformats.org/officeDocument/2006/relationships/image" Target="../media/image139.emf"/><Relationship Id="rId18" Type="http://schemas.openxmlformats.org/officeDocument/2006/relationships/oleObject" Target="../embeddings/oleObject127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143.emf"/><Relationship Id="rId7" Type="http://schemas.openxmlformats.org/officeDocument/2006/relationships/image" Target="../media/image136.emf"/><Relationship Id="rId12" Type="http://schemas.openxmlformats.org/officeDocument/2006/relationships/oleObject" Target="../embeddings/oleObject124.bin"/><Relationship Id="rId17" Type="http://schemas.openxmlformats.org/officeDocument/2006/relationships/image" Target="../media/image141.emf"/><Relationship Id="rId25" Type="http://schemas.openxmlformats.org/officeDocument/2006/relationships/image" Target="../media/image145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26.bin"/><Relationship Id="rId20" Type="http://schemas.openxmlformats.org/officeDocument/2006/relationships/oleObject" Target="../embeddings/oleObject128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1.bin"/><Relationship Id="rId11" Type="http://schemas.openxmlformats.org/officeDocument/2006/relationships/image" Target="../media/image138.emf"/><Relationship Id="rId24" Type="http://schemas.openxmlformats.org/officeDocument/2006/relationships/oleObject" Target="../embeddings/oleObject130.bin"/><Relationship Id="rId5" Type="http://schemas.openxmlformats.org/officeDocument/2006/relationships/image" Target="../media/image135.emf"/><Relationship Id="rId15" Type="http://schemas.openxmlformats.org/officeDocument/2006/relationships/image" Target="../media/image140.emf"/><Relationship Id="rId23" Type="http://schemas.openxmlformats.org/officeDocument/2006/relationships/image" Target="../media/image144.emf"/><Relationship Id="rId10" Type="http://schemas.openxmlformats.org/officeDocument/2006/relationships/oleObject" Target="../embeddings/oleObject123.bin"/><Relationship Id="rId19" Type="http://schemas.openxmlformats.org/officeDocument/2006/relationships/image" Target="../media/image142.emf"/><Relationship Id="rId4" Type="http://schemas.openxmlformats.org/officeDocument/2006/relationships/oleObject" Target="../embeddings/oleObject120.bin"/><Relationship Id="rId9" Type="http://schemas.openxmlformats.org/officeDocument/2006/relationships/image" Target="../media/image137.emf"/><Relationship Id="rId14" Type="http://schemas.openxmlformats.org/officeDocument/2006/relationships/oleObject" Target="../embeddings/oleObject125.bin"/><Relationship Id="rId22" Type="http://schemas.openxmlformats.org/officeDocument/2006/relationships/oleObject" Target="../embeddings/oleObject12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3.bin"/><Relationship Id="rId13" Type="http://schemas.openxmlformats.org/officeDocument/2006/relationships/image" Target="../media/image150.emf"/><Relationship Id="rId18" Type="http://schemas.openxmlformats.org/officeDocument/2006/relationships/oleObject" Target="../embeddings/oleObject138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54.emf"/><Relationship Id="rId7" Type="http://schemas.openxmlformats.org/officeDocument/2006/relationships/image" Target="../media/image147.emf"/><Relationship Id="rId12" Type="http://schemas.openxmlformats.org/officeDocument/2006/relationships/oleObject" Target="../embeddings/oleObject135.bin"/><Relationship Id="rId17" Type="http://schemas.openxmlformats.org/officeDocument/2006/relationships/image" Target="../media/image152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37.bin"/><Relationship Id="rId20" Type="http://schemas.openxmlformats.org/officeDocument/2006/relationships/oleObject" Target="../embeddings/oleObject139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32.bin"/><Relationship Id="rId11" Type="http://schemas.openxmlformats.org/officeDocument/2006/relationships/image" Target="../media/image149.emf"/><Relationship Id="rId5" Type="http://schemas.openxmlformats.org/officeDocument/2006/relationships/image" Target="../media/image146.emf"/><Relationship Id="rId15" Type="http://schemas.openxmlformats.org/officeDocument/2006/relationships/image" Target="../media/image151.emf"/><Relationship Id="rId23" Type="http://schemas.openxmlformats.org/officeDocument/2006/relationships/image" Target="../media/image155.emf"/><Relationship Id="rId10" Type="http://schemas.openxmlformats.org/officeDocument/2006/relationships/oleObject" Target="../embeddings/oleObject134.bin"/><Relationship Id="rId19" Type="http://schemas.openxmlformats.org/officeDocument/2006/relationships/image" Target="../media/image153.emf"/><Relationship Id="rId4" Type="http://schemas.openxmlformats.org/officeDocument/2006/relationships/oleObject" Target="../embeddings/oleObject131.bin"/><Relationship Id="rId9" Type="http://schemas.openxmlformats.org/officeDocument/2006/relationships/image" Target="../media/image148.emf"/><Relationship Id="rId14" Type="http://schemas.openxmlformats.org/officeDocument/2006/relationships/oleObject" Target="../embeddings/oleObject136.bin"/><Relationship Id="rId22" Type="http://schemas.openxmlformats.org/officeDocument/2006/relationships/oleObject" Target="../embeddings/oleObject140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7" Type="http://schemas.openxmlformats.org/officeDocument/2006/relationships/image" Target="../media/image161.emf"/><Relationship Id="rId2" Type="http://schemas.openxmlformats.org/officeDocument/2006/relationships/image" Target="../media/image15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emf"/><Relationship Id="rId5" Type="http://schemas.openxmlformats.org/officeDocument/2006/relationships/image" Target="../media/image159.emf"/><Relationship Id="rId4" Type="http://schemas.openxmlformats.org/officeDocument/2006/relationships/image" Target="../media/image15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13" Type="http://schemas.openxmlformats.org/officeDocument/2006/relationships/oleObject" Target="../embeddings/oleObject146.bin"/><Relationship Id="rId18" Type="http://schemas.openxmlformats.org/officeDocument/2006/relationships/image" Target="../media/image169.emf"/><Relationship Id="rId26" Type="http://schemas.openxmlformats.org/officeDocument/2006/relationships/image" Target="../media/image173.emf"/><Relationship Id="rId3" Type="http://schemas.openxmlformats.org/officeDocument/2006/relationships/oleObject" Target="../embeddings/oleObject141.bin"/><Relationship Id="rId21" Type="http://schemas.openxmlformats.org/officeDocument/2006/relationships/oleObject" Target="../embeddings/oleObject150.bin"/><Relationship Id="rId7" Type="http://schemas.openxmlformats.org/officeDocument/2006/relationships/oleObject" Target="../embeddings/oleObject143.bin"/><Relationship Id="rId12" Type="http://schemas.openxmlformats.org/officeDocument/2006/relationships/image" Target="../media/image166.emf"/><Relationship Id="rId17" Type="http://schemas.openxmlformats.org/officeDocument/2006/relationships/oleObject" Target="../embeddings/oleObject148.bin"/><Relationship Id="rId25" Type="http://schemas.openxmlformats.org/officeDocument/2006/relationships/oleObject" Target="../embeddings/oleObject15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8.emf"/><Relationship Id="rId20" Type="http://schemas.openxmlformats.org/officeDocument/2006/relationships/image" Target="../media/image170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63.emf"/><Relationship Id="rId11" Type="http://schemas.openxmlformats.org/officeDocument/2006/relationships/oleObject" Target="../embeddings/oleObject145.bin"/><Relationship Id="rId24" Type="http://schemas.openxmlformats.org/officeDocument/2006/relationships/image" Target="../media/image172.emf"/><Relationship Id="rId5" Type="http://schemas.openxmlformats.org/officeDocument/2006/relationships/oleObject" Target="../embeddings/oleObject142.bin"/><Relationship Id="rId15" Type="http://schemas.openxmlformats.org/officeDocument/2006/relationships/oleObject" Target="../embeddings/oleObject147.bin"/><Relationship Id="rId23" Type="http://schemas.openxmlformats.org/officeDocument/2006/relationships/oleObject" Target="../embeddings/oleObject151.bin"/><Relationship Id="rId28" Type="http://schemas.openxmlformats.org/officeDocument/2006/relationships/image" Target="../media/image174.emf"/><Relationship Id="rId10" Type="http://schemas.openxmlformats.org/officeDocument/2006/relationships/image" Target="../media/image165.emf"/><Relationship Id="rId19" Type="http://schemas.openxmlformats.org/officeDocument/2006/relationships/oleObject" Target="../embeddings/oleObject149.bin"/><Relationship Id="rId4" Type="http://schemas.openxmlformats.org/officeDocument/2006/relationships/image" Target="../media/image162.emf"/><Relationship Id="rId9" Type="http://schemas.openxmlformats.org/officeDocument/2006/relationships/oleObject" Target="../embeddings/oleObject144.bin"/><Relationship Id="rId14" Type="http://schemas.openxmlformats.org/officeDocument/2006/relationships/image" Target="../media/image167.emf"/><Relationship Id="rId22" Type="http://schemas.openxmlformats.org/officeDocument/2006/relationships/image" Target="../media/image171.emf"/><Relationship Id="rId27" Type="http://schemas.openxmlformats.org/officeDocument/2006/relationships/oleObject" Target="../embeddings/oleObject15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emf"/><Relationship Id="rId13" Type="http://schemas.openxmlformats.org/officeDocument/2006/relationships/oleObject" Target="../embeddings/oleObject159.bin"/><Relationship Id="rId18" Type="http://schemas.openxmlformats.org/officeDocument/2006/relationships/image" Target="../media/image182.emf"/><Relationship Id="rId26" Type="http://schemas.openxmlformats.org/officeDocument/2006/relationships/image" Target="../media/image186.emf"/><Relationship Id="rId3" Type="http://schemas.openxmlformats.org/officeDocument/2006/relationships/oleObject" Target="../embeddings/oleObject154.bin"/><Relationship Id="rId21" Type="http://schemas.openxmlformats.org/officeDocument/2006/relationships/oleObject" Target="../embeddings/oleObject163.bin"/><Relationship Id="rId7" Type="http://schemas.openxmlformats.org/officeDocument/2006/relationships/oleObject" Target="../embeddings/oleObject156.bin"/><Relationship Id="rId12" Type="http://schemas.openxmlformats.org/officeDocument/2006/relationships/image" Target="../media/image179.emf"/><Relationship Id="rId17" Type="http://schemas.openxmlformats.org/officeDocument/2006/relationships/oleObject" Target="../embeddings/oleObject161.bin"/><Relationship Id="rId25" Type="http://schemas.openxmlformats.org/officeDocument/2006/relationships/oleObject" Target="../embeddings/oleObject16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1.emf"/><Relationship Id="rId20" Type="http://schemas.openxmlformats.org/officeDocument/2006/relationships/image" Target="../media/image183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6.emf"/><Relationship Id="rId11" Type="http://schemas.openxmlformats.org/officeDocument/2006/relationships/oleObject" Target="../embeddings/oleObject158.bin"/><Relationship Id="rId24" Type="http://schemas.openxmlformats.org/officeDocument/2006/relationships/image" Target="../media/image185.emf"/><Relationship Id="rId5" Type="http://schemas.openxmlformats.org/officeDocument/2006/relationships/oleObject" Target="../embeddings/oleObject155.bin"/><Relationship Id="rId15" Type="http://schemas.openxmlformats.org/officeDocument/2006/relationships/oleObject" Target="../embeddings/oleObject160.bin"/><Relationship Id="rId23" Type="http://schemas.openxmlformats.org/officeDocument/2006/relationships/oleObject" Target="../embeddings/oleObject164.bin"/><Relationship Id="rId28" Type="http://schemas.openxmlformats.org/officeDocument/2006/relationships/image" Target="../media/image187.emf"/><Relationship Id="rId10" Type="http://schemas.openxmlformats.org/officeDocument/2006/relationships/image" Target="../media/image178.emf"/><Relationship Id="rId19" Type="http://schemas.openxmlformats.org/officeDocument/2006/relationships/oleObject" Target="../embeddings/oleObject162.bin"/><Relationship Id="rId4" Type="http://schemas.openxmlformats.org/officeDocument/2006/relationships/image" Target="../media/image175.emf"/><Relationship Id="rId9" Type="http://schemas.openxmlformats.org/officeDocument/2006/relationships/oleObject" Target="../embeddings/oleObject157.bin"/><Relationship Id="rId14" Type="http://schemas.openxmlformats.org/officeDocument/2006/relationships/image" Target="../media/image180.emf"/><Relationship Id="rId22" Type="http://schemas.openxmlformats.org/officeDocument/2006/relationships/image" Target="../media/image184.emf"/><Relationship Id="rId27" Type="http://schemas.openxmlformats.org/officeDocument/2006/relationships/oleObject" Target="../embeddings/oleObject166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wmf"/><Relationship Id="rId13" Type="http://schemas.openxmlformats.org/officeDocument/2006/relationships/oleObject" Target="../embeddings/oleObject172.bin"/><Relationship Id="rId18" Type="http://schemas.openxmlformats.org/officeDocument/2006/relationships/image" Target="../media/image195.emf"/><Relationship Id="rId3" Type="http://schemas.openxmlformats.org/officeDocument/2006/relationships/oleObject" Target="../embeddings/oleObject167.bin"/><Relationship Id="rId21" Type="http://schemas.openxmlformats.org/officeDocument/2006/relationships/oleObject" Target="../embeddings/oleObject176.bin"/><Relationship Id="rId7" Type="http://schemas.openxmlformats.org/officeDocument/2006/relationships/oleObject" Target="../embeddings/oleObject169.bin"/><Relationship Id="rId12" Type="http://schemas.openxmlformats.org/officeDocument/2006/relationships/image" Target="../media/image192.wmf"/><Relationship Id="rId17" Type="http://schemas.openxmlformats.org/officeDocument/2006/relationships/oleObject" Target="../embeddings/oleObject174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194.wmf"/><Relationship Id="rId20" Type="http://schemas.openxmlformats.org/officeDocument/2006/relationships/image" Target="../media/image196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9.wmf"/><Relationship Id="rId11" Type="http://schemas.openxmlformats.org/officeDocument/2006/relationships/oleObject" Target="../embeddings/oleObject171.bin"/><Relationship Id="rId5" Type="http://schemas.openxmlformats.org/officeDocument/2006/relationships/oleObject" Target="../embeddings/oleObject168.bin"/><Relationship Id="rId15" Type="http://schemas.openxmlformats.org/officeDocument/2006/relationships/oleObject" Target="../embeddings/oleObject173.bin"/><Relationship Id="rId10" Type="http://schemas.openxmlformats.org/officeDocument/2006/relationships/image" Target="../media/image191.wmf"/><Relationship Id="rId19" Type="http://schemas.openxmlformats.org/officeDocument/2006/relationships/oleObject" Target="../embeddings/oleObject175.bin"/><Relationship Id="rId4" Type="http://schemas.openxmlformats.org/officeDocument/2006/relationships/image" Target="../media/image188.wmf"/><Relationship Id="rId9" Type="http://schemas.openxmlformats.org/officeDocument/2006/relationships/oleObject" Target="../embeddings/oleObject170.bin"/><Relationship Id="rId14" Type="http://schemas.openxmlformats.org/officeDocument/2006/relationships/image" Target="../media/image193.wmf"/><Relationship Id="rId22" Type="http://schemas.openxmlformats.org/officeDocument/2006/relationships/image" Target="../media/image197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emf"/><Relationship Id="rId13" Type="http://schemas.openxmlformats.org/officeDocument/2006/relationships/oleObject" Target="../embeddings/oleObject182.bin"/><Relationship Id="rId18" Type="http://schemas.openxmlformats.org/officeDocument/2006/relationships/image" Target="../media/image205.wmf"/><Relationship Id="rId3" Type="http://schemas.openxmlformats.org/officeDocument/2006/relationships/oleObject" Target="../embeddings/oleObject177.bin"/><Relationship Id="rId7" Type="http://schemas.openxmlformats.org/officeDocument/2006/relationships/oleObject" Target="../embeddings/oleObject179.bin"/><Relationship Id="rId12" Type="http://schemas.openxmlformats.org/officeDocument/2006/relationships/image" Target="../media/image202.wmf"/><Relationship Id="rId17" Type="http://schemas.openxmlformats.org/officeDocument/2006/relationships/oleObject" Target="../embeddings/oleObject184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204.wmf"/><Relationship Id="rId20" Type="http://schemas.openxmlformats.org/officeDocument/2006/relationships/image" Target="../media/image206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99.emf"/><Relationship Id="rId11" Type="http://schemas.openxmlformats.org/officeDocument/2006/relationships/oleObject" Target="../embeddings/oleObject181.bin"/><Relationship Id="rId5" Type="http://schemas.openxmlformats.org/officeDocument/2006/relationships/oleObject" Target="../embeddings/oleObject178.bin"/><Relationship Id="rId15" Type="http://schemas.openxmlformats.org/officeDocument/2006/relationships/oleObject" Target="../embeddings/oleObject183.bin"/><Relationship Id="rId10" Type="http://schemas.openxmlformats.org/officeDocument/2006/relationships/image" Target="../media/image201.wmf"/><Relationship Id="rId19" Type="http://schemas.openxmlformats.org/officeDocument/2006/relationships/oleObject" Target="../embeddings/oleObject185.bin"/><Relationship Id="rId4" Type="http://schemas.openxmlformats.org/officeDocument/2006/relationships/image" Target="../media/image198.emf"/><Relationship Id="rId9" Type="http://schemas.openxmlformats.org/officeDocument/2006/relationships/oleObject" Target="../embeddings/oleObject180.bin"/><Relationship Id="rId14" Type="http://schemas.openxmlformats.org/officeDocument/2006/relationships/image" Target="../media/image203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wmf"/><Relationship Id="rId13" Type="http://schemas.openxmlformats.org/officeDocument/2006/relationships/oleObject" Target="../embeddings/oleObject191.bin"/><Relationship Id="rId18" Type="http://schemas.openxmlformats.org/officeDocument/2006/relationships/image" Target="../media/image213.wmf"/><Relationship Id="rId3" Type="http://schemas.openxmlformats.org/officeDocument/2006/relationships/oleObject" Target="../embeddings/oleObject186.bin"/><Relationship Id="rId21" Type="http://schemas.openxmlformats.org/officeDocument/2006/relationships/oleObject" Target="../embeddings/oleObject195.bin"/><Relationship Id="rId7" Type="http://schemas.openxmlformats.org/officeDocument/2006/relationships/oleObject" Target="../embeddings/oleObject188.bin"/><Relationship Id="rId12" Type="http://schemas.openxmlformats.org/officeDocument/2006/relationships/image" Target="../media/image205.wmf"/><Relationship Id="rId17" Type="http://schemas.openxmlformats.org/officeDocument/2006/relationships/oleObject" Target="../embeddings/oleObject193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212.wmf"/><Relationship Id="rId20" Type="http://schemas.openxmlformats.org/officeDocument/2006/relationships/image" Target="../media/image214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8.wmf"/><Relationship Id="rId11" Type="http://schemas.openxmlformats.org/officeDocument/2006/relationships/oleObject" Target="../embeddings/oleObject190.bin"/><Relationship Id="rId5" Type="http://schemas.openxmlformats.org/officeDocument/2006/relationships/oleObject" Target="../embeddings/oleObject187.bin"/><Relationship Id="rId15" Type="http://schemas.openxmlformats.org/officeDocument/2006/relationships/oleObject" Target="../embeddings/oleObject192.bin"/><Relationship Id="rId10" Type="http://schemas.openxmlformats.org/officeDocument/2006/relationships/image" Target="../media/image210.wmf"/><Relationship Id="rId19" Type="http://schemas.openxmlformats.org/officeDocument/2006/relationships/oleObject" Target="../embeddings/oleObject194.bin"/><Relationship Id="rId4" Type="http://schemas.openxmlformats.org/officeDocument/2006/relationships/image" Target="../media/image207.wmf"/><Relationship Id="rId9" Type="http://schemas.openxmlformats.org/officeDocument/2006/relationships/oleObject" Target="../embeddings/oleObject189.bin"/><Relationship Id="rId14" Type="http://schemas.openxmlformats.org/officeDocument/2006/relationships/image" Target="../media/image211.wmf"/><Relationship Id="rId22" Type="http://schemas.openxmlformats.org/officeDocument/2006/relationships/image" Target="../media/image215.w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26" Type="http://schemas.openxmlformats.org/officeDocument/2006/relationships/image" Target="../media/image17.emf"/><Relationship Id="rId39" Type="http://schemas.openxmlformats.org/officeDocument/2006/relationships/oleObject" Target="../embeddings/oleObject19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1.emf"/><Relationship Id="rId42" Type="http://schemas.openxmlformats.org/officeDocument/2006/relationships/image" Target="../media/image25.em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6.emf"/><Relationship Id="rId32" Type="http://schemas.openxmlformats.org/officeDocument/2006/relationships/image" Target="../media/image20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24.emf"/><Relationship Id="rId45" Type="http://schemas.openxmlformats.org/officeDocument/2006/relationships/oleObject" Target="../embeddings/oleObject22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8.emf"/><Relationship Id="rId36" Type="http://schemas.openxmlformats.org/officeDocument/2006/relationships/image" Target="../media/image22.emf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4" Type="http://schemas.openxmlformats.org/officeDocument/2006/relationships/image" Target="../media/image26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9.emf"/><Relationship Id="rId35" Type="http://schemas.openxmlformats.org/officeDocument/2006/relationships/oleObject" Target="../embeddings/oleObject17.bin"/><Relationship Id="rId43" Type="http://schemas.openxmlformats.org/officeDocument/2006/relationships/oleObject" Target="../embeddings/oleObject21.bin"/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23.emf"/><Relationship Id="rId46" Type="http://schemas.openxmlformats.org/officeDocument/2006/relationships/image" Target="../media/image27.emf"/><Relationship Id="rId20" Type="http://schemas.openxmlformats.org/officeDocument/2006/relationships/image" Target="../media/image14.emf"/><Relationship Id="rId41" Type="http://schemas.openxmlformats.org/officeDocument/2006/relationships/oleObject" Target="../embeddings/oleObject20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13" Type="http://schemas.openxmlformats.org/officeDocument/2006/relationships/oleObject" Target="../embeddings/oleObject201.bin"/><Relationship Id="rId3" Type="http://schemas.openxmlformats.org/officeDocument/2006/relationships/oleObject" Target="../embeddings/oleObject196.bin"/><Relationship Id="rId7" Type="http://schemas.openxmlformats.org/officeDocument/2006/relationships/oleObject" Target="../embeddings/oleObject198.bin"/><Relationship Id="rId12" Type="http://schemas.openxmlformats.org/officeDocument/2006/relationships/image" Target="../media/image220.emf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22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17.emf"/><Relationship Id="rId11" Type="http://schemas.openxmlformats.org/officeDocument/2006/relationships/oleObject" Target="../embeddings/oleObject200.bin"/><Relationship Id="rId5" Type="http://schemas.openxmlformats.org/officeDocument/2006/relationships/oleObject" Target="../embeddings/oleObject197.bin"/><Relationship Id="rId15" Type="http://schemas.openxmlformats.org/officeDocument/2006/relationships/oleObject" Target="../embeddings/oleObject202.bin"/><Relationship Id="rId10" Type="http://schemas.openxmlformats.org/officeDocument/2006/relationships/image" Target="../media/image219.emf"/><Relationship Id="rId4" Type="http://schemas.openxmlformats.org/officeDocument/2006/relationships/image" Target="../media/image216.emf"/><Relationship Id="rId9" Type="http://schemas.openxmlformats.org/officeDocument/2006/relationships/oleObject" Target="../embeddings/oleObject199.bin"/><Relationship Id="rId14" Type="http://schemas.openxmlformats.org/officeDocument/2006/relationships/image" Target="../media/image221.emf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8.bin"/><Relationship Id="rId18" Type="http://schemas.openxmlformats.org/officeDocument/2006/relationships/image" Target="../media/image230.emf"/><Relationship Id="rId26" Type="http://schemas.openxmlformats.org/officeDocument/2006/relationships/image" Target="../media/image234.emf"/><Relationship Id="rId39" Type="http://schemas.openxmlformats.org/officeDocument/2006/relationships/oleObject" Target="../embeddings/oleObject221.bin"/><Relationship Id="rId21" Type="http://schemas.openxmlformats.org/officeDocument/2006/relationships/oleObject" Target="../embeddings/oleObject212.bin"/><Relationship Id="rId34" Type="http://schemas.openxmlformats.org/officeDocument/2006/relationships/image" Target="../media/image238.emf"/><Relationship Id="rId42" Type="http://schemas.openxmlformats.org/officeDocument/2006/relationships/image" Target="../media/image242.emf"/><Relationship Id="rId7" Type="http://schemas.openxmlformats.org/officeDocument/2006/relationships/oleObject" Target="../embeddings/oleObject20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29.emf"/><Relationship Id="rId20" Type="http://schemas.openxmlformats.org/officeDocument/2006/relationships/image" Target="../media/image231.emf"/><Relationship Id="rId29" Type="http://schemas.openxmlformats.org/officeDocument/2006/relationships/oleObject" Target="../embeddings/oleObject216.bin"/><Relationship Id="rId41" Type="http://schemas.openxmlformats.org/officeDocument/2006/relationships/oleObject" Target="../embeddings/oleObject222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24.emf"/><Relationship Id="rId11" Type="http://schemas.openxmlformats.org/officeDocument/2006/relationships/oleObject" Target="../embeddings/oleObject207.bin"/><Relationship Id="rId24" Type="http://schemas.openxmlformats.org/officeDocument/2006/relationships/image" Target="../media/image233.emf"/><Relationship Id="rId32" Type="http://schemas.openxmlformats.org/officeDocument/2006/relationships/image" Target="../media/image237.emf"/><Relationship Id="rId37" Type="http://schemas.openxmlformats.org/officeDocument/2006/relationships/oleObject" Target="../embeddings/oleObject220.bin"/><Relationship Id="rId40" Type="http://schemas.openxmlformats.org/officeDocument/2006/relationships/image" Target="../media/image241.emf"/><Relationship Id="rId5" Type="http://schemas.openxmlformats.org/officeDocument/2006/relationships/oleObject" Target="../embeddings/oleObject204.bin"/><Relationship Id="rId15" Type="http://schemas.openxmlformats.org/officeDocument/2006/relationships/oleObject" Target="../embeddings/oleObject209.bin"/><Relationship Id="rId23" Type="http://schemas.openxmlformats.org/officeDocument/2006/relationships/oleObject" Target="../embeddings/oleObject213.bin"/><Relationship Id="rId28" Type="http://schemas.openxmlformats.org/officeDocument/2006/relationships/image" Target="../media/image235.emf"/><Relationship Id="rId36" Type="http://schemas.openxmlformats.org/officeDocument/2006/relationships/image" Target="../media/image239.emf"/><Relationship Id="rId10" Type="http://schemas.openxmlformats.org/officeDocument/2006/relationships/image" Target="../media/image226.emf"/><Relationship Id="rId19" Type="http://schemas.openxmlformats.org/officeDocument/2006/relationships/oleObject" Target="../embeddings/oleObject211.bin"/><Relationship Id="rId31" Type="http://schemas.openxmlformats.org/officeDocument/2006/relationships/oleObject" Target="../embeddings/oleObject217.bin"/><Relationship Id="rId4" Type="http://schemas.openxmlformats.org/officeDocument/2006/relationships/image" Target="../media/image223.emf"/><Relationship Id="rId9" Type="http://schemas.openxmlformats.org/officeDocument/2006/relationships/oleObject" Target="../embeddings/oleObject206.bin"/><Relationship Id="rId14" Type="http://schemas.openxmlformats.org/officeDocument/2006/relationships/image" Target="../media/image228.emf"/><Relationship Id="rId22" Type="http://schemas.openxmlformats.org/officeDocument/2006/relationships/image" Target="../media/image232.emf"/><Relationship Id="rId27" Type="http://schemas.openxmlformats.org/officeDocument/2006/relationships/oleObject" Target="../embeddings/oleObject215.bin"/><Relationship Id="rId30" Type="http://schemas.openxmlformats.org/officeDocument/2006/relationships/image" Target="../media/image236.emf"/><Relationship Id="rId35" Type="http://schemas.openxmlformats.org/officeDocument/2006/relationships/oleObject" Target="../embeddings/oleObject219.bin"/><Relationship Id="rId8" Type="http://schemas.openxmlformats.org/officeDocument/2006/relationships/image" Target="../media/image225.emf"/><Relationship Id="rId3" Type="http://schemas.openxmlformats.org/officeDocument/2006/relationships/oleObject" Target="../embeddings/oleObject203.bin"/><Relationship Id="rId12" Type="http://schemas.openxmlformats.org/officeDocument/2006/relationships/image" Target="../media/image227.emf"/><Relationship Id="rId17" Type="http://schemas.openxmlformats.org/officeDocument/2006/relationships/oleObject" Target="../embeddings/oleObject210.bin"/><Relationship Id="rId25" Type="http://schemas.openxmlformats.org/officeDocument/2006/relationships/oleObject" Target="../embeddings/oleObject214.bin"/><Relationship Id="rId33" Type="http://schemas.openxmlformats.org/officeDocument/2006/relationships/oleObject" Target="../embeddings/oleObject218.bin"/><Relationship Id="rId38" Type="http://schemas.openxmlformats.org/officeDocument/2006/relationships/image" Target="../media/image240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emf"/><Relationship Id="rId13" Type="http://schemas.openxmlformats.org/officeDocument/2006/relationships/oleObject" Target="../embeddings/oleObject228.bin"/><Relationship Id="rId18" Type="http://schemas.openxmlformats.org/officeDocument/2006/relationships/image" Target="../media/image250.emf"/><Relationship Id="rId3" Type="http://schemas.openxmlformats.org/officeDocument/2006/relationships/oleObject" Target="../embeddings/oleObject223.bin"/><Relationship Id="rId21" Type="http://schemas.openxmlformats.org/officeDocument/2006/relationships/oleObject" Target="../embeddings/oleObject232.bin"/><Relationship Id="rId7" Type="http://schemas.openxmlformats.org/officeDocument/2006/relationships/oleObject" Target="../embeddings/oleObject225.bin"/><Relationship Id="rId12" Type="http://schemas.openxmlformats.org/officeDocument/2006/relationships/image" Target="../media/image247.emf"/><Relationship Id="rId17" Type="http://schemas.openxmlformats.org/officeDocument/2006/relationships/oleObject" Target="../embeddings/oleObject23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49.emf"/><Relationship Id="rId20" Type="http://schemas.openxmlformats.org/officeDocument/2006/relationships/image" Target="../media/image251.emf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44.emf"/><Relationship Id="rId11" Type="http://schemas.openxmlformats.org/officeDocument/2006/relationships/oleObject" Target="../embeddings/oleObject227.bin"/><Relationship Id="rId24" Type="http://schemas.openxmlformats.org/officeDocument/2006/relationships/image" Target="../media/image253.emf"/><Relationship Id="rId5" Type="http://schemas.openxmlformats.org/officeDocument/2006/relationships/oleObject" Target="../embeddings/oleObject224.bin"/><Relationship Id="rId15" Type="http://schemas.openxmlformats.org/officeDocument/2006/relationships/oleObject" Target="../embeddings/oleObject229.bin"/><Relationship Id="rId23" Type="http://schemas.openxmlformats.org/officeDocument/2006/relationships/oleObject" Target="../embeddings/oleObject233.bin"/><Relationship Id="rId10" Type="http://schemas.openxmlformats.org/officeDocument/2006/relationships/image" Target="../media/image246.emf"/><Relationship Id="rId19" Type="http://schemas.openxmlformats.org/officeDocument/2006/relationships/oleObject" Target="../embeddings/oleObject231.bin"/><Relationship Id="rId4" Type="http://schemas.openxmlformats.org/officeDocument/2006/relationships/image" Target="../media/image243.emf"/><Relationship Id="rId9" Type="http://schemas.openxmlformats.org/officeDocument/2006/relationships/oleObject" Target="../embeddings/oleObject226.bin"/><Relationship Id="rId14" Type="http://schemas.openxmlformats.org/officeDocument/2006/relationships/image" Target="../media/image248.emf"/><Relationship Id="rId22" Type="http://schemas.openxmlformats.org/officeDocument/2006/relationships/image" Target="../media/image252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emf"/><Relationship Id="rId13" Type="http://schemas.openxmlformats.org/officeDocument/2006/relationships/oleObject" Target="../embeddings/oleObject239.bin"/><Relationship Id="rId18" Type="http://schemas.openxmlformats.org/officeDocument/2006/relationships/image" Target="../media/image261.emf"/><Relationship Id="rId3" Type="http://schemas.openxmlformats.org/officeDocument/2006/relationships/oleObject" Target="../embeddings/oleObject234.bin"/><Relationship Id="rId7" Type="http://schemas.openxmlformats.org/officeDocument/2006/relationships/oleObject" Target="../embeddings/oleObject236.bin"/><Relationship Id="rId12" Type="http://schemas.openxmlformats.org/officeDocument/2006/relationships/image" Target="../media/image258.emf"/><Relationship Id="rId17" Type="http://schemas.openxmlformats.org/officeDocument/2006/relationships/oleObject" Target="../embeddings/oleObject241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60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55.emf"/><Relationship Id="rId11" Type="http://schemas.openxmlformats.org/officeDocument/2006/relationships/oleObject" Target="../embeddings/oleObject238.bin"/><Relationship Id="rId5" Type="http://schemas.openxmlformats.org/officeDocument/2006/relationships/oleObject" Target="../embeddings/oleObject235.bin"/><Relationship Id="rId15" Type="http://schemas.openxmlformats.org/officeDocument/2006/relationships/oleObject" Target="../embeddings/oleObject240.bin"/><Relationship Id="rId10" Type="http://schemas.openxmlformats.org/officeDocument/2006/relationships/image" Target="../media/image257.emf"/><Relationship Id="rId4" Type="http://schemas.openxmlformats.org/officeDocument/2006/relationships/image" Target="../media/image254.emf"/><Relationship Id="rId9" Type="http://schemas.openxmlformats.org/officeDocument/2006/relationships/oleObject" Target="../embeddings/oleObject237.bin"/><Relationship Id="rId14" Type="http://schemas.openxmlformats.org/officeDocument/2006/relationships/image" Target="../media/image259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emf"/><Relationship Id="rId13" Type="http://schemas.openxmlformats.org/officeDocument/2006/relationships/oleObject" Target="../embeddings/oleObject247.bin"/><Relationship Id="rId18" Type="http://schemas.openxmlformats.org/officeDocument/2006/relationships/image" Target="../media/image269.emf"/><Relationship Id="rId3" Type="http://schemas.openxmlformats.org/officeDocument/2006/relationships/oleObject" Target="../embeddings/oleObject242.bin"/><Relationship Id="rId21" Type="http://schemas.openxmlformats.org/officeDocument/2006/relationships/oleObject" Target="../embeddings/oleObject251.bin"/><Relationship Id="rId7" Type="http://schemas.openxmlformats.org/officeDocument/2006/relationships/oleObject" Target="../embeddings/oleObject244.bin"/><Relationship Id="rId12" Type="http://schemas.openxmlformats.org/officeDocument/2006/relationships/image" Target="../media/image266.emf"/><Relationship Id="rId17" Type="http://schemas.openxmlformats.org/officeDocument/2006/relationships/oleObject" Target="../embeddings/oleObject249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68.emf"/><Relationship Id="rId20" Type="http://schemas.openxmlformats.org/officeDocument/2006/relationships/image" Target="../media/image270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63.emf"/><Relationship Id="rId11" Type="http://schemas.openxmlformats.org/officeDocument/2006/relationships/oleObject" Target="../embeddings/oleObject246.bin"/><Relationship Id="rId5" Type="http://schemas.openxmlformats.org/officeDocument/2006/relationships/oleObject" Target="../embeddings/oleObject243.bin"/><Relationship Id="rId15" Type="http://schemas.openxmlformats.org/officeDocument/2006/relationships/oleObject" Target="../embeddings/oleObject248.bin"/><Relationship Id="rId10" Type="http://schemas.openxmlformats.org/officeDocument/2006/relationships/image" Target="../media/image265.emf"/><Relationship Id="rId19" Type="http://schemas.openxmlformats.org/officeDocument/2006/relationships/oleObject" Target="../embeddings/oleObject250.bin"/><Relationship Id="rId4" Type="http://schemas.openxmlformats.org/officeDocument/2006/relationships/image" Target="../media/image262.emf"/><Relationship Id="rId9" Type="http://schemas.openxmlformats.org/officeDocument/2006/relationships/oleObject" Target="../embeddings/oleObject245.bin"/><Relationship Id="rId14" Type="http://schemas.openxmlformats.org/officeDocument/2006/relationships/image" Target="../media/image267.emf"/><Relationship Id="rId22" Type="http://schemas.openxmlformats.org/officeDocument/2006/relationships/image" Target="../media/image27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5.emf"/><Relationship Id="rId26" Type="http://schemas.openxmlformats.org/officeDocument/2006/relationships/image" Target="../media/image39.emf"/><Relationship Id="rId3" Type="http://schemas.openxmlformats.org/officeDocument/2006/relationships/oleObject" Target="../embeddings/oleObject23.bin"/><Relationship Id="rId21" Type="http://schemas.openxmlformats.org/officeDocument/2006/relationships/oleObject" Target="../embeddings/oleObject32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2.emf"/><Relationship Id="rId17" Type="http://schemas.openxmlformats.org/officeDocument/2006/relationships/oleObject" Target="../embeddings/oleObject30.bin"/><Relationship Id="rId25" Type="http://schemas.openxmlformats.org/officeDocument/2006/relationships/oleObject" Target="../embeddings/oleObject3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4.emf"/><Relationship Id="rId20" Type="http://schemas.openxmlformats.org/officeDocument/2006/relationships/image" Target="../media/image36.emf"/><Relationship Id="rId29" Type="http://schemas.openxmlformats.org/officeDocument/2006/relationships/oleObject" Target="../embeddings/oleObject36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27.bin"/><Relationship Id="rId24" Type="http://schemas.openxmlformats.org/officeDocument/2006/relationships/image" Target="../media/image38.emf"/><Relationship Id="rId32" Type="http://schemas.openxmlformats.org/officeDocument/2006/relationships/image" Target="../media/image42.emf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23" Type="http://schemas.openxmlformats.org/officeDocument/2006/relationships/oleObject" Target="../embeddings/oleObject33.bin"/><Relationship Id="rId28" Type="http://schemas.openxmlformats.org/officeDocument/2006/relationships/image" Target="../media/image40.emf"/><Relationship Id="rId10" Type="http://schemas.openxmlformats.org/officeDocument/2006/relationships/image" Target="../media/image31.emf"/><Relationship Id="rId19" Type="http://schemas.openxmlformats.org/officeDocument/2006/relationships/oleObject" Target="../embeddings/oleObject31.bin"/><Relationship Id="rId31" Type="http://schemas.openxmlformats.org/officeDocument/2006/relationships/oleObject" Target="../embeddings/oleObject37.bin"/><Relationship Id="rId4" Type="http://schemas.openxmlformats.org/officeDocument/2006/relationships/image" Target="../media/image28.e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3.emf"/><Relationship Id="rId22" Type="http://schemas.openxmlformats.org/officeDocument/2006/relationships/image" Target="../media/image37.emf"/><Relationship Id="rId27" Type="http://schemas.openxmlformats.org/officeDocument/2006/relationships/oleObject" Target="../embeddings/oleObject35.bin"/><Relationship Id="rId30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3.bin"/><Relationship Id="rId18" Type="http://schemas.openxmlformats.org/officeDocument/2006/relationships/image" Target="../media/image50.emf"/><Relationship Id="rId26" Type="http://schemas.openxmlformats.org/officeDocument/2006/relationships/image" Target="../media/image54.emf"/><Relationship Id="rId39" Type="http://schemas.openxmlformats.org/officeDocument/2006/relationships/oleObject" Target="../embeddings/oleObject56.bin"/><Relationship Id="rId21" Type="http://schemas.openxmlformats.org/officeDocument/2006/relationships/oleObject" Target="../embeddings/oleObject47.bin"/><Relationship Id="rId34" Type="http://schemas.openxmlformats.org/officeDocument/2006/relationships/image" Target="../media/image58.emf"/><Relationship Id="rId42" Type="http://schemas.openxmlformats.org/officeDocument/2006/relationships/image" Target="../media/image62.emf"/><Relationship Id="rId47" Type="http://schemas.openxmlformats.org/officeDocument/2006/relationships/oleObject" Target="../embeddings/oleObject60.bin"/><Relationship Id="rId50" Type="http://schemas.openxmlformats.org/officeDocument/2006/relationships/image" Target="../media/image66.emf"/><Relationship Id="rId55" Type="http://schemas.openxmlformats.org/officeDocument/2006/relationships/oleObject" Target="../embeddings/oleObject64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9.emf"/><Relationship Id="rId29" Type="http://schemas.openxmlformats.org/officeDocument/2006/relationships/oleObject" Target="../embeddings/oleObject51.bin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53.emf"/><Relationship Id="rId32" Type="http://schemas.openxmlformats.org/officeDocument/2006/relationships/image" Target="../media/image57.emf"/><Relationship Id="rId37" Type="http://schemas.openxmlformats.org/officeDocument/2006/relationships/oleObject" Target="../embeddings/oleObject55.bin"/><Relationship Id="rId40" Type="http://schemas.openxmlformats.org/officeDocument/2006/relationships/image" Target="../media/image61.emf"/><Relationship Id="rId45" Type="http://schemas.openxmlformats.org/officeDocument/2006/relationships/oleObject" Target="../embeddings/oleObject59.bin"/><Relationship Id="rId53" Type="http://schemas.openxmlformats.org/officeDocument/2006/relationships/oleObject" Target="../embeddings/oleObject63.bin"/><Relationship Id="rId58" Type="http://schemas.openxmlformats.org/officeDocument/2006/relationships/image" Target="../media/image70.emf"/><Relationship Id="rId5" Type="http://schemas.openxmlformats.org/officeDocument/2006/relationships/oleObject" Target="../embeddings/oleObject39.bin"/><Relationship Id="rId61" Type="http://schemas.openxmlformats.org/officeDocument/2006/relationships/oleObject" Target="../embeddings/oleObject67.bin"/><Relationship Id="rId19" Type="http://schemas.openxmlformats.org/officeDocument/2006/relationships/oleObject" Target="../embeddings/oleObject46.bin"/><Relationship Id="rId14" Type="http://schemas.openxmlformats.org/officeDocument/2006/relationships/image" Target="../media/image48.emf"/><Relationship Id="rId22" Type="http://schemas.openxmlformats.org/officeDocument/2006/relationships/image" Target="../media/image52.emf"/><Relationship Id="rId27" Type="http://schemas.openxmlformats.org/officeDocument/2006/relationships/oleObject" Target="../embeddings/oleObject50.bin"/><Relationship Id="rId30" Type="http://schemas.openxmlformats.org/officeDocument/2006/relationships/image" Target="../media/image56.emf"/><Relationship Id="rId35" Type="http://schemas.openxmlformats.org/officeDocument/2006/relationships/oleObject" Target="../embeddings/oleObject54.bin"/><Relationship Id="rId43" Type="http://schemas.openxmlformats.org/officeDocument/2006/relationships/oleObject" Target="../embeddings/oleObject58.bin"/><Relationship Id="rId48" Type="http://schemas.openxmlformats.org/officeDocument/2006/relationships/image" Target="../media/image65.emf"/><Relationship Id="rId56" Type="http://schemas.openxmlformats.org/officeDocument/2006/relationships/image" Target="../media/image69.emf"/><Relationship Id="rId8" Type="http://schemas.openxmlformats.org/officeDocument/2006/relationships/image" Target="../media/image45.emf"/><Relationship Id="rId51" Type="http://schemas.openxmlformats.org/officeDocument/2006/relationships/oleObject" Target="../embeddings/oleObject62.bin"/><Relationship Id="rId3" Type="http://schemas.openxmlformats.org/officeDocument/2006/relationships/oleObject" Target="../embeddings/oleObject38.bin"/><Relationship Id="rId12" Type="http://schemas.openxmlformats.org/officeDocument/2006/relationships/image" Target="../media/image47.emf"/><Relationship Id="rId17" Type="http://schemas.openxmlformats.org/officeDocument/2006/relationships/oleObject" Target="../embeddings/oleObject45.bin"/><Relationship Id="rId25" Type="http://schemas.openxmlformats.org/officeDocument/2006/relationships/oleObject" Target="../embeddings/oleObject49.bin"/><Relationship Id="rId33" Type="http://schemas.openxmlformats.org/officeDocument/2006/relationships/oleObject" Target="../embeddings/oleObject53.bin"/><Relationship Id="rId38" Type="http://schemas.openxmlformats.org/officeDocument/2006/relationships/image" Target="../media/image60.emf"/><Relationship Id="rId46" Type="http://schemas.openxmlformats.org/officeDocument/2006/relationships/image" Target="../media/image64.emf"/><Relationship Id="rId59" Type="http://schemas.openxmlformats.org/officeDocument/2006/relationships/oleObject" Target="../embeddings/oleObject66.bin"/><Relationship Id="rId20" Type="http://schemas.openxmlformats.org/officeDocument/2006/relationships/image" Target="../media/image51.emf"/><Relationship Id="rId41" Type="http://schemas.openxmlformats.org/officeDocument/2006/relationships/oleObject" Target="../embeddings/oleObject57.bin"/><Relationship Id="rId54" Type="http://schemas.openxmlformats.org/officeDocument/2006/relationships/image" Target="../media/image68.emf"/><Relationship Id="rId62" Type="http://schemas.openxmlformats.org/officeDocument/2006/relationships/image" Target="../media/image72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44.emf"/><Relationship Id="rId15" Type="http://schemas.openxmlformats.org/officeDocument/2006/relationships/oleObject" Target="../embeddings/oleObject44.bin"/><Relationship Id="rId23" Type="http://schemas.openxmlformats.org/officeDocument/2006/relationships/oleObject" Target="../embeddings/oleObject48.bin"/><Relationship Id="rId28" Type="http://schemas.openxmlformats.org/officeDocument/2006/relationships/image" Target="../media/image55.emf"/><Relationship Id="rId36" Type="http://schemas.openxmlformats.org/officeDocument/2006/relationships/image" Target="../media/image59.emf"/><Relationship Id="rId49" Type="http://schemas.openxmlformats.org/officeDocument/2006/relationships/oleObject" Target="../embeddings/oleObject61.bin"/><Relationship Id="rId57" Type="http://schemas.openxmlformats.org/officeDocument/2006/relationships/oleObject" Target="../embeddings/oleObject65.bin"/><Relationship Id="rId10" Type="http://schemas.openxmlformats.org/officeDocument/2006/relationships/image" Target="../media/image46.emf"/><Relationship Id="rId31" Type="http://schemas.openxmlformats.org/officeDocument/2006/relationships/oleObject" Target="../embeddings/oleObject52.bin"/><Relationship Id="rId44" Type="http://schemas.openxmlformats.org/officeDocument/2006/relationships/image" Target="../media/image63.emf"/><Relationship Id="rId52" Type="http://schemas.openxmlformats.org/officeDocument/2006/relationships/image" Target="../media/image67.emf"/><Relationship Id="rId60" Type="http://schemas.openxmlformats.org/officeDocument/2006/relationships/image" Target="../media/image71.emf"/><Relationship Id="rId4" Type="http://schemas.openxmlformats.org/officeDocument/2006/relationships/image" Target="../media/image43.emf"/><Relationship Id="rId9" Type="http://schemas.openxmlformats.org/officeDocument/2006/relationships/oleObject" Target="../embeddings/oleObject4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wmf"/><Relationship Id="rId13" Type="http://schemas.openxmlformats.org/officeDocument/2006/relationships/oleObject" Target="../embeddings/oleObject73.bin"/><Relationship Id="rId18" Type="http://schemas.openxmlformats.org/officeDocument/2006/relationships/image" Target="../media/image80.wmf"/><Relationship Id="rId26" Type="http://schemas.openxmlformats.org/officeDocument/2006/relationships/image" Target="../media/image84.wmf"/><Relationship Id="rId3" Type="http://schemas.openxmlformats.org/officeDocument/2006/relationships/oleObject" Target="../embeddings/oleObject68.bin"/><Relationship Id="rId21" Type="http://schemas.openxmlformats.org/officeDocument/2006/relationships/oleObject" Target="../embeddings/oleObject77.bin"/><Relationship Id="rId7" Type="http://schemas.openxmlformats.org/officeDocument/2006/relationships/oleObject" Target="../embeddings/oleObject70.bin"/><Relationship Id="rId12" Type="http://schemas.openxmlformats.org/officeDocument/2006/relationships/image" Target="../media/image77.wmf"/><Relationship Id="rId17" Type="http://schemas.openxmlformats.org/officeDocument/2006/relationships/oleObject" Target="../embeddings/oleObject75.bin"/><Relationship Id="rId25" Type="http://schemas.openxmlformats.org/officeDocument/2006/relationships/oleObject" Target="../embeddings/oleObject79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79.wmf"/><Relationship Id="rId20" Type="http://schemas.openxmlformats.org/officeDocument/2006/relationships/image" Target="../media/image81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74.wmf"/><Relationship Id="rId11" Type="http://schemas.openxmlformats.org/officeDocument/2006/relationships/oleObject" Target="../embeddings/oleObject72.bin"/><Relationship Id="rId24" Type="http://schemas.openxmlformats.org/officeDocument/2006/relationships/image" Target="../media/image83.wmf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4.bin"/><Relationship Id="rId23" Type="http://schemas.openxmlformats.org/officeDocument/2006/relationships/oleObject" Target="../embeddings/oleObject78.bin"/><Relationship Id="rId10" Type="http://schemas.openxmlformats.org/officeDocument/2006/relationships/image" Target="../media/image76.wmf"/><Relationship Id="rId19" Type="http://schemas.openxmlformats.org/officeDocument/2006/relationships/oleObject" Target="../embeddings/oleObject76.bin"/><Relationship Id="rId4" Type="http://schemas.openxmlformats.org/officeDocument/2006/relationships/image" Target="../media/image73.wmf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78.wmf"/><Relationship Id="rId22" Type="http://schemas.openxmlformats.org/officeDocument/2006/relationships/image" Target="../media/image8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13" Type="http://schemas.openxmlformats.org/officeDocument/2006/relationships/oleObject" Target="../embeddings/oleObject85.bin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12" Type="http://schemas.openxmlformats.org/officeDocument/2006/relationships/image" Target="../media/image89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6.wmf"/><Relationship Id="rId11" Type="http://schemas.openxmlformats.org/officeDocument/2006/relationships/oleObject" Target="../embeddings/oleObject84.bin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88.wmf"/><Relationship Id="rId4" Type="http://schemas.openxmlformats.org/officeDocument/2006/relationships/image" Target="../media/image85.wmf"/><Relationship Id="rId9" Type="http://schemas.openxmlformats.org/officeDocument/2006/relationships/oleObject" Target="../embeddings/oleObject83.bin"/><Relationship Id="rId14" Type="http://schemas.openxmlformats.org/officeDocument/2006/relationships/image" Target="../media/image90.wmf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1.bin"/><Relationship Id="rId18" Type="http://schemas.openxmlformats.org/officeDocument/2006/relationships/image" Target="../media/image98.emf"/><Relationship Id="rId26" Type="http://schemas.openxmlformats.org/officeDocument/2006/relationships/image" Target="../media/image102.emf"/><Relationship Id="rId3" Type="http://schemas.openxmlformats.org/officeDocument/2006/relationships/oleObject" Target="../embeddings/oleObject86.bin"/><Relationship Id="rId21" Type="http://schemas.openxmlformats.org/officeDocument/2006/relationships/oleObject" Target="../embeddings/oleObject95.bin"/><Relationship Id="rId34" Type="http://schemas.openxmlformats.org/officeDocument/2006/relationships/image" Target="../media/image106.emf"/><Relationship Id="rId7" Type="http://schemas.openxmlformats.org/officeDocument/2006/relationships/oleObject" Target="../embeddings/oleObject88.bin"/><Relationship Id="rId12" Type="http://schemas.openxmlformats.org/officeDocument/2006/relationships/image" Target="../media/image95.emf"/><Relationship Id="rId17" Type="http://schemas.openxmlformats.org/officeDocument/2006/relationships/oleObject" Target="../embeddings/oleObject93.bin"/><Relationship Id="rId25" Type="http://schemas.openxmlformats.org/officeDocument/2006/relationships/oleObject" Target="../embeddings/oleObject97.bin"/><Relationship Id="rId33" Type="http://schemas.openxmlformats.org/officeDocument/2006/relationships/oleObject" Target="../embeddings/oleObject101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7.emf"/><Relationship Id="rId20" Type="http://schemas.openxmlformats.org/officeDocument/2006/relationships/image" Target="../media/image99.emf"/><Relationship Id="rId29" Type="http://schemas.openxmlformats.org/officeDocument/2006/relationships/oleObject" Target="../embeddings/oleObject99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92.emf"/><Relationship Id="rId11" Type="http://schemas.openxmlformats.org/officeDocument/2006/relationships/oleObject" Target="../embeddings/oleObject90.bin"/><Relationship Id="rId24" Type="http://schemas.openxmlformats.org/officeDocument/2006/relationships/image" Target="../media/image101.emf"/><Relationship Id="rId32" Type="http://schemas.openxmlformats.org/officeDocument/2006/relationships/image" Target="../media/image105.emf"/><Relationship Id="rId5" Type="http://schemas.openxmlformats.org/officeDocument/2006/relationships/oleObject" Target="../embeddings/oleObject87.bin"/><Relationship Id="rId15" Type="http://schemas.openxmlformats.org/officeDocument/2006/relationships/oleObject" Target="../embeddings/oleObject92.bin"/><Relationship Id="rId23" Type="http://schemas.openxmlformats.org/officeDocument/2006/relationships/oleObject" Target="../embeddings/oleObject96.bin"/><Relationship Id="rId28" Type="http://schemas.openxmlformats.org/officeDocument/2006/relationships/image" Target="../media/image103.emf"/><Relationship Id="rId36" Type="http://schemas.openxmlformats.org/officeDocument/2006/relationships/image" Target="../media/image107.emf"/><Relationship Id="rId10" Type="http://schemas.openxmlformats.org/officeDocument/2006/relationships/image" Target="../media/image94.emf"/><Relationship Id="rId19" Type="http://schemas.openxmlformats.org/officeDocument/2006/relationships/oleObject" Target="../embeddings/oleObject94.bin"/><Relationship Id="rId31" Type="http://schemas.openxmlformats.org/officeDocument/2006/relationships/oleObject" Target="../embeddings/oleObject100.bin"/><Relationship Id="rId4" Type="http://schemas.openxmlformats.org/officeDocument/2006/relationships/image" Target="../media/image91.emf"/><Relationship Id="rId9" Type="http://schemas.openxmlformats.org/officeDocument/2006/relationships/oleObject" Target="../embeddings/oleObject89.bin"/><Relationship Id="rId14" Type="http://schemas.openxmlformats.org/officeDocument/2006/relationships/image" Target="../media/image96.emf"/><Relationship Id="rId22" Type="http://schemas.openxmlformats.org/officeDocument/2006/relationships/image" Target="../media/image100.emf"/><Relationship Id="rId27" Type="http://schemas.openxmlformats.org/officeDocument/2006/relationships/oleObject" Target="../embeddings/oleObject98.bin"/><Relationship Id="rId30" Type="http://schemas.openxmlformats.org/officeDocument/2006/relationships/image" Target="../media/image104.emf"/><Relationship Id="rId35" Type="http://schemas.openxmlformats.org/officeDocument/2006/relationships/oleObject" Target="../embeddings/oleObject102.bin"/><Relationship Id="rId8" Type="http://schemas.openxmlformats.org/officeDocument/2006/relationships/image" Target="../media/image9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wmf"/><Relationship Id="rId13" Type="http://schemas.openxmlformats.org/officeDocument/2006/relationships/oleObject" Target="../embeddings/oleObject108.bin"/><Relationship Id="rId18" Type="http://schemas.openxmlformats.org/officeDocument/2006/relationships/image" Target="../media/image115.wmf"/><Relationship Id="rId3" Type="http://schemas.openxmlformats.org/officeDocument/2006/relationships/oleObject" Target="../embeddings/oleObject103.bin"/><Relationship Id="rId7" Type="http://schemas.openxmlformats.org/officeDocument/2006/relationships/oleObject" Target="../embeddings/oleObject105.bin"/><Relationship Id="rId12" Type="http://schemas.openxmlformats.org/officeDocument/2006/relationships/image" Target="../media/image112.wmf"/><Relationship Id="rId17" Type="http://schemas.openxmlformats.org/officeDocument/2006/relationships/oleObject" Target="../embeddings/oleObject110.bin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14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9.wmf"/><Relationship Id="rId11" Type="http://schemas.openxmlformats.org/officeDocument/2006/relationships/oleObject" Target="../embeddings/oleObject107.bin"/><Relationship Id="rId5" Type="http://schemas.openxmlformats.org/officeDocument/2006/relationships/oleObject" Target="../embeddings/oleObject104.bin"/><Relationship Id="rId15" Type="http://schemas.openxmlformats.org/officeDocument/2006/relationships/oleObject" Target="../embeddings/oleObject109.bin"/><Relationship Id="rId10" Type="http://schemas.openxmlformats.org/officeDocument/2006/relationships/image" Target="../media/image111.wmf"/><Relationship Id="rId4" Type="http://schemas.openxmlformats.org/officeDocument/2006/relationships/image" Target="../media/image108.wmf"/><Relationship Id="rId9" Type="http://schemas.openxmlformats.org/officeDocument/2006/relationships/oleObject" Target="../embeddings/oleObject106.bin"/><Relationship Id="rId14" Type="http://schemas.openxmlformats.org/officeDocument/2006/relationships/image" Target="../media/image1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5.3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定积分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计算方法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079776" y="3501008"/>
            <a:ext cx="4824536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5.3.1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定积分换元积分法</a:t>
            </a:r>
            <a:endParaRPr lang="en-US" altLang="zh-CN" b="1" dirty="0" smtClean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5.3.2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定积分分部积分法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sp>
        <p:nvSpPr>
          <p:cNvPr id="14" name="Text Box 1034"/>
          <p:cNvSpPr txBox="1">
            <a:spLocks noChangeArrowheads="1"/>
          </p:cNvSpPr>
          <p:nvPr/>
        </p:nvSpPr>
        <p:spPr bwMode="auto">
          <a:xfrm>
            <a:off x="2254448" y="2242794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/>
              <a:t>不定积分</a:t>
            </a:r>
          </a:p>
        </p:txBody>
      </p:sp>
      <p:sp>
        <p:nvSpPr>
          <p:cNvPr id="15" name="AutoShape 1047"/>
          <p:cNvSpPr>
            <a:spLocks/>
          </p:cNvSpPr>
          <p:nvPr/>
        </p:nvSpPr>
        <p:spPr bwMode="auto">
          <a:xfrm>
            <a:off x="3880048" y="2054944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Text Box 1048"/>
          <p:cNvSpPr txBox="1">
            <a:spLocks noChangeArrowheads="1"/>
          </p:cNvSpPr>
          <p:nvPr/>
        </p:nvSpPr>
        <p:spPr bwMode="auto">
          <a:xfrm>
            <a:off x="4016573" y="1946994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换元积分法</a:t>
            </a:r>
          </a:p>
        </p:txBody>
      </p:sp>
      <p:sp>
        <p:nvSpPr>
          <p:cNvPr id="17" name="Text Box 1049"/>
          <p:cNvSpPr txBox="1">
            <a:spLocks noChangeArrowheads="1"/>
          </p:cNvSpPr>
          <p:nvPr/>
        </p:nvSpPr>
        <p:spPr bwMode="auto">
          <a:xfrm>
            <a:off x="4032448" y="2512144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分部积分法</a:t>
            </a:r>
          </a:p>
        </p:txBody>
      </p:sp>
      <p:sp>
        <p:nvSpPr>
          <p:cNvPr id="18" name="Line 1050"/>
          <p:cNvSpPr>
            <a:spLocks noChangeShapeType="1"/>
          </p:cNvSpPr>
          <p:nvPr/>
        </p:nvSpPr>
        <p:spPr bwMode="auto">
          <a:xfrm>
            <a:off x="6089847" y="2512144"/>
            <a:ext cx="701675" cy="0"/>
          </a:xfrm>
          <a:prstGeom prst="line">
            <a:avLst/>
          </a:prstGeom>
          <a:ln w="63500">
            <a:solidFill>
              <a:srgbClr val="0033CC"/>
            </a:solidFill>
            <a:headEnd/>
            <a:tailEnd type="triangle" w="med" len="med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9" name="Text Box 1051"/>
          <p:cNvSpPr txBox="1">
            <a:spLocks noChangeArrowheads="1"/>
          </p:cNvSpPr>
          <p:nvPr/>
        </p:nvSpPr>
        <p:spPr bwMode="auto">
          <a:xfrm>
            <a:off x="6775648" y="2221632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/>
              <a:t>定积分</a:t>
            </a:r>
          </a:p>
        </p:txBody>
      </p:sp>
      <p:sp>
        <p:nvSpPr>
          <p:cNvPr id="20" name="AutoShape 1052"/>
          <p:cNvSpPr>
            <a:spLocks/>
          </p:cNvSpPr>
          <p:nvPr/>
        </p:nvSpPr>
        <p:spPr bwMode="auto">
          <a:xfrm>
            <a:off x="8013898" y="2054944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" name="Text Box 1053"/>
          <p:cNvSpPr txBox="1">
            <a:spLocks noChangeArrowheads="1"/>
          </p:cNvSpPr>
          <p:nvPr/>
        </p:nvSpPr>
        <p:spPr bwMode="auto">
          <a:xfrm>
            <a:off x="8150423" y="1916832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换元积分法</a:t>
            </a:r>
          </a:p>
        </p:txBody>
      </p:sp>
      <p:sp>
        <p:nvSpPr>
          <p:cNvPr id="22" name="Text Box 1054"/>
          <p:cNvSpPr txBox="1">
            <a:spLocks noChangeArrowheads="1"/>
          </p:cNvSpPr>
          <p:nvPr/>
        </p:nvSpPr>
        <p:spPr bwMode="auto">
          <a:xfrm>
            <a:off x="8166298" y="2526432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/>
              <a:t>分部积分法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 build="p" autoUpdateAnimBg="0"/>
      <p:bldP spid="16" grpId="0" build="p" autoUpdateAnimBg="0" advAuto="0"/>
      <p:bldP spid="17" grpId="0" build="p" autoUpdateAnimBg="0" advAuto="0"/>
      <p:bldP spid="19" grpId="0" build="p" autoUpdateAnimBg="0" advAuto="0"/>
      <p:bldP spid="21" grpId="0" build="p" autoUpdateAnimBg="0" advAuto="0"/>
      <p:bldP spid="22" grpId="0" build="p" autoUpdateAnimBg="0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8223250" cy="70485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0066CC"/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rgbClr val="0066CC"/>
                </a:solidFill>
                <a:ea typeface="楷体_GB2312" pitchFamily="49" charset="-122"/>
              </a:rPr>
              <a:t>7.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f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(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是连续的周期函数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周期为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T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证明：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>
            <p:extLst/>
          </p:nvPr>
        </p:nvGraphicFramePr>
        <p:xfrm>
          <a:off x="2603500" y="939800"/>
          <a:ext cx="40259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8" name="Equation" r:id="rId4" imgW="4025880" imgH="711000" progId="Equation.3">
                  <p:embed/>
                </p:oleObj>
              </mc:Choice>
              <mc:Fallback>
                <p:oleObj name="Equation" r:id="rId4" imgW="4025880" imgH="711000" progId="Equation.3">
                  <p:embed/>
                  <p:pic>
                    <p:nvPicPr>
                      <p:cNvPr id="573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939800"/>
                        <a:ext cx="40259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2063750" y="3200401"/>
            <a:ext cx="1898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0066CC"/>
                </a:solidFill>
              </a:rPr>
              <a:t>证</a:t>
            </a:r>
            <a:r>
              <a:rPr lang="en-US" altLang="zh-CN" b="1" dirty="0" smtClean="0">
                <a:solidFill>
                  <a:srgbClr val="0066CC"/>
                </a:solidFill>
              </a:rPr>
              <a:t>:</a:t>
            </a:r>
            <a:r>
              <a:rPr lang="en-US" altLang="zh-CN" dirty="0" smtClean="0">
                <a:solidFill>
                  <a:srgbClr val="0066CC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zh-CN" altLang="en-US" dirty="0">
                <a:solidFill>
                  <a:srgbClr val="000000"/>
                </a:solidFill>
              </a:rPr>
              <a:t>记</a:t>
            </a:r>
          </a:p>
        </p:txBody>
      </p:sp>
      <p:graphicFrame>
        <p:nvGraphicFramePr>
          <p:cNvPr id="57349" name="Object 5"/>
          <p:cNvGraphicFramePr>
            <a:graphicFrameLocks noChangeAspect="1"/>
          </p:cNvGraphicFramePr>
          <p:nvPr>
            <p:extLst/>
          </p:nvPr>
        </p:nvGraphicFramePr>
        <p:xfrm>
          <a:off x="3935414" y="2420938"/>
          <a:ext cx="2808287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79" name="Equation" r:id="rId6" imgW="1320480" imgH="355320" progId="Equation.DSMT4">
                  <p:embed/>
                </p:oleObj>
              </mc:Choice>
              <mc:Fallback>
                <p:oleObj name="Equation" r:id="rId6" imgW="1320480" imgH="355320" progId="Equation.DSMT4">
                  <p:embed/>
                  <p:pic>
                    <p:nvPicPr>
                      <p:cNvPr id="573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4" y="2420938"/>
                        <a:ext cx="2808287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0" name="Object 6"/>
          <p:cNvGraphicFramePr>
            <a:graphicFrameLocks noChangeAspect="1"/>
          </p:cNvGraphicFramePr>
          <p:nvPr>
            <p:extLst/>
          </p:nvPr>
        </p:nvGraphicFramePr>
        <p:xfrm>
          <a:off x="3657600" y="3133725"/>
          <a:ext cx="28702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0" name="Equation" r:id="rId8" imgW="2869920" imgH="711000" progId="Equation.3">
                  <p:embed/>
                </p:oleObj>
              </mc:Choice>
              <mc:Fallback>
                <p:oleObj name="Equation" r:id="rId8" imgW="2869920" imgH="711000" progId="Equation.3">
                  <p:embed/>
                  <p:pic>
                    <p:nvPicPr>
                      <p:cNvPr id="573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133725"/>
                        <a:ext cx="28702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1" name="Object 7"/>
          <p:cNvGraphicFramePr>
            <a:graphicFrameLocks noChangeAspect="1"/>
          </p:cNvGraphicFramePr>
          <p:nvPr>
            <p:extLst/>
          </p:nvPr>
        </p:nvGraphicFramePr>
        <p:xfrm>
          <a:off x="3581400" y="3937000"/>
          <a:ext cx="344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1" name="Equation" r:id="rId10" imgW="3441600" imgH="406080" progId="Equation.3">
                  <p:embed/>
                </p:oleObj>
              </mc:Choice>
              <mc:Fallback>
                <p:oleObj name="Equation" r:id="rId10" imgW="3441600" imgH="406080" progId="Equation.3">
                  <p:embed/>
                  <p:pic>
                    <p:nvPicPr>
                      <p:cNvPr id="573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937000"/>
                        <a:ext cx="344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2" name="Object 8"/>
          <p:cNvGraphicFramePr>
            <a:graphicFrameLocks noChangeAspect="1"/>
          </p:cNvGraphicFramePr>
          <p:nvPr>
            <p:extLst/>
          </p:nvPr>
        </p:nvGraphicFramePr>
        <p:xfrm>
          <a:off x="7137400" y="3949700"/>
          <a:ext cx="482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2" name="Equation" r:id="rId12" imgW="482400" imgH="317160" progId="Equation.3">
                  <p:embed/>
                </p:oleObj>
              </mc:Choice>
              <mc:Fallback>
                <p:oleObj name="Equation" r:id="rId12" imgW="482400" imgH="317160" progId="Equation.3">
                  <p:embed/>
                  <p:pic>
                    <p:nvPicPr>
                      <p:cNvPr id="573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7400" y="3949700"/>
                        <a:ext cx="482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3" name="Object 9"/>
          <p:cNvGraphicFramePr>
            <a:graphicFrameLocks noChangeAspect="1"/>
          </p:cNvGraphicFramePr>
          <p:nvPr>
            <p:extLst/>
          </p:nvPr>
        </p:nvGraphicFramePr>
        <p:xfrm>
          <a:off x="2148954" y="4552776"/>
          <a:ext cx="290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3" name="Equation" r:id="rId14" imgW="2908080" imgH="431640" progId="Equation.3">
                  <p:embed/>
                </p:oleObj>
              </mc:Choice>
              <mc:Fallback>
                <p:oleObj name="Equation" r:id="rId14" imgW="2908080" imgH="431640" progId="Equation.3">
                  <p:embed/>
                  <p:pic>
                    <p:nvPicPr>
                      <p:cNvPr id="573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8954" y="4552776"/>
                        <a:ext cx="2908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11"/>
          <p:cNvGraphicFramePr>
            <a:graphicFrameLocks noChangeAspect="1"/>
          </p:cNvGraphicFramePr>
          <p:nvPr>
            <p:extLst/>
          </p:nvPr>
        </p:nvGraphicFramePr>
        <p:xfrm>
          <a:off x="5196954" y="4565476"/>
          <a:ext cx="2616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4" name="Equation" r:id="rId16" imgW="2616120" imgH="419040" progId="Equation.3">
                  <p:embed/>
                </p:oleObj>
              </mc:Choice>
              <mc:Fallback>
                <p:oleObj name="Equation" r:id="rId16" imgW="2616120" imgH="419040" progId="Equation.3">
                  <p:embed/>
                  <p:pic>
                    <p:nvPicPr>
                      <p:cNvPr id="573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6954" y="4565476"/>
                        <a:ext cx="2616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86" name="Object 42"/>
          <p:cNvGraphicFramePr>
            <a:graphicFrameLocks noChangeAspect="1"/>
          </p:cNvGraphicFramePr>
          <p:nvPr>
            <p:extLst/>
          </p:nvPr>
        </p:nvGraphicFramePr>
        <p:xfrm>
          <a:off x="2597150" y="1676400"/>
          <a:ext cx="56007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5" name="Equation" r:id="rId18" imgW="5600520" imgH="711000" progId="Equation.3">
                  <p:embed/>
                </p:oleObj>
              </mc:Choice>
              <mc:Fallback>
                <p:oleObj name="Equation" r:id="rId18" imgW="5600520" imgH="711000" progId="Equation.3">
                  <p:embed/>
                  <p:pic>
                    <p:nvPicPr>
                      <p:cNvPr id="57386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7150" y="1676400"/>
                        <a:ext cx="56007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87" name="Text Box 43"/>
          <p:cNvSpPr txBox="1">
            <a:spLocks noChangeArrowheads="1"/>
          </p:cNvSpPr>
          <p:nvPr/>
        </p:nvSpPr>
        <p:spPr bwMode="auto">
          <a:xfrm>
            <a:off x="8229600" y="1720851"/>
            <a:ext cx="1962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并由此计算</a:t>
            </a:r>
          </a:p>
        </p:txBody>
      </p:sp>
      <p:sp>
        <p:nvSpPr>
          <p:cNvPr id="57388" name="Text Box 44"/>
          <p:cNvSpPr txBox="1">
            <a:spLocks noChangeArrowheads="1"/>
          </p:cNvSpPr>
          <p:nvPr/>
        </p:nvSpPr>
        <p:spPr bwMode="auto">
          <a:xfrm>
            <a:off x="6553200" y="3200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57390" name="Text Box 46"/>
          <p:cNvSpPr txBox="1">
            <a:spLocks noChangeArrowheads="1"/>
          </p:cNvSpPr>
          <p:nvPr/>
        </p:nvSpPr>
        <p:spPr bwMode="auto">
          <a:xfrm>
            <a:off x="7860506" y="4509120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7391" name="Object 47"/>
          <p:cNvGraphicFramePr>
            <a:graphicFrameLocks noChangeAspect="1"/>
          </p:cNvGraphicFramePr>
          <p:nvPr>
            <p:extLst/>
          </p:nvPr>
        </p:nvGraphicFramePr>
        <p:xfrm>
          <a:off x="3632200" y="5156200"/>
          <a:ext cx="3454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86" name="Equation" r:id="rId20" imgW="3454200" imgH="711000" progId="Equation.3">
                  <p:embed/>
                </p:oleObj>
              </mc:Choice>
              <mc:Fallback>
                <p:oleObj name="Equation" r:id="rId20" imgW="3454200" imgH="711000" progId="Equation.3">
                  <p:embed/>
                  <p:pic>
                    <p:nvPicPr>
                      <p:cNvPr id="57391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5156200"/>
                        <a:ext cx="3454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84784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7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7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8" grpId="0" autoUpdateAnimBg="0"/>
      <p:bldP spid="57387" grpId="0" build="p" autoUpdateAnimBg="0"/>
      <p:bldP spid="57388" grpId="0" build="p" autoUpdateAnimBg="0"/>
      <p:bldP spid="57390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487488" y="548680"/>
            <a:ext cx="1898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0066CC"/>
                </a:solidFill>
              </a:rPr>
              <a:t>另证</a:t>
            </a:r>
            <a:endParaRPr lang="zh-CN" altLang="en-US" dirty="0">
              <a:solidFill>
                <a:srgbClr val="00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806244"/>
            <a:ext cx="7470001" cy="974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844824"/>
            <a:ext cx="6120001" cy="91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3068960"/>
            <a:ext cx="3825000" cy="532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576" y="3745551"/>
            <a:ext cx="2835000" cy="1014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8549" y="3802217"/>
            <a:ext cx="1935000" cy="90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4112" y="3824884"/>
            <a:ext cx="1642500" cy="93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0175" y="3802217"/>
            <a:ext cx="1800000" cy="91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3552" y="5157192"/>
            <a:ext cx="1372500" cy="3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369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2133600" y="189547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</a:t>
            </a:r>
          </a:p>
        </p:txBody>
      </p:sp>
      <p:graphicFrame>
        <p:nvGraphicFramePr>
          <p:cNvPr id="61446" name="Object 6"/>
          <p:cNvGraphicFramePr>
            <a:graphicFrameLocks noChangeAspect="1"/>
          </p:cNvGraphicFramePr>
          <p:nvPr>
            <p:extLst/>
          </p:nvPr>
        </p:nvGraphicFramePr>
        <p:xfrm>
          <a:off x="2895600" y="1828800"/>
          <a:ext cx="18288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8" name="Equation" r:id="rId4" imgW="1828800" imgH="711000" progId="Equation.3">
                  <p:embed/>
                </p:oleObj>
              </mc:Choice>
              <mc:Fallback>
                <p:oleObj name="Equation" r:id="rId4" imgW="1828800" imgH="711000" progId="Equation.3">
                  <p:embed/>
                  <p:pic>
                    <p:nvPicPr>
                      <p:cNvPr id="614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828800"/>
                        <a:ext cx="18288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5" name="Object 15"/>
          <p:cNvGraphicFramePr>
            <a:graphicFrameLocks noChangeAspect="1"/>
          </p:cNvGraphicFramePr>
          <p:nvPr>
            <p:extLst/>
          </p:nvPr>
        </p:nvGraphicFramePr>
        <p:xfrm>
          <a:off x="4800600" y="1752600"/>
          <a:ext cx="28575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19" name="Equation" r:id="rId6" imgW="2857320" imgH="914400" progId="Equation.3">
                  <p:embed/>
                </p:oleObj>
              </mc:Choice>
              <mc:Fallback>
                <p:oleObj name="Equation" r:id="rId6" imgW="2857320" imgH="914400" progId="Equation.3">
                  <p:embed/>
                  <p:pic>
                    <p:nvPicPr>
                      <p:cNvPr id="614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752600"/>
                        <a:ext cx="28575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75" name="Group 35"/>
          <p:cNvGrpSpPr>
            <a:grpSpLocks/>
          </p:cNvGrpSpPr>
          <p:nvPr/>
        </p:nvGrpSpPr>
        <p:grpSpPr bwMode="auto">
          <a:xfrm>
            <a:off x="2057400" y="228600"/>
            <a:ext cx="7924800" cy="1473200"/>
            <a:chOff x="336" y="144"/>
            <a:chExt cx="4992" cy="928"/>
          </a:xfrm>
        </p:grpSpPr>
        <p:graphicFrame>
          <p:nvGraphicFramePr>
            <p:cNvPr id="61445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1468" y="624"/>
            <a:ext cx="1536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0620" name="Equation" r:id="rId8" imgW="2438280" imgH="711000" progId="Equation.3">
                    <p:embed/>
                  </p:oleObj>
                </mc:Choice>
                <mc:Fallback>
                  <p:oleObj name="Equation" r:id="rId8" imgW="2438280" imgH="711000" progId="Equation.3">
                    <p:embed/>
                    <p:pic>
                      <p:nvPicPr>
                        <p:cNvPr id="61445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8" y="624"/>
                          <a:ext cx="1536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51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428" y="192"/>
            <a:ext cx="3528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0621" name="Equation" r:id="rId10" imgW="5600520" imgH="711000" progId="Equation.3">
                    <p:embed/>
                  </p:oleObj>
                </mc:Choice>
                <mc:Fallback>
                  <p:oleObj name="Equation" r:id="rId10" imgW="5600520" imgH="711000" progId="Equation.3">
                    <p:embed/>
                    <p:pic>
                      <p:nvPicPr>
                        <p:cNvPr id="6145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" y="192"/>
                          <a:ext cx="3528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52" name="Text Box 12"/>
            <p:cNvSpPr txBox="1">
              <a:spLocks noChangeArrowheads="1"/>
            </p:cNvSpPr>
            <p:nvPr/>
          </p:nvSpPr>
          <p:spPr bwMode="auto">
            <a:xfrm>
              <a:off x="3936" y="220"/>
              <a:ext cx="1236" cy="327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并由此计算</a:t>
              </a:r>
            </a:p>
          </p:txBody>
        </p:sp>
        <p:sp>
          <p:nvSpPr>
            <p:cNvPr id="61457" name="Rectangle 17"/>
            <p:cNvSpPr>
              <a:spLocks noChangeArrowheads="1"/>
            </p:cNvSpPr>
            <p:nvPr/>
          </p:nvSpPr>
          <p:spPr bwMode="auto">
            <a:xfrm>
              <a:off x="336" y="144"/>
              <a:ext cx="4992" cy="912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1460" name="Object 20"/>
          <p:cNvGraphicFramePr>
            <a:graphicFrameLocks noChangeAspect="1"/>
          </p:cNvGraphicFramePr>
          <p:nvPr>
            <p:extLst/>
          </p:nvPr>
        </p:nvGraphicFramePr>
        <p:xfrm>
          <a:off x="3536950" y="2819400"/>
          <a:ext cx="342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2" name="Equation" r:id="rId12" imgW="3429000" imgH="444240" progId="Equation.3">
                  <p:embed/>
                </p:oleObj>
              </mc:Choice>
              <mc:Fallback>
                <p:oleObj name="Equation" r:id="rId12" imgW="3429000" imgH="444240" progId="Equation.3">
                  <p:embed/>
                  <p:pic>
                    <p:nvPicPr>
                      <p:cNvPr id="6146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950" y="2819400"/>
                        <a:ext cx="342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1" name="Line 21"/>
          <p:cNvSpPr>
            <a:spLocks noChangeShapeType="1"/>
          </p:cNvSpPr>
          <p:nvPr/>
        </p:nvSpPr>
        <p:spPr bwMode="auto">
          <a:xfrm flipH="1">
            <a:off x="3429000" y="2590800"/>
            <a:ext cx="0" cy="1676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1463" name="Object 23"/>
          <p:cNvGraphicFramePr>
            <a:graphicFrameLocks noChangeAspect="1"/>
          </p:cNvGraphicFramePr>
          <p:nvPr>
            <p:extLst/>
          </p:nvPr>
        </p:nvGraphicFramePr>
        <p:xfrm>
          <a:off x="3263900" y="4165600"/>
          <a:ext cx="31369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3" name="Equation" r:id="rId14" imgW="3136680" imgH="711000" progId="Equation.3">
                  <p:embed/>
                </p:oleObj>
              </mc:Choice>
              <mc:Fallback>
                <p:oleObj name="Equation" r:id="rId14" imgW="3136680" imgH="711000" progId="Equation.3">
                  <p:embed/>
                  <p:pic>
                    <p:nvPicPr>
                      <p:cNvPr id="6146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4165600"/>
                        <a:ext cx="31369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5" name="Object 25"/>
          <p:cNvGraphicFramePr>
            <a:graphicFrameLocks noChangeAspect="1"/>
          </p:cNvGraphicFramePr>
          <p:nvPr>
            <p:extLst/>
          </p:nvPr>
        </p:nvGraphicFramePr>
        <p:xfrm>
          <a:off x="7391400" y="5105400"/>
          <a:ext cx="292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4" name="Equation" r:id="rId16" imgW="2920680" imgH="444240" progId="Equation.DSMT4">
                  <p:embed/>
                </p:oleObj>
              </mc:Choice>
              <mc:Fallback>
                <p:oleObj name="Equation" r:id="rId16" imgW="2920680" imgH="444240" progId="Equation.DSMT4">
                  <p:embed/>
                  <p:pic>
                    <p:nvPicPr>
                      <p:cNvPr id="6146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5105400"/>
                        <a:ext cx="292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6" name="Text Box 26"/>
          <p:cNvSpPr txBox="1">
            <a:spLocks noChangeArrowheads="1"/>
          </p:cNvSpPr>
          <p:nvPr/>
        </p:nvSpPr>
        <p:spPr bwMode="auto">
          <a:xfrm>
            <a:off x="7391400" y="5500688"/>
            <a:ext cx="2673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周期的周期函数</a:t>
            </a:r>
          </a:p>
        </p:txBody>
      </p:sp>
      <p:graphicFrame>
        <p:nvGraphicFramePr>
          <p:cNvPr id="61467" name="Object 27"/>
          <p:cNvGraphicFramePr>
            <a:graphicFrameLocks noChangeAspect="1"/>
          </p:cNvGraphicFramePr>
          <p:nvPr>
            <p:extLst/>
          </p:nvPr>
        </p:nvGraphicFramePr>
        <p:xfrm>
          <a:off x="2819400" y="5080000"/>
          <a:ext cx="24384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5" name="Equation" r:id="rId18" imgW="2438280" imgH="711000" progId="Equation.3">
                  <p:embed/>
                </p:oleObj>
              </mc:Choice>
              <mc:Fallback>
                <p:oleObj name="Equation" r:id="rId18" imgW="2438280" imgH="711000" progId="Equation.3">
                  <p:embed/>
                  <p:pic>
                    <p:nvPicPr>
                      <p:cNvPr id="6146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080000"/>
                        <a:ext cx="24384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1" name="Object 31"/>
          <p:cNvGraphicFramePr>
            <a:graphicFrameLocks noChangeAspect="1"/>
          </p:cNvGraphicFramePr>
          <p:nvPr>
            <p:extLst/>
          </p:nvPr>
        </p:nvGraphicFramePr>
        <p:xfrm>
          <a:off x="3276600" y="5689600"/>
          <a:ext cx="27813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6" name="Equation" r:id="rId20" imgW="2781000" imgH="711000" progId="Equation.3">
                  <p:embed/>
                </p:oleObj>
              </mc:Choice>
              <mc:Fallback>
                <p:oleObj name="Equation" r:id="rId20" imgW="2781000" imgH="711000" progId="Equation.3">
                  <p:embed/>
                  <p:pic>
                    <p:nvPicPr>
                      <p:cNvPr id="6147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689600"/>
                        <a:ext cx="27813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2" name="Object 32"/>
          <p:cNvGraphicFramePr>
            <a:graphicFrameLocks noChangeAspect="1"/>
          </p:cNvGraphicFramePr>
          <p:nvPr>
            <p:extLst/>
          </p:nvPr>
        </p:nvGraphicFramePr>
        <p:xfrm>
          <a:off x="3860800" y="3352800"/>
          <a:ext cx="3911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7" name="Equation" r:id="rId22" imgW="3911400" imgH="711000" progId="Equation.3">
                  <p:embed/>
                </p:oleObj>
              </mc:Choice>
              <mc:Fallback>
                <p:oleObj name="Equation" r:id="rId22" imgW="3911400" imgH="711000" progId="Equation.3">
                  <p:embed/>
                  <p:pic>
                    <p:nvPicPr>
                      <p:cNvPr id="6147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3352800"/>
                        <a:ext cx="39116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3" name="Text Box 33"/>
          <p:cNvSpPr txBox="1">
            <a:spLocks noChangeArrowheads="1"/>
          </p:cNvSpPr>
          <p:nvPr/>
        </p:nvSpPr>
        <p:spPr bwMode="auto">
          <a:xfrm>
            <a:off x="6953250" y="27574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61474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4353217"/>
              </p:ext>
            </p:extLst>
          </p:nvPr>
        </p:nvGraphicFramePr>
        <p:xfrm>
          <a:off x="8456614" y="1797050"/>
          <a:ext cx="1982787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628" name="Equation" r:id="rId24" imgW="2476440" imgH="1371600" progId="Equation.3">
                  <p:embed/>
                </p:oleObj>
              </mc:Choice>
              <mc:Fallback>
                <p:oleObj name="Equation" r:id="rId24" imgW="2476440" imgH="1371600" progId="Equation.3">
                  <p:embed/>
                  <p:pic>
                    <p:nvPicPr>
                      <p:cNvPr id="6147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6614" y="1797050"/>
                        <a:ext cx="1982787" cy="109855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129926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1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6" grpId="0" build="p" autoUpdateAnimBg="0" advAuto="0"/>
      <p:bldP spid="6147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503" name="Object 15"/>
          <p:cNvGraphicFramePr>
            <a:graphicFrameLocks noChangeAspect="1"/>
          </p:cNvGraphicFramePr>
          <p:nvPr>
            <p:extLst/>
          </p:nvPr>
        </p:nvGraphicFramePr>
        <p:xfrm>
          <a:off x="2895600" y="381000"/>
          <a:ext cx="52578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4" name="Equation" r:id="rId4" imgW="5257800" imgH="711000" progId="Equation.3">
                  <p:embed/>
                </p:oleObj>
              </mc:Choice>
              <mc:Fallback>
                <p:oleObj name="Equation" r:id="rId4" imgW="5257800" imgH="711000" progId="Equation.3">
                  <p:embed/>
                  <p:pic>
                    <p:nvPicPr>
                      <p:cNvPr id="635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81000"/>
                        <a:ext cx="52578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4" name="Object 16"/>
          <p:cNvGraphicFramePr>
            <a:graphicFrameLocks noChangeAspect="1"/>
          </p:cNvGraphicFramePr>
          <p:nvPr>
            <p:extLst/>
          </p:nvPr>
        </p:nvGraphicFramePr>
        <p:xfrm>
          <a:off x="3441700" y="1193800"/>
          <a:ext cx="35687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5" name="Equation" r:id="rId6" imgW="3568680" imgH="711000" progId="Equation.3">
                  <p:embed/>
                </p:oleObj>
              </mc:Choice>
              <mc:Fallback>
                <p:oleObj name="Equation" r:id="rId6" imgW="3568680" imgH="711000" progId="Equation.3">
                  <p:embed/>
                  <p:pic>
                    <p:nvPicPr>
                      <p:cNvPr id="635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193800"/>
                        <a:ext cx="35687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5" name="Object 17"/>
          <p:cNvGraphicFramePr>
            <a:graphicFrameLocks noChangeAspect="1"/>
          </p:cNvGraphicFramePr>
          <p:nvPr>
            <p:extLst/>
          </p:nvPr>
        </p:nvGraphicFramePr>
        <p:xfrm>
          <a:off x="3441700" y="1905000"/>
          <a:ext cx="29972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6" name="Equation" r:id="rId8" imgW="2997000" imgH="711000" progId="Equation.3">
                  <p:embed/>
                </p:oleObj>
              </mc:Choice>
              <mc:Fallback>
                <p:oleObj name="Equation" r:id="rId8" imgW="2997000" imgH="711000" progId="Equation.3">
                  <p:embed/>
                  <p:pic>
                    <p:nvPicPr>
                      <p:cNvPr id="635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905000"/>
                        <a:ext cx="29972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6" name="Object 18"/>
          <p:cNvGraphicFramePr>
            <a:graphicFrameLocks noChangeAspect="1"/>
          </p:cNvGraphicFramePr>
          <p:nvPr>
            <p:extLst/>
          </p:nvPr>
        </p:nvGraphicFramePr>
        <p:xfrm>
          <a:off x="3441700" y="2597150"/>
          <a:ext cx="3251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7" name="Equation" r:id="rId10" imgW="3251160" imgH="799920" progId="Equation.3">
                  <p:embed/>
                </p:oleObj>
              </mc:Choice>
              <mc:Fallback>
                <p:oleObj name="Equation" r:id="rId10" imgW="3251160" imgH="799920" progId="Equation.3">
                  <p:embed/>
                  <p:pic>
                    <p:nvPicPr>
                      <p:cNvPr id="635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2597150"/>
                        <a:ext cx="3251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7" name="Object 19"/>
          <p:cNvGraphicFramePr>
            <a:graphicFrameLocks noChangeAspect="1"/>
          </p:cNvGraphicFramePr>
          <p:nvPr>
            <p:extLst/>
          </p:nvPr>
        </p:nvGraphicFramePr>
        <p:xfrm>
          <a:off x="3873500" y="3429000"/>
          <a:ext cx="162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8" name="Equation" r:id="rId12" imgW="1625400" imgH="444240" progId="Equation.3">
                  <p:embed/>
                </p:oleObj>
              </mc:Choice>
              <mc:Fallback>
                <p:oleObj name="Equation" r:id="rId12" imgW="1625400" imgH="444240" progId="Equation.3">
                  <p:embed/>
                  <p:pic>
                    <p:nvPicPr>
                      <p:cNvPr id="6350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3429000"/>
                        <a:ext cx="162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8" name="Line 20"/>
          <p:cNvSpPr>
            <a:spLocks noChangeShapeType="1"/>
          </p:cNvSpPr>
          <p:nvPr/>
        </p:nvSpPr>
        <p:spPr bwMode="auto">
          <a:xfrm>
            <a:off x="3670300" y="3276600"/>
            <a:ext cx="0" cy="838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63509" name="Object 21"/>
          <p:cNvGraphicFramePr>
            <a:graphicFrameLocks noChangeAspect="1"/>
          </p:cNvGraphicFramePr>
          <p:nvPr>
            <p:extLst/>
          </p:nvPr>
        </p:nvGraphicFramePr>
        <p:xfrm>
          <a:off x="3441700" y="3949700"/>
          <a:ext cx="2679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9" name="Equation" r:id="rId14" imgW="2679480" imgH="939600" progId="Equation.3">
                  <p:embed/>
                </p:oleObj>
              </mc:Choice>
              <mc:Fallback>
                <p:oleObj name="Equation" r:id="rId14" imgW="2679480" imgH="939600" progId="Equation.3">
                  <p:embed/>
                  <p:pic>
                    <p:nvPicPr>
                      <p:cNvPr id="635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3949700"/>
                        <a:ext cx="26797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0" name="Object 22"/>
          <p:cNvGraphicFramePr>
            <a:graphicFrameLocks noChangeAspect="1"/>
          </p:cNvGraphicFramePr>
          <p:nvPr>
            <p:extLst/>
          </p:nvPr>
        </p:nvGraphicFramePr>
        <p:xfrm>
          <a:off x="3441700" y="4857750"/>
          <a:ext cx="2565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40" name="Equation" r:id="rId16" imgW="2565360" imgH="799920" progId="Equation.3">
                  <p:embed/>
                </p:oleObj>
              </mc:Choice>
              <mc:Fallback>
                <p:oleObj name="Equation" r:id="rId16" imgW="2565360" imgH="799920" progId="Equation.3">
                  <p:embed/>
                  <p:pic>
                    <p:nvPicPr>
                      <p:cNvPr id="635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4857750"/>
                        <a:ext cx="25654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1" name="Object 23"/>
          <p:cNvGraphicFramePr>
            <a:graphicFrameLocks noChangeAspect="1"/>
          </p:cNvGraphicFramePr>
          <p:nvPr>
            <p:extLst/>
          </p:nvPr>
        </p:nvGraphicFramePr>
        <p:xfrm>
          <a:off x="3441700" y="5721350"/>
          <a:ext cx="23749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41" name="Equation" r:id="rId18" imgW="2374560" imgH="799920" progId="Equation.3">
                  <p:embed/>
                </p:oleObj>
              </mc:Choice>
              <mc:Fallback>
                <p:oleObj name="Equation" r:id="rId18" imgW="2374560" imgH="799920" progId="Equation.3">
                  <p:embed/>
                  <p:pic>
                    <p:nvPicPr>
                      <p:cNvPr id="635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5721350"/>
                        <a:ext cx="23749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2" name="Object 24"/>
          <p:cNvGraphicFramePr>
            <a:graphicFrameLocks noChangeAspect="1"/>
          </p:cNvGraphicFramePr>
          <p:nvPr>
            <p:extLst/>
          </p:nvPr>
        </p:nvGraphicFramePr>
        <p:xfrm>
          <a:off x="5867400" y="5867400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42" name="Equation" r:id="rId20" imgW="1143000" imgH="444240" progId="Equation.3">
                  <p:embed/>
                </p:oleObj>
              </mc:Choice>
              <mc:Fallback>
                <p:oleObj name="Equation" r:id="rId20" imgW="1143000" imgH="444240" progId="Equation.3">
                  <p:embed/>
                  <p:pic>
                    <p:nvPicPr>
                      <p:cNvPr id="635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867400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5" name="Object 27"/>
          <p:cNvGraphicFramePr>
            <a:graphicFrameLocks noChangeAspect="1"/>
          </p:cNvGraphicFramePr>
          <p:nvPr>
            <p:extLst/>
          </p:nvPr>
        </p:nvGraphicFramePr>
        <p:xfrm>
          <a:off x="7747000" y="3733800"/>
          <a:ext cx="24765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43" name="Equation" r:id="rId22" imgW="2476440" imgH="1371600" progId="Equation.3">
                  <p:embed/>
                </p:oleObj>
              </mc:Choice>
              <mc:Fallback>
                <p:oleObj name="Equation" r:id="rId22" imgW="2476440" imgH="1371600" progId="Equation.3">
                  <p:embed/>
                  <p:pic>
                    <p:nvPicPr>
                      <p:cNvPr id="635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7000" y="3733800"/>
                        <a:ext cx="2476500" cy="1371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19776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3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764704"/>
            <a:ext cx="9045001" cy="844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700808"/>
            <a:ext cx="2970000" cy="90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3432" y="1711105"/>
            <a:ext cx="2002500" cy="912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8500" y="2964333"/>
            <a:ext cx="3015000" cy="929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9496" y="4234561"/>
            <a:ext cx="3757500" cy="668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9936" y="4365104"/>
            <a:ext cx="2250000" cy="5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846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063750" y="1094656"/>
            <a:ext cx="1517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>
            <p:extLst/>
          </p:nvPr>
        </p:nvGraphicFramePr>
        <p:xfrm>
          <a:off x="3251200" y="1120056"/>
          <a:ext cx="3606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2" name="Equation" r:id="rId3" imgW="3606480" imgH="507960" progId="Equation.3">
                  <p:embed/>
                </p:oleObj>
              </mc:Choice>
              <mc:Fallback>
                <p:oleObj name="Equation" r:id="rId3" imgW="3606480" imgH="507960" progId="Equation.3">
                  <p:embed/>
                  <p:pic>
                    <p:nvPicPr>
                      <p:cNvPr id="235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1120056"/>
                        <a:ext cx="3606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6858000" y="1094656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23558" name="Object 6"/>
          <p:cNvGraphicFramePr>
            <a:graphicFrameLocks noChangeAspect="1"/>
          </p:cNvGraphicFramePr>
          <p:nvPr>
            <p:extLst/>
          </p:nvPr>
        </p:nvGraphicFramePr>
        <p:xfrm>
          <a:off x="3206750" y="1755056"/>
          <a:ext cx="3784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3" name="Equation" r:id="rId5" imgW="3784320" imgH="825480" progId="Equation.3">
                  <p:embed/>
                </p:oleObj>
              </mc:Choice>
              <mc:Fallback>
                <p:oleObj name="Equation" r:id="rId5" imgW="3784320" imgH="825480" progId="Equation.3">
                  <p:embed/>
                  <p:pic>
                    <p:nvPicPr>
                      <p:cNvPr id="235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0" y="1755056"/>
                        <a:ext cx="3784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7086600" y="1780456"/>
            <a:ext cx="0" cy="79851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3560" name="Object 8"/>
          <p:cNvGraphicFramePr>
            <a:graphicFrameLocks noChangeAspect="1"/>
          </p:cNvGraphicFramePr>
          <p:nvPr>
            <p:extLst/>
          </p:nvPr>
        </p:nvGraphicFramePr>
        <p:xfrm>
          <a:off x="7162800" y="1697906"/>
          <a:ext cx="228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4" name="Equation" r:id="rId7" imgW="228600" imgH="876240" progId="Equation.3">
                  <p:embed/>
                </p:oleObj>
              </mc:Choice>
              <mc:Fallback>
                <p:oleObj name="Equation" r:id="rId7" imgW="228600" imgH="876240" progId="Equation.3">
                  <p:embed/>
                  <p:pic>
                    <p:nvPicPr>
                      <p:cNvPr id="235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697906"/>
                        <a:ext cx="228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9"/>
          <p:cNvGraphicFramePr>
            <a:graphicFrameLocks noChangeAspect="1"/>
          </p:cNvGraphicFramePr>
          <p:nvPr>
            <p:extLst/>
          </p:nvPr>
        </p:nvGraphicFramePr>
        <p:xfrm>
          <a:off x="7467600" y="1767756"/>
          <a:ext cx="2400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5" name="Equation" r:id="rId9" imgW="2400120" imgH="774360" progId="Equation.3">
                  <p:embed/>
                </p:oleObj>
              </mc:Choice>
              <mc:Fallback>
                <p:oleObj name="Equation" r:id="rId9" imgW="2400120" imgH="774360" progId="Equation.3">
                  <p:embed/>
                  <p:pic>
                    <p:nvPicPr>
                      <p:cNvPr id="235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767756"/>
                        <a:ext cx="2400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063750" y="29860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3563" name="Object 11"/>
          <p:cNvGraphicFramePr>
            <a:graphicFrameLocks noChangeAspect="1"/>
          </p:cNvGraphicFramePr>
          <p:nvPr>
            <p:extLst/>
          </p:nvPr>
        </p:nvGraphicFramePr>
        <p:xfrm>
          <a:off x="2819400" y="3062288"/>
          <a:ext cx="5384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6" name="Equation" r:id="rId11" imgW="5384520" imgH="419040" progId="Equation.3">
                  <p:embed/>
                </p:oleObj>
              </mc:Choice>
              <mc:Fallback>
                <p:oleObj name="Equation" r:id="rId11" imgW="5384520" imgH="419040" progId="Equation.3">
                  <p:embed/>
                  <p:pic>
                    <p:nvPicPr>
                      <p:cNvPr id="235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062288"/>
                        <a:ext cx="5384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5" name="Line 13"/>
          <p:cNvSpPr>
            <a:spLocks noChangeShapeType="1"/>
          </p:cNvSpPr>
          <p:nvPr/>
        </p:nvSpPr>
        <p:spPr bwMode="auto">
          <a:xfrm>
            <a:off x="3962400" y="35052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3566" name="Object 14"/>
          <p:cNvGraphicFramePr>
            <a:graphicFrameLocks noChangeAspect="1"/>
          </p:cNvGraphicFramePr>
          <p:nvPr>
            <p:extLst/>
          </p:nvPr>
        </p:nvGraphicFramePr>
        <p:xfrm>
          <a:off x="2933700" y="4584700"/>
          <a:ext cx="1333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7" name="Equation" r:id="rId13" imgW="1333440" imgH="406080" progId="Equation.3">
                  <p:embed/>
                </p:oleObj>
              </mc:Choice>
              <mc:Fallback>
                <p:oleObj name="Equation" r:id="rId13" imgW="1333440" imgH="406080" progId="Equation.3">
                  <p:embed/>
                  <p:pic>
                    <p:nvPicPr>
                      <p:cNvPr id="2356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4584700"/>
                        <a:ext cx="1333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4343400" y="436880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3568" name="Object 16"/>
          <p:cNvGraphicFramePr>
            <a:graphicFrameLocks noChangeAspect="1"/>
          </p:cNvGraphicFramePr>
          <p:nvPr>
            <p:extLst/>
          </p:nvPr>
        </p:nvGraphicFramePr>
        <p:xfrm>
          <a:off x="4419600" y="4343400"/>
          <a:ext cx="228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8" name="Equation" r:id="rId15" imgW="228600" imgH="876240" progId="Equation.3">
                  <p:embed/>
                </p:oleObj>
              </mc:Choice>
              <mc:Fallback>
                <p:oleObj name="Equation" r:id="rId15" imgW="228600" imgH="876240" progId="Equation.3">
                  <p:embed/>
                  <p:pic>
                    <p:nvPicPr>
                      <p:cNvPr id="235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343400"/>
                        <a:ext cx="228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9" name="Object 17"/>
          <p:cNvGraphicFramePr>
            <a:graphicFrameLocks noChangeAspect="1"/>
          </p:cNvGraphicFramePr>
          <p:nvPr>
            <p:extLst/>
          </p:nvPr>
        </p:nvGraphicFramePr>
        <p:xfrm>
          <a:off x="4727576" y="4381500"/>
          <a:ext cx="48609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89" name="Equation" r:id="rId17" imgW="4863960" imgH="774360" progId="Equation.3">
                  <p:embed/>
                </p:oleObj>
              </mc:Choice>
              <mc:Fallback>
                <p:oleObj name="Equation" r:id="rId17" imgW="4863960" imgH="774360" progId="Equation.3">
                  <p:embed/>
                  <p:pic>
                    <p:nvPicPr>
                      <p:cNvPr id="2356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6" y="4381500"/>
                        <a:ext cx="4860925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18"/>
          <p:cNvGraphicFramePr>
            <a:graphicFrameLocks noChangeAspect="1"/>
          </p:cNvGraphicFramePr>
          <p:nvPr>
            <p:extLst/>
          </p:nvPr>
        </p:nvGraphicFramePr>
        <p:xfrm>
          <a:off x="2292350" y="5410200"/>
          <a:ext cx="2692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90" name="Equation" r:id="rId19" imgW="2692080" imgH="774360" progId="Equation.3">
                  <p:embed/>
                </p:oleObj>
              </mc:Choice>
              <mc:Fallback>
                <p:oleObj name="Equation" r:id="rId19" imgW="2692080" imgH="774360" progId="Equation.3">
                  <p:embed/>
                  <p:pic>
                    <p:nvPicPr>
                      <p:cNvPr id="235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2350" y="5410200"/>
                        <a:ext cx="2692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2" name="Object 20"/>
          <p:cNvGraphicFramePr>
            <a:graphicFrameLocks noChangeAspect="1"/>
          </p:cNvGraphicFramePr>
          <p:nvPr>
            <p:extLst/>
          </p:nvPr>
        </p:nvGraphicFramePr>
        <p:xfrm>
          <a:off x="5092700" y="5613400"/>
          <a:ext cx="1587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91" name="Equation" r:id="rId21" imgW="1587240" imgH="406080" progId="Equation.3">
                  <p:embed/>
                </p:oleObj>
              </mc:Choice>
              <mc:Fallback>
                <p:oleObj name="Equation" r:id="rId21" imgW="1587240" imgH="406080" progId="Equation.3">
                  <p:embed/>
                  <p:pic>
                    <p:nvPicPr>
                      <p:cNvPr id="235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5613400"/>
                        <a:ext cx="1587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3" name="Line 21"/>
          <p:cNvSpPr>
            <a:spLocks noChangeShapeType="1"/>
          </p:cNvSpPr>
          <p:nvPr/>
        </p:nvSpPr>
        <p:spPr bwMode="auto">
          <a:xfrm>
            <a:off x="6781800" y="533400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3574" name="Object 22"/>
          <p:cNvGraphicFramePr>
            <a:graphicFrameLocks noChangeAspect="1"/>
          </p:cNvGraphicFramePr>
          <p:nvPr>
            <p:extLst/>
          </p:nvPr>
        </p:nvGraphicFramePr>
        <p:xfrm>
          <a:off x="6858000" y="5334000"/>
          <a:ext cx="228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92" name="Equation" r:id="rId23" imgW="228600" imgH="876240" progId="Equation.3">
                  <p:embed/>
                </p:oleObj>
              </mc:Choice>
              <mc:Fallback>
                <p:oleObj name="Equation" r:id="rId23" imgW="228600" imgH="876240" progId="Equation.3">
                  <p:embed/>
                  <p:pic>
                    <p:nvPicPr>
                      <p:cNvPr id="2357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334000"/>
                        <a:ext cx="2286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5" name="Object 23"/>
          <p:cNvGraphicFramePr>
            <a:graphicFrameLocks noChangeAspect="1"/>
          </p:cNvGraphicFramePr>
          <p:nvPr>
            <p:extLst/>
          </p:nvPr>
        </p:nvGraphicFramePr>
        <p:xfrm>
          <a:off x="7175500" y="5410200"/>
          <a:ext cx="2400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93" name="Equation" r:id="rId25" imgW="2400120" imgH="774360" progId="Equation.3">
                  <p:embed/>
                </p:oleObj>
              </mc:Choice>
              <mc:Fallback>
                <p:oleObj name="Equation" r:id="rId25" imgW="2400120" imgH="774360" progId="Equation.3">
                  <p:embed/>
                  <p:pic>
                    <p:nvPicPr>
                      <p:cNvPr id="235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5410200"/>
                        <a:ext cx="2400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3" name="Object 31"/>
          <p:cNvGraphicFramePr>
            <a:graphicFrameLocks noChangeAspect="1"/>
          </p:cNvGraphicFramePr>
          <p:nvPr>
            <p:extLst/>
          </p:nvPr>
        </p:nvGraphicFramePr>
        <p:xfrm>
          <a:off x="4114800" y="3733800"/>
          <a:ext cx="3073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94" name="Equation" r:id="rId27" imgW="3073320" imgH="457200" progId="Equation.3">
                  <p:embed/>
                </p:oleObj>
              </mc:Choice>
              <mc:Fallback>
                <p:oleObj name="Equation" r:id="rId27" imgW="3073320" imgH="457200" progId="Equation.3">
                  <p:embed/>
                  <p:pic>
                    <p:nvPicPr>
                      <p:cNvPr id="235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733800"/>
                        <a:ext cx="3073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4" name="Line 32"/>
          <p:cNvSpPr>
            <a:spLocks noChangeShapeType="1"/>
          </p:cNvSpPr>
          <p:nvPr/>
        </p:nvSpPr>
        <p:spPr bwMode="auto">
          <a:xfrm>
            <a:off x="7391400" y="5105400"/>
            <a:ext cx="2286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5650927" y="2634108"/>
            <a:ext cx="4389877" cy="731096"/>
            <a:chOff x="4191000" y="2580556"/>
            <a:chExt cx="4389877" cy="731096"/>
          </a:xfrm>
        </p:grpSpPr>
        <p:grpSp>
          <p:nvGrpSpPr>
            <p:cNvPr id="4" name="组合 3"/>
            <p:cNvGrpSpPr/>
            <p:nvPr/>
          </p:nvGrpSpPr>
          <p:grpSpPr>
            <a:xfrm>
              <a:off x="6857328" y="2812924"/>
              <a:ext cx="1723549" cy="498728"/>
              <a:chOff x="6985508" y="2731902"/>
              <a:chExt cx="1723549" cy="498728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6985508" y="2908399"/>
                <a:ext cx="1723549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eaLnBrk="1" hangingPunct="1">
                  <a:lnSpc>
                    <a:spcPct val="50000"/>
                  </a:lnSpc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99">
                        <a:lumMod val="60000"/>
                        <a:lumOff val="40000"/>
                      </a:srgbClr>
                    </a:solidFill>
                  </a:rPr>
                  <a:t>边积边代限</a:t>
                </a:r>
              </a:p>
            </p:txBody>
          </p:sp>
          <p:sp>
            <p:nvSpPr>
              <p:cNvPr id="3" name="矩形 2"/>
              <p:cNvSpPr/>
              <p:nvPr/>
            </p:nvSpPr>
            <p:spPr bwMode="auto">
              <a:xfrm>
                <a:off x="7019190" y="2731902"/>
                <a:ext cx="1656184" cy="498728"/>
              </a:xfrm>
              <a:prstGeom prst="rect">
                <a:avLst/>
              </a:prstGeom>
              <a:noFill/>
              <a:ln w="15875" cap="flat" cmpd="sng" algn="ctr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cxnSp>
          <p:nvCxnSpPr>
            <p:cNvPr id="6" name="直接箭头连接符 5"/>
            <p:cNvCxnSpPr>
              <a:stCxn id="3" idx="1"/>
            </p:cNvCxnSpPr>
            <p:nvPr/>
          </p:nvCxnSpPr>
          <p:spPr bwMode="auto">
            <a:xfrm flipH="1" flipV="1">
              <a:off x="5715000" y="2636912"/>
              <a:ext cx="1176010" cy="4253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0" name="Line 32"/>
            <p:cNvSpPr>
              <a:spLocks noChangeShapeType="1"/>
            </p:cNvSpPr>
            <p:nvPr/>
          </p:nvSpPr>
          <p:spPr bwMode="auto">
            <a:xfrm>
              <a:off x="4191000" y="2580556"/>
              <a:ext cx="176400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4165600" y="260648"/>
            <a:ext cx="4044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5.3.2   </a:t>
            </a:r>
            <a:r>
              <a:rPr lang="zh-CN" altLang="en-US" dirty="0" smtClean="0">
                <a:solidFill>
                  <a:srgbClr val="C00000"/>
                </a:solidFill>
              </a:rPr>
              <a:t>定积分分部积分法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7959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utoUpdateAnimBg="0"/>
      <p:bldP spid="23557" grpId="0" autoUpdateAnimBg="0"/>
      <p:bldP spid="23562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741363"/>
            <a:ext cx="1670050" cy="60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8.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extLst/>
          </p:nvPr>
        </p:nvGraphicFramePr>
        <p:xfrm>
          <a:off x="3657600" y="590550"/>
          <a:ext cx="1930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6" name="Equation" r:id="rId3" imgW="1930320" imgH="863280" progId="Equation.3">
                  <p:embed/>
                </p:oleObj>
              </mc:Choice>
              <mc:Fallback>
                <p:oleObj name="Equation" r:id="rId3" imgW="1930320" imgH="863280" progId="Equation.3">
                  <p:embed/>
                  <p:pic>
                    <p:nvPicPr>
                      <p:cNvPr id="245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90550"/>
                        <a:ext cx="1930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063750" y="177323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2743200" y="177323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原式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>
            <p:extLst/>
          </p:nvPr>
        </p:nvGraphicFramePr>
        <p:xfrm>
          <a:off x="3962400" y="1857375"/>
          <a:ext cx="1435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7" name="Equation" r:id="rId5" imgW="1434960" imgH="406080" progId="Equation.3">
                  <p:embed/>
                </p:oleObj>
              </mc:Choice>
              <mc:Fallback>
                <p:oleObj name="Equation" r:id="rId5" imgW="1434960" imgH="40608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857375"/>
                        <a:ext cx="1435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5486400" y="1620838"/>
            <a:ext cx="0" cy="914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>
            <p:extLst/>
          </p:nvPr>
        </p:nvGraphicFramePr>
        <p:xfrm>
          <a:off x="5568950" y="1466850"/>
          <a:ext cx="2032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8" name="Equation" r:id="rId7" imgW="203040" imgH="1117440" progId="Equation.3">
                  <p:embed/>
                </p:oleObj>
              </mc:Choice>
              <mc:Fallback>
                <p:oleObj name="Equation" r:id="rId7" imgW="203040" imgH="1117440" progId="Equation.3">
                  <p:embed/>
                  <p:pic>
                    <p:nvPicPr>
                      <p:cNvPr id="245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8950" y="1466850"/>
                        <a:ext cx="2032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>
            <p:extLst/>
          </p:nvPr>
        </p:nvGraphicFramePr>
        <p:xfrm>
          <a:off x="5873750" y="1589088"/>
          <a:ext cx="774700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9" name="Equation" r:id="rId9" imgW="774360" imgH="863280" progId="Equation.3">
                  <p:embed/>
                </p:oleObj>
              </mc:Choice>
              <mc:Fallback>
                <p:oleObj name="Equation" r:id="rId9" imgW="774360" imgH="863280" progId="Equation.3">
                  <p:embed/>
                  <p:pic>
                    <p:nvPicPr>
                      <p:cNvPr id="245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3750" y="1589088"/>
                        <a:ext cx="774700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7" name="Object 11"/>
          <p:cNvGraphicFramePr>
            <a:graphicFrameLocks noChangeAspect="1"/>
          </p:cNvGraphicFramePr>
          <p:nvPr>
            <p:extLst/>
          </p:nvPr>
        </p:nvGraphicFramePr>
        <p:xfrm>
          <a:off x="6559550" y="1570038"/>
          <a:ext cx="1549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0" name="Equation" r:id="rId11" imgW="1549080" imgH="927000" progId="Equation.3">
                  <p:embed/>
                </p:oleObj>
              </mc:Choice>
              <mc:Fallback>
                <p:oleObj name="Equation" r:id="rId11" imgW="1549080" imgH="927000" progId="Equation.3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550" y="1570038"/>
                        <a:ext cx="1549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/>
          <p:cNvGraphicFramePr>
            <a:graphicFrameLocks noChangeAspect="1"/>
          </p:cNvGraphicFramePr>
          <p:nvPr>
            <p:extLst/>
          </p:nvPr>
        </p:nvGraphicFramePr>
        <p:xfrm>
          <a:off x="3657600" y="2649538"/>
          <a:ext cx="67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1" name="Equation" r:id="rId13" imgW="672840" imgH="850680" progId="Equation.3">
                  <p:embed/>
                </p:oleObj>
              </mc:Choice>
              <mc:Fallback>
                <p:oleObj name="Equation" r:id="rId13" imgW="672840" imgH="850680" progId="Equation.3">
                  <p:embed/>
                  <p:pic>
                    <p:nvPicPr>
                      <p:cNvPr id="245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649538"/>
                        <a:ext cx="67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0" name="Object 14"/>
          <p:cNvGraphicFramePr>
            <a:graphicFrameLocks noChangeAspect="1"/>
          </p:cNvGraphicFramePr>
          <p:nvPr>
            <p:extLst/>
          </p:nvPr>
        </p:nvGraphicFramePr>
        <p:xfrm>
          <a:off x="4406900" y="2667000"/>
          <a:ext cx="3594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2" name="Equation" r:id="rId15" imgW="3593880" imgH="850680" progId="Equation.3">
                  <p:embed/>
                </p:oleObj>
              </mc:Choice>
              <mc:Fallback>
                <p:oleObj name="Equation" r:id="rId15" imgW="3593880" imgH="850680" progId="Equation.3">
                  <p:embed/>
                  <p:pic>
                    <p:nvPicPr>
                      <p:cNvPr id="245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2667000"/>
                        <a:ext cx="3594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2" name="Object 16"/>
          <p:cNvGraphicFramePr>
            <a:graphicFrameLocks noChangeAspect="1"/>
          </p:cNvGraphicFramePr>
          <p:nvPr>
            <p:extLst/>
          </p:nvPr>
        </p:nvGraphicFramePr>
        <p:xfrm>
          <a:off x="3657600" y="3716338"/>
          <a:ext cx="67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3" name="Equation" r:id="rId17" imgW="672840" imgH="850680" progId="Equation.3">
                  <p:embed/>
                </p:oleObj>
              </mc:Choice>
              <mc:Fallback>
                <p:oleObj name="Equation" r:id="rId17" imgW="672840" imgH="850680" progId="Equation.3">
                  <p:embed/>
                  <p:pic>
                    <p:nvPicPr>
                      <p:cNvPr id="245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716338"/>
                        <a:ext cx="67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3" name="Object 17"/>
          <p:cNvGraphicFramePr>
            <a:graphicFrameLocks noChangeAspect="1"/>
          </p:cNvGraphicFramePr>
          <p:nvPr>
            <p:extLst/>
          </p:nvPr>
        </p:nvGraphicFramePr>
        <p:xfrm>
          <a:off x="4343400" y="3716338"/>
          <a:ext cx="1524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4" name="Equation" r:id="rId19" imgW="1523880" imgH="660240" progId="Equation.3">
                  <p:embed/>
                </p:oleObj>
              </mc:Choice>
              <mc:Fallback>
                <p:oleObj name="Equation" r:id="rId19" imgW="1523880" imgH="660240" progId="Equation.3">
                  <p:embed/>
                  <p:pic>
                    <p:nvPicPr>
                      <p:cNvPr id="245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716338"/>
                        <a:ext cx="1524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4" name="Line 18"/>
          <p:cNvSpPr>
            <a:spLocks noChangeShapeType="1"/>
          </p:cNvSpPr>
          <p:nvPr/>
        </p:nvSpPr>
        <p:spPr bwMode="auto">
          <a:xfrm>
            <a:off x="5943600" y="3716338"/>
            <a:ext cx="0" cy="914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4595" name="Object 19"/>
          <p:cNvGraphicFramePr>
            <a:graphicFrameLocks noChangeAspect="1"/>
          </p:cNvGraphicFramePr>
          <p:nvPr>
            <p:extLst/>
          </p:nvPr>
        </p:nvGraphicFramePr>
        <p:xfrm>
          <a:off x="6038850" y="3582988"/>
          <a:ext cx="2032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5" name="Equation" r:id="rId21" imgW="203040" imgH="1117440" progId="Equation.3">
                  <p:embed/>
                </p:oleObj>
              </mc:Choice>
              <mc:Fallback>
                <p:oleObj name="Equation" r:id="rId21" imgW="203040" imgH="1117440" progId="Equation.3">
                  <p:embed/>
                  <p:pic>
                    <p:nvPicPr>
                      <p:cNvPr id="245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582988"/>
                        <a:ext cx="2032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6" name="Object 20"/>
          <p:cNvGraphicFramePr>
            <a:graphicFrameLocks noChangeAspect="1"/>
          </p:cNvGraphicFramePr>
          <p:nvPr>
            <p:extLst/>
          </p:nvPr>
        </p:nvGraphicFramePr>
        <p:xfrm>
          <a:off x="3657600" y="4694238"/>
          <a:ext cx="673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6" name="Equation" r:id="rId23" imgW="672840" imgH="850680" progId="Equation.3">
                  <p:embed/>
                </p:oleObj>
              </mc:Choice>
              <mc:Fallback>
                <p:oleObj name="Equation" r:id="rId23" imgW="672840" imgH="850680" progId="Equation.3">
                  <p:embed/>
                  <p:pic>
                    <p:nvPicPr>
                      <p:cNvPr id="245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694238"/>
                        <a:ext cx="673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7" name="Object 21"/>
          <p:cNvGraphicFramePr>
            <a:graphicFrameLocks noChangeAspect="1"/>
          </p:cNvGraphicFramePr>
          <p:nvPr>
            <p:extLst/>
          </p:nvPr>
        </p:nvGraphicFramePr>
        <p:xfrm>
          <a:off x="4419600" y="4673600"/>
          <a:ext cx="749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7" name="Equation" r:id="rId25" imgW="749160" imgH="888840" progId="Equation.3">
                  <p:embed/>
                </p:oleObj>
              </mc:Choice>
              <mc:Fallback>
                <p:oleObj name="Equation" r:id="rId25" imgW="749160" imgH="888840" progId="Equation.3">
                  <p:embed/>
                  <p:pic>
                    <p:nvPicPr>
                      <p:cNvPr id="245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673600"/>
                        <a:ext cx="749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8" name="Object 22"/>
          <p:cNvGraphicFramePr>
            <a:graphicFrameLocks noChangeAspect="1"/>
          </p:cNvGraphicFramePr>
          <p:nvPr>
            <p:extLst/>
          </p:nvPr>
        </p:nvGraphicFramePr>
        <p:xfrm>
          <a:off x="5257800" y="4953000"/>
          <a:ext cx="419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8" name="Equation" r:id="rId27" imgW="419040" imgH="304560" progId="Equation.3">
                  <p:embed/>
                </p:oleObj>
              </mc:Choice>
              <mc:Fallback>
                <p:oleObj name="Equation" r:id="rId27" imgW="419040" imgH="304560" progId="Equation.3">
                  <p:embed/>
                  <p:pic>
                    <p:nvPicPr>
                      <p:cNvPr id="245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953000"/>
                        <a:ext cx="419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91924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utoUpdateAnimBg="0"/>
      <p:bldP spid="2458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2438400" y="1539019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66CC"/>
                </a:solidFill>
                <a:ea typeface="黑体" panose="02010609060101010101" pitchFamily="49" charset="-122"/>
              </a:rPr>
              <a:t>解</a:t>
            </a:r>
          </a:p>
        </p:txBody>
      </p:sp>
      <p:grpSp>
        <p:nvGrpSpPr>
          <p:cNvPr id="2" name="组合 19"/>
          <p:cNvGrpSpPr>
            <a:grpSpLocks/>
          </p:cNvGrpSpPr>
          <p:nvPr/>
        </p:nvGrpSpPr>
        <p:grpSpPr bwMode="auto">
          <a:xfrm>
            <a:off x="2438400" y="296800"/>
            <a:ext cx="5136307" cy="962025"/>
            <a:chOff x="914400" y="4702061"/>
            <a:chExt cx="5136307" cy="962025"/>
          </a:xfrm>
        </p:grpSpPr>
        <p:sp>
          <p:nvSpPr>
            <p:cNvPr id="44052" name="Text Box 5"/>
            <p:cNvSpPr txBox="1">
              <a:spLocks noChangeArrowheads="1"/>
            </p:cNvSpPr>
            <p:nvPr/>
          </p:nvSpPr>
          <p:spPr bwMode="auto">
            <a:xfrm>
              <a:off x="914400" y="4909368"/>
              <a:ext cx="4017963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 smtClean="0">
                  <a:solidFill>
                    <a:srgbClr val="0066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例</a:t>
              </a:r>
              <a:r>
                <a:rPr lang="en-US" altLang="zh-CN" sz="2800" b="1" dirty="0" smtClean="0">
                  <a:solidFill>
                    <a:srgbClr val="0066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9.</a:t>
              </a:r>
              <a:r>
                <a:rPr lang="en-US" altLang="zh-CN" sz="2800" b="1" dirty="0" smtClean="0">
                  <a:solidFill>
                    <a:srgbClr val="0066CC"/>
                  </a:solidFill>
                </a:rPr>
                <a:t>  </a:t>
              </a:r>
              <a:r>
                <a:rPr lang="zh-CN" altLang="en-US" sz="2800" dirty="0">
                  <a:solidFill>
                    <a:srgbClr val="00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计算定积分</a:t>
              </a:r>
            </a:p>
          </p:txBody>
        </p:sp>
        <p:graphicFrame>
          <p:nvGraphicFramePr>
            <p:cNvPr id="44045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1881985"/>
                </p:ext>
              </p:extLst>
            </p:nvPr>
          </p:nvGraphicFramePr>
          <p:xfrm>
            <a:off x="3815507" y="4702061"/>
            <a:ext cx="2235200" cy="9620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706" name="Equation" r:id="rId3" imgW="1002960" imgH="431640" progId="Equation.DSMT4">
                    <p:embed/>
                  </p:oleObj>
                </mc:Choice>
                <mc:Fallback>
                  <p:oleObj name="Equation" r:id="rId3" imgW="1002960" imgH="431640" progId="Equation.DSMT4">
                    <p:embed/>
                    <p:pic>
                      <p:nvPicPr>
                        <p:cNvPr id="4404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5507" y="4702061"/>
                          <a:ext cx="2235200" cy="9620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8" name="Object 16"/>
          <p:cNvGraphicFramePr>
            <a:graphicFrameLocks noChangeAspect="1"/>
          </p:cNvGraphicFramePr>
          <p:nvPr>
            <p:extLst/>
          </p:nvPr>
        </p:nvGraphicFramePr>
        <p:xfrm>
          <a:off x="3214688" y="1369157"/>
          <a:ext cx="2305050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07" name="Equation" r:id="rId5" imgW="965160" imgH="431640" progId="Equation.DSMT4">
                  <p:embed/>
                </p:oleObj>
              </mc:Choice>
              <mc:Fallback>
                <p:oleObj name="Equation" r:id="rId5" imgW="965160" imgH="431640" progId="Equation.DSMT4">
                  <p:embed/>
                  <p:pic>
                    <p:nvPicPr>
                      <p:cNvPr id="1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1369157"/>
                        <a:ext cx="2305050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7"/>
          <p:cNvGraphicFramePr>
            <a:graphicFrameLocks noChangeAspect="1"/>
          </p:cNvGraphicFramePr>
          <p:nvPr>
            <p:extLst/>
          </p:nvPr>
        </p:nvGraphicFramePr>
        <p:xfrm>
          <a:off x="5591176" y="1359631"/>
          <a:ext cx="34575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08" name="Equation" r:id="rId7" imgW="1409400" imgH="406080" progId="Equation.DSMT4">
                  <p:embed/>
                </p:oleObj>
              </mc:Choice>
              <mc:Fallback>
                <p:oleObj name="Equation" r:id="rId7" imgW="1409400" imgH="406080" progId="Equation.DSMT4">
                  <p:embed/>
                  <p:pic>
                    <p:nvPicPr>
                      <p:cNvPr id="1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1176" y="1359631"/>
                        <a:ext cx="3457575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"/>
          <p:cNvGrpSpPr>
            <a:grpSpLocks/>
          </p:cNvGrpSpPr>
          <p:nvPr/>
        </p:nvGrpSpPr>
        <p:grpSpPr bwMode="auto">
          <a:xfrm>
            <a:off x="4521151" y="3629248"/>
            <a:ext cx="2514600" cy="990600"/>
            <a:chOff x="2256" y="2688"/>
            <a:chExt cx="1584" cy="624"/>
          </a:xfrm>
        </p:grpSpPr>
        <p:sp>
          <p:nvSpPr>
            <p:cNvPr id="22" name="Rectangle 3"/>
            <p:cNvSpPr>
              <a:spLocks noChangeArrowheads="1"/>
            </p:cNvSpPr>
            <p:nvPr/>
          </p:nvSpPr>
          <p:spPr bwMode="auto">
            <a:xfrm>
              <a:off x="2256" y="2688"/>
              <a:ext cx="1104" cy="624"/>
            </a:xfrm>
            <a:prstGeom prst="rect">
              <a:avLst/>
            </a:prstGeom>
            <a:solidFill>
              <a:srgbClr val="9BFFFF"/>
            </a:solid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3" name="Line 4"/>
            <p:cNvSpPr>
              <a:spLocks noChangeShapeType="1"/>
            </p:cNvSpPr>
            <p:nvPr/>
          </p:nvSpPr>
          <p:spPr bwMode="auto">
            <a:xfrm>
              <a:off x="3360" y="3216"/>
              <a:ext cx="48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24" name="Object 10"/>
          <p:cNvGraphicFramePr>
            <a:graphicFrameLocks noChangeAspect="1"/>
          </p:cNvGraphicFramePr>
          <p:nvPr>
            <p:extLst/>
          </p:nvPr>
        </p:nvGraphicFramePr>
        <p:xfrm>
          <a:off x="2768551" y="2448148"/>
          <a:ext cx="2260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09" name="公式" r:id="rId9" imgW="2260440" imgH="990360" progId="Equation.3">
                  <p:embed/>
                </p:oleObj>
              </mc:Choice>
              <mc:Fallback>
                <p:oleObj name="公式" r:id="rId9" imgW="2260440" imgH="990360" progId="Equation.3">
                  <p:embed/>
                  <p:pic>
                    <p:nvPicPr>
                      <p:cNvPr id="2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551" y="2448148"/>
                        <a:ext cx="2260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1"/>
          <p:cNvGraphicFramePr>
            <a:graphicFrameLocks noChangeAspect="1"/>
          </p:cNvGraphicFramePr>
          <p:nvPr>
            <p:extLst/>
          </p:nvPr>
        </p:nvGraphicFramePr>
        <p:xfrm>
          <a:off x="5087889" y="2479899"/>
          <a:ext cx="3097213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0" name="Equation" r:id="rId11" imgW="1307880" imgH="406080" progId="Equation.DSMT4">
                  <p:embed/>
                </p:oleObj>
              </mc:Choice>
              <mc:Fallback>
                <p:oleObj name="Equation" r:id="rId11" imgW="1307880" imgH="406080" progId="Equation.DSMT4">
                  <p:embed/>
                  <p:pic>
                    <p:nvPicPr>
                      <p:cNvPr id="2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889" y="2479899"/>
                        <a:ext cx="3097213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2"/>
          <p:cNvGraphicFramePr>
            <a:graphicFrameLocks noChangeAspect="1"/>
          </p:cNvGraphicFramePr>
          <p:nvPr>
            <p:extLst/>
          </p:nvPr>
        </p:nvGraphicFramePr>
        <p:xfrm>
          <a:off x="2754263" y="3705448"/>
          <a:ext cx="1181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1" name="公式" r:id="rId13" imgW="1180800" imgH="888840" progId="Equation.3">
                  <p:embed/>
                </p:oleObj>
              </mc:Choice>
              <mc:Fallback>
                <p:oleObj name="公式" r:id="rId13" imgW="1180800" imgH="888840" progId="Equation.3">
                  <p:embed/>
                  <p:pic>
                    <p:nvPicPr>
                      <p:cNvPr id="2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4263" y="3705448"/>
                        <a:ext cx="1181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3"/>
          <p:cNvGraphicFramePr>
            <a:graphicFrameLocks noChangeAspect="1"/>
          </p:cNvGraphicFramePr>
          <p:nvPr>
            <p:extLst/>
          </p:nvPr>
        </p:nvGraphicFramePr>
        <p:xfrm>
          <a:off x="3935363" y="3659411"/>
          <a:ext cx="2808288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2" name="Equation" r:id="rId15" imgW="1180800" imgH="406080" progId="Equation.DSMT4">
                  <p:embed/>
                </p:oleObj>
              </mc:Choice>
              <mc:Fallback>
                <p:oleObj name="Equation" r:id="rId15" imgW="1180800" imgH="406080" progId="Equation.DSMT4">
                  <p:embed/>
                  <p:pic>
                    <p:nvPicPr>
                      <p:cNvPr id="2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363" y="3659411"/>
                        <a:ext cx="2808288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4"/>
          <p:cNvGraphicFramePr>
            <a:graphicFrameLocks noChangeAspect="1"/>
          </p:cNvGraphicFramePr>
          <p:nvPr>
            <p:extLst/>
          </p:nvPr>
        </p:nvGraphicFramePr>
        <p:xfrm>
          <a:off x="7137351" y="3705448"/>
          <a:ext cx="1968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3" name="公式" r:id="rId17" imgW="1968480" imgH="888840" progId="Equation.3">
                  <p:embed/>
                </p:oleObj>
              </mc:Choice>
              <mc:Fallback>
                <p:oleObj name="公式" r:id="rId17" imgW="1968480" imgH="888840" progId="Equation.3">
                  <p:embed/>
                  <p:pic>
                    <p:nvPicPr>
                      <p:cNvPr id="2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7351" y="3705448"/>
                        <a:ext cx="1968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5"/>
          <p:cNvGraphicFramePr>
            <a:graphicFrameLocks noChangeAspect="1"/>
          </p:cNvGraphicFramePr>
          <p:nvPr>
            <p:extLst/>
          </p:nvPr>
        </p:nvGraphicFramePr>
        <p:xfrm>
          <a:off x="2768551" y="4772248"/>
          <a:ext cx="4940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4" name="公式" r:id="rId19" imgW="4940280" imgH="888840" progId="Equation.3">
                  <p:embed/>
                </p:oleObj>
              </mc:Choice>
              <mc:Fallback>
                <p:oleObj name="公式" r:id="rId19" imgW="4940280" imgH="888840" progId="Equation.3">
                  <p:embed/>
                  <p:pic>
                    <p:nvPicPr>
                      <p:cNvPr id="2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551" y="4772248"/>
                        <a:ext cx="4940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6"/>
          <p:cNvGraphicFramePr>
            <a:graphicFrameLocks noChangeAspect="1"/>
          </p:cNvGraphicFramePr>
          <p:nvPr>
            <p:extLst/>
          </p:nvPr>
        </p:nvGraphicFramePr>
        <p:xfrm>
          <a:off x="7670751" y="4797648"/>
          <a:ext cx="2019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5" name="公式" r:id="rId21" imgW="2019240" imgH="838080" progId="Equation.3">
                  <p:embed/>
                </p:oleObj>
              </mc:Choice>
              <mc:Fallback>
                <p:oleObj name="公式" r:id="rId21" imgW="2019240" imgH="838080" progId="Equation.3">
                  <p:embed/>
                  <p:pic>
                    <p:nvPicPr>
                      <p:cNvPr id="3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751" y="4797648"/>
                        <a:ext cx="20193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49283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2351584" y="160017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解</a:t>
            </a:r>
          </a:p>
        </p:txBody>
      </p:sp>
      <p:graphicFrame>
        <p:nvGraphicFramePr>
          <p:cNvPr id="20" name="Object 6"/>
          <p:cNvGraphicFramePr>
            <a:graphicFrameLocks noChangeAspect="1"/>
          </p:cNvGraphicFramePr>
          <p:nvPr>
            <p:extLst/>
          </p:nvPr>
        </p:nvGraphicFramePr>
        <p:xfrm>
          <a:off x="3172322" y="1455714"/>
          <a:ext cx="6690708" cy="844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2" name="文档" r:id="rId3" imgW="7042851" imgH="888607" progId="Word.Document.8">
                  <p:embed/>
                </p:oleObj>
              </mc:Choice>
              <mc:Fallback>
                <p:oleObj name="文档" r:id="rId3" imgW="7042851" imgH="888607" progId="Word.Document.8">
                  <p:embed/>
                  <p:pic>
                    <p:nvPicPr>
                      <p:cNvPr id="2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322" y="1455714"/>
                        <a:ext cx="6690708" cy="844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786277"/>
              </p:ext>
            </p:extLst>
          </p:nvPr>
        </p:nvGraphicFramePr>
        <p:xfrm>
          <a:off x="2454275" y="395288"/>
          <a:ext cx="6891338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3" name="Document" r:id="rId5" imgW="6973606" imgH="990449" progId="Word.Document.8">
                  <p:embed/>
                </p:oleObj>
              </mc:Choice>
              <mc:Fallback>
                <p:oleObj name="Document" r:id="rId5" imgW="6973606" imgH="990449" progId="Word.Document.8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275" y="395288"/>
                        <a:ext cx="6891338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3172322" y="2368164"/>
          <a:ext cx="5523196" cy="50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4" name="文档" r:id="rId7" imgW="5813890" imgH="531436" progId="Word.Document.8">
                  <p:embed/>
                </p:oleObj>
              </mc:Choice>
              <mc:Fallback>
                <p:oleObj name="文档" r:id="rId7" imgW="5813890" imgH="531436" progId="Word.Document.8">
                  <p:embed/>
                  <p:pic>
                    <p:nvPicPr>
                      <p:cNvPr id="22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2322" y="2368164"/>
                        <a:ext cx="5523196" cy="504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7"/>
          <p:cNvGraphicFramePr>
            <a:graphicFrameLocks noChangeAspect="1"/>
          </p:cNvGraphicFramePr>
          <p:nvPr>
            <p:extLst/>
          </p:nvPr>
        </p:nvGraphicFramePr>
        <p:xfrm>
          <a:off x="2548956" y="2909540"/>
          <a:ext cx="18002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5" name="Equation" r:id="rId9" imgW="736560" imgH="330120" progId="Equation.DSMT4">
                  <p:embed/>
                </p:oleObj>
              </mc:Choice>
              <mc:Fallback>
                <p:oleObj name="Equation" r:id="rId9" imgW="736560" imgH="330120" progId="Equation.DSMT4">
                  <p:embed/>
                  <p:pic>
                    <p:nvPicPr>
                      <p:cNvPr id="1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8956" y="2909540"/>
                        <a:ext cx="180022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8"/>
          <p:cNvGraphicFramePr>
            <a:graphicFrameLocks noChangeAspect="1"/>
          </p:cNvGraphicFramePr>
          <p:nvPr>
            <p:extLst/>
          </p:nvPr>
        </p:nvGraphicFramePr>
        <p:xfrm>
          <a:off x="4349180" y="2861915"/>
          <a:ext cx="2260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6" name="Equation" r:id="rId11" imgW="990360" imgH="406080" progId="Equation.DSMT4">
                  <p:embed/>
                </p:oleObj>
              </mc:Choice>
              <mc:Fallback>
                <p:oleObj name="Equation" r:id="rId11" imgW="990360" imgH="406080" progId="Equation.DSMT4">
                  <p:embed/>
                  <p:pic>
                    <p:nvPicPr>
                      <p:cNvPr id="2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180" y="2861915"/>
                        <a:ext cx="2260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9"/>
          <p:cNvGraphicFramePr>
            <a:graphicFrameLocks noChangeAspect="1"/>
          </p:cNvGraphicFramePr>
          <p:nvPr>
            <p:extLst/>
          </p:nvPr>
        </p:nvGraphicFramePr>
        <p:xfrm>
          <a:off x="4349181" y="3789016"/>
          <a:ext cx="2160587" cy="9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7" name="Equation" r:id="rId13" imgW="952200" imgH="406080" progId="Equation.DSMT4">
                  <p:embed/>
                </p:oleObj>
              </mc:Choice>
              <mc:Fallback>
                <p:oleObj name="Equation" r:id="rId13" imgW="952200" imgH="406080" progId="Equation.DSMT4">
                  <p:embed/>
                  <p:pic>
                    <p:nvPicPr>
                      <p:cNvPr id="24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181" y="3789016"/>
                        <a:ext cx="2160587" cy="92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0"/>
          <p:cNvGraphicFramePr>
            <a:graphicFrameLocks noChangeAspect="1"/>
          </p:cNvGraphicFramePr>
          <p:nvPr>
            <p:extLst/>
          </p:nvPr>
        </p:nvGraphicFramePr>
        <p:xfrm>
          <a:off x="6508180" y="3715990"/>
          <a:ext cx="230505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8" name="Equation" r:id="rId15" imgW="939600" imgH="406080" progId="Equation.DSMT4">
                  <p:embed/>
                </p:oleObj>
              </mc:Choice>
              <mc:Fallback>
                <p:oleObj name="Equation" r:id="rId15" imgW="939600" imgH="406080" progId="Equation.DSMT4">
                  <p:embed/>
                  <p:pic>
                    <p:nvPicPr>
                      <p:cNvPr id="2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180" y="3715990"/>
                        <a:ext cx="2305050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11"/>
          <p:cNvGraphicFramePr>
            <a:graphicFrameLocks noChangeAspect="1"/>
          </p:cNvGraphicFramePr>
          <p:nvPr>
            <p:extLst/>
          </p:nvPr>
        </p:nvGraphicFramePr>
        <p:xfrm>
          <a:off x="4420618" y="4724052"/>
          <a:ext cx="122396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9" name="公式" r:id="rId17" imgW="1307880" imgH="888840" progId="Equation.3">
                  <p:embed/>
                </p:oleObj>
              </mc:Choice>
              <mc:Fallback>
                <p:oleObj name="公式" r:id="rId17" imgW="1307880" imgH="888840" progId="Equation.3">
                  <p:embed/>
                  <p:pic>
                    <p:nvPicPr>
                      <p:cNvPr id="26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0618" y="4724052"/>
                        <a:ext cx="1223963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2"/>
          <p:cNvGraphicFramePr>
            <a:graphicFrameLocks noChangeAspect="1"/>
          </p:cNvGraphicFramePr>
          <p:nvPr>
            <p:extLst/>
          </p:nvPr>
        </p:nvGraphicFramePr>
        <p:xfrm>
          <a:off x="5744593" y="4625628"/>
          <a:ext cx="2682875" cy="963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30" name="Equation" r:id="rId19" imgW="1130040" imgH="406080" progId="Equation.DSMT4">
                  <p:embed/>
                </p:oleObj>
              </mc:Choice>
              <mc:Fallback>
                <p:oleObj name="Equation" r:id="rId19" imgW="1130040" imgH="406080" progId="Equation.DSMT4">
                  <p:embed/>
                  <p:pic>
                    <p:nvPicPr>
                      <p:cNvPr id="27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4593" y="4625628"/>
                        <a:ext cx="2682875" cy="963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018788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90" name="Object 2"/>
          <p:cNvGraphicFramePr>
            <a:graphicFrameLocks noChangeAspect="1"/>
          </p:cNvGraphicFramePr>
          <p:nvPr>
            <p:extLst/>
          </p:nvPr>
        </p:nvGraphicFramePr>
        <p:xfrm>
          <a:off x="2497138" y="503660"/>
          <a:ext cx="3384550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4" name="Equation" r:id="rId3" imgW="1333440" imgH="406080" progId="Equation.DSMT4">
                  <p:embed/>
                </p:oleObj>
              </mc:Choice>
              <mc:Fallback>
                <p:oleObj name="Equation" r:id="rId3" imgW="1333440" imgH="406080" progId="Equation.DSMT4">
                  <p:embed/>
                  <p:pic>
                    <p:nvPicPr>
                      <p:cNvPr id="501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7138" y="503660"/>
                        <a:ext cx="3384550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/>
          <p:cNvGraphicFramePr>
            <a:graphicFrameLocks noChangeAspect="1"/>
          </p:cNvGraphicFramePr>
          <p:nvPr>
            <p:extLst/>
          </p:nvPr>
        </p:nvGraphicFramePr>
        <p:xfrm>
          <a:off x="2895600" y="1484734"/>
          <a:ext cx="42799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5" name="公式" r:id="rId5" imgW="4279680" imgH="876240" progId="Equation.3">
                  <p:embed/>
                </p:oleObj>
              </mc:Choice>
              <mc:Fallback>
                <p:oleObj name="公式" r:id="rId5" imgW="4279680" imgH="876240" progId="Equation.3">
                  <p:embed/>
                  <p:pic>
                    <p:nvPicPr>
                      <p:cNvPr id="757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484734"/>
                        <a:ext cx="42799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8" name="Object 16"/>
          <p:cNvGraphicFramePr>
            <a:graphicFrameLocks noChangeAspect="1"/>
          </p:cNvGraphicFramePr>
          <p:nvPr>
            <p:extLst/>
          </p:nvPr>
        </p:nvGraphicFramePr>
        <p:xfrm>
          <a:off x="6169025" y="476672"/>
          <a:ext cx="3240088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6" name="Equation" r:id="rId7" imgW="1346040" imgH="406080" progId="Equation.DSMT4">
                  <p:embed/>
                </p:oleObj>
              </mc:Choice>
              <mc:Fallback>
                <p:oleObj name="Equation" r:id="rId7" imgW="1346040" imgH="406080" progId="Equation.DSMT4">
                  <p:embed/>
                  <p:pic>
                    <p:nvPicPr>
                      <p:cNvPr id="757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9025" y="476672"/>
                        <a:ext cx="3240088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5"/>
          <p:cNvGraphicFramePr>
            <a:graphicFrameLocks noChangeAspect="1"/>
          </p:cNvGraphicFramePr>
          <p:nvPr>
            <p:extLst/>
          </p:nvPr>
        </p:nvGraphicFramePr>
        <p:xfrm>
          <a:off x="2495550" y="2356273"/>
          <a:ext cx="20891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7" name="Equation" r:id="rId9" imgW="863280" imgH="330120" progId="Equation.DSMT4">
                  <p:embed/>
                </p:oleObj>
              </mc:Choice>
              <mc:Fallback>
                <p:oleObj name="Equation" r:id="rId9" imgW="863280" imgH="330120" progId="Equation.DSMT4">
                  <p:embed/>
                  <p:pic>
                    <p:nvPicPr>
                      <p:cNvPr id="501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356273"/>
                        <a:ext cx="208915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4" name="Object 6"/>
          <p:cNvGraphicFramePr>
            <a:graphicFrameLocks noChangeAspect="1"/>
          </p:cNvGraphicFramePr>
          <p:nvPr>
            <p:extLst/>
          </p:nvPr>
        </p:nvGraphicFramePr>
        <p:xfrm>
          <a:off x="4640263" y="2367384"/>
          <a:ext cx="1308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8" name="公式" r:id="rId11" imgW="1307880" imgH="888840" progId="Equation.3">
                  <p:embed/>
                </p:oleObj>
              </mc:Choice>
              <mc:Fallback>
                <p:oleObj name="公式" r:id="rId11" imgW="1307880" imgH="888840" progId="Equation.3">
                  <p:embed/>
                  <p:pic>
                    <p:nvPicPr>
                      <p:cNvPr id="501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0263" y="2367384"/>
                        <a:ext cx="1308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5" name="Object 19"/>
          <p:cNvGraphicFramePr>
            <a:graphicFrameLocks noChangeAspect="1"/>
          </p:cNvGraphicFramePr>
          <p:nvPr>
            <p:extLst/>
          </p:nvPr>
        </p:nvGraphicFramePr>
        <p:xfrm>
          <a:off x="6024564" y="2321347"/>
          <a:ext cx="2592387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59" name="Equation" r:id="rId13" imgW="1091880" imgH="406080" progId="Equation.DSMT4">
                  <p:embed/>
                </p:oleObj>
              </mc:Choice>
              <mc:Fallback>
                <p:oleObj name="Equation" r:id="rId13" imgW="1091880" imgH="406080" progId="Equation.DSMT4">
                  <p:embed/>
                  <p:pic>
                    <p:nvPicPr>
                      <p:cNvPr id="501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4564" y="2321347"/>
                        <a:ext cx="2592387" cy="963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8"/>
          <p:cNvGraphicFramePr>
            <a:graphicFrameLocks noChangeAspect="1"/>
          </p:cNvGraphicFramePr>
          <p:nvPr>
            <p:extLst/>
          </p:nvPr>
        </p:nvGraphicFramePr>
        <p:xfrm>
          <a:off x="2927350" y="3377629"/>
          <a:ext cx="3024188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0" name="Equation" r:id="rId15" imgW="1257120" imgH="406080" progId="Equation.DSMT4">
                  <p:embed/>
                </p:oleObj>
              </mc:Choice>
              <mc:Fallback>
                <p:oleObj name="Equation" r:id="rId15" imgW="1257120" imgH="406080" progId="Equation.DSMT4">
                  <p:embed/>
                  <p:pic>
                    <p:nvPicPr>
                      <p:cNvPr id="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3377629"/>
                        <a:ext cx="3024188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9"/>
          <p:cNvGraphicFramePr>
            <a:graphicFrameLocks noChangeAspect="1"/>
          </p:cNvGraphicFramePr>
          <p:nvPr>
            <p:extLst/>
          </p:nvPr>
        </p:nvGraphicFramePr>
        <p:xfrm>
          <a:off x="5953126" y="3356993"/>
          <a:ext cx="2879725" cy="1036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1" name="Equation" r:id="rId17" imgW="1130040" imgH="406080" progId="Equation.DSMT4">
                  <p:embed/>
                </p:oleObj>
              </mc:Choice>
              <mc:Fallback>
                <p:oleObj name="Equation" r:id="rId17" imgW="1130040" imgH="406080" progId="Equation.DSMT4">
                  <p:embed/>
                  <p:pic>
                    <p:nvPicPr>
                      <p:cNvPr id="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3126" y="3356993"/>
                        <a:ext cx="2879725" cy="1036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0"/>
          <p:cNvGraphicFramePr>
            <a:graphicFrameLocks noChangeAspect="1"/>
          </p:cNvGraphicFramePr>
          <p:nvPr>
            <p:extLst/>
          </p:nvPr>
        </p:nvGraphicFramePr>
        <p:xfrm>
          <a:off x="2973388" y="4436492"/>
          <a:ext cx="18796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2" name="公式" r:id="rId19" imgW="1879560" imgH="888840" progId="Equation.3">
                  <p:embed/>
                </p:oleObj>
              </mc:Choice>
              <mc:Fallback>
                <p:oleObj name="公式" r:id="rId19" imgW="1879560" imgH="888840" progId="Equation.3">
                  <p:embed/>
                  <p:pic>
                    <p:nvPicPr>
                      <p:cNvPr id="1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388" y="4436492"/>
                        <a:ext cx="18796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1"/>
          <p:cNvGraphicFramePr>
            <a:graphicFrameLocks noChangeAspect="1"/>
          </p:cNvGraphicFramePr>
          <p:nvPr>
            <p:extLst/>
          </p:nvPr>
        </p:nvGraphicFramePr>
        <p:xfrm>
          <a:off x="4940300" y="4509517"/>
          <a:ext cx="2019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3" name="公式" r:id="rId21" imgW="2019240" imgH="825480" progId="Equation.3">
                  <p:embed/>
                </p:oleObj>
              </mc:Choice>
              <mc:Fallback>
                <p:oleObj name="公式" r:id="rId21" imgW="2019240" imgH="825480" progId="Equation.3">
                  <p:embed/>
                  <p:pic>
                    <p:nvPicPr>
                      <p:cNvPr id="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4509517"/>
                        <a:ext cx="2019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686328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703512" y="929358"/>
            <a:ext cx="2660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设函数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5978782"/>
              </p:ext>
            </p:extLst>
          </p:nvPr>
        </p:nvGraphicFramePr>
        <p:xfrm>
          <a:off x="3970462" y="1021432"/>
          <a:ext cx="222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0" name="Equation" r:id="rId3" imgW="2222280" imgH="406080" progId="Equation.3">
                  <p:embed/>
                </p:oleObj>
              </mc:Choice>
              <mc:Fallback>
                <p:oleObj name="Equation" r:id="rId3" imgW="2222280" imgH="406080" progId="Equation.3">
                  <p:embed/>
                  <p:pic>
                    <p:nvPicPr>
                      <p:cNvPr id="15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0462" y="1021432"/>
                        <a:ext cx="222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192962" y="959584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单值函数</a:t>
            </a: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558398"/>
              </p:ext>
            </p:extLst>
          </p:nvPr>
        </p:nvGraphicFramePr>
        <p:xfrm>
          <a:off x="7785055" y="1037108"/>
          <a:ext cx="119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1" name="Equation" r:id="rId5" imgW="1193760" imgH="406080" progId="Equation.3">
                  <p:embed/>
                </p:oleObj>
              </mc:Choice>
              <mc:Fallback>
                <p:oleObj name="Equation" r:id="rId5" imgW="1193760" imgH="406080" progId="Equation.3">
                  <p:embed/>
                  <p:pic>
                    <p:nvPicPr>
                      <p:cNvPr id="153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055" y="1037108"/>
                        <a:ext cx="1193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8928055" y="96567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满足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433762" y="1497683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</a:t>
            </a:r>
          </a:p>
        </p:txBody>
      </p:sp>
      <p:graphicFrame>
        <p:nvGraphicFramePr>
          <p:cNvPr id="1536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407747"/>
              </p:ext>
            </p:extLst>
          </p:nvPr>
        </p:nvGraphicFramePr>
        <p:xfrm>
          <a:off x="2903662" y="1478632"/>
          <a:ext cx="2374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2" name="Equation" r:id="rId7" imgW="2374560" imgH="507960" progId="Equation.3">
                  <p:embed/>
                </p:oleObj>
              </mc:Choice>
              <mc:Fallback>
                <p:oleObj name="Equation" r:id="rId7" imgW="2374560" imgH="507960" progId="Equation.3">
                  <p:embed/>
                  <p:pic>
                    <p:nvPicPr>
                      <p:cNvPr id="153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662" y="1478632"/>
                        <a:ext cx="2374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459162" y="2102520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1537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839897"/>
              </p:ext>
            </p:extLst>
          </p:nvPr>
        </p:nvGraphicFramePr>
        <p:xfrm>
          <a:off x="3297362" y="2189832"/>
          <a:ext cx="901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3" name="Equation" r:id="rId9" imgW="901440" imgH="393480" progId="Equation.3">
                  <p:embed/>
                </p:oleObj>
              </mc:Choice>
              <mc:Fallback>
                <p:oleObj name="Equation" r:id="rId9" imgW="901440" imgH="393480" progId="Equation.3">
                  <p:embed/>
                  <p:pic>
                    <p:nvPicPr>
                      <p:cNvPr id="153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362" y="2189832"/>
                        <a:ext cx="901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4211762" y="2086645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</a:t>
            </a:r>
          </a:p>
        </p:txBody>
      </p:sp>
      <p:graphicFrame>
        <p:nvGraphicFramePr>
          <p:cNvPr id="1537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1538470"/>
              </p:ext>
            </p:extLst>
          </p:nvPr>
        </p:nvGraphicFramePr>
        <p:xfrm>
          <a:off x="4707062" y="2189832"/>
          <a:ext cx="186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4" name="Equation" r:id="rId11" imgW="1866600" imgH="406080" progId="Equation.3">
                  <p:embed/>
                </p:oleObj>
              </mc:Choice>
              <mc:Fallback>
                <p:oleObj name="Equation" r:id="rId11" imgW="1866600" imgH="406080" progId="Equation.3">
                  <p:embed/>
                  <p:pic>
                    <p:nvPicPr>
                      <p:cNvPr id="153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7062" y="2189832"/>
                        <a:ext cx="186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1332573"/>
              </p:ext>
            </p:extLst>
          </p:nvPr>
        </p:nvGraphicFramePr>
        <p:xfrm>
          <a:off x="5365876" y="1580233"/>
          <a:ext cx="296068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5" name="Equation" r:id="rId13" imgW="2971800" imgH="406080" progId="Equation.3">
                  <p:embed/>
                </p:oleObj>
              </mc:Choice>
              <mc:Fallback>
                <p:oleObj name="Equation" r:id="rId13" imgW="2971800" imgH="406080" progId="Equation.3">
                  <p:embed/>
                  <p:pic>
                    <p:nvPicPr>
                      <p:cNvPr id="153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876" y="1580233"/>
                        <a:ext cx="296068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31" name="Group 71"/>
          <p:cNvGrpSpPr>
            <a:grpSpLocks/>
          </p:cNvGrpSpPr>
          <p:nvPr/>
        </p:nvGrpSpPr>
        <p:grpSpPr bwMode="auto">
          <a:xfrm>
            <a:off x="2832226" y="2723232"/>
            <a:ext cx="4452937" cy="774700"/>
            <a:chOff x="1051" y="1584"/>
            <a:chExt cx="2805" cy="488"/>
          </a:xfrm>
        </p:grpSpPr>
        <p:graphicFrame>
          <p:nvGraphicFramePr>
            <p:cNvPr id="15380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1051" y="1584"/>
            <a:ext cx="2805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96" name="Equation" r:id="rId15" imgW="4457520" imgH="774360" progId="Equation.3">
                    <p:embed/>
                  </p:oleObj>
                </mc:Choice>
                <mc:Fallback>
                  <p:oleObj name="Equation" r:id="rId15" imgW="4457520" imgH="774360" progId="Equation.3">
                    <p:embed/>
                    <p:pic>
                      <p:nvPicPr>
                        <p:cNvPr id="1538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1" y="1584"/>
                          <a:ext cx="2805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81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2671" y="1700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97" name="Equation" r:id="rId17" imgW="634680" imgH="406080" progId="Equation.3">
                    <p:embed/>
                  </p:oleObj>
                </mc:Choice>
                <mc:Fallback>
                  <p:oleObj name="Equation" r:id="rId17" imgW="634680" imgH="406080" progId="Equation.3">
                    <p:embed/>
                    <p:pic>
                      <p:nvPicPr>
                        <p:cNvPr id="1538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1" y="1700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382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3151" y="1684"/>
            <a:ext cx="4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498" name="Equation" r:id="rId19" imgW="723600" imgH="419040" progId="Equation.3">
                    <p:embed/>
                  </p:oleObj>
                </mc:Choice>
                <mc:Fallback>
                  <p:oleObj name="Equation" r:id="rId19" imgW="723600" imgH="419040" progId="Equation.3">
                    <p:embed/>
                    <p:pic>
                      <p:nvPicPr>
                        <p:cNvPr id="15382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1" y="1684"/>
                          <a:ext cx="45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1703512" y="3561433"/>
            <a:ext cx="5632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所证等式两边被积函数都连续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7107362" y="3561433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因此积分都存在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1676400" y="4109120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且它们的原函数也存在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5388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098334"/>
              </p:ext>
            </p:extLst>
          </p:nvPr>
        </p:nvGraphicFramePr>
        <p:xfrm>
          <a:off x="5562600" y="4171032"/>
          <a:ext cx="469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99" name="Equation" r:id="rId21" imgW="4698720" imgH="444240" progId="Equation.3">
                  <p:embed/>
                </p:oleObj>
              </mc:Choice>
              <mc:Fallback>
                <p:oleObj name="Equation" r:id="rId21" imgW="4698720" imgH="444240" progId="Equation.3">
                  <p:embed/>
                  <p:pic>
                    <p:nvPicPr>
                      <p:cNvPr id="153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171032"/>
                        <a:ext cx="469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3352800" y="4704433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</a:t>
            </a:r>
          </a:p>
        </p:txBody>
      </p:sp>
      <p:sp>
        <p:nvSpPr>
          <p:cNvPr id="15395" name="Text Box 35"/>
          <p:cNvSpPr txBox="1">
            <a:spLocks noChangeArrowheads="1"/>
          </p:cNvSpPr>
          <p:nvPr/>
        </p:nvSpPr>
        <p:spPr bwMode="auto">
          <a:xfrm>
            <a:off x="5715000" y="4704433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的原函数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7391400" y="4704433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因此有</a:t>
            </a:r>
          </a:p>
        </p:txBody>
      </p:sp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1676400" y="4704433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5399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335025"/>
              </p:ext>
            </p:extLst>
          </p:nvPr>
        </p:nvGraphicFramePr>
        <p:xfrm>
          <a:off x="1487488" y="5237832"/>
          <a:ext cx="1460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00" name="Equation" r:id="rId23" imgW="1460160" imgH="774360" progId="Equation.3">
                  <p:embed/>
                </p:oleObj>
              </mc:Choice>
              <mc:Fallback>
                <p:oleObj name="Equation" r:id="rId23" imgW="1460160" imgH="774360" progId="Equation.3">
                  <p:embed/>
                  <p:pic>
                    <p:nvPicPr>
                      <p:cNvPr id="1539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7488" y="5237832"/>
                        <a:ext cx="1460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0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5814458"/>
              </p:ext>
            </p:extLst>
          </p:nvPr>
        </p:nvGraphicFramePr>
        <p:xfrm>
          <a:off x="2979738" y="5466432"/>
          <a:ext cx="208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01" name="Equation" r:id="rId25" imgW="2082600" imgH="406080" progId="Equation.3">
                  <p:embed/>
                </p:oleObj>
              </mc:Choice>
              <mc:Fallback>
                <p:oleObj name="Equation" r:id="rId25" imgW="2082600" imgH="406080" progId="Equation.3">
                  <p:embed/>
                  <p:pic>
                    <p:nvPicPr>
                      <p:cNvPr id="1540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9738" y="5466432"/>
                        <a:ext cx="208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01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5284923"/>
              </p:ext>
            </p:extLst>
          </p:nvPr>
        </p:nvGraphicFramePr>
        <p:xfrm>
          <a:off x="5108576" y="5466432"/>
          <a:ext cx="1562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02" name="Equation" r:id="rId27" imgW="1562040" imgH="406080" progId="Equation.3">
                  <p:embed/>
                </p:oleObj>
              </mc:Choice>
              <mc:Fallback>
                <p:oleObj name="Equation" r:id="rId27" imgW="1562040" imgH="406080" progId="Equation.3">
                  <p:embed/>
                  <p:pic>
                    <p:nvPicPr>
                      <p:cNvPr id="15401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8576" y="5466432"/>
                        <a:ext cx="1562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02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960584"/>
              </p:ext>
            </p:extLst>
          </p:nvPr>
        </p:nvGraphicFramePr>
        <p:xfrm>
          <a:off x="6751638" y="5466432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503" name="Equation" r:id="rId29" imgW="1511280" imgH="406080" progId="Equation.3">
                  <p:embed/>
                </p:oleObj>
              </mc:Choice>
              <mc:Fallback>
                <p:oleObj name="Equation" r:id="rId29" imgW="1511280" imgH="406080" progId="Equation.3">
                  <p:embed/>
                  <p:pic>
                    <p:nvPicPr>
                      <p:cNvPr id="1540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1638" y="5466432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32" name="Group 72"/>
          <p:cNvGrpSpPr>
            <a:grpSpLocks/>
          </p:cNvGrpSpPr>
          <p:nvPr/>
        </p:nvGrpSpPr>
        <p:grpSpPr bwMode="auto">
          <a:xfrm>
            <a:off x="8340657" y="5271171"/>
            <a:ext cx="3073400" cy="774700"/>
            <a:chOff x="1856" y="3600"/>
            <a:chExt cx="1936" cy="488"/>
          </a:xfrm>
        </p:grpSpPr>
        <p:graphicFrame>
          <p:nvGraphicFramePr>
            <p:cNvPr id="15404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1856" y="3600"/>
            <a:ext cx="1936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04" name="Equation" r:id="rId31" imgW="3073320" imgH="774360" progId="Equation.3">
                    <p:embed/>
                  </p:oleObj>
                </mc:Choice>
                <mc:Fallback>
                  <p:oleObj name="Equation" r:id="rId31" imgW="3073320" imgH="774360" progId="Equation.3">
                    <p:embed/>
                    <p:pic>
                      <p:nvPicPr>
                        <p:cNvPr id="15404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6" y="3600"/>
                          <a:ext cx="1936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5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2583" y="3708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05" name="Equation" r:id="rId33" imgW="634680" imgH="406080" progId="Equation.3">
                    <p:embed/>
                  </p:oleObj>
                </mc:Choice>
                <mc:Fallback>
                  <p:oleObj name="Equation" r:id="rId33" imgW="634680" imgH="406080" progId="Equation.3">
                    <p:embed/>
                    <p:pic>
                      <p:nvPicPr>
                        <p:cNvPr id="15405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83" y="3708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6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3107" y="3708"/>
            <a:ext cx="4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06" name="Equation" r:id="rId35" imgW="723600" imgH="419040" progId="Equation.3">
                    <p:embed/>
                  </p:oleObj>
                </mc:Choice>
                <mc:Fallback>
                  <p:oleObj name="Equation" r:id="rId35" imgW="723600" imgH="419040" progId="Equation.3">
                    <p:embed/>
                    <p:pic>
                      <p:nvPicPr>
                        <p:cNvPr id="15406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07" y="3708"/>
                          <a:ext cx="45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428" name="Group 68"/>
          <p:cNvGrpSpPr>
            <a:grpSpLocks/>
          </p:cNvGrpSpPr>
          <p:nvPr/>
        </p:nvGrpSpPr>
        <p:grpSpPr bwMode="auto">
          <a:xfrm>
            <a:off x="2120900" y="4793665"/>
            <a:ext cx="1231900" cy="406400"/>
            <a:chOff x="352" y="2976"/>
            <a:chExt cx="776" cy="256"/>
          </a:xfrm>
        </p:grpSpPr>
        <p:graphicFrame>
          <p:nvGraphicFramePr>
            <p:cNvPr id="15392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352" y="2980"/>
            <a:ext cx="776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07" name="Equation" r:id="rId37" imgW="1231560" imgH="393480" progId="Equation.3">
                    <p:embed/>
                  </p:oleObj>
                </mc:Choice>
                <mc:Fallback>
                  <p:oleObj name="Equation" r:id="rId37" imgW="1231560" imgH="393480" progId="Equation.3">
                    <p:embed/>
                    <p:pic>
                      <p:nvPicPr>
                        <p:cNvPr id="15392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" y="2980"/>
                          <a:ext cx="776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13" name="Object 53"/>
            <p:cNvGraphicFramePr>
              <a:graphicFrameLocks noChangeAspect="1"/>
            </p:cNvGraphicFramePr>
            <p:nvPr>
              <p:extLst/>
            </p:nvPr>
          </p:nvGraphicFramePr>
          <p:xfrm>
            <a:off x="624" y="2976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08" name="Equation" r:id="rId39" imgW="634680" imgH="406080" progId="Equation.3">
                    <p:embed/>
                  </p:oleObj>
                </mc:Choice>
                <mc:Fallback>
                  <p:oleObj name="Equation" r:id="rId39" imgW="634680" imgH="406080" progId="Equation.3">
                    <p:embed/>
                    <p:pic>
                      <p:nvPicPr>
                        <p:cNvPr id="15413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976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429" name="Group 69"/>
          <p:cNvGrpSpPr>
            <a:grpSpLocks/>
          </p:cNvGrpSpPr>
          <p:nvPr/>
        </p:nvGrpSpPr>
        <p:grpSpPr bwMode="auto">
          <a:xfrm>
            <a:off x="3810001" y="4764757"/>
            <a:ext cx="1985963" cy="444500"/>
            <a:chOff x="1509" y="2952"/>
            <a:chExt cx="1251" cy="280"/>
          </a:xfrm>
        </p:grpSpPr>
        <p:graphicFrame>
          <p:nvGraphicFramePr>
            <p:cNvPr id="15394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1509" y="2976"/>
            <a:ext cx="79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09" name="Equation" r:id="rId41" imgW="1257120" imgH="406080" progId="Equation.3">
                    <p:embed/>
                  </p:oleObj>
                </mc:Choice>
                <mc:Fallback>
                  <p:oleObj name="Equation" r:id="rId41" imgW="1257120" imgH="406080" progId="Equation.3">
                    <p:embed/>
                    <p:pic>
                      <p:nvPicPr>
                        <p:cNvPr id="15394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09" y="2976"/>
                          <a:ext cx="79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14" name="Object 54"/>
            <p:cNvGraphicFramePr>
              <a:graphicFrameLocks noChangeAspect="1"/>
            </p:cNvGraphicFramePr>
            <p:nvPr>
              <p:extLst/>
            </p:nvPr>
          </p:nvGraphicFramePr>
          <p:xfrm>
            <a:off x="1776" y="2976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10" name="Equation" r:id="rId43" imgW="634680" imgH="406080" progId="Equation.3">
                    <p:embed/>
                  </p:oleObj>
                </mc:Choice>
                <mc:Fallback>
                  <p:oleObj name="Equation" r:id="rId43" imgW="634680" imgH="406080" progId="Equation.3">
                    <p:embed/>
                    <p:pic>
                      <p:nvPicPr>
                        <p:cNvPr id="15414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2976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15" name="Object 55"/>
            <p:cNvGraphicFramePr>
              <a:graphicFrameLocks noChangeAspect="1"/>
            </p:cNvGraphicFramePr>
            <p:nvPr>
              <p:extLst/>
            </p:nvPr>
          </p:nvGraphicFramePr>
          <p:xfrm>
            <a:off x="2304" y="2952"/>
            <a:ext cx="4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1511" name="Equation" r:id="rId45" imgW="723600" imgH="419040" progId="Equation.3">
                    <p:embed/>
                  </p:oleObj>
                </mc:Choice>
                <mc:Fallback>
                  <p:oleObj name="Equation" r:id="rId45" imgW="723600" imgH="419040" progId="Equation.3">
                    <p:embed/>
                    <p:pic>
                      <p:nvPicPr>
                        <p:cNvPr id="15415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2952"/>
                          <a:ext cx="45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30" name="Line 70"/>
          <p:cNvSpPr>
            <a:spLocks noChangeShapeType="1"/>
          </p:cNvSpPr>
          <p:nvPr/>
        </p:nvSpPr>
        <p:spPr bwMode="auto">
          <a:xfrm>
            <a:off x="5430962" y="1961232"/>
            <a:ext cx="2667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433" name="Text Box 73"/>
          <p:cNvSpPr txBox="1">
            <a:spLocks noChangeArrowheads="1"/>
          </p:cNvSpPr>
          <p:nvPr/>
        </p:nvSpPr>
        <p:spPr bwMode="auto">
          <a:xfrm>
            <a:off x="1703512" y="2843883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4165600" y="260648"/>
            <a:ext cx="4044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5.3.1   </a:t>
            </a:r>
            <a:r>
              <a:rPr lang="zh-CN" altLang="en-US" dirty="0" smtClean="0">
                <a:solidFill>
                  <a:srgbClr val="C00000"/>
                </a:solidFill>
              </a:rPr>
              <a:t>定积分</a:t>
            </a:r>
            <a:r>
              <a:rPr lang="zh-CN" altLang="en-US" dirty="0">
                <a:solidFill>
                  <a:srgbClr val="C00000"/>
                </a:solidFill>
              </a:rPr>
              <a:t>换元积分法</a:t>
            </a:r>
          </a:p>
        </p:txBody>
      </p:sp>
    </p:spTree>
    <p:extLst>
      <p:ext uri="{BB962C8B-B14F-4D97-AF65-F5344CB8AC3E}">
        <p14:creationId xmlns:p14="http://schemas.microsoft.com/office/powerpoint/2010/main" val="26399586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5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  <p:bldP spid="15365" grpId="0" build="p" autoUpdateAnimBg="0"/>
      <p:bldP spid="15367" grpId="0" build="p" autoUpdateAnimBg="0" advAuto="0"/>
      <p:bldP spid="15368" grpId="0" autoUpdateAnimBg="0"/>
      <p:bldP spid="15372" grpId="0" autoUpdateAnimBg="0"/>
      <p:bldP spid="15376" grpId="0" autoUpdateAnimBg="0"/>
      <p:bldP spid="15384" grpId="0" autoUpdateAnimBg="0"/>
      <p:bldP spid="15385" grpId="0" autoUpdateAnimBg="0"/>
      <p:bldP spid="15386" grpId="0" autoUpdateAnimBg="0"/>
      <p:bldP spid="15393" grpId="0" autoUpdateAnimBg="0"/>
      <p:bldP spid="15395" grpId="0" autoUpdateAnimBg="0"/>
      <p:bldP spid="15397" grpId="0" autoUpdateAnimBg="0"/>
      <p:bldP spid="15398" grpId="0" autoUpdateAnimBg="0"/>
      <p:bldP spid="1543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26821" y="1082650"/>
            <a:ext cx="908050" cy="471488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小结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2207568" y="10397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基本积分法</a:t>
            </a:r>
          </a:p>
        </p:txBody>
      </p:sp>
      <p:sp>
        <p:nvSpPr>
          <p:cNvPr id="31751" name="AutoShape 7"/>
          <p:cNvSpPr>
            <a:spLocks/>
          </p:cNvSpPr>
          <p:nvPr/>
        </p:nvSpPr>
        <p:spPr bwMode="auto">
          <a:xfrm>
            <a:off x="4264968" y="8731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4417368" y="734988"/>
            <a:ext cx="2033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换元积分法</a:t>
            </a:r>
          </a:p>
        </p:txBody>
      </p: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417368" y="14065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分部积分法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6703368" y="620688"/>
            <a:ext cx="2209800" cy="139541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CC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换元必换限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配元不换限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边积边代限</a:t>
            </a:r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867936" y="3807966"/>
            <a:ext cx="935906" cy="473968"/>
          </a:xfrm>
          <a:prstGeom prst="rect">
            <a:avLst/>
          </a:prstGeom>
          <a:solidFill>
            <a:schemeClr val="tx1"/>
          </a:solidFill>
          <a:ln w="19050">
            <a:noFill/>
            <a:miter lim="800000"/>
            <a:headEnd/>
            <a:tailEnd/>
          </a:ln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31767" name="Text Box 23"/>
          <p:cNvSpPr txBox="1">
            <a:spLocks noChangeArrowheads="1"/>
          </p:cNvSpPr>
          <p:nvPr/>
        </p:nvSpPr>
        <p:spPr bwMode="auto">
          <a:xfrm>
            <a:off x="2063750" y="3725864"/>
            <a:ext cx="762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</a:rPr>
              <a:t>1.</a:t>
            </a:r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2063750" y="4602163"/>
            <a:ext cx="1670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1769" name="Object 25"/>
          <p:cNvGraphicFramePr>
            <a:graphicFrameLocks noChangeAspect="1"/>
          </p:cNvGraphicFramePr>
          <p:nvPr>
            <p:extLst/>
          </p:nvPr>
        </p:nvGraphicFramePr>
        <p:xfrm>
          <a:off x="3619500" y="4749800"/>
          <a:ext cx="13335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2" name="Equation" r:id="rId3" imgW="1333440" imgH="355320" progId="Equation.3">
                  <p:embed/>
                </p:oleObj>
              </mc:Choice>
              <mc:Fallback>
                <p:oleObj name="Equation" r:id="rId3" imgW="1333440" imgH="355320" progId="Equation.3">
                  <p:embed/>
                  <p:pic>
                    <p:nvPicPr>
                      <p:cNvPr id="3176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0" y="4749800"/>
                        <a:ext cx="13335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0" name="Object 26"/>
          <p:cNvGraphicFramePr>
            <a:graphicFrameLocks noChangeAspect="1"/>
          </p:cNvGraphicFramePr>
          <p:nvPr>
            <p:extLst/>
          </p:nvPr>
        </p:nvGraphicFramePr>
        <p:xfrm>
          <a:off x="2705100" y="3581400"/>
          <a:ext cx="491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3" name="Equation" r:id="rId5" imgW="4914720" imgH="927000" progId="Equation.3">
                  <p:embed/>
                </p:oleObj>
              </mc:Choice>
              <mc:Fallback>
                <p:oleObj name="Equation" r:id="rId5" imgW="4914720" imgH="927000" progId="Equation.3">
                  <p:embed/>
                  <p:pic>
                    <p:nvPicPr>
                      <p:cNvPr id="3177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3581400"/>
                        <a:ext cx="491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4953000" y="45720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1772" name="Object 28"/>
          <p:cNvGraphicFramePr>
            <a:graphicFrameLocks noChangeAspect="1"/>
          </p:cNvGraphicFramePr>
          <p:nvPr>
            <p:extLst/>
          </p:nvPr>
        </p:nvGraphicFramePr>
        <p:xfrm>
          <a:off x="3435350" y="5257800"/>
          <a:ext cx="25908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4" name="Equation" r:id="rId7" imgW="2590560" imgH="774360" progId="Equation.3">
                  <p:embed/>
                </p:oleObj>
              </mc:Choice>
              <mc:Fallback>
                <p:oleObj name="Equation" r:id="rId7" imgW="2590560" imgH="774360" progId="Equation.3">
                  <p:embed/>
                  <p:pic>
                    <p:nvPicPr>
                      <p:cNvPr id="3177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5257800"/>
                        <a:ext cx="25908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3" name="Object 29"/>
          <p:cNvGraphicFramePr>
            <a:graphicFrameLocks noChangeAspect="1"/>
          </p:cNvGraphicFramePr>
          <p:nvPr>
            <p:extLst/>
          </p:nvPr>
        </p:nvGraphicFramePr>
        <p:xfrm>
          <a:off x="6337300" y="5486400"/>
          <a:ext cx="2197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5" name="Equation" r:id="rId9" imgW="2197080" imgH="406080" progId="Equation.3">
                  <p:embed/>
                </p:oleObj>
              </mc:Choice>
              <mc:Fallback>
                <p:oleObj name="Equation" r:id="rId9" imgW="2197080" imgH="406080" progId="Equation.3">
                  <p:embed/>
                  <p:pic>
                    <p:nvPicPr>
                      <p:cNvPr id="3177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5486400"/>
                        <a:ext cx="2197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4" name="Object 30"/>
          <p:cNvGraphicFramePr>
            <a:graphicFrameLocks noChangeAspect="1"/>
          </p:cNvGraphicFramePr>
          <p:nvPr>
            <p:extLst/>
          </p:nvPr>
        </p:nvGraphicFramePr>
        <p:xfrm>
          <a:off x="6019800" y="5301208"/>
          <a:ext cx="9906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6" name="Equation" r:id="rId11" imgW="990360" imgH="774360" progId="Equation.3">
                  <p:embed/>
                </p:oleObj>
              </mc:Choice>
              <mc:Fallback>
                <p:oleObj name="Equation" r:id="rId11" imgW="990360" imgH="774360" progId="Equation.3">
                  <p:embed/>
                  <p:pic>
                    <p:nvPicPr>
                      <p:cNvPr id="317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301208"/>
                        <a:ext cx="9906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5" name="Object 31"/>
          <p:cNvGraphicFramePr>
            <a:graphicFrameLocks noChangeAspect="1"/>
          </p:cNvGraphicFramePr>
          <p:nvPr>
            <p:extLst/>
          </p:nvPr>
        </p:nvGraphicFramePr>
        <p:xfrm>
          <a:off x="6991350" y="5397500"/>
          <a:ext cx="1104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7" name="Equation" r:id="rId13" imgW="1104840" imgH="431640" progId="Equation.3">
                  <p:embed/>
                </p:oleObj>
              </mc:Choice>
              <mc:Fallback>
                <p:oleObj name="Equation" r:id="rId13" imgW="1104840" imgH="431640" progId="Equation.3">
                  <p:embed/>
                  <p:pic>
                    <p:nvPicPr>
                      <p:cNvPr id="3177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1350" y="5397500"/>
                        <a:ext cx="1104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6" name="Object 32"/>
          <p:cNvGraphicFramePr>
            <a:graphicFrameLocks noChangeAspect="1"/>
          </p:cNvGraphicFramePr>
          <p:nvPr>
            <p:extLst/>
          </p:nvPr>
        </p:nvGraphicFramePr>
        <p:xfrm>
          <a:off x="6226176" y="3695700"/>
          <a:ext cx="11080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08" name="Equation" r:id="rId15" imgW="1104840" imgH="431640" progId="Equation.3">
                  <p:embed/>
                </p:oleObj>
              </mc:Choice>
              <mc:Fallback>
                <p:oleObj name="Equation" r:id="rId15" imgW="1104840" imgH="431640" progId="Equation.3">
                  <p:embed/>
                  <p:pic>
                    <p:nvPicPr>
                      <p:cNvPr id="3177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6176" y="3695700"/>
                        <a:ext cx="11080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24"/>
          <p:cNvSpPr txBox="1">
            <a:spLocks noChangeArrowheads="1"/>
          </p:cNvSpPr>
          <p:nvPr/>
        </p:nvSpPr>
        <p:spPr bwMode="auto">
          <a:xfrm>
            <a:off x="911424" y="2564904"/>
            <a:ext cx="103691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5.3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1(2,4,6);  2(2,4,5);  3(4,6);  4(1,3);  6</a:t>
            </a:r>
            <a:r>
              <a:rPr lang="en-US" altLang="zh-CN" smtClean="0">
                <a:solidFill>
                  <a:srgbClr val="000000"/>
                </a:solidFill>
                <a:latin typeface="+mn-lt"/>
                <a:ea typeface="+mn-ea"/>
              </a:rPr>
              <a:t>;  </a:t>
            </a:r>
            <a:r>
              <a:rPr lang="en-US" altLang="zh-CN" smtClean="0">
                <a:solidFill>
                  <a:srgbClr val="000000"/>
                </a:solidFill>
                <a:latin typeface="+mn-lt"/>
                <a:ea typeface="+mn-ea"/>
              </a:rPr>
              <a:t>7(2).</a:t>
            </a:r>
            <a:endParaRPr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457057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 autoUpdateAnimBg="0"/>
      <p:bldP spid="31752" grpId="0" autoUpdateAnimBg="0"/>
      <p:bldP spid="31753" grpId="0" autoUpdateAnimBg="0"/>
      <p:bldP spid="31754" grpId="0" animBg="1" autoUpdateAnimBg="0"/>
      <p:bldP spid="31766" grpId="0" animBg="1" autoUpdateAnimBg="0"/>
      <p:bldP spid="31767" grpId="0" autoUpdateAnimBg="0"/>
      <p:bldP spid="31768" grpId="0" autoUpdateAnimBg="0"/>
      <p:bldP spid="31771" grpId="0" autoUpdateAnimBg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1219200" cy="6096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2.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>
            <p:extLst/>
          </p:nvPr>
        </p:nvGraphicFramePr>
        <p:xfrm>
          <a:off x="2889250" y="342900"/>
          <a:ext cx="2908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0" name="Equation" r:id="rId3" imgW="2908080" imgH="495000" progId="Equation.3">
                  <p:embed/>
                </p:oleObj>
              </mc:Choice>
              <mc:Fallback>
                <p:oleObj name="Equation" r:id="rId3" imgW="2908080" imgH="495000" progId="Equation.3">
                  <p:embed/>
                  <p:pic>
                    <p:nvPicPr>
                      <p:cNvPr id="563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342900"/>
                        <a:ext cx="2908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>
            <p:extLst/>
          </p:nvPr>
        </p:nvGraphicFramePr>
        <p:xfrm>
          <a:off x="5810250" y="152400"/>
          <a:ext cx="270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1" name="Equation" r:id="rId5" imgW="2705040" imgH="850680" progId="Equation.3">
                  <p:embed/>
                </p:oleObj>
              </mc:Choice>
              <mc:Fallback>
                <p:oleObj name="Equation" r:id="rId5" imgW="2705040" imgH="850680" progId="Equation.3">
                  <p:embed/>
                  <p:pic>
                    <p:nvPicPr>
                      <p:cNvPr id="563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0" y="152400"/>
                        <a:ext cx="270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5" name="Object 5"/>
          <p:cNvGraphicFramePr>
            <a:graphicFrameLocks noChangeAspect="1"/>
          </p:cNvGraphicFramePr>
          <p:nvPr>
            <p:extLst/>
          </p:nvPr>
        </p:nvGraphicFramePr>
        <p:xfrm>
          <a:off x="8509000" y="368300"/>
          <a:ext cx="116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2" name="Equation" r:id="rId7" imgW="1168200" imgH="444240" progId="Equation.3">
                  <p:embed/>
                </p:oleObj>
              </mc:Choice>
              <mc:Fallback>
                <p:oleObj name="Equation" r:id="rId7" imgW="1168200" imgH="444240" progId="Equation.3">
                  <p:embed/>
                  <p:pic>
                    <p:nvPicPr>
                      <p:cNvPr id="563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0" y="368300"/>
                        <a:ext cx="116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2063750" y="111283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</a:p>
        </p:txBody>
      </p:sp>
      <p:graphicFrame>
        <p:nvGraphicFramePr>
          <p:cNvPr id="56327" name="Object 7"/>
          <p:cNvGraphicFramePr>
            <a:graphicFrameLocks noChangeAspect="1"/>
          </p:cNvGraphicFramePr>
          <p:nvPr>
            <p:extLst/>
          </p:nvPr>
        </p:nvGraphicFramePr>
        <p:xfrm>
          <a:off x="3340100" y="952500"/>
          <a:ext cx="2578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3" name="Equation" r:id="rId9" imgW="2577960" imgH="850680" progId="Equation.3">
                  <p:embed/>
                </p:oleObj>
              </mc:Choice>
              <mc:Fallback>
                <p:oleObj name="Equation" r:id="rId9" imgW="2577960" imgH="850680" progId="Equation.3">
                  <p:embed/>
                  <p:pic>
                    <p:nvPicPr>
                      <p:cNvPr id="563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952500"/>
                        <a:ext cx="2578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8" name="Object 8"/>
          <p:cNvGraphicFramePr>
            <a:graphicFrameLocks noChangeAspect="1"/>
          </p:cNvGraphicFramePr>
          <p:nvPr>
            <p:extLst/>
          </p:nvPr>
        </p:nvGraphicFramePr>
        <p:xfrm>
          <a:off x="6007100" y="1079500"/>
          <a:ext cx="2146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4" name="Equation" r:id="rId11" imgW="2145960" imgH="507960" progId="Equation.3">
                  <p:embed/>
                </p:oleObj>
              </mc:Choice>
              <mc:Fallback>
                <p:oleObj name="Equation" r:id="rId11" imgW="2145960" imgH="507960" progId="Equation.3">
                  <p:embed/>
                  <p:pic>
                    <p:nvPicPr>
                      <p:cNvPr id="563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1079500"/>
                        <a:ext cx="2146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4495800" y="836614"/>
            <a:ext cx="1295400" cy="15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6330" name="Object 10"/>
          <p:cNvGraphicFramePr>
            <a:graphicFrameLocks noChangeAspect="1"/>
          </p:cNvGraphicFramePr>
          <p:nvPr>
            <p:extLst/>
          </p:nvPr>
        </p:nvGraphicFramePr>
        <p:xfrm>
          <a:off x="8229600" y="1079500"/>
          <a:ext cx="1193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5" name="Equation" r:id="rId13" imgW="1193760" imgH="507960" progId="Equation.3">
                  <p:embed/>
                </p:oleObj>
              </mc:Choice>
              <mc:Fallback>
                <p:oleObj name="Equation" r:id="rId13" imgW="1193760" imgH="507960" progId="Equation.3">
                  <p:embed/>
                  <p:pic>
                    <p:nvPicPr>
                      <p:cNvPr id="5633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1079500"/>
                        <a:ext cx="1193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1" name="Object 11"/>
          <p:cNvGraphicFramePr>
            <a:graphicFrameLocks noChangeAspect="1"/>
          </p:cNvGraphicFramePr>
          <p:nvPr>
            <p:extLst/>
          </p:nvPr>
        </p:nvGraphicFramePr>
        <p:xfrm>
          <a:off x="2133600" y="1892300"/>
          <a:ext cx="1447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6" name="Equation" r:id="rId15" imgW="1447560" imgH="507960" progId="Equation.3">
                  <p:embed/>
                </p:oleObj>
              </mc:Choice>
              <mc:Fallback>
                <p:oleObj name="Equation" r:id="rId15" imgW="1447560" imgH="507960" progId="Equation.3">
                  <p:embed/>
                  <p:pic>
                    <p:nvPicPr>
                      <p:cNvPr id="563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892300"/>
                        <a:ext cx="1447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2" name="Object 12"/>
          <p:cNvGraphicFramePr>
            <a:graphicFrameLocks noChangeAspect="1"/>
          </p:cNvGraphicFramePr>
          <p:nvPr>
            <p:extLst/>
          </p:nvPr>
        </p:nvGraphicFramePr>
        <p:xfrm>
          <a:off x="3657600" y="1917700"/>
          <a:ext cx="2298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7" name="Equation" r:id="rId17" imgW="2298600" imgH="469800" progId="Equation.3">
                  <p:embed/>
                </p:oleObj>
              </mc:Choice>
              <mc:Fallback>
                <p:oleObj name="Equation" r:id="rId17" imgW="2298600" imgH="469800" progId="Equation.3">
                  <p:embed/>
                  <p:pic>
                    <p:nvPicPr>
                      <p:cNvPr id="563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917700"/>
                        <a:ext cx="2298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3" name="Object 13"/>
          <p:cNvGraphicFramePr>
            <a:graphicFrameLocks noChangeAspect="1"/>
          </p:cNvGraphicFramePr>
          <p:nvPr>
            <p:extLst/>
          </p:nvPr>
        </p:nvGraphicFramePr>
        <p:xfrm>
          <a:off x="6057900" y="1917700"/>
          <a:ext cx="1028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8" name="Equation" r:id="rId19" imgW="1028520" imgH="507960" progId="Equation.3">
                  <p:embed/>
                </p:oleObj>
              </mc:Choice>
              <mc:Fallback>
                <p:oleObj name="Equation" r:id="rId19" imgW="1028520" imgH="507960" progId="Equation.3">
                  <p:embed/>
                  <p:pic>
                    <p:nvPicPr>
                      <p:cNvPr id="563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1917700"/>
                        <a:ext cx="1028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4" name="Object 14"/>
          <p:cNvGraphicFramePr>
            <a:graphicFrameLocks noChangeAspect="1"/>
          </p:cNvGraphicFramePr>
          <p:nvPr>
            <p:extLst/>
          </p:nvPr>
        </p:nvGraphicFramePr>
        <p:xfrm>
          <a:off x="8001000" y="1892300"/>
          <a:ext cx="1219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39" name="Equation" r:id="rId21" imgW="1218960" imgH="558720" progId="Equation.3">
                  <p:embed/>
                </p:oleObj>
              </mc:Choice>
              <mc:Fallback>
                <p:oleObj name="Equation" r:id="rId21" imgW="1218960" imgH="55872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1892300"/>
                        <a:ext cx="1219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063750" y="2578101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200400" y="2608263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对已知等式两边求导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6337" name="Object 17"/>
          <p:cNvGraphicFramePr>
            <a:graphicFrameLocks noChangeAspect="1"/>
          </p:cNvGraphicFramePr>
          <p:nvPr>
            <p:extLst/>
          </p:nvPr>
        </p:nvGraphicFramePr>
        <p:xfrm>
          <a:off x="3016250" y="3232150"/>
          <a:ext cx="2146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0" name="Equation" r:id="rId23" imgW="2145960" imgH="622080" progId="Equation.3">
                  <p:embed/>
                </p:oleObj>
              </mc:Choice>
              <mc:Fallback>
                <p:oleObj name="Equation" r:id="rId23" imgW="2145960" imgH="622080" progId="Equation.3">
                  <p:embed/>
                  <p:pic>
                    <p:nvPicPr>
                      <p:cNvPr id="5633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3232150"/>
                        <a:ext cx="21463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8" name="AutoShape 18"/>
          <p:cNvSpPr>
            <a:spLocks noChangeArrowheads="1"/>
          </p:cNvSpPr>
          <p:nvPr/>
        </p:nvSpPr>
        <p:spPr bwMode="auto">
          <a:xfrm>
            <a:off x="7162800" y="2082800"/>
            <a:ext cx="762000" cy="152400"/>
          </a:xfrm>
          <a:prstGeom prst="rightArrow">
            <a:avLst>
              <a:gd name="adj1" fmla="val 50000"/>
              <a:gd name="adj2" fmla="val 125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6339" name="Object 19"/>
          <p:cNvGraphicFramePr>
            <a:graphicFrameLocks noChangeAspect="1"/>
          </p:cNvGraphicFramePr>
          <p:nvPr>
            <p:extLst/>
          </p:nvPr>
        </p:nvGraphicFramePr>
        <p:xfrm>
          <a:off x="1828800" y="3959225"/>
          <a:ext cx="1447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1" name="Equation" r:id="rId25" imgW="1447560" imgH="507960" progId="Equation.3">
                  <p:embed/>
                </p:oleObj>
              </mc:Choice>
              <mc:Fallback>
                <p:oleObj name="Equation" r:id="rId25" imgW="1447560" imgH="507960" progId="Equation.3">
                  <p:embed/>
                  <p:pic>
                    <p:nvPicPr>
                      <p:cNvPr id="5633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59225"/>
                        <a:ext cx="1447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0" name="Object 20"/>
          <p:cNvGraphicFramePr>
            <a:graphicFrameLocks noChangeAspect="1"/>
          </p:cNvGraphicFramePr>
          <p:nvPr>
            <p:extLst/>
          </p:nvPr>
        </p:nvGraphicFramePr>
        <p:xfrm>
          <a:off x="3314700" y="3886200"/>
          <a:ext cx="1943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2" name="Equation" r:id="rId27" imgW="1942920" imgH="685800" progId="Equation.3">
                  <p:embed/>
                </p:oleObj>
              </mc:Choice>
              <mc:Fallback>
                <p:oleObj name="Equation" r:id="rId27" imgW="1942920" imgH="685800" progId="Equation.3">
                  <p:embed/>
                  <p:pic>
                    <p:nvPicPr>
                      <p:cNvPr id="5634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3886200"/>
                        <a:ext cx="19431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1" name="Object 21"/>
          <p:cNvGraphicFramePr>
            <a:graphicFrameLocks noChangeAspect="1"/>
          </p:cNvGraphicFramePr>
          <p:nvPr>
            <p:extLst/>
          </p:nvPr>
        </p:nvGraphicFramePr>
        <p:xfrm>
          <a:off x="2095500" y="4635500"/>
          <a:ext cx="4254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3" name="Equation" r:id="rId29" imgW="4254480" imgH="774360" progId="Equation.3">
                  <p:embed/>
                </p:oleObj>
              </mc:Choice>
              <mc:Fallback>
                <p:oleObj name="Equation" r:id="rId29" imgW="4254480" imgH="774360" progId="Equation.3">
                  <p:embed/>
                  <p:pic>
                    <p:nvPicPr>
                      <p:cNvPr id="563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0" y="4635500"/>
                        <a:ext cx="4254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2" name="Object 22"/>
          <p:cNvGraphicFramePr>
            <a:graphicFrameLocks noChangeAspect="1"/>
          </p:cNvGraphicFramePr>
          <p:nvPr>
            <p:extLst/>
          </p:nvPr>
        </p:nvGraphicFramePr>
        <p:xfrm>
          <a:off x="3397250" y="5410200"/>
          <a:ext cx="1549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4" name="Equation" r:id="rId31" imgW="1549080" imgH="774360" progId="Equation.3">
                  <p:embed/>
                </p:oleObj>
              </mc:Choice>
              <mc:Fallback>
                <p:oleObj name="Equation" r:id="rId31" imgW="1549080" imgH="774360" progId="Equation.3">
                  <p:embed/>
                  <p:pic>
                    <p:nvPicPr>
                      <p:cNvPr id="5634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5410200"/>
                        <a:ext cx="1549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3" name="Object 23"/>
          <p:cNvGraphicFramePr>
            <a:graphicFrameLocks noChangeAspect="1"/>
          </p:cNvGraphicFramePr>
          <p:nvPr>
            <p:extLst/>
          </p:nvPr>
        </p:nvGraphicFramePr>
        <p:xfrm>
          <a:off x="5022850" y="5543550"/>
          <a:ext cx="469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5" name="Equation" r:id="rId33" imgW="469800" imgH="558720" progId="Equation.3">
                  <p:embed/>
                </p:oleObj>
              </mc:Choice>
              <mc:Fallback>
                <p:oleObj name="Equation" r:id="rId33" imgW="469800" imgH="558720" progId="Equation.3">
                  <p:embed/>
                  <p:pic>
                    <p:nvPicPr>
                      <p:cNvPr id="5634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850" y="5543550"/>
                        <a:ext cx="469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4" name="Line 24"/>
          <p:cNvSpPr>
            <a:spLocks noChangeShapeType="1"/>
          </p:cNvSpPr>
          <p:nvPr/>
        </p:nvSpPr>
        <p:spPr bwMode="auto">
          <a:xfrm>
            <a:off x="7010400" y="2501900"/>
            <a:ext cx="0" cy="35941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7086600" y="25781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思考</a:t>
            </a:r>
            <a:r>
              <a:rPr lang="en-US" altLang="zh-CN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8077200" y="2578101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若改题为</a:t>
            </a:r>
          </a:p>
        </p:txBody>
      </p:sp>
      <p:graphicFrame>
        <p:nvGraphicFramePr>
          <p:cNvPr id="56347" name="Object 27"/>
          <p:cNvGraphicFramePr>
            <a:graphicFrameLocks noChangeAspect="1"/>
          </p:cNvGraphicFramePr>
          <p:nvPr>
            <p:extLst/>
          </p:nvPr>
        </p:nvGraphicFramePr>
        <p:xfrm>
          <a:off x="7416800" y="3048000"/>
          <a:ext cx="2832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6" name="Equation" r:id="rId35" imgW="2831760" imgH="850680" progId="Equation.3">
                  <p:embed/>
                </p:oleObj>
              </mc:Choice>
              <mc:Fallback>
                <p:oleObj name="Equation" r:id="rId35" imgW="2831760" imgH="850680" progId="Equation.3">
                  <p:embed/>
                  <p:pic>
                    <p:nvPicPr>
                      <p:cNvPr id="5634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800" y="3048000"/>
                        <a:ext cx="2832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8" name="Object 28"/>
          <p:cNvGraphicFramePr>
            <a:graphicFrameLocks noChangeAspect="1"/>
          </p:cNvGraphicFramePr>
          <p:nvPr>
            <p:extLst/>
          </p:nvPr>
        </p:nvGraphicFramePr>
        <p:xfrm>
          <a:off x="8077200" y="3873500"/>
          <a:ext cx="1219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7" name="Equation" r:id="rId37" imgW="1218960" imgH="406080" progId="Equation.3">
                  <p:embed/>
                </p:oleObj>
              </mc:Choice>
              <mc:Fallback>
                <p:oleObj name="Equation" r:id="rId37" imgW="1218960" imgH="406080" progId="Equation.3">
                  <p:embed/>
                  <p:pic>
                    <p:nvPicPr>
                      <p:cNvPr id="5634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3873500"/>
                        <a:ext cx="1219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9" name="Text Box 29"/>
          <p:cNvSpPr txBox="1">
            <a:spLocks noChangeArrowheads="1"/>
          </p:cNvSpPr>
          <p:nvPr/>
        </p:nvSpPr>
        <p:spPr bwMode="auto">
          <a:xfrm>
            <a:off x="7086600" y="4344988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两边求导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6350" name="Object 30"/>
          <p:cNvGraphicFramePr>
            <a:graphicFrameLocks noChangeAspect="1"/>
          </p:cNvGraphicFramePr>
          <p:nvPr>
            <p:extLst/>
          </p:nvPr>
        </p:nvGraphicFramePr>
        <p:xfrm>
          <a:off x="8045450" y="4800600"/>
          <a:ext cx="16510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8" name="Equation" r:id="rId39" imgW="1650960" imgH="698400" progId="Equation.3">
                  <p:embed/>
                </p:oleObj>
              </mc:Choice>
              <mc:Fallback>
                <p:oleObj name="Equation" r:id="rId39" imgW="1650960" imgH="698400" progId="Equation.3">
                  <p:embed/>
                  <p:pic>
                    <p:nvPicPr>
                      <p:cNvPr id="5635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45450" y="4800600"/>
                        <a:ext cx="16510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1" name="Object 31"/>
          <p:cNvGraphicFramePr>
            <a:graphicFrameLocks noChangeAspect="1"/>
          </p:cNvGraphicFramePr>
          <p:nvPr>
            <p:extLst/>
          </p:nvPr>
        </p:nvGraphicFramePr>
        <p:xfrm>
          <a:off x="7702550" y="5473700"/>
          <a:ext cx="27178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49" name="Equation" r:id="rId41" imgW="2717640" imgH="774360" progId="Equation.3">
                  <p:embed/>
                </p:oleObj>
              </mc:Choice>
              <mc:Fallback>
                <p:oleObj name="Equation" r:id="rId41" imgW="2717640" imgH="774360" progId="Equation.3">
                  <p:embed/>
                  <p:pic>
                    <p:nvPicPr>
                      <p:cNvPr id="5635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02550" y="5473700"/>
                        <a:ext cx="27178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2" name="Line 32"/>
          <p:cNvSpPr>
            <a:spLocks noChangeShapeType="1"/>
          </p:cNvSpPr>
          <p:nvPr/>
        </p:nvSpPr>
        <p:spPr bwMode="auto">
          <a:xfrm>
            <a:off x="7010400" y="2501900"/>
            <a:ext cx="3505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53" name="Line 33"/>
          <p:cNvSpPr>
            <a:spLocks noChangeShapeType="1"/>
          </p:cNvSpPr>
          <p:nvPr/>
        </p:nvSpPr>
        <p:spPr bwMode="auto">
          <a:xfrm>
            <a:off x="5943600" y="977900"/>
            <a:ext cx="23622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6354" name="Text Box 34"/>
          <p:cNvSpPr txBox="1">
            <a:spLocks noChangeArrowheads="1"/>
          </p:cNvSpPr>
          <p:nvPr/>
        </p:nvSpPr>
        <p:spPr bwMode="auto">
          <a:xfrm>
            <a:off x="1736725" y="32639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</p:spTree>
    <p:extLst>
      <p:ext uri="{BB962C8B-B14F-4D97-AF65-F5344CB8AC3E}">
        <p14:creationId xmlns:p14="http://schemas.microsoft.com/office/powerpoint/2010/main" val="15799308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6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6" grpId="0" autoUpdateAnimBg="0"/>
      <p:bldP spid="56335" grpId="0" autoUpdateAnimBg="0"/>
      <p:bldP spid="56336" grpId="0" autoUpdateAnimBg="0"/>
      <p:bldP spid="56345" grpId="0" autoUpdateAnimBg="0"/>
      <p:bldP spid="56346" grpId="0" autoUpdateAnimBg="0"/>
      <p:bldP spid="56349" grpId="0" autoUpdateAnimBg="0"/>
      <p:bldP spid="56354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603250"/>
            <a:ext cx="16764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>
            <p:extLst/>
          </p:nvPr>
        </p:nvGraphicFramePr>
        <p:xfrm>
          <a:off x="2895600" y="609600"/>
          <a:ext cx="2895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2" name="Equation" r:id="rId3" imgW="2895480" imgH="457200" progId="Equation.3">
                  <p:embed/>
                </p:oleObj>
              </mc:Choice>
              <mc:Fallback>
                <p:oleObj name="Equation" r:id="rId3" imgW="2895480" imgH="457200" progId="Equation.3">
                  <p:embed/>
                  <p:pic>
                    <p:nvPicPr>
                      <p:cNvPr id="358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609600"/>
                        <a:ext cx="2895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5"/>
          <p:cNvGraphicFramePr>
            <a:graphicFrameLocks noChangeAspect="1"/>
          </p:cNvGraphicFramePr>
          <p:nvPr>
            <p:extLst/>
          </p:nvPr>
        </p:nvGraphicFramePr>
        <p:xfrm>
          <a:off x="5867400" y="646113"/>
          <a:ext cx="3124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3" name="Equation" r:id="rId5" imgW="3124080" imgH="419040" progId="Equation.3">
                  <p:embed/>
                </p:oleObj>
              </mc:Choice>
              <mc:Fallback>
                <p:oleObj name="Equation" r:id="rId5" imgW="3124080" imgH="419040" progId="Equation.3">
                  <p:embed/>
                  <p:pic>
                    <p:nvPicPr>
                      <p:cNvPr id="358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646113"/>
                        <a:ext cx="3124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6" name="Object 6"/>
          <p:cNvGraphicFramePr>
            <a:graphicFrameLocks noChangeAspect="1"/>
          </p:cNvGraphicFramePr>
          <p:nvPr>
            <p:extLst/>
          </p:nvPr>
        </p:nvGraphicFramePr>
        <p:xfrm>
          <a:off x="8991600" y="609600"/>
          <a:ext cx="1460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4" name="Equation" r:id="rId7" imgW="1460160" imgH="419040" progId="Equation.3">
                  <p:embed/>
                </p:oleObj>
              </mc:Choice>
              <mc:Fallback>
                <p:oleObj name="Equation" r:id="rId7" imgW="1460160" imgH="419040" progId="Equation.3">
                  <p:embed/>
                  <p:pic>
                    <p:nvPicPr>
                      <p:cNvPr id="358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609600"/>
                        <a:ext cx="1460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2425700" y="128889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5848" name="Object 8"/>
          <p:cNvGraphicFramePr>
            <a:graphicFrameLocks noChangeAspect="1"/>
          </p:cNvGraphicFramePr>
          <p:nvPr>
            <p:extLst/>
          </p:nvPr>
        </p:nvGraphicFramePr>
        <p:xfrm>
          <a:off x="2882900" y="1187295"/>
          <a:ext cx="2146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5" name="Equation" r:id="rId9" imgW="2145960" imgH="825480" progId="Equation.3">
                  <p:embed/>
                </p:oleObj>
              </mc:Choice>
              <mc:Fallback>
                <p:oleObj name="Equation" r:id="rId9" imgW="2145960" imgH="825480" progId="Equation.3">
                  <p:embed/>
                  <p:pic>
                    <p:nvPicPr>
                      <p:cNvPr id="358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1187295"/>
                        <a:ext cx="2146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065982" y="2205237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35850" name="Object 10"/>
          <p:cNvGraphicFramePr>
            <a:graphicFrameLocks noChangeAspect="1"/>
          </p:cNvGraphicFramePr>
          <p:nvPr>
            <p:extLst/>
          </p:nvPr>
        </p:nvGraphicFramePr>
        <p:xfrm>
          <a:off x="2979812" y="2105181"/>
          <a:ext cx="2286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6" name="Equation" r:id="rId11" imgW="2286000" imgH="774360" progId="Equation.3">
                  <p:embed/>
                </p:oleObj>
              </mc:Choice>
              <mc:Fallback>
                <p:oleObj name="Equation" r:id="rId11" imgW="2286000" imgH="774360" progId="Equation.3">
                  <p:embed/>
                  <p:pic>
                    <p:nvPicPr>
                      <p:cNvPr id="3585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9812" y="2105181"/>
                        <a:ext cx="2286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3" name="Object 13"/>
          <p:cNvGraphicFramePr>
            <a:graphicFrameLocks noChangeAspect="1"/>
          </p:cNvGraphicFramePr>
          <p:nvPr>
            <p:extLst/>
          </p:nvPr>
        </p:nvGraphicFramePr>
        <p:xfrm>
          <a:off x="5303912" y="2028981"/>
          <a:ext cx="205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7" name="Equation" r:id="rId13" imgW="2057400" imgH="850680" progId="Equation.3">
                  <p:embed/>
                </p:oleObj>
              </mc:Choice>
              <mc:Fallback>
                <p:oleObj name="Equation" r:id="rId13" imgW="2057400" imgH="850680" progId="Equation.3">
                  <p:embed/>
                  <p:pic>
                    <p:nvPicPr>
                      <p:cNvPr id="358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3912" y="2028981"/>
                        <a:ext cx="205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5" name="Object 15"/>
          <p:cNvGraphicFramePr>
            <a:graphicFrameLocks noChangeAspect="1"/>
          </p:cNvGraphicFramePr>
          <p:nvPr>
            <p:extLst/>
          </p:nvPr>
        </p:nvGraphicFramePr>
        <p:xfrm>
          <a:off x="3352800" y="2976563"/>
          <a:ext cx="21844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8" name="Equation" r:id="rId15" imgW="2184120" imgH="1002960" progId="Equation.3">
                  <p:embed/>
                </p:oleObj>
              </mc:Choice>
              <mc:Fallback>
                <p:oleObj name="Equation" r:id="rId15" imgW="2184120" imgH="1002960" progId="Equation.3">
                  <p:embed/>
                  <p:pic>
                    <p:nvPicPr>
                      <p:cNvPr id="358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976563"/>
                        <a:ext cx="21844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6" name="Object 16"/>
          <p:cNvGraphicFramePr>
            <a:graphicFrameLocks noChangeAspect="1"/>
          </p:cNvGraphicFramePr>
          <p:nvPr>
            <p:extLst/>
          </p:nvPr>
        </p:nvGraphicFramePr>
        <p:xfrm>
          <a:off x="5568950" y="3124200"/>
          <a:ext cx="2159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89" name="Equation" r:id="rId17" imgW="2158920" imgH="774360" progId="Equation.3">
                  <p:embed/>
                </p:oleObj>
              </mc:Choice>
              <mc:Fallback>
                <p:oleObj name="Equation" r:id="rId17" imgW="2158920" imgH="774360" progId="Equation.3">
                  <p:embed/>
                  <p:pic>
                    <p:nvPicPr>
                      <p:cNvPr id="3585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8950" y="3124200"/>
                        <a:ext cx="2159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7" name="Object 17"/>
          <p:cNvGraphicFramePr>
            <a:graphicFrameLocks noChangeAspect="1"/>
          </p:cNvGraphicFramePr>
          <p:nvPr>
            <p:extLst/>
          </p:nvPr>
        </p:nvGraphicFramePr>
        <p:xfrm>
          <a:off x="3352800" y="4114800"/>
          <a:ext cx="78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90" name="Equation" r:id="rId19" imgW="787320" imgH="850680" progId="Equation.3">
                  <p:embed/>
                </p:oleObj>
              </mc:Choice>
              <mc:Fallback>
                <p:oleObj name="Equation" r:id="rId19" imgW="787320" imgH="850680" progId="Equation.3">
                  <p:embed/>
                  <p:pic>
                    <p:nvPicPr>
                      <p:cNvPr id="3585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114800"/>
                        <a:ext cx="78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0" name="Object 20"/>
          <p:cNvGraphicFramePr>
            <a:graphicFrameLocks noChangeAspect="1"/>
          </p:cNvGraphicFramePr>
          <p:nvPr>
            <p:extLst/>
          </p:nvPr>
        </p:nvGraphicFramePr>
        <p:xfrm>
          <a:off x="4191000" y="4008438"/>
          <a:ext cx="14605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91" name="Equation" r:id="rId21" imgW="1460160" imgH="1002960" progId="Equation.3">
                  <p:embed/>
                </p:oleObj>
              </mc:Choice>
              <mc:Fallback>
                <p:oleObj name="Equation" r:id="rId21" imgW="1460160" imgH="1002960" progId="Equation.3">
                  <p:embed/>
                  <p:pic>
                    <p:nvPicPr>
                      <p:cNvPr id="3586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008438"/>
                        <a:ext cx="14605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1" name="Object 21"/>
          <p:cNvGraphicFramePr>
            <a:graphicFrameLocks noChangeAspect="1"/>
          </p:cNvGraphicFramePr>
          <p:nvPr>
            <p:extLst/>
          </p:nvPr>
        </p:nvGraphicFramePr>
        <p:xfrm>
          <a:off x="3352800" y="52578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92" name="Equation" r:id="rId23" imgW="507960" imgH="304560" progId="Equation.3">
                  <p:embed/>
                </p:oleObj>
              </mc:Choice>
              <mc:Fallback>
                <p:oleObj name="Equation" r:id="rId23" imgW="507960" imgH="304560" progId="Equation.3">
                  <p:embed/>
                  <p:pic>
                    <p:nvPicPr>
                      <p:cNvPr id="3586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25780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7824192" y="2236192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分部积分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3503712" y="2780928"/>
            <a:ext cx="14478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4162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7" grpId="0" build="p" autoUpdateAnimBg="0"/>
      <p:bldP spid="35849" grpId="0" autoUpdateAnimBg="0"/>
      <p:bldP spid="3586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457200"/>
            <a:ext cx="159385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209800" y="1295400"/>
            <a:ext cx="11557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证明 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063751" y="2071688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证：</a:t>
            </a: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>
            <p:extLst/>
          </p:nvPr>
        </p:nvGraphicFramePr>
        <p:xfrm>
          <a:off x="3409950" y="965200"/>
          <a:ext cx="31877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2" name="Equation" r:id="rId3" imgW="3187440" imgH="952200" progId="Equation.3">
                  <p:embed/>
                </p:oleObj>
              </mc:Choice>
              <mc:Fallback>
                <p:oleObj name="Equation" r:id="rId3" imgW="3187440" imgH="952200" progId="Equation.3">
                  <p:embed/>
                  <p:pic>
                    <p:nvPicPr>
                      <p:cNvPr id="399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965200"/>
                        <a:ext cx="31877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6559551" y="1212851"/>
            <a:ext cx="3490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是以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 为</a:t>
            </a:r>
            <a:r>
              <a:rPr lang="zh-CN" altLang="en-US">
                <a:solidFill>
                  <a:srgbClr val="000000"/>
                </a:solidFill>
              </a:rPr>
              <a:t>周期的函数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39945" name="Object 9"/>
          <p:cNvGraphicFramePr>
            <a:graphicFrameLocks noChangeAspect="1"/>
          </p:cNvGraphicFramePr>
          <p:nvPr>
            <p:extLst/>
          </p:nvPr>
        </p:nvGraphicFramePr>
        <p:xfrm>
          <a:off x="3060700" y="1816100"/>
          <a:ext cx="4051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3" name="Equation" r:id="rId5" imgW="4051080" imgH="952200" progId="Equation.3">
                  <p:embed/>
                </p:oleObj>
              </mc:Choice>
              <mc:Fallback>
                <p:oleObj name="Equation" r:id="rId5" imgW="4051080" imgH="952200" progId="Equation.3">
                  <p:embed/>
                  <p:pic>
                    <p:nvPicPr>
                      <p:cNvPr id="399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1816100"/>
                        <a:ext cx="4051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12"/>
          <p:cNvGraphicFramePr>
            <a:graphicFrameLocks noChangeAspect="1"/>
          </p:cNvGraphicFramePr>
          <p:nvPr>
            <p:extLst/>
          </p:nvPr>
        </p:nvGraphicFramePr>
        <p:xfrm>
          <a:off x="4572000" y="2819400"/>
          <a:ext cx="1676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4" name="Equation" r:id="rId7" imgW="1676160" imgH="444240" progId="Equation.3">
                  <p:embed/>
                </p:oleObj>
              </mc:Choice>
              <mc:Fallback>
                <p:oleObj name="Equation" r:id="rId7" imgW="1676160" imgH="444240" progId="Equation.3">
                  <p:embed/>
                  <p:pic>
                    <p:nvPicPr>
                      <p:cNvPr id="399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819400"/>
                        <a:ext cx="1676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1" name="Object 15"/>
          <p:cNvGraphicFramePr>
            <a:graphicFrameLocks noChangeAspect="1"/>
          </p:cNvGraphicFramePr>
          <p:nvPr>
            <p:extLst/>
          </p:nvPr>
        </p:nvGraphicFramePr>
        <p:xfrm>
          <a:off x="4318000" y="3263900"/>
          <a:ext cx="3048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5" name="Equation" r:id="rId9" imgW="3047760" imgH="952200" progId="Equation.3">
                  <p:embed/>
                </p:oleObj>
              </mc:Choice>
              <mc:Fallback>
                <p:oleObj name="Equation" r:id="rId9" imgW="3047760" imgH="952200" progId="Equation.3">
                  <p:embed/>
                  <p:pic>
                    <p:nvPicPr>
                      <p:cNvPr id="399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3263900"/>
                        <a:ext cx="30480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>
            <p:extLst/>
          </p:nvPr>
        </p:nvGraphicFramePr>
        <p:xfrm>
          <a:off x="4321175" y="4178300"/>
          <a:ext cx="2311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6" name="Equation" r:id="rId11" imgW="2311200" imgH="952200" progId="Equation.3">
                  <p:embed/>
                </p:oleObj>
              </mc:Choice>
              <mc:Fallback>
                <p:oleObj name="Equation" r:id="rId11" imgW="2311200" imgH="952200" progId="Equation.3">
                  <p:embed/>
                  <p:pic>
                    <p:nvPicPr>
                      <p:cNvPr id="399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1175" y="4178300"/>
                        <a:ext cx="2311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3" name="Object 17"/>
          <p:cNvGraphicFramePr>
            <a:graphicFrameLocks noChangeAspect="1"/>
          </p:cNvGraphicFramePr>
          <p:nvPr>
            <p:extLst/>
          </p:nvPr>
        </p:nvGraphicFramePr>
        <p:xfrm>
          <a:off x="6673850" y="4178300"/>
          <a:ext cx="2387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7" name="Equation" r:id="rId13" imgW="2387520" imgH="952200" progId="Equation.3">
                  <p:embed/>
                </p:oleObj>
              </mc:Choice>
              <mc:Fallback>
                <p:oleObj name="Equation" r:id="rId13" imgW="2387520" imgH="952200" progId="Equation.3">
                  <p:embed/>
                  <p:pic>
                    <p:nvPicPr>
                      <p:cNvPr id="399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3850" y="4178300"/>
                        <a:ext cx="2387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4" name="Object 18"/>
          <p:cNvGraphicFramePr>
            <a:graphicFrameLocks noChangeAspect="1"/>
          </p:cNvGraphicFramePr>
          <p:nvPr>
            <p:extLst/>
          </p:nvPr>
        </p:nvGraphicFramePr>
        <p:xfrm>
          <a:off x="4343400" y="52578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8" name="Equation" r:id="rId15" imgW="1028520" imgH="406080" progId="Equation.3">
                  <p:embed/>
                </p:oleObj>
              </mc:Choice>
              <mc:Fallback>
                <p:oleObj name="Equation" r:id="rId15" imgW="1028520" imgH="406080" progId="Equation.3">
                  <p:embed/>
                  <p:pic>
                    <p:nvPicPr>
                      <p:cNvPr id="399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2578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21"/>
          <p:cNvGraphicFramePr>
            <a:graphicFrameLocks noChangeAspect="1"/>
          </p:cNvGraphicFramePr>
          <p:nvPr>
            <p:extLst/>
          </p:nvPr>
        </p:nvGraphicFramePr>
        <p:xfrm>
          <a:off x="2819400" y="57912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89" name="Equation" r:id="rId17" imgW="1028520" imgH="406080" progId="Equation.3">
                  <p:embed/>
                </p:oleObj>
              </mc:Choice>
              <mc:Fallback>
                <p:oleObj name="Equation" r:id="rId17" imgW="1028520" imgH="406080" progId="Equation.3">
                  <p:embed/>
                  <p:pic>
                    <p:nvPicPr>
                      <p:cNvPr id="399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7912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3829051" y="5722938"/>
            <a:ext cx="4202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是以 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</a:t>
            </a:r>
            <a:r>
              <a:rPr lang="zh-CN" altLang="en-US">
                <a:solidFill>
                  <a:srgbClr val="000000"/>
                </a:solidFill>
              </a:rPr>
              <a:t> 为周期的周期函数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9975" name="Line 39"/>
          <p:cNvSpPr>
            <a:spLocks noChangeShapeType="1"/>
          </p:cNvSpPr>
          <p:nvPr/>
        </p:nvSpPr>
        <p:spPr bwMode="auto">
          <a:xfrm>
            <a:off x="4495800" y="266700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251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99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  <p:bldP spid="39940" grpId="0" autoUpdateAnimBg="0"/>
      <p:bldP spid="39943" grpId="0" build="p" autoUpdateAnimBg="0" advAuto="0"/>
      <p:bldP spid="39959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063751" y="1946276"/>
            <a:ext cx="8985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证：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381000"/>
            <a:ext cx="83185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609850" y="1954213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右端</a:t>
            </a:r>
          </a:p>
        </p:txBody>
      </p:sp>
      <p:graphicFrame>
        <p:nvGraphicFramePr>
          <p:cNvPr id="40966" name="Object 6"/>
          <p:cNvGraphicFramePr>
            <a:graphicFrameLocks noChangeAspect="1"/>
          </p:cNvGraphicFramePr>
          <p:nvPr>
            <p:extLst/>
          </p:nvPr>
        </p:nvGraphicFramePr>
        <p:xfrm>
          <a:off x="2527300" y="457200"/>
          <a:ext cx="5905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2" name="Equation" r:id="rId3" imgW="5905440" imgH="457200" progId="Equation.3">
                  <p:embed/>
                </p:oleObj>
              </mc:Choice>
              <mc:Fallback>
                <p:oleObj name="Equation" r:id="rId3" imgW="5905440" imgH="457200" progId="Equation.3">
                  <p:embed/>
                  <p:pic>
                    <p:nvPicPr>
                      <p:cNvPr id="409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457200"/>
                        <a:ext cx="5905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0"/>
          <p:cNvGraphicFramePr>
            <a:graphicFrameLocks noChangeAspect="1"/>
          </p:cNvGraphicFramePr>
          <p:nvPr>
            <p:extLst/>
          </p:nvPr>
        </p:nvGraphicFramePr>
        <p:xfrm>
          <a:off x="8458200" y="495300"/>
          <a:ext cx="1435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3" name="Equation" r:id="rId5" imgW="1434960" imgH="419040" progId="Equation.3">
                  <p:embed/>
                </p:oleObj>
              </mc:Choice>
              <mc:Fallback>
                <p:oleObj name="Equation" r:id="rId5" imgW="1434960" imgH="419040" progId="Equation.3">
                  <p:embed/>
                  <p:pic>
                    <p:nvPicPr>
                      <p:cNvPr id="409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495300"/>
                        <a:ext cx="1435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3200400" y="1066801"/>
            <a:ext cx="9028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 smtClean="0">
                <a:solidFill>
                  <a:srgbClr val="000000"/>
                </a:solidFill>
              </a:rPr>
              <a:t>证明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40972" name="Object 12"/>
          <p:cNvGraphicFramePr>
            <a:graphicFrameLocks noChangeAspect="1"/>
          </p:cNvGraphicFramePr>
          <p:nvPr>
            <p:extLst/>
          </p:nvPr>
        </p:nvGraphicFramePr>
        <p:xfrm>
          <a:off x="4140200" y="977900"/>
          <a:ext cx="5842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4" name="Equation" r:id="rId7" imgW="5841720" imgH="850680" progId="Equation.3">
                  <p:embed/>
                </p:oleObj>
              </mc:Choice>
              <mc:Fallback>
                <p:oleObj name="Equation" r:id="rId7" imgW="5841720" imgH="850680" progId="Equation.3">
                  <p:embed/>
                  <p:pic>
                    <p:nvPicPr>
                      <p:cNvPr id="40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977900"/>
                        <a:ext cx="5842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3"/>
          <p:cNvGraphicFramePr>
            <a:graphicFrameLocks noChangeAspect="1"/>
          </p:cNvGraphicFramePr>
          <p:nvPr>
            <p:extLst/>
          </p:nvPr>
        </p:nvGraphicFramePr>
        <p:xfrm>
          <a:off x="3479800" y="1828800"/>
          <a:ext cx="3911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5" name="Equation" r:id="rId9" imgW="3911400" imgH="850680" progId="Equation.3">
                  <p:embed/>
                </p:oleObj>
              </mc:Choice>
              <mc:Fallback>
                <p:oleObj name="Equation" r:id="rId9" imgW="3911400" imgH="850680" progId="Equation.3">
                  <p:embed/>
                  <p:pic>
                    <p:nvPicPr>
                      <p:cNvPr id="409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1828800"/>
                        <a:ext cx="3911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4" name="Object 14"/>
          <p:cNvGraphicFramePr>
            <a:graphicFrameLocks noChangeAspect="1"/>
          </p:cNvGraphicFramePr>
          <p:nvPr>
            <p:extLst/>
          </p:nvPr>
        </p:nvGraphicFramePr>
        <p:xfrm>
          <a:off x="3521076" y="2743200"/>
          <a:ext cx="37941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6" name="Equation" r:id="rId11" imgW="3797280" imgH="914400" progId="Equation.3">
                  <p:embed/>
                </p:oleObj>
              </mc:Choice>
              <mc:Fallback>
                <p:oleObj name="Equation" r:id="rId11" imgW="3797280" imgH="914400" progId="Equation.3">
                  <p:embed/>
                  <p:pic>
                    <p:nvPicPr>
                      <p:cNvPr id="409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076" y="2743200"/>
                        <a:ext cx="379412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5" name="Object 15"/>
          <p:cNvGraphicFramePr>
            <a:graphicFrameLocks noChangeAspect="1"/>
          </p:cNvGraphicFramePr>
          <p:nvPr>
            <p:extLst/>
          </p:nvPr>
        </p:nvGraphicFramePr>
        <p:xfrm>
          <a:off x="4889500" y="3644900"/>
          <a:ext cx="3835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7" name="Equation" r:id="rId13" imgW="3835080" imgH="850680" progId="Equation.3">
                  <p:embed/>
                </p:oleObj>
              </mc:Choice>
              <mc:Fallback>
                <p:oleObj name="Equation" r:id="rId13" imgW="3835080" imgH="850680" progId="Equation.3">
                  <p:embed/>
                  <p:pic>
                    <p:nvPicPr>
                      <p:cNvPr id="409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3644900"/>
                        <a:ext cx="3835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8153401" y="2033589"/>
            <a:ext cx="1412875" cy="466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00"/>
                </a:solidFill>
              </a:rPr>
              <a:t>分部积分</a:t>
            </a:r>
          </a:p>
        </p:txBody>
      </p:sp>
      <p:graphicFrame>
        <p:nvGraphicFramePr>
          <p:cNvPr id="40977" name="Object 17"/>
          <p:cNvGraphicFramePr>
            <a:graphicFrameLocks noChangeAspect="1"/>
          </p:cNvGraphicFramePr>
          <p:nvPr>
            <p:extLst/>
          </p:nvPr>
        </p:nvGraphicFramePr>
        <p:xfrm>
          <a:off x="3430588" y="4572000"/>
          <a:ext cx="3835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8" name="Equation" r:id="rId15" imgW="3835080" imgH="850680" progId="Equation.3">
                  <p:embed/>
                </p:oleObj>
              </mc:Choice>
              <mc:Fallback>
                <p:oleObj name="Equation" r:id="rId15" imgW="3835080" imgH="850680" progId="Equation.3">
                  <p:embed/>
                  <p:pic>
                    <p:nvPicPr>
                      <p:cNvPr id="409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4572000"/>
                        <a:ext cx="3835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8264526" y="4776789"/>
            <a:ext cx="2022475" cy="466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00"/>
                </a:solidFill>
              </a:rPr>
              <a:t>再次分部积分</a:t>
            </a:r>
          </a:p>
        </p:txBody>
      </p:sp>
      <p:graphicFrame>
        <p:nvGraphicFramePr>
          <p:cNvPr id="40979" name="Object 19"/>
          <p:cNvGraphicFramePr>
            <a:graphicFrameLocks noChangeAspect="1"/>
          </p:cNvGraphicFramePr>
          <p:nvPr>
            <p:extLst/>
          </p:nvPr>
        </p:nvGraphicFramePr>
        <p:xfrm>
          <a:off x="7131050" y="5549900"/>
          <a:ext cx="1841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9" name="Equation" r:id="rId17" imgW="1841400" imgH="774360" progId="Equation.3">
                  <p:embed/>
                </p:oleObj>
              </mc:Choice>
              <mc:Fallback>
                <p:oleObj name="Equation" r:id="rId17" imgW="1841400" imgH="774360" progId="Equation.3">
                  <p:embed/>
                  <p:pic>
                    <p:nvPicPr>
                      <p:cNvPr id="409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1050" y="5549900"/>
                        <a:ext cx="1841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0" name="Object 20"/>
          <p:cNvGraphicFramePr>
            <a:graphicFrameLocks noChangeAspect="1"/>
          </p:cNvGraphicFramePr>
          <p:nvPr>
            <p:extLst/>
          </p:nvPr>
        </p:nvGraphicFramePr>
        <p:xfrm>
          <a:off x="3436938" y="5486400"/>
          <a:ext cx="3708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0" name="Equation" r:id="rId19" imgW="3708360" imgH="914400" progId="Equation.3">
                  <p:embed/>
                </p:oleObj>
              </mc:Choice>
              <mc:Fallback>
                <p:oleObj name="Equation" r:id="rId19" imgW="3708360" imgH="914400" progId="Equation.3">
                  <p:embed/>
                  <p:pic>
                    <p:nvPicPr>
                      <p:cNvPr id="409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6938" y="5486400"/>
                        <a:ext cx="37084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8950326" y="5638801"/>
            <a:ext cx="1184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= </a:t>
            </a:r>
            <a:r>
              <a:rPr lang="zh-CN" altLang="en-US">
                <a:solidFill>
                  <a:srgbClr val="000000"/>
                </a:solidFill>
              </a:rPr>
              <a:t>左端</a:t>
            </a:r>
          </a:p>
        </p:txBody>
      </p:sp>
      <p:graphicFrame>
        <p:nvGraphicFramePr>
          <p:cNvPr id="40989" name="Object 29"/>
          <p:cNvGraphicFramePr>
            <a:graphicFrameLocks noChangeAspect="1"/>
          </p:cNvGraphicFramePr>
          <p:nvPr>
            <p:extLst/>
          </p:nvPr>
        </p:nvGraphicFramePr>
        <p:xfrm>
          <a:off x="1828800" y="1204913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31" name="Equation" r:id="rId21" imgW="1384200" imgH="406080" progId="Equation.3">
                  <p:embed/>
                </p:oleObj>
              </mc:Choice>
              <mc:Fallback>
                <p:oleObj name="Equation" r:id="rId21" imgW="1384200" imgH="406080" progId="Equation.3">
                  <p:embed/>
                  <p:pic>
                    <p:nvPicPr>
                      <p:cNvPr id="4098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204913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0" name="Line 30"/>
          <p:cNvSpPr>
            <a:spLocks noChangeShapeType="1"/>
          </p:cNvSpPr>
          <p:nvPr/>
        </p:nvSpPr>
        <p:spPr bwMode="auto">
          <a:xfrm>
            <a:off x="8610600" y="1676400"/>
            <a:ext cx="1371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991" name="Line 31"/>
          <p:cNvSpPr>
            <a:spLocks noChangeShapeType="1"/>
          </p:cNvSpPr>
          <p:nvPr/>
        </p:nvSpPr>
        <p:spPr bwMode="auto">
          <a:xfrm>
            <a:off x="5791200" y="4343400"/>
            <a:ext cx="838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992" name="Line 32"/>
          <p:cNvSpPr>
            <a:spLocks noChangeShapeType="1"/>
          </p:cNvSpPr>
          <p:nvPr/>
        </p:nvSpPr>
        <p:spPr bwMode="auto">
          <a:xfrm>
            <a:off x="8305800" y="4267200"/>
            <a:ext cx="457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1594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0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5" grpId="0" build="p" autoUpdateAnimBg="0" advAuto="0"/>
      <p:bldP spid="40971" grpId="0" build="p" autoUpdateAnimBg="0"/>
      <p:bldP spid="40976" grpId="0" animBg="1" autoUpdateAnimBg="0"/>
      <p:bldP spid="40978" grpId="0" animBg="1" autoUpdateAnimBg="0"/>
      <p:bldP spid="4098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295400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:</a:t>
            </a:r>
          </a:p>
        </p:txBody>
      </p:sp>
      <p:sp>
        <p:nvSpPr>
          <p:cNvPr id="20526" name="Text Box 46"/>
          <p:cNvSpPr txBox="1">
            <a:spLocks noChangeArrowheads="1"/>
          </p:cNvSpPr>
          <p:nvPr/>
        </p:nvSpPr>
        <p:spPr bwMode="auto">
          <a:xfrm>
            <a:off x="2063750" y="1985963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当</a:t>
            </a:r>
            <a:r>
              <a:rPr lang="zh-CN" altLang="en-US" i="1" dirty="0">
                <a:solidFill>
                  <a:srgbClr val="000000"/>
                </a:solidFill>
                <a:sym typeface="Symbol" panose="05050102010706020507" pitchFamily="18" charset="2"/>
              </a:rPr>
              <a:t> 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&lt; </a:t>
            </a:r>
            <a:r>
              <a:rPr lang="en-US" altLang="zh-CN" i="1" dirty="0">
                <a:solidFill>
                  <a:srgbClr val="000000"/>
                </a:solidFill>
                <a:sym typeface="Symbol" panose="05050102010706020507" pitchFamily="18" charset="2"/>
              </a:rPr>
              <a:t>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 , 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即</a:t>
            </a:r>
            <a:r>
              <a:rPr lang="zh-CN" altLang="en-US" dirty="0">
                <a:solidFill>
                  <a:srgbClr val="000000"/>
                </a:solidFill>
              </a:rPr>
              <a:t>区间换为</a:t>
            </a:r>
          </a:p>
        </p:txBody>
      </p:sp>
      <p:graphicFrame>
        <p:nvGraphicFramePr>
          <p:cNvPr id="20529" name="Object 49"/>
          <p:cNvGraphicFramePr>
            <a:graphicFrameLocks noChangeAspect="1"/>
          </p:cNvGraphicFramePr>
          <p:nvPr>
            <p:extLst/>
          </p:nvPr>
        </p:nvGraphicFramePr>
        <p:xfrm>
          <a:off x="5754688" y="2036764"/>
          <a:ext cx="1484312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8" name="Equation" r:id="rId3" imgW="1460160" imgH="444240" progId="Equation.3">
                  <p:embed/>
                </p:oleObj>
              </mc:Choice>
              <mc:Fallback>
                <p:oleObj name="Equation" r:id="rId3" imgW="1460160" imgH="444240" progId="Equation.3">
                  <p:embed/>
                  <p:pic>
                    <p:nvPicPr>
                      <p:cNvPr id="20529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4688" y="2036764"/>
                        <a:ext cx="1484312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0" name="Text Box 50"/>
          <p:cNvSpPr txBox="1">
            <a:spLocks noChangeArrowheads="1"/>
          </p:cNvSpPr>
          <p:nvPr/>
        </p:nvSpPr>
        <p:spPr bwMode="auto">
          <a:xfrm>
            <a:off x="7320136" y="1975704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定理 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仍成立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531" name="Text Box 51"/>
          <p:cNvSpPr txBox="1">
            <a:spLocks noChangeArrowheads="1"/>
          </p:cNvSpPr>
          <p:nvPr/>
        </p:nvSpPr>
        <p:spPr bwMode="auto">
          <a:xfrm>
            <a:off x="2063750" y="2681288"/>
            <a:ext cx="838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必需注意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换元必换限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原函数中的变量不必代回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532" name="Text Box 52"/>
          <p:cNvSpPr txBox="1">
            <a:spLocks noChangeArrowheads="1"/>
          </p:cNvSpPr>
          <p:nvPr/>
        </p:nvSpPr>
        <p:spPr bwMode="auto">
          <a:xfrm>
            <a:off x="2063750" y="3367088"/>
            <a:ext cx="533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换元公式也可反过来使用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20537" name="Object 57"/>
          <p:cNvGraphicFramePr>
            <a:graphicFrameLocks noChangeAspect="1"/>
          </p:cNvGraphicFramePr>
          <p:nvPr>
            <p:extLst/>
          </p:nvPr>
        </p:nvGraphicFramePr>
        <p:xfrm>
          <a:off x="7835900" y="4191000"/>
          <a:ext cx="191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9" name="Equation" r:id="rId5" imgW="1917360" imgH="444240" progId="Equation.3">
                  <p:embed/>
                </p:oleObj>
              </mc:Choice>
              <mc:Fallback>
                <p:oleObj name="Equation" r:id="rId5" imgW="1917360" imgH="444240" progId="Equation.3">
                  <p:embed/>
                  <p:pic>
                    <p:nvPicPr>
                      <p:cNvPr id="20537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900" y="4191000"/>
                        <a:ext cx="191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1" name="Object 61"/>
          <p:cNvGraphicFramePr>
            <a:graphicFrameLocks noChangeAspect="1"/>
          </p:cNvGraphicFramePr>
          <p:nvPr>
            <p:extLst/>
          </p:nvPr>
        </p:nvGraphicFramePr>
        <p:xfrm>
          <a:off x="5695950" y="4013200"/>
          <a:ext cx="1854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0" name="Equation" r:id="rId7" imgW="1854000" imgH="825480" progId="Equation.3">
                  <p:embed/>
                </p:oleObj>
              </mc:Choice>
              <mc:Fallback>
                <p:oleObj name="Equation" r:id="rId7" imgW="1854000" imgH="825480" progId="Equation.3">
                  <p:embed/>
                  <p:pic>
                    <p:nvPicPr>
                      <p:cNvPr id="20541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50" y="4013200"/>
                        <a:ext cx="1854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6" name="Text Box 66"/>
          <p:cNvSpPr txBox="1">
            <a:spLocks noChangeArrowheads="1"/>
          </p:cNvSpPr>
          <p:nvPr/>
        </p:nvSpPr>
        <p:spPr bwMode="auto">
          <a:xfrm>
            <a:off x="2423592" y="50292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或配元</a:t>
            </a:r>
          </a:p>
        </p:txBody>
      </p:sp>
      <p:grpSp>
        <p:nvGrpSpPr>
          <p:cNvPr id="20610" name="Group 130"/>
          <p:cNvGrpSpPr>
            <a:grpSpLocks/>
          </p:cNvGrpSpPr>
          <p:nvPr/>
        </p:nvGrpSpPr>
        <p:grpSpPr bwMode="auto">
          <a:xfrm>
            <a:off x="6613006" y="4921250"/>
            <a:ext cx="2925763" cy="774700"/>
            <a:chOff x="2735" y="3100"/>
            <a:chExt cx="1843" cy="488"/>
          </a:xfrm>
        </p:grpSpPr>
        <p:graphicFrame>
          <p:nvGraphicFramePr>
            <p:cNvPr id="20552" name="Object 72"/>
            <p:cNvGraphicFramePr>
              <a:graphicFrameLocks noChangeAspect="1"/>
            </p:cNvGraphicFramePr>
            <p:nvPr>
              <p:extLst/>
            </p:nvPr>
          </p:nvGraphicFramePr>
          <p:xfrm>
            <a:off x="2735" y="3100"/>
            <a:ext cx="1240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1" name="Equation" r:id="rId9" imgW="1968480" imgH="774360" progId="Equation.3">
                    <p:embed/>
                  </p:oleObj>
                </mc:Choice>
                <mc:Fallback>
                  <p:oleObj name="Equation" r:id="rId9" imgW="1968480" imgH="774360" progId="Equation.3">
                    <p:embed/>
                    <p:pic>
                      <p:nvPicPr>
                        <p:cNvPr id="20552" name="Object 7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5" y="3100"/>
                          <a:ext cx="1240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3" name="Object 73"/>
            <p:cNvGraphicFramePr>
              <a:graphicFrameLocks noChangeAspect="1"/>
            </p:cNvGraphicFramePr>
            <p:nvPr>
              <p:extLst/>
            </p:nvPr>
          </p:nvGraphicFramePr>
          <p:xfrm>
            <a:off x="3464" y="3248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2" name="Equation" r:id="rId11" imgW="634680" imgH="406080" progId="Equation.3">
                    <p:embed/>
                  </p:oleObj>
                </mc:Choice>
                <mc:Fallback>
                  <p:oleObj name="Equation" r:id="rId11" imgW="634680" imgH="406080" progId="Equation.3">
                    <p:embed/>
                    <p:pic>
                      <p:nvPicPr>
                        <p:cNvPr id="20553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4" y="3248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4" name="Object 74"/>
            <p:cNvGraphicFramePr>
              <a:graphicFrameLocks noChangeAspect="1"/>
            </p:cNvGraphicFramePr>
            <p:nvPr>
              <p:extLst/>
            </p:nvPr>
          </p:nvGraphicFramePr>
          <p:xfrm>
            <a:off x="4018" y="3228"/>
            <a:ext cx="5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3" name="Equation" r:id="rId13" imgW="888840" imgH="406080" progId="Equation.3">
                    <p:embed/>
                  </p:oleObj>
                </mc:Choice>
                <mc:Fallback>
                  <p:oleObj name="Equation" r:id="rId13" imgW="888840" imgH="406080" progId="Equation.3">
                    <p:embed/>
                    <p:pic>
                      <p:nvPicPr>
                        <p:cNvPr id="20554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8" y="3228"/>
                          <a:ext cx="5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57" name="Rectangle 77"/>
          <p:cNvSpPr>
            <a:spLocks noChangeArrowheads="1"/>
          </p:cNvSpPr>
          <p:nvPr/>
        </p:nvSpPr>
        <p:spPr bwMode="auto">
          <a:xfrm>
            <a:off x="7681392" y="5715000"/>
            <a:ext cx="1798984" cy="450304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配元不换限</a:t>
            </a:r>
          </a:p>
        </p:txBody>
      </p:sp>
      <p:grpSp>
        <p:nvGrpSpPr>
          <p:cNvPr id="20603" name="Group 123"/>
          <p:cNvGrpSpPr>
            <a:grpSpLocks/>
          </p:cNvGrpSpPr>
          <p:nvPr/>
        </p:nvGrpSpPr>
        <p:grpSpPr bwMode="auto">
          <a:xfrm>
            <a:off x="2971800" y="4032250"/>
            <a:ext cx="2717800" cy="774700"/>
            <a:chOff x="1024" y="2540"/>
            <a:chExt cx="1712" cy="488"/>
          </a:xfrm>
        </p:grpSpPr>
        <p:graphicFrame>
          <p:nvGraphicFramePr>
            <p:cNvPr id="20571" name="Object 91"/>
            <p:cNvGraphicFramePr>
              <a:graphicFrameLocks noChangeAspect="1"/>
            </p:cNvGraphicFramePr>
            <p:nvPr>
              <p:extLst/>
            </p:nvPr>
          </p:nvGraphicFramePr>
          <p:xfrm>
            <a:off x="1024" y="2540"/>
            <a:ext cx="1712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4" name="Equation" r:id="rId15" imgW="2717640" imgH="774360" progId="Equation.3">
                    <p:embed/>
                  </p:oleObj>
                </mc:Choice>
                <mc:Fallback>
                  <p:oleObj name="Equation" r:id="rId15" imgW="2717640" imgH="774360" progId="Equation.3">
                    <p:embed/>
                    <p:pic>
                      <p:nvPicPr>
                        <p:cNvPr id="20571" name="Object 9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4" y="2540"/>
                          <a:ext cx="1712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72" name="Object 92"/>
            <p:cNvGraphicFramePr>
              <a:graphicFrameLocks noChangeAspect="1"/>
            </p:cNvGraphicFramePr>
            <p:nvPr>
              <p:extLst/>
            </p:nvPr>
          </p:nvGraphicFramePr>
          <p:xfrm>
            <a:off x="1520" y="2672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5" name="Equation" r:id="rId17" imgW="634680" imgH="406080" progId="Equation.3">
                    <p:embed/>
                  </p:oleObj>
                </mc:Choice>
                <mc:Fallback>
                  <p:oleObj name="Equation" r:id="rId17" imgW="634680" imgH="406080" progId="Equation.3">
                    <p:embed/>
                    <p:pic>
                      <p:nvPicPr>
                        <p:cNvPr id="20572" name="Object 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2672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73" name="Object 93"/>
            <p:cNvGraphicFramePr>
              <a:graphicFrameLocks noChangeAspect="1"/>
            </p:cNvGraphicFramePr>
            <p:nvPr>
              <p:extLst/>
            </p:nvPr>
          </p:nvGraphicFramePr>
          <p:xfrm>
            <a:off x="2000" y="2640"/>
            <a:ext cx="4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6" name="Equation" r:id="rId19" imgW="723600" imgH="419040" progId="Equation.3">
                    <p:embed/>
                  </p:oleObj>
                </mc:Choice>
                <mc:Fallback>
                  <p:oleObj name="Equation" r:id="rId19" imgW="723600" imgH="419040" progId="Equation.3">
                    <p:embed/>
                    <p:pic>
                      <p:nvPicPr>
                        <p:cNvPr id="20573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0" y="2640"/>
                          <a:ext cx="45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98" name="Line 118"/>
          <p:cNvSpPr>
            <a:spLocks noChangeShapeType="1"/>
          </p:cNvSpPr>
          <p:nvPr/>
        </p:nvSpPr>
        <p:spPr bwMode="auto">
          <a:xfrm>
            <a:off x="5471592" y="5562600"/>
            <a:ext cx="990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0599" name="Group 119"/>
          <p:cNvGrpSpPr>
            <a:grpSpLocks/>
          </p:cNvGrpSpPr>
          <p:nvPr/>
        </p:nvGrpSpPr>
        <p:grpSpPr bwMode="auto">
          <a:xfrm>
            <a:off x="3319464" y="444500"/>
            <a:ext cx="4452937" cy="774700"/>
            <a:chOff x="1051" y="1584"/>
            <a:chExt cx="2805" cy="488"/>
          </a:xfrm>
        </p:grpSpPr>
        <p:graphicFrame>
          <p:nvGraphicFramePr>
            <p:cNvPr id="20600" name="Object 120"/>
            <p:cNvGraphicFramePr>
              <a:graphicFrameLocks noChangeAspect="1"/>
            </p:cNvGraphicFramePr>
            <p:nvPr>
              <p:extLst/>
            </p:nvPr>
          </p:nvGraphicFramePr>
          <p:xfrm>
            <a:off x="1051" y="1584"/>
            <a:ext cx="2805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7" name="Equation" r:id="rId21" imgW="4457520" imgH="774360" progId="Equation.3">
                    <p:embed/>
                  </p:oleObj>
                </mc:Choice>
                <mc:Fallback>
                  <p:oleObj name="Equation" r:id="rId21" imgW="4457520" imgH="774360" progId="Equation.3">
                    <p:embed/>
                    <p:pic>
                      <p:nvPicPr>
                        <p:cNvPr id="20600" name="Object 1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1" y="1584"/>
                          <a:ext cx="2805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01" name="Object 121"/>
            <p:cNvGraphicFramePr>
              <a:graphicFrameLocks noChangeAspect="1"/>
            </p:cNvGraphicFramePr>
            <p:nvPr>
              <p:extLst/>
            </p:nvPr>
          </p:nvGraphicFramePr>
          <p:xfrm>
            <a:off x="2671" y="1700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8" name="Equation" r:id="rId23" imgW="634680" imgH="406080" progId="Equation.3">
                    <p:embed/>
                  </p:oleObj>
                </mc:Choice>
                <mc:Fallback>
                  <p:oleObj name="Equation" r:id="rId23" imgW="634680" imgH="406080" progId="Equation.3">
                    <p:embed/>
                    <p:pic>
                      <p:nvPicPr>
                        <p:cNvPr id="20601" name="Object 1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71" y="1700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02" name="Object 122"/>
            <p:cNvGraphicFramePr>
              <a:graphicFrameLocks noChangeAspect="1"/>
            </p:cNvGraphicFramePr>
            <p:nvPr>
              <p:extLst/>
            </p:nvPr>
          </p:nvGraphicFramePr>
          <p:xfrm>
            <a:off x="3151" y="1684"/>
            <a:ext cx="4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9" name="Equation" r:id="rId25" imgW="723600" imgH="419040" progId="Equation.3">
                    <p:embed/>
                  </p:oleObj>
                </mc:Choice>
                <mc:Fallback>
                  <p:oleObj name="Equation" r:id="rId25" imgW="723600" imgH="419040" progId="Equation.3">
                    <p:embed/>
                    <p:pic>
                      <p:nvPicPr>
                        <p:cNvPr id="20602" name="Object 1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1" y="1684"/>
                          <a:ext cx="45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604" name="Group 124"/>
          <p:cNvGrpSpPr>
            <a:grpSpLocks/>
          </p:cNvGrpSpPr>
          <p:nvPr/>
        </p:nvGrpSpPr>
        <p:grpSpPr bwMode="auto">
          <a:xfrm>
            <a:off x="3820592" y="4940300"/>
            <a:ext cx="2717800" cy="774700"/>
            <a:chOff x="1024" y="2540"/>
            <a:chExt cx="1712" cy="488"/>
          </a:xfrm>
        </p:grpSpPr>
        <p:graphicFrame>
          <p:nvGraphicFramePr>
            <p:cNvPr id="20605" name="Object 125"/>
            <p:cNvGraphicFramePr>
              <a:graphicFrameLocks noChangeAspect="1"/>
            </p:cNvGraphicFramePr>
            <p:nvPr>
              <p:extLst/>
            </p:nvPr>
          </p:nvGraphicFramePr>
          <p:xfrm>
            <a:off x="1024" y="2540"/>
            <a:ext cx="1712" cy="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70" name="Equation" r:id="rId27" imgW="2717640" imgH="774360" progId="Equation.3">
                    <p:embed/>
                  </p:oleObj>
                </mc:Choice>
                <mc:Fallback>
                  <p:oleObj name="Equation" r:id="rId27" imgW="2717640" imgH="774360" progId="Equation.3">
                    <p:embed/>
                    <p:pic>
                      <p:nvPicPr>
                        <p:cNvPr id="20605" name="Object 1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4" y="2540"/>
                          <a:ext cx="1712" cy="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06" name="Object 126"/>
            <p:cNvGraphicFramePr>
              <a:graphicFrameLocks noChangeAspect="1"/>
            </p:cNvGraphicFramePr>
            <p:nvPr>
              <p:extLst/>
            </p:nvPr>
          </p:nvGraphicFramePr>
          <p:xfrm>
            <a:off x="1520" y="2672"/>
            <a:ext cx="40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71" name="Equation" r:id="rId29" imgW="634680" imgH="406080" progId="Equation.3">
                    <p:embed/>
                  </p:oleObj>
                </mc:Choice>
                <mc:Fallback>
                  <p:oleObj name="Equation" r:id="rId29" imgW="634680" imgH="406080" progId="Equation.3">
                    <p:embed/>
                    <p:pic>
                      <p:nvPicPr>
                        <p:cNvPr id="20606" name="Object 1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2672"/>
                          <a:ext cx="40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07" name="Object 127"/>
            <p:cNvGraphicFramePr>
              <a:graphicFrameLocks noChangeAspect="1"/>
            </p:cNvGraphicFramePr>
            <p:nvPr>
              <p:extLst/>
            </p:nvPr>
          </p:nvGraphicFramePr>
          <p:xfrm>
            <a:off x="2000" y="2640"/>
            <a:ext cx="45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72" name="Equation" r:id="rId31" imgW="723600" imgH="419040" progId="Equation.3">
                    <p:embed/>
                  </p:oleObj>
                </mc:Choice>
                <mc:Fallback>
                  <p:oleObj name="Equation" r:id="rId31" imgW="723600" imgH="419040" progId="Equation.3">
                    <p:embed/>
                    <p:pic>
                      <p:nvPicPr>
                        <p:cNvPr id="20607" name="Object 1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0" y="2640"/>
                          <a:ext cx="456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609" name="Line 129"/>
          <p:cNvSpPr>
            <a:spLocks noChangeShapeType="1"/>
          </p:cNvSpPr>
          <p:nvPr/>
        </p:nvSpPr>
        <p:spPr bwMode="auto">
          <a:xfrm>
            <a:off x="2209800" y="1219200"/>
            <a:ext cx="7696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6804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6" grpId="0" autoUpdateAnimBg="0"/>
      <p:bldP spid="20530" grpId="0" autoUpdateAnimBg="0"/>
      <p:bldP spid="20531" grpId="0" autoUpdateAnimBg="0"/>
      <p:bldP spid="20532" grpId="0" autoUpdateAnimBg="0"/>
      <p:bldP spid="20546" grpId="0" autoUpdateAnimBg="0"/>
      <p:bldP spid="2055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2116" y="314749"/>
            <a:ext cx="2133600" cy="6858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graphicFrame>
        <p:nvGraphicFramePr>
          <p:cNvPr id="532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520072"/>
              </p:ext>
            </p:extLst>
          </p:nvPr>
        </p:nvGraphicFramePr>
        <p:xfrm>
          <a:off x="2567433" y="368463"/>
          <a:ext cx="2682144" cy="61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2" name="Equation" r:id="rId3" imgW="3352680" imgH="774360" progId="Equation.3">
                  <p:embed/>
                </p:oleObj>
              </mc:Choice>
              <mc:Fallback>
                <p:oleObj name="Equation" r:id="rId3" imgW="3352680" imgH="774360" progId="Equation.3">
                  <p:embed/>
                  <p:pic>
                    <p:nvPicPr>
                      <p:cNvPr id="532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433" y="368463"/>
                        <a:ext cx="2682144" cy="61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1092116" y="1074619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3405864"/>
              </p:ext>
            </p:extLst>
          </p:nvPr>
        </p:nvGraphicFramePr>
        <p:xfrm>
          <a:off x="2218192" y="1129884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3" name="Equation" r:id="rId5" imgW="1523880" imgH="406080" progId="Equation.3">
                  <p:embed/>
                </p:oleObj>
              </mc:Choice>
              <mc:Fallback>
                <p:oleObj name="Equation" r:id="rId5" imgW="1523880" imgH="406080" progId="Equation.3">
                  <p:embed/>
                  <p:pic>
                    <p:nvPicPr>
                      <p:cNvPr id="532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8192" y="1129884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3839484" y="1098203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32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612334"/>
              </p:ext>
            </p:extLst>
          </p:nvPr>
        </p:nvGraphicFramePr>
        <p:xfrm>
          <a:off x="4349513" y="1161547"/>
          <a:ext cx="2050974" cy="385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4" name="Equation" r:id="rId7" imgW="2158920" imgH="406080" progId="Equation.3">
                  <p:embed/>
                </p:oleObj>
              </mc:Choice>
              <mc:Fallback>
                <p:oleObj name="Equation" r:id="rId7" imgW="2158920" imgH="406080" progId="Equation.3">
                  <p:embed/>
                  <p:pic>
                    <p:nvPicPr>
                      <p:cNvPr id="532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513" y="1161547"/>
                        <a:ext cx="2050974" cy="3857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310325"/>
              </p:ext>
            </p:extLst>
          </p:nvPr>
        </p:nvGraphicFramePr>
        <p:xfrm>
          <a:off x="7010424" y="1203534"/>
          <a:ext cx="1981152" cy="355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5" name="Equation" r:id="rId9" imgW="2476440" imgH="444240" progId="Equation.3">
                  <p:embed/>
                </p:oleObj>
              </mc:Choice>
              <mc:Fallback>
                <p:oleObj name="Equation" r:id="rId9" imgW="2476440" imgH="444240" progId="Equation.3">
                  <p:embed/>
                  <p:pic>
                    <p:nvPicPr>
                      <p:cNvPr id="532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24" y="1203534"/>
                        <a:ext cx="1981152" cy="355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2366755"/>
              </p:ext>
            </p:extLst>
          </p:nvPr>
        </p:nvGraphicFramePr>
        <p:xfrm>
          <a:off x="9192344" y="1161547"/>
          <a:ext cx="1747296" cy="45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6" name="Equation" r:id="rId11" imgW="2184120" imgH="571320" progId="Equation.3">
                  <p:embed/>
                </p:oleObj>
              </mc:Choice>
              <mc:Fallback>
                <p:oleObj name="Equation" r:id="rId11" imgW="2184120" imgH="571320" progId="Equation.3">
                  <p:embed/>
                  <p:pic>
                    <p:nvPicPr>
                      <p:cNvPr id="532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2344" y="1161547"/>
                        <a:ext cx="1747296" cy="457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1092116" y="1849939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∴   </a:t>
            </a:r>
            <a:r>
              <a:rPr lang="zh-CN" altLang="en-US" sz="2400" dirty="0">
                <a:solidFill>
                  <a:srgbClr val="000000"/>
                </a:solidFill>
              </a:rPr>
              <a:t>原式 </a:t>
            </a:r>
            <a:r>
              <a:rPr lang="en-US" altLang="zh-CN" sz="2400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532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983356"/>
              </p:ext>
            </p:extLst>
          </p:nvPr>
        </p:nvGraphicFramePr>
        <p:xfrm>
          <a:off x="2684562" y="1864170"/>
          <a:ext cx="294624" cy="345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7" name="Equation" r:id="rId13" imgW="368280" imgH="431640" progId="Equation.3">
                  <p:embed/>
                </p:oleObj>
              </mc:Choice>
              <mc:Fallback>
                <p:oleObj name="Equation" r:id="rId13" imgW="368280" imgH="431640" progId="Equation.3">
                  <p:embed/>
                  <p:pic>
                    <p:nvPicPr>
                      <p:cNvPr id="53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4562" y="1864170"/>
                        <a:ext cx="294624" cy="345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737777"/>
              </p:ext>
            </p:extLst>
          </p:nvPr>
        </p:nvGraphicFramePr>
        <p:xfrm>
          <a:off x="4579899" y="1704652"/>
          <a:ext cx="2549952" cy="761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8" name="Equation" r:id="rId15" imgW="3187440" imgH="952200" progId="Equation.3">
                  <p:embed/>
                </p:oleObj>
              </mc:Choice>
              <mc:Fallback>
                <p:oleObj name="Equation" r:id="rId15" imgW="3187440" imgH="952200" progId="Equation.3">
                  <p:embed/>
                  <p:pic>
                    <p:nvPicPr>
                      <p:cNvPr id="532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9899" y="1704652"/>
                        <a:ext cx="2549952" cy="761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165149"/>
              </p:ext>
            </p:extLst>
          </p:nvPr>
        </p:nvGraphicFramePr>
        <p:xfrm>
          <a:off x="7226394" y="1722466"/>
          <a:ext cx="2041920" cy="751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9" name="Equation" r:id="rId17" imgW="2552400" imgH="939600" progId="Equation.3">
                  <p:embed/>
                </p:oleObj>
              </mc:Choice>
              <mc:Fallback>
                <p:oleObj name="Equation" r:id="rId17" imgW="2552400" imgH="939600" progId="Equation.3">
                  <p:embed/>
                  <p:pic>
                    <p:nvPicPr>
                      <p:cNvPr id="5326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94" y="1722466"/>
                        <a:ext cx="2041920" cy="751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2" name="Line 14"/>
          <p:cNvSpPr>
            <a:spLocks noChangeShapeType="1"/>
          </p:cNvSpPr>
          <p:nvPr/>
        </p:nvSpPr>
        <p:spPr bwMode="auto">
          <a:xfrm>
            <a:off x="9378552" y="1747448"/>
            <a:ext cx="0" cy="78467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5326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038438"/>
              </p:ext>
            </p:extLst>
          </p:nvPr>
        </p:nvGraphicFramePr>
        <p:xfrm>
          <a:off x="9461106" y="1589736"/>
          <a:ext cx="172512" cy="97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0" name="Equation" r:id="rId19" imgW="215640" imgH="1218960" progId="Equation.3">
                  <p:embed/>
                </p:oleObj>
              </mc:Choice>
              <mc:Fallback>
                <p:oleObj name="Equation" r:id="rId19" imgW="215640" imgH="1218960" progId="Equation.3">
                  <p:embed/>
                  <p:pic>
                    <p:nvPicPr>
                      <p:cNvPr id="532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1106" y="1589736"/>
                        <a:ext cx="172512" cy="97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925496"/>
              </p:ext>
            </p:extLst>
          </p:nvPr>
        </p:nvGraphicFramePr>
        <p:xfrm>
          <a:off x="9821676" y="1706591"/>
          <a:ext cx="792288" cy="761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1" name="Equation" r:id="rId21" imgW="990360" imgH="952200" progId="Equation.3">
                  <p:embed/>
                </p:oleObj>
              </mc:Choice>
              <mc:Fallback>
                <p:oleObj name="Equation" r:id="rId21" imgW="990360" imgH="952200" progId="Equation.3">
                  <p:embed/>
                  <p:pic>
                    <p:nvPicPr>
                      <p:cNvPr id="5326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1676" y="1706591"/>
                        <a:ext cx="792288" cy="761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123218"/>
              </p:ext>
            </p:extLst>
          </p:nvPr>
        </p:nvGraphicFramePr>
        <p:xfrm>
          <a:off x="3068868" y="1755340"/>
          <a:ext cx="365760" cy="660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2" name="Equation" r:id="rId23" imgW="457200" imgH="825480" progId="Equation.3">
                  <p:embed/>
                </p:oleObj>
              </mc:Choice>
              <mc:Fallback>
                <p:oleObj name="Equation" r:id="rId23" imgW="457200" imgH="825480" progId="Equation.3">
                  <p:embed/>
                  <p:pic>
                    <p:nvPicPr>
                      <p:cNvPr id="5326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8868" y="1755340"/>
                        <a:ext cx="365760" cy="660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179415"/>
              </p:ext>
            </p:extLst>
          </p:nvPr>
        </p:nvGraphicFramePr>
        <p:xfrm>
          <a:off x="3443388" y="1878305"/>
          <a:ext cx="1005696" cy="406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3" name="Equation" r:id="rId25" imgW="1257120" imgH="507960" progId="Equation.3">
                  <p:embed/>
                </p:oleObj>
              </mc:Choice>
              <mc:Fallback>
                <p:oleObj name="Equation" r:id="rId25" imgW="1257120" imgH="507960" progId="Equation.3">
                  <p:embed/>
                  <p:pic>
                    <p:nvPicPr>
                      <p:cNvPr id="5326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388" y="1878305"/>
                        <a:ext cx="1005696" cy="406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267" name="Group 19"/>
          <p:cNvGrpSpPr>
            <a:grpSpLocks/>
          </p:cNvGrpSpPr>
          <p:nvPr/>
        </p:nvGrpSpPr>
        <p:grpSpPr bwMode="auto">
          <a:xfrm>
            <a:off x="9336360" y="2852936"/>
            <a:ext cx="2017518" cy="1790154"/>
            <a:chOff x="4016" y="1844"/>
            <a:chExt cx="1539" cy="1228"/>
          </a:xfrm>
        </p:grpSpPr>
        <p:graphicFrame>
          <p:nvGraphicFramePr>
            <p:cNvPr id="53268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2880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54" name="Equation" r:id="rId27" imgW="304560" imgH="317160" progId="Equation.3">
                    <p:embed/>
                  </p:oleObj>
                </mc:Choice>
                <mc:Fallback>
                  <p:oleObj name="Equation" r:id="rId27" imgW="304560" imgH="317160" progId="Equation.3">
                    <p:embed/>
                    <p:pic>
                      <p:nvPicPr>
                        <p:cNvPr id="53268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880"/>
                          <a:ext cx="17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53269" name="Group 21"/>
            <p:cNvGrpSpPr>
              <a:grpSpLocks/>
            </p:cNvGrpSpPr>
            <p:nvPr/>
          </p:nvGrpSpPr>
          <p:grpSpPr bwMode="auto">
            <a:xfrm>
              <a:off x="4016" y="1844"/>
              <a:ext cx="1539" cy="1228"/>
              <a:chOff x="4016" y="1872"/>
              <a:chExt cx="1539" cy="1228"/>
            </a:xfrm>
          </p:grpSpPr>
          <p:graphicFrame>
            <p:nvGraphicFramePr>
              <p:cNvPr id="53270" name="Object 2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00" y="1872"/>
              <a:ext cx="1155" cy="3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555" name="Equation" r:id="rId29" imgW="1930320" imgH="533160" progId="Equation.3">
                      <p:embed/>
                    </p:oleObj>
                  </mc:Choice>
                  <mc:Fallback>
                    <p:oleObj name="Equation" r:id="rId29" imgW="1930320" imgH="533160" progId="Equation.3">
                      <p:embed/>
                      <p:pic>
                        <p:nvPicPr>
                          <p:cNvPr id="53270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0" y="1872"/>
                            <a:ext cx="1155" cy="31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3271" name="Arc 23"/>
              <p:cNvSpPr>
                <a:spLocks/>
              </p:cNvSpPr>
              <p:nvPr/>
            </p:nvSpPr>
            <p:spPr bwMode="auto">
              <a:xfrm>
                <a:off x="4230" y="2176"/>
                <a:ext cx="721" cy="72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53272" name="Line 24"/>
              <p:cNvSpPr>
                <a:spLocks noChangeShapeType="1"/>
              </p:cNvSpPr>
              <p:nvPr/>
            </p:nvSpPr>
            <p:spPr bwMode="auto">
              <a:xfrm>
                <a:off x="4237" y="2896"/>
                <a:ext cx="105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53273" name="Line 25"/>
              <p:cNvSpPr>
                <a:spLocks noChangeShapeType="1"/>
              </p:cNvSpPr>
              <p:nvPr/>
            </p:nvSpPr>
            <p:spPr bwMode="auto">
              <a:xfrm flipV="1">
                <a:off x="4237" y="1888"/>
                <a:ext cx="0" cy="100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3274" name="Object 2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68" y="294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556" name="Equation" r:id="rId31" imgW="228600" imgH="241200" progId="Equation.3">
                      <p:embed/>
                    </p:oleObj>
                  </mc:Choice>
                  <mc:Fallback>
                    <p:oleObj name="Equation" r:id="rId31" imgW="228600" imgH="241200" progId="Equation.3">
                      <p:embed/>
                      <p:pic>
                        <p:nvPicPr>
                          <p:cNvPr id="53274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68" y="294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275" name="Object 2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16" y="1888"/>
              <a:ext cx="144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557" name="Equation" r:id="rId33" imgW="241200" imgH="317160" progId="Equation.3">
                      <p:embed/>
                    </p:oleObj>
                  </mc:Choice>
                  <mc:Fallback>
                    <p:oleObj name="Equation" r:id="rId33" imgW="241200" imgH="317160" progId="Equation.3">
                      <p:embed/>
                      <p:pic>
                        <p:nvPicPr>
                          <p:cNvPr id="53275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16" y="1888"/>
                            <a:ext cx="144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3276" name="Object 2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80" y="2948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3558" name="Equation" r:id="rId35" imgW="228600" imgH="241200" progId="Equation.3">
                      <p:embed/>
                    </p:oleObj>
                  </mc:Choice>
                  <mc:Fallback>
                    <p:oleObj name="Equation" r:id="rId35" imgW="228600" imgH="241200" progId="Equation.3">
                      <p:embed/>
                      <p:pic>
                        <p:nvPicPr>
                          <p:cNvPr id="53276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0" y="2948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5327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0455725"/>
              </p:ext>
            </p:extLst>
          </p:nvPr>
        </p:nvGraphicFramePr>
        <p:xfrm>
          <a:off x="9962229" y="3716332"/>
          <a:ext cx="254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9" name="Equation" r:id="rId37" imgW="253800" imgH="317160" progId="Equation.3">
                  <p:embed/>
                </p:oleObj>
              </mc:Choice>
              <mc:Fallback>
                <p:oleObj name="Equation" r:id="rId37" imgW="253800" imgH="317160" progId="Equation.3">
                  <p:embed/>
                  <p:pic>
                    <p:nvPicPr>
                      <p:cNvPr id="5327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2229" y="3716332"/>
                        <a:ext cx="254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8" name="Freeform 30"/>
          <p:cNvSpPr>
            <a:spLocks/>
          </p:cNvSpPr>
          <p:nvPr/>
        </p:nvSpPr>
        <p:spPr bwMode="auto">
          <a:xfrm rot="3612473" flipV="1">
            <a:off x="9800310" y="2395633"/>
            <a:ext cx="1296906" cy="1259522"/>
          </a:xfrm>
          <a:custGeom>
            <a:avLst/>
            <a:gdLst>
              <a:gd name="T0" fmla="*/ 0 w 528"/>
              <a:gd name="T1" fmla="*/ 768 h 768"/>
              <a:gd name="T2" fmla="*/ 432 w 528"/>
              <a:gd name="T3" fmla="*/ 528 h 768"/>
              <a:gd name="T4" fmla="*/ 528 w 528"/>
              <a:gd name="T5" fmla="*/ 0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8" h="768">
                <a:moveTo>
                  <a:pt x="0" y="768"/>
                </a:moveTo>
                <a:cubicBezTo>
                  <a:pt x="172" y="712"/>
                  <a:pt x="344" y="656"/>
                  <a:pt x="432" y="528"/>
                </a:cubicBezTo>
                <a:cubicBezTo>
                  <a:pt x="520" y="400"/>
                  <a:pt x="524" y="200"/>
                  <a:pt x="528" y="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53279" name="Text Box 31"/>
          <p:cNvSpPr txBox="1">
            <a:spLocks noChangeArrowheads="1"/>
          </p:cNvSpPr>
          <p:nvPr/>
        </p:nvSpPr>
        <p:spPr bwMode="auto">
          <a:xfrm>
            <a:off x="6425626" y="1123938"/>
            <a:ext cx="492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1101371" y="2792130"/>
            <a:ext cx="2133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b="1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400" b="1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40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400" smtClean="0">
                <a:solidFill>
                  <a:schemeClr val="bg2"/>
                </a:solidFill>
                <a:ea typeface="楷体_GB2312" pitchFamily="49" charset="-122"/>
              </a:rPr>
              <a:t>计算</a:t>
            </a:r>
            <a:endParaRPr lang="zh-CN" altLang="en-US" sz="24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3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035495"/>
              </p:ext>
            </p:extLst>
          </p:nvPr>
        </p:nvGraphicFramePr>
        <p:xfrm>
          <a:off x="2602122" y="2793006"/>
          <a:ext cx="1635552" cy="690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0" name="Equation" r:id="rId39" imgW="2044440" imgH="863280" progId="Equation.3">
                  <p:embed/>
                </p:oleObj>
              </mc:Choice>
              <mc:Fallback>
                <p:oleObj name="Equation" r:id="rId39" imgW="2044440" imgH="863280" progId="Equation.3">
                  <p:embed/>
                  <p:pic>
                    <p:nvPicPr>
                      <p:cNvPr id="215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2122" y="2793006"/>
                        <a:ext cx="1635552" cy="6906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1101371" y="3688492"/>
            <a:ext cx="182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3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1427676"/>
              </p:ext>
            </p:extLst>
          </p:nvPr>
        </p:nvGraphicFramePr>
        <p:xfrm>
          <a:off x="2160038" y="3758883"/>
          <a:ext cx="1371456" cy="365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1" name="Equation" r:id="rId41" imgW="1714320" imgH="457200" progId="Equation.3">
                  <p:embed/>
                </p:oleObj>
              </mc:Choice>
              <mc:Fallback>
                <p:oleObj name="Equation" r:id="rId41" imgW="1714320" imgH="457200" progId="Equation.3">
                  <p:embed/>
                  <p:pic>
                    <p:nvPicPr>
                      <p:cNvPr id="215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0038" y="3758883"/>
                        <a:ext cx="1371456" cy="365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3628074" y="3700281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832805"/>
              </p:ext>
            </p:extLst>
          </p:nvPr>
        </p:nvGraphicFramePr>
        <p:xfrm>
          <a:off x="4144214" y="3508501"/>
          <a:ext cx="2438208" cy="751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2" name="Equation" r:id="rId43" imgW="3047760" imgH="939600" progId="Equation.3">
                  <p:embed/>
                </p:oleObj>
              </mc:Choice>
              <mc:Fallback>
                <p:oleObj name="Equation" r:id="rId43" imgW="3047760" imgH="939600" progId="Equation.3">
                  <p:embed/>
                  <p:pic>
                    <p:nvPicPr>
                      <p:cNvPr id="215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4214" y="3508501"/>
                        <a:ext cx="2438208" cy="751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315858"/>
              </p:ext>
            </p:extLst>
          </p:nvPr>
        </p:nvGraphicFramePr>
        <p:xfrm>
          <a:off x="2063552" y="4429459"/>
          <a:ext cx="1280160" cy="355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3" name="Equation" r:id="rId45" imgW="1600200" imgH="444240" progId="Equation.3">
                  <p:embed/>
                </p:oleObj>
              </mc:Choice>
              <mc:Fallback>
                <p:oleObj name="Equation" r:id="rId45" imgW="1600200" imgH="444240" progId="Equation.3">
                  <p:embed/>
                  <p:pic>
                    <p:nvPicPr>
                      <p:cNvPr id="215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552" y="4429459"/>
                        <a:ext cx="1280160" cy="355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93539"/>
              </p:ext>
            </p:extLst>
          </p:nvPr>
        </p:nvGraphicFramePr>
        <p:xfrm>
          <a:off x="4377166" y="4411382"/>
          <a:ext cx="1015776" cy="355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4" name="Equation" r:id="rId47" imgW="1269720" imgH="444240" progId="Equation.3">
                  <p:embed/>
                </p:oleObj>
              </mc:Choice>
              <mc:Fallback>
                <p:oleObj name="Equation" r:id="rId47" imgW="1269720" imgH="444240" progId="Equation.3">
                  <p:embed/>
                  <p:pic>
                    <p:nvPicPr>
                      <p:cNvPr id="215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7166" y="4411382"/>
                        <a:ext cx="1015776" cy="355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3576176"/>
              </p:ext>
            </p:extLst>
          </p:nvPr>
        </p:nvGraphicFramePr>
        <p:xfrm>
          <a:off x="5553625" y="4449763"/>
          <a:ext cx="650016" cy="314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5" name="Equation" r:id="rId49" imgW="812520" imgH="393480" progId="Equation.3">
                  <p:embed/>
                </p:oleObj>
              </mc:Choice>
              <mc:Fallback>
                <p:oleObj name="Equation" r:id="rId49" imgW="812520" imgH="393480" progId="Equation.3">
                  <p:embed/>
                  <p:pic>
                    <p:nvPicPr>
                      <p:cNvPr id="215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3625" y="4449763"/>
                        <a:ext cx="650016" cy="314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1317395" y="5161754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∴    </a:t>
            </a:r>
            <a:r>
              <a:rPr lang="zh-CN" altLang="en-US" sz="2400" dirty="0">
                <a:solidFill>
                  <a:srgbClr val="000000"/>
                </a:solidFill>
              </a:rPr>
              <a:t>原式 </a:t>
            </a:r>
            <a:r>
              <a:rPr lang="en-US" altLang="zh-CN" sz="2400" dirty="0">
                <a:solidFill>
                  <a:srgbClr val="000000"/>
                </a:solidFill>
              </a:rPr>
              <a:t>=</a:t>
            </a:r>
          </a:p>
        </p:txBody>
      </p:sp>
      <p:graphicFrame>
        <p:nvGraphicFramePr>
          <p:cNvPr id="4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544927"/>
              </p:ext>
            </p:extLst>
          </p:nvPr>
        </p:nvGraphicFramePr>
        <p:xfrm>
          <a:off x="3053051" y="4941168"/>
          <a:ext cx="1625472" cy="812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6" name="Equation" r:id="rId51" imgW="2031840" imgH="1015920" progId="Equation.3">
                  <p:embed/>
                </p:oleObj>
              </mc:Choice>
              <mc:Fallback>
                <p:oleObj name="Equation" r:id="rId51" imgW="2031840" imgH="1015920" progId="Equation.3">
                  <p:embed/>
                  <p:pic>
                    <p:nvPicPr>
                      <p:cNvPr id="215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3051" y="4941168"/>
                        <a:ext cx="1625472" cy="8127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188025"/>
              </p:ext>
            </p:extLst>
          </p:nvPr>
        </p:nvGraphicFramePr>
        <p:xfrm>
          <a:off x="4819962" y="5073360"/>
          <a:ext cx="1910016" cy="68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7" name="Equation" r:id="rId53" imgW="2387520" imgH="850680" progId="Equation.3">
                  <p:embed/>
                </p:oleObj>
              </mc:Choice>
              <mc:Fallback>
                <p:oleObj name="Equation" r:id="rId53" imgW="2387520" imgH="850680" progId="Equation.3">
                  <p:embed/>
                  <p:pic>
                    <p:nvPicPr>
                      <p:cNvPr id="2152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9962" y="5073360"/>
                        <a:ext cx="1910016" cy="68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99394"/>
              </p:ext>
            </p:extLst>
          </p:nvPr>
        </p:nvGraphicFramePr>
        <p:xfrm>
          <a:off x="6785095" y="5073360"/>
          <a:ext cx="1635552" cy="68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8" name="Equation" r:id="rId55" imgW="2044440" imgH="850680" progId="Equation.3">
                  <p:embed/>
                </p:oleObj>
              </mc:Choice>
              <mc:Fallback>
                <p:oleObj name="Equation" r:id="rId55" imgW="2044440" imgH="850680" progId="Equation.3">
                  <p:embed/>
                  <p:pic>
                    <p:nvPicPr>
                      <p:cNvPr id="215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5095" y="5073360"/>
                        <a:ext cx="1635552" cy="68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Line 19"/>
          <p:cNvSpPr>
            <a:spLocks noChangeShapeType="1"/>
          </p:cNvSpPr>
          <p:nvPr/>
        </p:nvSpPr>
        <p:spPr bwMode="auto">
          <a:xfrm>
            <a:off x="8509164" y="5070219"/>
            <a:ext cx="0" cy="639564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4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8530659"/>
              </p:ext>
            </p:extLst>
          </p:nvPr>
        </p:nvGraphicFramePr>
        <p:xfrm>
          <a:off x="8618601" y="5016446"/>
          <a:ext cx="152352" cy="690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9" name="Equation" r:id="rId57" imgW="190440" imgH="863280" progId="Equation.3">
                  <p:embed/>
                </p:oleObj>
              </mc:Choice>
              <mc:Fallback>
                <p:oleObj name="Equation" r:id="rId57" imgW="190440" imgH="863280" progId="Equation.3">
                  <p:embed/>
                  <p:pic>
                    <p:nvPicPr>
                      <p:cNvPr id="215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8601" y="5016446"/>
                        <a:ext cx="152352" cy="6906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066505"/>
              </p:ext>
            </p:extLst>
          </p:nvPr>
        </p:nvGraphicFramePr>
        <p:xfrm>
          <a:off x="8885301" y="5016446"/>
          <a:ext cx="568800" cy="680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0" name="Equation" r:id="rId59" imgW="711000" imgH="850680" progId="Equation.3">
                  <p:embed/>
                </p:oleObj>
              </mc:Choice>
              <mc:Fallback>
                <p:oleObj name="Equation" r:id="rId59" imgW="711000" imgH="850680" progId="Equation.3">
                  <p:embed/>
                  <p:pic>
                    <p:nvPicPr>
                      <p:cNvPr id="215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5301" y="5016446"/>
                        <a:ext cx="568800" cy="680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913593"/>
              </p:ext>
            </p:extLst>
          </p:nvPr>
        </p:nvGraphicFramePr>
        <p:xfrm>
          <a:off x="3529901" y="4449763"/>
          <a:ext cx="609408" cy="314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1" name="Equation" r:id="rId61" imgW="761760" imgH="393480" progId="Equation.3">
                  <p:embed/>
                </p:oleObj>
              </mc:Choice>
              <mc:Fallback>
                <p:oleObj name="Equation" r:id="rId61" imgW="761760" imgH="393480" progId="Equation.3">
                  <p:embed/>
                  <p:pic>
                    <p:nvPicPr>
                      <p:cNvPr id="2152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9901" y="4449763"/>
                        <a:ext cx="609408" cy="314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Box 31"/>
          <p:cNvSpPr txBox="1">
            <a:spLocks noChangeArrowheads="1"/>
          </p:cNvSpPr>
          <p:nvPr/>
        </p:nvSpPr>
        <p:spPr bwMode="auto">
          <a:xfrm>
            <a:off x="1621448" y="4355350"/>
            <a:ext cx="569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且 </a:t>
            </a:r>
          </a:p>
        </p:txBody>
      </p:sp>
    </p:spTree>
    <p:extLst>
      <p:ext uri="{BB962C8B-B14F-4D97-AF65-F5344CB8AC3E}">
        <p14:creationId xmlns:p14="http://schemas.microsoft.com/office/powerpoint/2010/main" val="11598332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utoUpdateAnimBg="0"/>
      <p:bldP spid="53254" grpId="0" autoUpdateAnimBg="0"/>
      <p:bldP spid="53258" grpId="0" autoUpdateAnimBg="0"/>
      <p:bldP spid="53279" grpId="0" build="p" autoUpdateAnimBg="0"/>
      <p:bldP spid="34" grpId="0" autoUpdateAnimBg="0"/>
      <p:bldP spid="36" grpId="0" autoUpdateAnimBg="0"/>
      <p:bldP spid="41" grpId="0" autoUpdateAnimBg="0"/>
      <p:bldP spid="4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2316560" y="404664"/>
            <a:ext cx="6448425" cy="825500"/>
            <a:chOff x="544" y="3034"/>
            <a:chExt cx="4062" cy="520"/>
          </a:xfrm>
        </p:grpSpPr>
        <p:sp>
          <p:nvSpPr>
            <p:cNvPr id="26649" name="Text Box 16"/>
            <p:cNvSpPr txBox="1">
              <a:spLocks noChangeArrowheads="1"/>
            </p:cNvSpPr>
            <p:nvPr/>
          </p:nvSpPr>
          <p:spPr bwMode="auto">
            <a:xfrm>
              <a:off x="544" y="3123"/>
              <a:ext cx="238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dirty="0" smtClean="0">
                  <a:solidFill>
                    <a:srgbClr val="0066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例</a:t>
              </a:r>
              <a:r>
                <a:rPr lang="en-US" altLang="zh-CN" sz="2800" dirty="0" smtClean="0">
                  <a:solidFill>
                    <a:srgbClr val="0066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3. </a:t>
              </a:r>
              <a:r>
                <a:rPr lang="zh-CN" altLang="en-US" sz="2800" dirty="0" smtClean="0">
                  <a:solidFill>
                    <a:srgbClr val="000000"/>
                  </a:solidFill>
                  <a:latin typeface="宋体" panose="02010600030101010101" pitchFamily="2" charset="-122"/>
                </a:rPr>
                <a:t>计算</a:t>
              </a:r>
              <a:r>
                <a:rPr lang="zh-CN" altLang="en-US" sz="2800" dirty="0">
                  <a:solidFill>
                    <a:srgbClr val="000000"/>
                  </a:solidFill>
                  <a:latin typeface="宋体" panose="02010600030101010101" pitchFamily="2" charset="-122"/>
                </a:rPr>
                <a:t>定积分</a:t>
              </a:r>
              <a:endPara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aphicFrame>
          <p:nvGraphicFramePr>
            <p:cNvPr id="2664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2426" y="3034"/>
            <a:ext cx="2180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506" name="Equation" r:id="rId3" imgW="1384200" imgH="330120" progId="Equation.DSMT4">
                    <p:embed/>
                  </p:oleObj>
                </mc:Choice>
                <mc:Fallback>
                  <p:oleObj name="Equation" r:id="rId3" imgW="1384200" imgH="330120" progId="Equation.DSMT4">
                    <p:embed/>
                    <p:pic>
                      <p:nvPicPr>
                        <p:cNvPr id="2664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6" y="3034"/>
                          <a:ext cx="2180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2307034" y="1257152"/>
            <a:ext cx="119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0066CC"/>
                </a:solidFill>
                <a:ea typeface="黑体" panose="02010609060101010101" pitchFamily="49" charset="-122"/>
              </a:rPr>
              <a:t>解</a:t>
            </a:r>
          </a:p>
        </p:txBody>
      </p:sp>
      <p:graphicFrame>
        <p:nvGraphicFramePr>
          <p:cNvPr id="22" name="Object 5"/>
          <p:cNvGraphicFramePr>
            <a:graphicFrameLocks noChangeAspect="1"/>
          </p:cNvGraphicFramePr>
          <p:nvPr>
            <p:extLst/>
          </p:nvPr>
        </p:nvGraphicFramePr>
        <p:xfrm>
          <a:off x="3176984" y="1257152"/>
          <a:ext cx="3949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07" name="公式" r:id="rId5" imgW="3949560" imgH="520560" progId="Equation.3">
                  <p:embed/>
                </p:oleObj>
              </mc:Choice>
              <mc:Fallback>
                <p:oleObj name="公式" r:id="rId5" imgW="3949560" imgH="520560" progId="Equation.3">
                  <p:embed/>
                  <p:pic>
                    <p:nvPicPr>
                      <p:cNvPr id="2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6984" y="1257152"/>
                        <a:ext cx="3949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>
            <p:extLst/>
          </p:nvPr>
        </p:nvGraphicFramePr>
        <p:xfrm>
          <a:off x="7215584" y="1104752"/>
          <a:ext cx="2336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08" name="公式" r:id="rId7" imgW="2336760" imgH="685800" progId="Equation.3">
                  <p:embed/>
                </p:oleObj>
              </mc:Choice>
              <mc:Fallback>
                <p:oleObj name="公式" r:id="rId7" imgW="2336760" imgH="68580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584" y="1104752"/>
                        <a:ext cx="23368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/>
          </p:nvPr>
        </p:nvGraphicFramePr>
        <p:xfrm>
          <a:off x="3149031" y="1916832"/>
          <a:ext cx="3455987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09" name="Equation" r:id="rId9" imgW="1473120" imgH="330120" progId="Equation.DSMT4">
                  <p:embed/>
                </p:oleObj>
              </mc:Choice>
              <mc:Fallback>
                <p:oleObj name="Equation" r:id="rId9" imgW="1473120" imgH="330120" progId="Equation.DSMT4">
                  <p:embed/>
                  <p:pic>
                    <p:nvPicPr>
                      <p:cNvPr id="2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031" y="1916832"/>
                        <a:ext cx="3455987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/>
          </p:nvPr>
        </p:nvGraphicFramePr>
        <p:xfrm>
          <a:off x="6617718" y="1916833"/>
          <a:ext cx="2925763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0" name="Equation" r:id="rId11" imgW="1396800" imgH="368280" progId="Equation.DSMT4">
                  <p:embed/>
                </p:oleObj>
              </mc:Choice>
              <mc:Fallback>
                <p:oleObj name="Equation" r:id="rId11" imgW="1396800" imgH="368280" progId="Equation.DSMT4">
                  <p:embed/>
                  <p:pic>
                    <p:nvPicPr>
                      <p:cNvPr id="25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7718" y="1916833"/>
                        <a:ext cx="2925763" cy="771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9"/>
          <p:cNvGraphicFramePr>
            <a:graphicFrameLocks noChangeAspect="1"/>
          </p:cNvGraphicFramePr>
          <p:nvPr>
            <p:extLst/>
          </p:nvPr>
        </p:nvGraphicFramePr>
        <p:xfrm>
          <a:off x="3144838" y="2689895"/>
          <a:ext cx="316706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1" name="Equation" r:id="rId13" imgW="1396800" imgH="380880" progId="Equation.DSMT4">
                  <p:embed/>
                </p:oleObj>
              </mc:Choice>
              <mc:Fallback>
                <p:oleObj name="Equation" r:id="rId13" imgW="1396800" imgH="380880" progId="Equation.DSMT4">
                  <p:embed/>
                  <p:pic>
                    <p:nvPicPr>
                      <p:cNvPr id="2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838" y="2689895"/>
                        <a:ext cx="316706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0"/>
          <p:cNvGraphicFramePr>
            <a:graphicFrameLocks noChangeAspect="1"/>
          </p:cNvGraphicFramePr>
          <p:nvPr>
            <p:extLst/>
          </p:nvPr>
        </p:nvGraphicFramePr>
        <p:xfrm>
          <a:off x="6311901" y="2704183"/>
          <a:ext cx="3097213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2" name="Equation" r:id="rId15" imgW="1346040" imgH="431640" progId="Equation.DSMT4">
                  <p:embed/>
                </p:oleObj>
              </mc:Choice>
              <mc:Fallback>
                <p:oleObj name="Equation" r:id="rId15" imgW="1346040" imgH="431640" progId="Equation.DSMT4">
                  <p:embed/>
                  <p:pic>
                    <p:nvPicPr>
                      <p:cNvPr id="27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1" y="2704183"/>
                        <a:ext cx="3097213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1"/>
          <p:cNvGraphicFramePr>
            <a:graphicFrameLocks noChangeAspect="1"/>
          </p:cNvGraphicFramePr>
          <p:nvPr>
            <p:extLst/>
          </p:nvPr>
        </p:nvGraphicFramePr>
        <p:xfrm>
          <a:off x="3143250" y="3586162"/>
          <a:ext cx="3024188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3" name="Equation" r:id="rId17" imgW="1295280" imgH="380880" progId="Equation.DSMT4">
                  <p:embed/>
                </p:oleObj>
              </mc:Choice>
              <mc:Fallback>
                <p:oleObj name="Equation" r:id="rId17" imgW="1295280" imgH="380880" progId="Equation.DSMT4">
                  <p:embed/>
                  <p:pic>
                    <p:nvPicPr>
                      <p:cNvPr id="28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586162"/>
                        <a:ext cx="3024188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2"/>
          <p:cNvGraphicFramePr>
            <a:graphicFrameLocks noChangeAspect="1"/>
          </p:cNvGraphicFramePr>
          <p:nvPr>
            <p:extLst/>
          </p:nvPr>
        </p:nvGraphicFramePr>
        <p:xfrm>
          <a:off x="6238876" y="3593704"/>
          <a:ext cx="2881313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4" name="Equation" r:id="rId19" imgW="1257120" imgH="431640" progId="Equation.DSMT4">
                  <p:embed/>
                </p:oleObj>
              </mc:Choice>
              <mc:Fallback>
                <p:oleObj name="Equation" r:id="rId19" imgW="1257120" imgH="431640" progId="Equation.DSMT4">
                  <p:embed/>
                  <p:pic>
                    <p:nvPicPr>
                      <p:cNvPr id="29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8876" y="3593704"/>
                        <a:ext cx="2881313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3"/>
          <p:cNvGraphicFramePr>
            <a:graphicFrameLocks noChangeAspect="1"/>
          </p:cNvGraphicFramePr>
          <p:nvPr>
            <p:extLst/>
          </p:nvPr>
        </p:nvGraphicFramePr>
        <p:xfrm>
          <a:off x="3200821" y="4580062"/>
          <a:ext cx="1828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5" name="公式" r:id="rId21" imgW="1828800" imgH="1028520" progId="Equation.3">
                  <p:embed/>
                </p:oleObj>
              </mc:Choice>
              <mc:Fallback>
                <p:oleObj name="公式" r:id="rId21" imgW="1828800" imgH="1028520" progId="Equation.3">
                  <p:embed/>
                  <p:pic>
                    <p:nvPicPr>
                      <p:cNvPr id="3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821" y="4580062"/>
                        <a:ext cx="1828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4"/>
          <p:cNvGraphicFramePr>
            <a:graphicFrameLocks noChangeAspect="1"/>
          </p:cNvGraphicFramePr>
          <p:nvPr>
            <p:extLst/>
          </p:nvPr>
        </p:nvGraphicFramePr>
        <p:xfrm>
          <a:off x="5088360" y="4561682"/>
          <a:ext cx="1944687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6" name="Equation" r:id="rId23" imgW="863280" imgH="520560" progId="Equation.DSMT4">
                  <p:embed/>
                </p:oleObj>
              </mc:Choice>
              <mc:Fallback>
                <p:oleObj name="Equation" r:id="rId23" imgW="863280" imgH="520560" progId="Equation.DSMT4">
                  <p:embed/>
                  <p:pic>
                    <p:nvPicPr>
                      <p:cNvPr id="31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8360" y="4561682"/>
                        <a:ext cx="1944687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5"/>
          <p:cNvGraphicFramePr>
            <a:graphicFrameLocks noChangeAspect="1"/>
          </p:cNvGraphicFramePr>
          <p:nvPr>
            <p:extLst/>
          </p:nvPr>
        </p:nvGraphicFramePr>
        <p:xfrm>
          <a:off x="7118772" y="4675981"/>
          <a:ext cx="6334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17" name="公式" r:id="rId25" imgW="634680" imgH="838080" progId="Equation.3">
                  <p:embed/>
                </p:oleObj>
              </mc:Choice>
              <mc:Fallback>
                <p:oleObj name="公式" r:id="rId25" imgW="634680" imgH="838080" progId="Equation.3">
                  <p:embed/>
                  <p:pic>
                    <p:nvPicPr>
                      <p:cNvPr id="32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8772" y="4675981"/>
                        <a:ext cx="6334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504163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2423592" y="2457500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66CC"/>
                </a:solidFill>
                <a:ea typeface="黑体" panose="02010609060101010101" pitchFamily="49" charset="-122"/>
              </a:rPr>
              <a:t>解</a:t>
            </a:r>
          </a:p>
        </p:txBody>
      </p:sp>
      <p:grpSp>
        <p:nvGrpSpPr>
          <p:cNvPr id="2" name="组合 16"/>
          <p:cNvGrpSpPr>
            <a:grpSpLocks/>
          </p:cNvGrpSpPr>
          <p:nvPr/>
        </p:nvGrpSpPr>
        <p:grpSpPr bwMode="auto">
          <a:xfrm>
            <a:off x="2389782" y="836713"/>
            <a:ext cx="6010474" cy="1158875"/>
            <a:chOff x="838200" y="807145"/>
            <a:chExt cx="6010474" cy="1158875"/>
          </a:xfrm>
        </p:grpSpPr>
        <p:sp>
          <p:nvSpPr>
            <p:cNvPr id="27668" name="Text Box 2"/>
            <p:cNvSpPr txBox="1">
              <a:spLocks noChangeArrowheads="1"/>
            </p:cNvSpPr>
            <p:nvPr/>
          </p:nvSpPr>
          <p:spPr bwMode="auto">
            <a:xfrm>
              <a:off x="838200" y="1143000"/>
              <a:ext cx="37338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 dirty="0" smtClean="0">
                  <a:solidFill>
                    <a:srgbClr val="0066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例</a:t>
              </a:r>
              <a:r>
                <a:rPr lang="en-US" altLang="zh-CN" sz="2800" b="1" dirty="0" smtClean="0">
                  <a:solidFill>
                    <a:srgbClr val="0066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4. </a:t>
              </a:r>
              <a:r>
                <a:rPr lang="zh-CN" altLang="en-US" sz="2800" b="1" dirty="0">
                  <a:solidFill>
                    <a:srgbClr val="000000"/>
                  </a:solidFill>
                  <a:latin typeface="宋体" panose="02010600030101010101" pitchFamily="2" charset="-122"/>
                </a:rPr>
                <a:t>计算定积分</a:t>
              </a:r>
            </a:p>
          </p:txBody>
        </p:sp>
        <p:graphicFrame>
          <p:nvGraphicFramePr>
            <p:cNvPr id="27662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3938786" y="807145"/>
            <a:ext cx="2909888" cy="11588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482" name="Equation" r:id="rId3" imgW="1307880" imgH="520560" progId="Equation.DSMT4">
                    <p:embed/>
                  </p:oleObj>
                </mc:Choice>
                <mc:Fallback>
                  <p:oleObj name="Equation" r:id="rId3" imgW="1307880" imgH="520560" progId="Equation.DSMT4">
                    <p:embed/>
                    <p:pic>
                      <p:nvPicPr>
                        <p:cNvPr id="27662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8786" y="807145"/>
                          <a:ext cx="2909888" cy="11588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057005" y="2457500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21" name="Object 6"/>
          <p:cNvGraphicFramePr>
            <a:graphicFrameLocks noChangeAspect="1"/>
          </p:cNvGraphicFramePr>
          <p:nvPr>
            <p:extLst/>
          </p:nvPr>
        </p:nvGraphicFramePr>
        <p:xfrm>
          <a:off x="3993631" y="2103488"/>
          <a:ext cx="2879725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3" name="Equation" r:id="rId5" imgW="1346040" imgH="520560" progId="Equation.DSMT4">
                  <p:embed/>
                </p:oleObj>
              </mc:Choice>
              <mc:Fallback>
                <p:oleObj name="Equation" r:id="rId5" imgW="1346040" imgH="520560" progId="Equation.DSMT4">
                  <p:embed/>
                  <p:pic>
                    <p:nvPicPr>
                      <p:cNvPr id="2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3631" y="2103488"/>
                        <a:ext cx="2879725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7"/>
          <p:cNvGraphicFramePr>
            <a:graphicFrameLocks noChangeAspect="1"/>
          </p:cNvGraphicFramePr>
          <p:nvPr>
            <p:extLst/>
          </p:nvPr>
        </p:nvGraphicFramePr>
        <p:xfrm>
          <a:off x="6801917" y="2138413"/>
          <a:ext cx="2952750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4" name="Equation" r:id="rId7" imgW="1460160" imgH="520560" progId="Equation.DSMT4">
                  <p:embed/>
                </p:oleObj>
              </mc:Choice>
              <mc:Fallback>
                <p:oleObj name="Equation" r:id="rId7" imgW="1460160" imgH="520560" progId="Equation.DSMT4">
                  <p:embed/>
                  <p:pic>
                    <p:nvPicPr>
                      <p:cNvPr id="2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917" y="2138413"/>
                        <a:ext cx="2952750" cy="105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8"/>
          <p:cNvGraphicFramePr>
            <a:graphicFrameLocks noChangeAspect="1"/>
          </p:cNvGraphicFramePr>
          <p:nvPr>
            <p:extLst/>
          </p:nvPr>
        </p:nvGraphicFramePr>
        <p:xfrm>
          <a:off x="2887143" y="3292650"/>
          <a:ext cx="2855913" cy="1360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5" name="Equation" r:id="rId9" imgW="1384200" imgH="660240" progId="Equation.DSMT4">
                  <p:embed/>
                </p:oleObj>
              </mc:Choice>
              <mc:Fallback>
                <p:oleObj name="Equation" r:id="rId9" imgW="1384200" imgH="660240" progId="Equation.DSMT4">
                  <p:embed/>
                  <p:pic>
                    <p:nvPicPr>
                      <p:cNvPr id="2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143" y="3292650"/>
                        <a:ext cx="2855913" cy="1360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0"/>
          <p:cNvGraphicFramePr>
            <a:graphicFrameLocks noChangeAspect="1"/>
          </p:cNvGraphicFramePr>
          <p:nvPr>
            <p:extLst/>
          </p:nvPr>
        </p:nvGraphicFramePr>
        <p:xfrm>
          <a:off x="5604942" y="3265661"/>
          <a:ext cx="3328988" cy="115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6" name="Equation" r:id="rId11" imgW="1422360" imgH="495000" progId="Equation.DSMT4">
                  <p:embed/>
                </p:oleObj>
              </mc:Choice>
              <mc:Fallback>
                <p:oleObj name="Equation" r:id="rId11" imgW="1422360" imgH="495000" progId="Equation.DSMT4">
                  <p:embed/>
                  <p:pic>
                    <p:nvPicPr>
                      <p:cNvPr id="2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4942" y="3265661"/>
                        <a:ext cx="3328988" cy="115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1"/>
          <p:cNvGraphicFramePr>
            <a:graphicFrameLocks noChangeAspect="1"/>
          </p:cNvGraphicFramePr>
          <p:nvPr>
            <p:extLst/>
          </p:nvPr>
        </p:nvGraphicFramePr>
        <p:xfrm>
          <a:off x="8938693" y="3468861"/>
          <a:ext cx="671513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87" name="公式" r:id="rId13" imgW="672840" imgH="838080" progId="Equation.3">
                  <p:embed/>
                </p:oleObj>
              </mc:Choice>
              <mc:Fallback>
                <p:oleObj name="公式" r:id="rId13" imgW="672840" imgH="838080" progId="Equation.3">
                  <p:embed/>
                  <p:pic>
                    <p:nvPicPr>
                      <p:cNvPr id="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8693" y="3468861"/>
                        <a:ext cx="671513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751094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2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984250" cy="5334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0066CC"/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rgbClr val="0066CC"/>
                </a:solidFill>
                <a:ea typeface="楷体_GB2312" pitchFamily="49" charset="-122"/>
              </a:rPr>
              <a:t>5.</a:t>
            </a:r>
            <a:endParaRPr lang="en-US" altLang="zh-CN" sz="2800" dirty="0">
              <a:solidFill>
                <a:srgbClr val="0066CC"/>
              </a:solidFill>
              <a:ea typeface="楷体_GB2312" pitchFamily="49" charset="-122"/>
            </a:endParaRP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>
            <p:extLst/>
          </p:nvPr>
        </p:nvGraphicFramePr>
        <p:xfrm>
          <a:off x="2971800" y="533400"/>
          <a:ext cx="290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94" name="Equation" r:id="rId3" imgW="2908080" imgH="431640" progId="Equation.3">
                  <p:embed/>
                </p:oleObj>
              </mc:Choice>
              <mc:Fallback>
                <p:oleObj name="Equation" r:id="rId3" imgW="2908080" imgH="431640" progId="Equation.3">
                  <p:embed/>
                  <p:pic>
                    <p:nvPicPr>
                      <p:cNvPr id="522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33400"/>
                        <a:ext cx="2908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2063750" y="2747963"/>
            <a:ext cx="1441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66CC"/>
                </a:solidFill>
              </a:rPr>
              <a:t>证</a:t>
            </a:r>
            <a:r>
              <a:rPr lang="en-US" altLang="zh-CN" b="1" dirty="0">
                <a:solidFill>
                  <a:srgbClr val="0066CC"/>
                </a:solidFill>
              </a:rPr>
              <a:t>:</a:t>
            </a:r>
            <a:endParaRPr lang="en-US" altLang="zh-CN" dirty="0">
              <a:solidFill>
                <a:srgbClr val="0066CC"/>
              </a:solidFill>
            </a:endParaRP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2479675" y="1158876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52231" name="Object 7"/>
          <p:cNvGraphicFramePr>
            <a:graphicFrameLocks noChangeAspect="1"/>
          </p:cNvGraphicFramePr>
          <p:nvPr>
            <p:extLst/>
          </p:nvPr>
        </p:nvGraphicFramePr>
        <p:xfrm>
          <a:off x="3429000" y="1244600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95" name="Equation" r:id="rId5" imgW="2145960" imgH="406080" progId="Equation.3">
                  <p:embed/>
                </p:oleObj>
              </mc:Choice>
              <mc:Fallback>
                <p:oleObj name="Equation" r:id="rId5" imgW="2145960" imgH="406080" progId="Equation.3">
                  <p:embed/>
                  <p:pic>
                    <p:nvPicPr>
                      <p:cNvPr id="522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244600"/>
                        <a:ext cx="214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2" name="Object 8"/>
          <p:cNvGraphicFramePr>
            <a:graphicFrameLocks noChangeAspect="1"/>
          </p:cNvGraphicFramePr>
          <p:nvPr>
            <p:extLst/>
          </p:nvPr>
        </p:nvGraphicFramePr>
        <p:xfrm>
          <a:off x="5676900" y="1066800"/>
          <a:ext cx="3962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96" name="Equation" r:id="rId7" imgW="3962160" imgH="774360" progId="Equation.3">
                  <p:embed/>
                </p:oleObj>
              </mc:Choice>
              <mc:Fallback>
                <p:oleObj name="Equation" r:id="rId7" imgW="3962160" imgH="774360" progId="Equation.3">
                  <p:embed/>
                  <p:pic>
                    <p:nvPicPr>
                      <p:cNvPr id="522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1066800"/>
                        <a:ext cx="3962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3" name="Object 9"/>
          <p:cNvGraphicFramePr>
            <a:graphicFrameLocks noChangeAspect="1"/>
          </p:cNvGraphicFramePr>
          <p:nvPr>
            <p:extLst/>
          </p:nvPr>
        </p:nvGraphicFramePr>
        <p:xfrm>
          <a:off x="2813050" y="2641600"/>
          <a:ext cx="1905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97" name="Equation" r:id="rId9" imgW="1904760" imgH="774360" progId="Equation.3">
                  <p:embed/>
                </p:oleObj>
              </mc:Choice>
              <mc:Fallback>
                <p:oleObj name="Equation" r:id="rId9" imgW="1904760" imgH="774360" progId="Equation.3">
                  <p:embed/>
                  <p:pic>
                    <p:nvPicPr>
                      <p:cNvPr id="522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2641600"/>
                        <a:ext cx="1905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2479675" y="196215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52235" name="Object 11"/>
          <p:cNvGraphicFramePr>
            <a:graphicFrameLocks noChangeAspect="1"/>
          </p:cNvGraphicFramePr>
          <p:nvPr>
            <p:extLst/>
          </p:nvPr>
        </p:nvGraphicFramePr>
        <p:xfrm>
          <a:off x="3429000" y="2019300"/>
          <a:ext cx="236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98" name="Equation" r:id="rId11" imgW="2361960" imgH="406080" progId="Equation.3">
                  <p:embed/>
                </p:oleObj>
              </mc:Choice>
              <mc:Fallback>
                <p:oleObj name="Equation" r:id="rId11" imgW="2361960" imgH="406080" progId="Equation.3">
                  <p:embed/>
                  <p:pic>
                    <p:nvPicPr>
                      <p:cNvPr id="522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019300"/>
                        <a:ext cx="236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6" name="Object 12"/>
          <p:cNvGraphicFramePr>
            <a:graphicFrameLocks noChangeAspect="1"/>
          </p:cNvGraphicFramePr>
          <p:nvPr>
            <p:extLst/>
          </p:nvPr>
        </p:nvGraphicFramePr>
        <p:xfrm>
          <a:off x="5867400" y="1866900"/>
          <a:ext cx="2501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99" name="Equation" r:id="rId13" imgW="2501640" imgH="723600" progId="Equation.3">
                  <p:embed/>
                </p:oleObj>
              </mc:Choice>
              <mc:Fallback>
                <p:oleObj name="Equation" r:id="rId13" imgW="2501640" imgH="723600" progId="Equation.3">
                  <p:embed/>
                  <p:pic>
                    <p:nvPicPr>
                      <p:cNvPr id="522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866900"/>
                        <a:ext cx="25019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7" name="Object 13"/>
          <p:cNvGraphicFramePr>
            <a:graphicFrameLocks noChangeAspect="1"/>
          </p:cNvGraphicFramePr>
          <p:nvPr>
            <p:extLst/>
          </p:nvPr>
        </p:nvGraphicFramePr>
        <p:xfrm>
          <a:off x="4781550" y="2641600"/>
          <a:ext cx="1612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0" name="Equation" r:id="rId15" imgW="1612800" imgH="774360" progId="Equation.3">
                  <p:embed/>
                </p:oleObj>
              </mc:Choice>
              <mc:Fallback>
                <p:oleObj name="Equation" r:id="rId15" imgW="1612800" imgH="774360" progId="Equation.3">
                  <p:embed/>
                  <p:pic>
                    <p:nvPicPr>
                      <p:cNvPr id="522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1550" y="2641600"/>
                        <a:ext cx="1612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38" name="Object 14"/>
          <p:cNvGraphicFramePr>
            <a:graphicFrameLocks noChangeAspect="1"/>
          </p:cNvGraphicFramePr>
          <p:nvPr>
            <p:extLst/>
          </p:nvPr>
        </p:nvGraphicFramePr>
        <p:xfrm>
          <a:off x="6502400" y="2641600"/>
          <a:ext cx="1765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1" name="Equation" r:id="rId17" imgW="1765080" imgH="774360" progId="Equation.3">
                  <p:embed/>
                </p:oleObj>
              </mc:Choice>
              <mc:Fallback>
                <p:oleObj name="Equation" r:id="rId17" imgW="1765080" imgH="774360" progId="Equation.3">
                  <p:embed/>
                  <p:pic>
                    <p:nvPicPr>
                      <p:cNvPr id="522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00" y="2641600"/>
                        <a:ext cx="1765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9" name="Line 15"/>
          <p:cNvSpPr>
            <a:spLocks noChangeShapeType="1"/>
          </p:cNvSpPr>
          <p:nvPr/>
        </p:nvSpPr>
        <p:spPr bwMode="auto">
          <a:xfrm rot="13375064" flipV="1">
            <a:off x="6553200" y="3048000"/>
            <a:ext cx="1676400" cy="9906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2240" name="Object 16"/>
          <p:cNvGraphicFramePr>
            <a:graphicFrameLocks noChangeAspect="1"/>
          </p:cNvGraphicFramePr>
          <p:nvPr>
            <p:extLst/>
          </p:nvPr>
        </p:nvGraphicFramePr>
        <p:xfrm>
          <a:off x="3430588" y="3492500"/>
          <a:ext cx="1930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2" name="Equation" r:id="rId19" imgW="1930320" imgH="774360" progId="Equation.3">
                  <p:embed/>
                </p:oleObj>
              </mc:Choice>
              <mc:Fallback>
                <p:oleObj name="Equation" r:id="rId19" imgW="1930320" imgH="774360" progId="Equation.3">
                  <p:embed/>
                  <p:pic>
                    <p:nvPicPr>
                      <p:cNvPr id="5224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3492500"/>
                        <a:ext cx="1930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1" name="Object 17"/>
          <p:cNvGraphicFramePr>
            <a:graphicFrameLocks noChangeAspect="1"/>
          </p:cNvGraphicFramePr>
          <p:nvPr>
            <p:extLst/>
          </p:nvPr>
        </p:nvGraphicFramePr>
        <p:xfrm>
          <a:off x="5435600" y="3492500"/>
          <a:ext cx="1765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3" name="Equation" r:id="rId21" imgW="1765080" imgH="774360" progId="Equation.3">
                  <p:embed/>
                </p:oleObj>
              </mc:Choice>
              <mc:Fallback>
                <p:oleObj name="Equation" r:id="rId21" imgW="1765080" imgH="774360" progId="Equation.3">
                  <p:embed/>
                  <p:pic>
                    <p:nvPicPr>
                      <p:cNvPr id="5224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3492500"/>
                        <a:ext cx="17653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2" name="Object 18"/>
          <p:cNvGraphicFramePr>
            <a:graphicFrameLocks noChangeAspect="1"/>
          </p:cNvGraphicFramePr>
          <p:nvPr>
            <p:extLst/>
          </p:nvPr>
        </p:nvGraphicFramePr>
        <p:xfrm>
          <a:off x="3462338" y="4254500"/>
          <a:ext cx="3327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4" name="Equation" r:id="rId23" imgW="3327120" imgH="774360" progId="Equation.3">
                  <p:embed/>
                </p:oleObj>
              </mc:Choice>
              <mc:Fallback>
                <p:oleObj name="Equation" r:id="rId23" imgW="3327120" imgH="774360" progId="Equation.3">
                  <p:embed/>
                  <p:pic>
                    <p:nvPicPr>
                      <p:cNvPr id="522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2338" y="4254500"/>
                        <a:ext cx="3327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3" name="AutoShape 19"/>
          <p:cNvSpPr>
            <a:spLocks/>
          </p:cNvSpPr>
          <p:nvPr/>
        </p:nvSpPr>
        <p:spPr bwMode="auto">
          <a:xfrm>
            <a:off x="3810000" y="5092700"/>
            <a:ext cx="152400" cy="1143000"/>
          </a:xfrm>
          <a:prstGeom prst="leftBrace">
            <a:avLst>
              <a:gd name="adj1" fmla="val 625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2244" name="Object 20"/>
          <p:cNvGraphicFramePr>
            <a:graphicFrameLocks noChangeAspect="1"/>
          </p:cNvGraphicFramePr>
          <p:nvPr>
            <p:extLst/>
          </p:nvPr>
        </p:nvGraphicFramePr>
        <p:xfrm>
          <a:off x="4062413" y="5003800"/>
          <a:ext cx="1841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5" name="Equation" r:id="rId25" imgW="1841400" imgH="774360" progId="Equation.3">
                  <p:embed/>
                </p:oleObj>
              </mc:Choice>
              <mc:Fallback>
                <p:oleObj name="Equation" r:id="rId25" imgW="1841400" imgH="774360" progId="Equation.3">
                  <p:embed/>
                  <p:pic>
                    <p:nvPicPr>
                      <p:cNvPr id="522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2413" y="5003800"/>
                        <a:ext cx="1841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5" name="Object 21"/>
          <p:cNvGraphicFramePr>
            <a:graphicFrameLocks noChangeAspect="1"/>
          </p:cNvGraphicFramePr>
          <p:nvPr>
            <p:extLst/>
          </p:nvPr>
        </p:nvGraphicFramePr>
        <p:xfrm>
          <a:off x="6373813" y="5181600"/>
          <a:ext cx="238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6" name="Equation" r:id="rId27" imgW="2387520" imgH="444240" progId="Equation.3">
                  <p:embed/>
                </p:oleObj>
              </mc:Choice>
              <mc:Fallback>
                <p:oleObj name="Equation" r:id="rId27" imgW="2387520" imgH="444240" progId="Equation.3">
                  <p:embed/>
                  <p:pic>
                    <p:nvPicPr>
                      <p:cNvPr id="5224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3813" y="5181600"/>
                        <a:ext cx="238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6" name="Object 22"/>
          <p:cNvGraphicFramePr>
            <a:graphicFrameLocks noChangeAspect="1"/>
          </p:cNvGraphicFramePr>
          <p:nvPr>
            <p:extLst/>
          </p:nvPr>
        </p:nvGraphicFramePr>
        <p:xfrm>
          <a:off x="6234113" y="5854700"/>
          <a:ext cx="2603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7" name="Equation" r:id="rId29" imgW="2603160" imgH="444240" progId="Equation.3">
                  <p:embed/>
                </p:oleObj>
              </mc:Choice>
              <mc:Fallback>
                <p:oleObj name="Equation" r:id="rId29" imgW="2603160" imgH="444240" progId="Equation.3">
                  <p:embed/>
                  <p:pic>
                    <p:nvPicPr>
                      <p:cNvPr id="5224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4113" y="5854700"/>
                        <a:ext cx="2603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47" name="Object 23"/>
          <p:cNvGraphicFramePr>
            <a:graphicFrameLocks noChangeAspect="1"/>
          </p:cNvGraphicFramePr>
          <p:nvPr>
            <p:extLst/>
          </p:nvPr>
        </p:nvGraphicFramePr>
        <p:xfrm>
          <a:off x="4279900" y="5930900"/>
          <a:ext cx="36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8" name="Equation" r:id="rId31" imgW="368280" imgH="393480" progId="Equation.3">
                  <p:embed/>
                </p:oleObj>
              </mc:Choice>
              <mc:Fallback>
                <p:oleObj name="Equation" r:id="rId31" imgW="368280" imgH="393480" progId="Equation.3">
                  <p:embed/>
                  <p:pic>
                    <p:nvPicPr>
                      <p:cNvPr id="5224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5930900"/>
                        <a:ext cx="36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48" name="Rectangle 24"/>
          <p:cNvSpPr>
            <a:spLocks noChangeArrowheads="1"/>
          </p:cNvSpPr>
          <p:nvPr/>
        </p:nvSpPr>
        <p:spPr bwMode="auto">
          <a:xfrm>
            <a:off x="8001000" y="381000"/>
            <a:ext cx="1447800" cy="533400"/>
          </a:xfrm>
          <a:prstGeom prst="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zh-CN" altLang="en-US" sz="2400" b="1" dirty="0">
                <a:solidFill>
                  <a:srgbClr val="C00000"/>
                </a:solidFill>
              </a:rPr>
              <a:t>偶倍奇零</a:t>
            </a:r>
          </a:p>
        </p:txBody>
      </p:sp>
      <p:sp>
        <p:nvSpPr>
          <p:cNvPr id="52256" name="Line 32"/>
          <p:cNvSpPr>
            <a:spLocks noChangeShapeType="1"/>
          </p:cNvSpPr>
          <p:nvPr/>
        </p:nvSpPr>
        <p:spPr bwMode="auto">
          <a:xfrm>
            <a:off x="4876800" y="3352800"/>
            <a:ext cx="15240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2257" name="Object 33"/>
          <p:cNvGraphicFramePr>
            <a:graphicFrameLocks noChangeAspect="1"/>
          </p:cNvGraphicFramePr>
          <p:nvPr>
            <p:extLst/>
          </p:nvPr>
        </p:nvGraphicFramePr>
        <p:xfrm>
          <a:off x="8382000" y="3594100"/>
          <a:ext cx="1333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09" name="Equation" r:id="rId33" imgW="1333440" imgH="444240" progId="Equation.3">
                  <p:embed/>
                </p:oleObj>
              </mc:Choice>
              <mc:Fallback>
                <p:oleObj name="Equation" r:id="rId33" imgW="1333440" imgH="444240" progId="Equation.3">
                  <p:embed/>
                  <p:pic>
                    <p:nvPicPr>
                      <p:cNvPr id="5225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594100"/>
                        <a:ext cx="1333500" cy="4445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258" name="Object 34"/>
          <p:cNvGraphicFramePr>
            <a:graphicFrameLocks noChangeAspect="1"/>
          </p:cNvGraphicFramePr>
          <p:nvPr>
            <p:extLst/>
          </p:nvPr>
        </p:nvGraphicFramePr>
        <p:xfrm>
          <a:off x="3429000" y="5638800"/>
          <a:ext cx="2413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610" name="Equation" r:id="rId35" imgW="241200" imgH="139680" progId="Equation.3">
                  <p:embed/>
                </p:oleObj>
              </mc:Choice>
              <mc:Fallback>
                <p:oleObj name="Equation" r:id="rId35" imgW="241200" imgH="139680" progId="Equation.3">
                  <p:embed/>
                  <p:pic>
                    <p:nvPicPr>
                      <p:cNvPr id="52258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638800"/>
                        <a:ext cx="2413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69961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2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2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2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5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2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2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2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 autoUpdateAnimBg="0"/>
      <p:bldP spid="52230" grpId="0" autoUpdateAnimBg="0"/>
      <p:bldP spid="52234" grpId="0" autoUpdateAnimBg="0"/>
      <p:bldP spid="5224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6991350" y="4638278"/>
            <a:ext cx="2286000" cy="762000"/>
          </a:xfrm>
          <a:prstGeom prst="rect">
            <a:avLst/>
          </a:prstGeom>
          <a:solidFill>
            <a:srgbClr val="93FFD3"/>
          </a:solidFill>
          <a:ln w="9525">
            <a:solidFill>
              <a:srgbClr val="3399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7721600" y="1723306"/>
            <a:ext cx="1752600" cy="1066800"/>
          </a:xfrm>
          <a:prstGeom prst="rect">
            <a:avLst/>
          </a:prstGeom>
          <a:solidFill>
            <a:srgbClr val="FFE7E7"/>
          </a:solidFill>
          <a:ln w="9525">
            <a:solidFill>
              <a:srgbClr val="FF99C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7950200" y="2713906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>
                <a:solidFill>
                  <a:srgbClr val="3333CC"/>
                </a:solidFill>
              </a:rPr>
              <a:t>奇函数</a:t>
            </a: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4673600" y="1723306"/>
            <a:ext cx="1752600" cy="1066800"/>
          </a:xfrm>
          <a:prstGeom prst="rect">
            <a:avLst/>
          </a:prstGeom>
          <a:solidFill>
            <a:srgbClr val="97FFFF"/>
          </a:solidFill>
          <a:ln w="9525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760" name="Text Box 6"/>
          <p:cNvSpPr txBox="1">
            <a:spLocks noChangeArrowheads="1"/>
          </p:cNvSpPr>
          <p:nvPr/>
        </p:nvSpPr>
        <p:spPr bwMode="auto">
          <a:xfrm>
            <a:off x="2435226" y="583482"/>
            <a:ext cx="3228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 smtClean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b="1" dirty="0" smtClean="0">
                <a:solidFill>
                  <a:srgbClr val="0066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6.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计算定积分</a:t>
            </a:r>
            <a:endParaRPr lang="zh-CN" altLang="en-US" sz="28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2466975" y="1943969"/>
            <a:ext cx="96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66CC"/>
                </a:solidFill>
                <a:ea typeface="黑体" panose="02010609060101010101" pitchFamily="49" charset="-122"/>
              </a:rPr>
              <a:t>解</a:t>
            </a:r>
          </a:p>
        </p:txBody>
      </p:sp>
      <p:graphicFrame>
        <p:nvGraphicFramePr>
          <p:cNvPr id="31746" name="Object 8"/>
          <p:cNvGraphicFramePr>
            <a:graphicFrameLocks noChangeAspect="1"/>
          </p:cNvGraphicFramePr>
          <p:nvPr>
            <p:extLst/>
          </p:nvPr>
        </p:nvGraphicFramePr>
        <p:xfrm>
          <a:off x="5448300" y="332657"/>
          <a:ext cx="3240088" cy="1122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6" name="Equation" r:id="rId3" imgW="1320480" imgH="457200" progId="Equation.DSMT4">
                  <p:embed/>
                </p:oleObj>
              </mc:Choice>
              <mc:Fallback>
                <p:oleObj name="Equation" r:id="rId3" imgW="1320480" imgH="457200" progId="Equation.DSMT4">
                  <p:embed/>
                  <p:pic>
                    <p:nvPicPr>
                      <p:cNvPr id="3174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332657"/>
                        <a:ext cx="3240088" cy="1122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3073400" y="1951907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000000"/>
                </a:solidFill>
              </a:rPr>
              <a:t>原式</a:t>
            </a:r>
          </a:p>
        </p:txBody>
      </p:sp>
      <p:graphicFrame>
        <p:nvGraphicFramePr>
          <p:cNvPr id="57354" name="Object 10"/>
          <p:cNvGraphicFramePr>
            <a:graphicFrameLocks noChangeAspect="1"/>
          </p:cNvGraphicFramePr>
          <p:nvPr>
            <p:extLst/>
          </p:nvPr>
        </p:nvGraphicFramePr>
        <p:xfrm>
          <a:off x="3935414" y="1699494"/>
          <a:ext cx="3024187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7" name="Equation" r:id="rId5" imgW="1282680" imgH="457200" progId="Equation.DSMT4">
                  <p:embed/>
                </p:oleObj>
              </mc:Choice>
              <mc:Fallback>
                <p:oleObj name="Equation" r:id="rId5" imgW="1282680" imgH="457200" progId="Equation.DSMT4">
                  <p:embed/>
                  <p:pic>
                    <p:nvPicPr>
                      <p:cNvPr id="573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4" y="1699494"/>
                        <a:ext cx="3024187" cy="1077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11"/>
          <p:cNvGraphicFramePr>
            <a:graphicFrameLocks noChangeAspect="1"/>
          </p:cNvGraphicFramePr>
          <p:nvPr>
            <p:extLst/>
          </p:nvPr>
        </p:nvGraphicFramePr>
        <p:xfrm>
          <a:off x="6959600" y="1683619"/>
          <a:ext cx="295275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8" name="Equation" r:id="rId7" imgW="1244520" imgH="444240" progId="Equation.DSMT4">
                  <p:embed/>
                </p:oleObj>
              </mc:Choice>
              <mc:Fallback>
                <p:oleObj name="Equation" r:id="rId7" imgW="1244520" imgH="444240" progId="Equation.DSMT4">
                  <p:embed/>
                  <p:pic>
                    <p:nvPicPr>
                      <p:cNvPr id="573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9600" y="1683619"/>
                        <a:ext cx="295275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6" name="Text Box 12"/>
          <p:cNvSpPr txBox="1">
            <a:spLocks noChangeArrowheads="1"/>
          </p:cNvSpPr>
          <p:nvPr/>
        </p:nvSpPr>
        <p:spPr bwMode="auto">
          <a:xfrm>
            <a:off x="4902200" y="2726606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>
                <a:solidFill>
                  <a:srgbClr val="3333CC"/>
                </a:solidFill>
              </a:rPr>
              <a:t>偶函数</a:t>
            </a:r>
          </a:p>
        </p:txBody>
      </p:sp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2782888" y="3395663"/>
          <a:ext cx="3168650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49" name="Equation" r:id="rId9" imgW="1320480" imgH="457200" progId="Equation.DSMT4">
                  <p:embed/>
                </p:oleObj>
              </mc:Choice>
              <mc:Fallback>
                <p:oleObj name="Equation" r:id="rId9" imgW="1320480" imgH="457200" progId="Equation.DSMT4">
                  <p:embed/>
                  <p:pic>
                    <p:nvPicPr>
                      <p:cNvPr id="573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3395663"/>
                        <a:ext cx="3168650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8" name="Object 14"/>
          <p:cNvGraphicFramePr>
            <a:graphicFrameLocks noChangeAspect="1"/>
          </p:cNvGraphicFramePr>
          <p:nvPr>
            <p:extLst/>
          </p:nvPr>
        </p:nvGraphicFramePr>
        <p:xfrm>
          <a:off x="5933008" y="3168192"/>
          <a:ext cx="3900960" cy="1340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0" name="Equation" r:id="rId11" imgW="1625400" imgH="558720" progId="Equation.DSMT4">
                  <p:embed/>
                </p:oleObj>
              </mc:Choice>
              <mc:Fallback>
                <p:oleObj name="Equation" r:id="rId11" imgW="1625400" imgH="558720" progId="Equation.DSMT4">
                  <p:embed/>
                  <p:pic>
                    <p:nvPicPr>
                      <p:cNvPr id="573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3008" y="3168192"/>
                        <a:ext cx="3900960" cy="1340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9" name="Object 15"/>
          <p:cNvGraphicFramePr>
            <a:graphicFrameLocks noChangeAspect="1"/>
          </p:cNvGraphicFramePr>
          <p:nvPr>
            <p:extLst/>
          </p:nvPr>
        </p:nvGraphicFramePr>
        <p:xfrm>
          <a:off x="2736851" y="4581129"/>
          <a:ext cx="3478213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1" name="Equation" r:id="rId13" imgW="1422360" imgH="355320" progId="Equation.DSMT4">
                  <p:embed/>
                </p:oleObj>
              </mc:Choice>
              <mc:Fallback>
                <p:oleObj name="Equation" r:id="rId13" imgW="1422360" imgH="355320" progId="Equation.DSMT4">
                  <p:embed/>
                  <p:pic>
                    <p:nvPicPr>
                      <p:cNvPr id="573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1" y="4581129"/>
                        <a:ext cx="3478213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0" name="Object 16"/>
          <p:cNvGraphicFramePr>
            <a:graphicFrameLocks noChangeAspect="1"/>
          </p:cNvGraphicFramePr>
          <p:nvPr>
            <p:extLst/>
          </p:nvPr>
        </p:nvGraphicFramePr>
        <p:xfrm>
          <a:off x="6167438" y="4647804"/>
          <a:ext cx="31686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2" name="Equation" r:id="rId15" imgW="1282680" imgH="330120" progId="Equation.DSMT4">
                  <p:embed/>
                </p:oleObj>
              </mc:Choice>
              <mc:Fallback>
                <p:oleObj name="Equation" r:id="rId15" imgW="1282680" imgH="330120" progId="Equation.DSMT4">
                  <p:embed/>
                  <p:pic>
                    <p:nvPicPr>
                      <p:cNvPr id="5736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8" y="4647804"/>
                        <a:ext cx="3168650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61" name="Object 17"/>
          <p:cNvGraphicFramePr>
            <a:graphicFrameLocks noChangeAspect="1"/>
          </p:cNvGraphicFramePr>
          <p:nvPr>
            <p:extLst/>
          </p:nvPr>
        </p:nvGraphicFramePr>
        <p:xfrm>
          <a:off x="2762721" y="5610225"/>
          <a:ext cx="1219104" cy="425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53" name="Equation" r:id="rId17" imgW="507960" imgH="177480" progId="Equation.DSMT4">
                  <p:embed/>
                </p:oleObj>
              </mc:Choice>
              <mc:Fallback>
                <p:oleObj name="Equation" r:id="rId17" imgW="507960" imgH="177480" progId="Equation.DSMT4">
                  <p:embed/>
                  <p:pic>
                    <p:nvPicPr>
                      <p:cNvPr id="5736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721" y="5610225"/>
                        <a:ext cx="1219104" cy="4259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2" name="Text Box 18"/>
          <p:cNvSpPr txBox="1">
            <a:spLocks noChangeArrowheads="1"/>
          </p:cNvSpPr>
          <p:nvPr/>
        </p:nvSpPr>
        <p:spPr bwMode="auto">
          <a:xfrm>
            <a:off x="7124700" y="5370116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b="1">
                <a:solidFill>
                  <a:srgbClr val="3333CC"/>
                </a:solidFill>
              </a:rPr>
              <a:t>单位圆的面积</a:t>
            </a:r>
          </a:p>
        </p:txBody>
      </p:sp>
    </p:spTree>
    <p:extLst>
      <p:ext uri="{BB962C8B-B14F-4D97-AF65-F5344CB8AC3E}">
        <p14:creationId xmlns:p14="http://schemas.microsoft.com/office/powerpoint/2010/main" val="189518197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7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7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7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nimBg="1"/>
      <p:bldP spid="57347" grpId="0" animBg="1"/>
      <p:bldP spid="57348" grpId="0" autoUpdateAnimBg="0"/>
      <p:bldP spid="57349" grpId="0" animBg="1"/>
      <p:bldP spid="57351" grpId="0" autoUpdateAnimBg="0"/>
      <p:bldP spid="57353" grpId="0" autoUpdateAnimBg="0"/>
      <p:bldP spid="57356" grpId="0" autoUpdateAnimBg="0"/>
      <p:bldP spid="5736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908721"/>
            <a:ext cx="5112568" cy="38395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2" y="548680"/>
            <a:ext cx="808482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760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4592</TotalTime>
  <Words>380</Words>
  <Application>Microsoft Office PowerPoint</Application>
  <PresentationFormat>宽屏</PresentationFormat>
  <Paragraphs>117</Paragraphs>
  <Slides>24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24</vt:i4>
      </vt:variant>
    </vt:vector>
  </HeadingPairs>
  <TitlesOfParts>
    <vt:vector size="41" baseType="lpstr">
      <vt:lpstr>黑体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2_空演示文稿</vt:lpstr>
      <vt:lpstr>1_背景</vt:lpstr>
      <vt:lpstr>2_背景</vt:lpstr>
      <vt:lpstr>3_背景</vt:lpstr>
      <vt:lpstr>Equation</vt:lpstr>
      <vt:lpstr>公式</vt:lpstr>
      <vt:lpstr>文档</vt:lpstr>
      <vt:lpstr>Document</vt:lpstr>
      <vt:lpstr>PowerPoint 演示文稿</vt:lpstr>
      <vt:lpstr>PowerPoint 演示文稿</vt:lpstr>
      <vt:lpstr>说明:</vt:lpstr>
      <vt:lpstr>例1. 计算</vt:lpstr>
      <vt:lpstr>PowerPoint 演示文稿</vt:lpstr>
      <vt:lpstr>PowerPoint 演示文稿</vt:lpstr>
      <vt:lpstr>例5.</vt:lpstr>
      <vt:lpstr>PowerPoint 演示文稿</vt:lpstr>
      <vt:lpstr>PowerPoint 演示文稿</vt:lpstr>
      <vt:lpstr>例7. 设 f (x) 是连续的周期函数, 周期为T, 证明：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例8. 计算</vt:lpstr>
      <vt:lpstr>PowerPoint 演示文稿</vt:lpstr>
      <vt:lpstr>PowerPoint 演示文稿</vt:lpstr>
      <vt:lpstr>PowerPoint 演示文稿</vt:lpstr>
      <vt:lpstr>小结</vt:lpstr>
      <vt:lpstr>2. 设</vt:lpstr>
      <vt:lpstr>3. 设</vt:lpstr>
      <vt:lpstr>思考题</vt:lpstr>
      <vt:lpstr>2.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181</cp:revision>
  <cp:lastPrinted>2025-12-04T07:39:43Z</cp:lastPrinted>
  <dcterms:created xsi:type="dcterms:W3CDTF">2000-10-11T02:23:36Z</dcterms:created>
  <dcterms:modified xsi:type="dcterms:W3CDTF">2025-12-10T07:22:16Z</dcterms:modified>
</cp:coreProperties>
</file>