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4" r:id="rId2"/>
    <p:sldMasterId id="2147483756" r:id="rId3"/>
  </p:sldMasterIdLst>
  <p:notesMasterIdLst>
    <p:notesMasterId r:id="rId50"/>
  </p:notesMasterIdLst>
  <p:handoutMasterIdLst>
    <p:handoutMasterId r:id="rId51"/>
  </p:handoutMasterIdLst>
  <p:sldIdLst>
    <p:sldId id="281" r:id="rId4"/>
    <p:sldId id="321" r:id="rId5"/>
    <p:sldId id="322" r:id="rId6"/>
    <p:sldId id="323" r:id="rId7"/>
    <p:sldId id="324" r:id="rId8"/>
    <p:sldId id="340" r:id="rId9"/>
    <p:sldId id="325" r:id="rId10"/>
    <p:sldId id="326" r:id="rId11"/>
    <p:sldId id="327" r:id="rId12"/>
    <p:sldId id="341" r:id="rId13"/>
    <p:sldId id="366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67" r:id="rId25"/>
    <p:sldId id="339" r:id="rId26"/>
    <p:sldId id="343" r:id="rId27"/>
    <p:sldId id="344" r:id="rId28"/>
    <p:sldId id="345" r:id="rId29"/>
    <p:sldId id="346" r:id="rId30"/>
    <p:sldId id="347" r:id="rId31"/>
    <p:sldId id="348" r:id="rId32"/>
    <p:sldId id="349" r:id="rId33"/>
    <p:sldId id="350" r:id="rId34"/>
    <p:sldId id="351" r:id="rId35"/>
    <p:sldId id="352" r:id="rId36"/>
    <p:sldId id="353" r:id="rId37"/>
    <p:sldId id="354" r:id="rId38"/>
    <p:sldId id="355" r:id="rId39"/>
    <p:sldId id="356" r:id="rId40"/>
    <p:sldId id="357" r:id="rId41"/>
    <p:sldId id="365" r:id="rId42"/>
    <p:sldId id="358" r:id="rId43"/>
    <p:sldId id="359" r:id="rId44"/>
    <p:sldId id="360" r:id="rId45"/>
    <p:sldId id="361" r:id="rId46"/>
    <p:sldId id="362" r:id="rId47"/>
    <p:sldId id="363" r:id="rId48"/>
    <p:sldId id="364" r:id="rId49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18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12" Type="http://schemas.openxmlformats.org/officeDocument/2006/relationships/image" Target="../media/image17.emf"/><Relationship Id="rId2" Type="http://schemas.openxmlformats.org/officeDocument/2006/relationships/image" Target="../media/image7.emf"/><Relationship Id="rId1" Type="http://schemas.openxmlformats.org/officeDocument/2006/relationships/image" Target="../media/image6.png"/><Relationship Id="rId6" Type="http://schemas.openxmlformats.org/officeDocument/2006/relationships/image" Target="../media/image11.emf"/><Relationship Id="rId11" Type="http://schemas.openxmlformats.org/officeDocument/2006/relationships/image" Target="../media/image16.emf"/><Relationship Id="rId5" Type="http://schemas.openxmlformats.org/officeDocument/2006/relationships/image" Target="../media/image10.emf"/><Relationship Id="rId15" Type="http://schemas.openxmlformats.org/officeDocument/2006/relationships/image" Target="../media/image20.emf"/><Relationship Id="rId10" Type="http://schemas.openxmlformats.org/officeDocument/2006/relationships/image" Target="../media/image15.emf"/><Relationship Id="rId4" Type="http://schemas.openxmlformats.org/officeDocument/2006/relationships/image" Target="../media/image9.emf"/><Relationship Id="rId9" Type="http://schemas.openxmlformats.org/officeDocument/2006/relationships/image" Target="../media/image14.emf"/><Relationship Id="rId14" Type="http://schemas.openxmlformats.org/officeDocument/2006/relationships/image" Target="../media/image19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emf"/><Relationship Id="rId3" Type="http://schemas.openxmlformats.org/officeDocument/2006/relationships/image" Target="../media/image117.emf"/><Relationship Id="rId7" Type="http://schemas.openxmlformats.org/officeDocument/2006/relationships/image" Target="../media/image121.emf"/><Relationship Id="rId2" Type="http://schemas.openxmlformats.org/officeDocument/2006/relationships/image" Target="../media/image116.emf"/><Relationship Id="rId1" Type="http://schemas.openxmlformats.org/officeDocument/2006/relationships/image" Target="../media/image115.emf"/><Relationship Id="rId6" Type="http://schemas.openxmlformats.org/officeDocument/2006/relationships/image" Target="../media/image120.emf"/><Relationship Id="rId5" Type="http://schemas.openxmlformats.org/officeDocument/2006/relationships/image" Target="../media/image119.emf"/><Relationship Id="rId4" Type="http://schemas.openxmlformats.org/officeDocument/2006/relationships/image" Target="../media/image118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emf"/><Relationship Id="rId3" Type="http://schemas.openxmlformats.org/officeDocument/2006/relationships/image" Target="../media/image125.emf"/><Relationship Id="rId7" Type="http://schemas.openxmlformats.org/officeDocument/2006/relationships/image" Target="../media/image129.emf"/><Relationship Id="rId2" Type="http://schemas.openxmlformats.org/officeDocument/2006/relationships/image" Target="../media/image124.emf"/><Relationship Id="rId1" Type="http://schemas.openxmlformats.org/officeDocument/2006/relationships/image" Target="../media/image123.emf"/><Relationship Id="rId6" Type="http://schemas.openxmlformats.org/officeDocument/2006/relationships/image" Target="../media/image128.emf"/><Relationship Id="rId11" Type="http://schemas.openxmlformats.org/officeDocument/2006/relationships/image" Target="../media/image133.emf"/><Relationship Id="rId5" Type="http://schemas.openxmlformats.org/officeDocument/2006/relationships/image" Target="../media/image127.emf"/><Relationship Id="rId10" Type="http://schemas.openxmlformats.org/officeDocument/2006/relationships/image" Target="../media/image132.emf"/><Relationship Id="rId4" Type="http://schemas.openxmlformats.org/officeDocument/2006/relationships/image" Target="../media/image126.emf"/><Relationship Id="rId9" Type="http://schemas.openxmlformats.org/officeDocument/2006/relationships/image" Target="../media/image131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emf"/><Relationship Id="rId13" Type="http://schemas.openxmlformats.org/officeDocument/2006/relationships/image" Target="../media/image146.emf"/><Relationship Id="rId3" Type="http://schemas.openxmlformats.org/officeDocument/2006/relationships/image" Target="../media/image136.emf"/><Relationship Id="rId7" Type="http://schemas.openxmlformats.org/officeDocument/2006/relationships/image" Target="../media/image140.emf"/><Relationship Id="rId12" Type="http://schemas.openxmlformats.org/officeDocument/2006/relationships/image" Target="../media/image145.emf"/><Relationship Id="rId2" Type="http://schemas.openxmlformats.org/officeDocument/2006/relationships/image" Target="../media/image135.emf"/><Relationship Id="rId1" Type="http://schemas.openxmlformats.org/officeDocument/2006/relationships/image" Target="../media/image134.emf"/><Relationship Id="rId6" Type="http://schemas.openxmlformats.org/officeDocument/2006/relationships/image" Target="../media/image139.emf"/><Relationship Id="rId11" Type="http://schemas.openxmlformats.org/officeDocument/2006/relationships/image" Target="../media/image144.emf"/><Relationship Id="rId5" Type="http://schemas.openxmlformats.org/officeDocument/2006/relationships/image" Target="../media/image138.emf"/><Relationship Id="rId10" Type="http://schemas.openxmlformats.org/officeDocument/2006/relationships/image" Target="../media/image143.emf"/><Relationship Id="rId4" Type="http://schemas.openxmlformats.org/officeDocument/2006/relationships/image" Target="../media/image137.emf"/><Relationship Id="rId9" Type="http://schemas.openxmlformats.org/officeDocument/2006/relationships/image" Target="../media/image142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emf"/><Relationship Id="rId3" Type="http://schemas.openxmlformats.org/officeDocument/2006/relationships/image" Target="../media/image149.emf"/><Relationship Id="rId7" Type="http://schemas.openxmlformats.org/officeDocument/2006/relationships/image" Target="../media/image153.emf"/><Relationship Id="rId12" Type="http://schemas.openxmlformats.org/officeDocument/2006/relationships/image" Target="../media/image158.emf"/><Relationship Id="rId2" Type="http://schemas.openxmlformats.org/officeDocument/2006/relationships/image" Target="../media/image148.emf"/><Relationship Id="rId1" Type="http://schemas.openxmlformats.org/officeDocument/2006/relationships/image" Target="../media/image147.emf"/><Relationship Id="rId6" Type="http://schemas.openxmlformats.org/officeDocument/2006/relationships/image" Target="../media/image152.emf"/><Relationship Id="rId11" Type="http://schemas.openxmlformats.org/officeDocument/2006/relationships/image" Target="../media/image157.emf"/><Relationship Id="rId5" Type="http://schemas.openxmlformats.org/officeDocument/2006/relationships/image" Target="../media/image151.emf"/><Relationship Id="rId10" Type="http://schemas.openxmlformats.org/officeDocument/2006/relationships/image" Target="../media/image156.emf"/><Relationship Id="rId4" Type="http://schemas.openxmlformats.org/officeDocument/2006/relationships/image" Target="../media/image150.emf"/><Relationship Id="rId9" Type="http://schemas.openxmlformats.org/officeDocument/2006/relationships/image" Target="../media/image155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emf"/><Relationship Id="rId13" Type="http://schemas.openxmlformats.org/officeDocument/2006/relationships/image" Target="../media/image171.emf"/><Relationship Id="rId18" Type="http://schemas.openxmlformats.org/officeDocument/2006/relationships/image" Target="../media/image176.emf"/><Relationship Id="rId3" Type="http://schemas.openxmlformats.org/officeDocument/2006/relationships/image" Target="../media/image161.emf"/><Relationship Id="rId21" Type="http://schemas.openxmlformats.org/officeDocument/2006/relationships/image" Target="../media/image179.emf"/><Relationship Id="rId7" Type="http://schemas.openxmlformats.org/officeDocument/2006/relationships/image" Target="../media/image165.emf"/><Relationship Id="rId12" Type="http://schemas.openxmlformats.org/officeDocument/2006/relationships/image" Target="../media/image170.emf"/><Relationship Id="rId17" Type="http://schemas.openxmlformats.org/officeDocument/2006/relationships/image" Target="../media/image175.emf"/><Relationship Id="rId2" Type="http://schemas.openxmlformats.org/officeDocument/2006/relationships/image" Target="../media/image160.emf"/><Relationship Id="rId16" Type="http://schemas.openxmlformats.org/officeDocument/2006/relationships/image" Target="../media/image174.emf"/><Relationship Id="rId20" Type="http://schemas.openxmlformats.org/officeDocument/2006/relationships/image" Target="../media/image178.emf"/><Relationship Id="rId1" Type="http://schemas.openxmlformats.org/officeDocument/2006/relationships/image" Target="../media/image159.emf"/><Relationship Id="rId6" Type="http://schemas.openxmlformats.org/officeDocument/2006/relationships/image" Target="../media/image164.emf"/><Relationship Id="rId11" Type="http://schemas.openxmlformats.org/officeDocument/2006/relationships/image" Target="../media/image169.emf"/><Relationship Id="rId5" Type="http://schemas.openxmlformats.org/officeDocument/2006/relationships/image" Target="../media/image163.emf"/><Relationship Id="rId15" Type="http://schemas.openxmlformats.org/officeDocument/2006/relationships/image" Target="../media/image173.emf"/><Relationship Id="rId10" Type="http://schemas.openxmlformats.org/officeDocument/2006/relationships/image" Target="../media/image168.emf"/><Relationship Id="rId19" Type="http://schemas.openxmlformats.org/officeDocument/2006/relationships/image" Target="../media/image177.emf"/><Relationship Id="rId4" Type="http://schemas.openxmlformats.org/officeDocument/2006/relationships/image" Target="../media/image162.emf"/><Relationship Id="rId9" Type="http://schemas.openxmlformats.org/officeDocument/2006/relationships/image" Target="../media/image167.emf"/><Relationship Id="rId14" Type="http://schemas.openxmlformats.org/officeDocument/2006/relationships/image" Target="../media/image172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emf"/><Relationship Id="rId3" Type="http://schemas.openxmlformats.org/officeDocument/2006/relationships/image" Target="../media/image182.emf"/><Relationship Id="rId7" Type="http://schemas.openxmlformats.org/officeDocument/2006/relationships/image" Target="../media/image186.emf"/><Relationship Id="rId12" Type="http://schemas.openxmlformats.org/officeDocument/2006/relationships/image" Target="../media/image191.emf"/><Relationship Id="rId2" Type="http://schemas.openxmlformats.org/officeDocument/2006/relationships/image" Target="../media/image181.emf"/><Relationship Id="rId1" Type="http://schemas.openxmlformats.org/officeDocument/2006/relationships/image" Target="../media/image180.emf"/><Relationship Id="rId6" Type="http://schemas.openxmlformats.org/officeDocument/2006/relationships/image" Target="../media/image185.emf"/><Relationship Id="rId11" Type="http://schemas.openxmlformats.org/officeDocument/2006/relationships/image" Target="../media/image190.emf"/><Relationship Id="rId5" Type="http://schemas.openxmlformats.org/officeDocument/2006/relationships/image" Target="../media/image184.emf"/><Relationship Id="rId10" Type="http://schemas.openxmlformats.org/officeDocument/2006/relationships/image" Target="../media/image189.emf"/><Relationship Id="rId4" Type="http://schemas.openxmlformats.org/officeDocument/2006/relationships/image" Target="../media/image183.emf"/><Relationship Id="rId9" Type="http://schemas.openxmlformats.org/officeDocument/2006/relationships/image" Target="../media/image188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emf"/><Relationship Id="rId3" Type="http://schemas.openxmlformats.org/officeDocument/2006/relationships/image" Target="../media/image194.emf"/><Relationship Id="rId7" Type="http://schemas.openxmlformats.org/officeDocument/2006/relationships/image" Target="../media/image198.emf"/><Relationship Id="rId2" Type="http://schemas.openxmlformats.org/officeDocument/2006/relationships/image" Target="../media/image193.emf"/><Relationship Id="rId1" Type="http://schemas.openxmlformats.org/officeDocument/2006/relationships/image" Target="../media/image192.emf"/><Relationship Id="rId6" Type="http://schemas.openxmlformats.org/officeDocument/2006/relationships/image" Target="../media/image197.emf"/><Relationship Id="rId5" Type="http://schemas.openxmlformats.org/officeDocument/2006/relationships/image" Target="../media/image196.emf"/><Relationship Id="rId4" Type="http://schemas.openxmlformats.org/officeDocument/2006/relationships/image" Target="../media/image195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emf"/><Relationship Id="rId2" Type="http://schemas.openxmlformats.org/officeDocument/2006/relationships/image" Target="../media/image201.emf"/><Relationship Id="rId1" Type="http://schemas.openxmlformats.org/officeDocument/2006/relationships/image" Target="../media/image200.emf"/><Relationship Id="rId5" Type="http://schemas.openxmlformats.org/officeDocument/2006/relationships/image" Target="../media/image204.emf"/><Relationship Id="rId4" Type="http://schemas.openxmlformats.org/officeDocument/2006/relationships/image" Target="../media/image203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emf"/><Relationship Id="rId3" Type="http://schemas.openxmlformats.org/officeDocument/2006/relationships/image" Target="../media/image210.emf"/><Relationship Id="rId7" Type="http://schemas.openxmlformats.org/officeDocument/2006/relationships/image" Target="../media/image214.emf"/><Relationship Id="rId12" Type="http://schemas.openxmlformats.org/officeDocument/2006/relationships/image" Target="../media/image219.emf"/><Relationship Id="rId2" Type="http://schemas.openxmlformats.org/officeDocument/2006/relationships/image" Target="../media/image209.emf"/><Relationship Id="rId1" Type="http://schemas.openxmlformats.org/officeDocument/2006/relationships/image" Target="../media/image208.emf"/><Relationship Id="rId6" Type="http://schemas.openxmlformats.org/officeDocument/2006/relationships/image" Target="../media/image213.emf"/><Relationship Id="rId11" Type="http://schemas.openxmlformats.org/officeDocument/2006/relationships/image" Target="../media/image218.emf"/><Relationship Id="rId5" Type="http://schemas.openxmlformats.org/officeDocument/2006/relationships/image" Target="../media/image212.emf"/><Relationship Id="rId10" Type="http://schemas.openxmlformats.org/officeDocument/2006/relationships/image" Target="../media/image217.emf"/><Relationship Id="rId4" Type="http://schemas.openxmlformats.org/officeDocument/2006/relationships/image" Target="../media/image211.emf"/><Relationship Id="rId9" Type="http://schemas.openxmlformats.org/officeDocument/2006/relationships/image" Target="../media/image216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emf"/><Relationship Id="rId3" Type="http://schemas.openxmlformats.org/officeDocument/2006/relationships/image" Target="../media/image222.emf"/><Relationship Id="rId7" Type="http://schemas.openxmlformats.org/officeDocument/2006/relationships/image" Target="../media/image226.emf"/><Relationship Id="rId2" Type="http://schemas.openxmlformats.org/officeDocument/2006/relationships/image" Target="../media/image221.emf"/><Relationship Id="rId1" Type="http://schemas.openxmlformats.org/officeDocument/2006/relationships/image" Target="../media/image220.emf"/><Relationship Id="rId6" Type="http://schemas.openxmlformats.org/officeDocument/2006/relationships/image" Target="../media/image225.emf"/><Relationship Id="rId5" Type="http://schemas.openxmlformats.org/officeDocument/2006/relationships/image" Target="../media/image224.emf"/><Relationship Id="rId4" Type="http://schemas.openxmlformats.org/officeDocument/2006/relationships/image" Target="../media/image223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emf"/><Relationship Id="rId13" Type="http://schemas.openxmlformats.org/officeDocument/2006/relationships/image" Target="../media/image240.emf"/><Relationship Id="rId3" Type="http://schemas.openxmlformats.org/officeDocument/2006/relationships/image" Target="../media/image230.emf"/><Relationship Id="rId7" Type="http://schemas.openxmlformats.org/officeDocument/2006/relationships/image" Target="../media/image234.emf"/><Relationship Id="rId12" Type="http://schemas.openxmlformats.org/officeDocument/2006/relationships/image" Target="../media/image239.emf"/><Relationship Id="rId2" Type="http://schemas.openxmlformats.org/officeDocument/2006/relationships/image" Target="../media/image229.emf"/><Relationship Id="rId1" Type="http://schemas.openxmlformats.org/officeDocument/2006/relationships/image" Target="../media/image228.emf"/><Relationship Id="rId6" Type="http://schemas.openxmlformats.org/officeDocument/2006/relationships/image" Target="../media/image233.emf"/><Relationship Id="rId11" Type="http://schemas.openxmlformats.org/officeDocument/2006/relationships/image" Target="../media/image238.emf"/><Relationship Id="rId5" Type="http://schemas.openxmlformats.org/officeDocument/2006/relationships/image" Target="../media/image232.emf"/><Relationship Id="rId15" Type="http://schemas.openxmlformats.org/officeDocument/2006/relationships/image" Target="../media/image242.emf"/><Relationship Id="rId10" Type="http://schemas.openxmlformats.org/officeDocument/2006/relationships/image" Target="../media/image237.emf"/><Relationship Id="rId4" Type="http://schemas.openxmlformats.org/officeDocument/2006/relationships/image" Target="../media/image231.emf"/><Relationship Id="rId9" Type="http://schemas.openxmlformats.org/officeDocument/2006/relationships/image" Target="../media/image236.emf"/><Relationship Id="rId14" Type="http://schemas.openxmlformats.org/officeDocument/2006/relationships/image" Target="../media/image241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emf"/><Relationship Id="rId3" Type="http://schemas.openxmlformats.org/officeDocument/2006/relationships/image" Target="../media/image245.emf"/><Relationship Id="rId7" Type="http://schemas.openxmlformats.org/officeDocument/2006/relationships/image" Target="../media/image249.emf"/><Relationship Id="rId12" Type="http://schemas.openxmlformats.org/officeDocument/2006/relationships/image" Target="../media/image254.emf"/><Relationship Id="rId2" Type="http://schemas.openxmlformats.org/officeDocument/2006/relationships/image" Target="../media/image244.emf"/><Relationship Id="rId1" Type="http://schemas.openxmlformats.org/officeDocument/2006/relationships/image" Target="../media/image243.emf"/><Relationship Id="rId6" Type="http://schemas.openxmlformats.org/officeDocument/2006/relationships/image" Target="../media/image248.emf"/><Relationship Id="rId11" Type="http://schemas.openxmlformats.org/officeDocument/2006/relationships/image" Target="../media/image253.emf"/><Relationship Id="rId5" Type="http://schemas.openxmlformats.org/officeDocument/2006/relationships/image" Target="../media/image247.emf"/><Relationship Id="rId10" Type="http://schemas.openxmlformats.org/officeDocument/2006/relationships/image" Target="../media/image252.emf"/><Relationship Id="rId4" Type="http://schemas.openxmlformats.org/officeDocument/2006/relationships/image" Target="../media/image246.emf"/><Relationship Id="rId9" Type="http://schemas.openxmlformats.org/officeDocument/2006/relationships/image" Target="../media/image251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emf"/><Relationship Id="rId3" Type="http://schemas.openxmlformats.org/officeDocument/2006/relationships/image" Target="../media/image257.emf"/><Relationship Id="rId7" Type="http://schemas.openxmlformats.org/officeDocument/2006/relationships/image" Target="../media/image261.emf"/><Relationship Id="rId12" Type="http://schemas.openxmlformats.org/officeDocument/2006/relationships/image" Target="../media/image266.emf"/><Relationship Id="rId2" Type="http://schemas.openxmlformats.org/officeDocument/2006/relationships/image" Target="../media/image256.emf"/><Relationship Id="rId1" Type="http://schemas.openxmlformats.org/officeDocument/2006/relationships/image" Target="../media/image255.emf"/><Relationship Id="rId6" Type="http://schemas.openxmlformats.org/officeDocument/2006/relationships/image" Target="../media/image260.emf"/><Relationship Id="rId11" Type="http://schemas.openxmlformats.org/officeDocument/2006/relationships/image" Target="../media/image265.emf"/><Relationship Id="rId5" Type="http://schemas.openxmlformats.org/officeDocument/2006/relationships/image" Target="../media/image259.emf"/><Relationship Id="rId10" Type="http://schemas.openxmlformats.org/officeDocument/2006/relationships/image" Target="../media/image264.emf"/><Relationship Id="rId4" Type="http://schemas.openxmlformats.org/officeDocument/2006/relationships/image" Target="../media/image258.emf"/><Relationship Id="rId9" Type="http://schemas.openxmlformats.org/officeDocument/2006/relationships/image" Target="../media/image263.e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emf"/><Relationship Id="rId2" Type="http://schemas.openxmlformats.org/officeDocument/2006/relationships/image" Target="../media/image268.emf"/><Relationship Id="rId1" Type="http://schemas.openxmlformats.org/officeDocument/2006/relationships/image" Target="../media/image267.emf"/><Relationship Id="rId6" Type="http://schemas.openxmlformats.org/officeDocument/2006/relationships/image" Target="../media/image272.emf"/><Relationship Id="rId5" Type="http://schemas.openxmlformats.org/officeDocument/2006/relationships/image" Target="../media/image271.emf"/><Relationship Id="rId4" Type="http://schemas.openxmlformats.org/officeDocument/2006/relationships/image" Target="../media/image270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emf"/><Relationship Id="rId3" Type="http://schemas.openxmlformats.org/officeDocument/2006/relationships/image" Target="../media/image275.emf"/><Relationship Id="rId7" Type="http://schemas.openxmlformats.org/officeDocument/2006/relationships/image" Target="../media/image279.emf"/><Relationship Id="rId12" Type="http://schemas.openxmlformats.org/officeDocument/2006/relationships/image" Target="../media/image284.emf"/><Relationship Id="rId2" Type="http://schemas.openxmlformats.org/officeDocument/2006/relationships/image" Target="../media/image274.emf"/><Relationship Id="rId1" Type="http://schemas.openxmlformats.org/officeDocument/2006/relationships/image" Target="../media/image273.emf"/><Relationship Id="rId6" Type="http://schemas.openxmlformats.org/officeDocument/2006/relationships/image" Target="../media/image278.emf"/><Relationship Id="rId11" Type="http://schemas.openxmlformats.org/officeDocument/2006/relationships/image" Target="../media/image283.emf"/><Relationship Id="rId5" Type="http://schemas.openxmlformats.org/officeDocument/2006/relationships/image" Target="../media/image277.emf"/><Relationship Id="rId10" Type="http://schemas.openxmlformats.org/officeDocument/2006/relationships/image" Target="../media/image282.emf"/><Relationship Id="rId4" Type="http://schemas.openxmlformats.org/officeDocument/2006/relationships/image" Target="../media/image276.emf"/><Relationship Id="rId9" Type="http://schemas.openxmlformats.org/officeDocument/2006/relationships/image" Target="../media/image281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2.emf"/><Relationship Id="rId3" Type="http://schemas.openxmlformats.org/officeDocument/2006/relationships/image" Target="../media/image287.emf"/><Relationship Id="rId7" Type="http://schemas.openxmlformats.org/officeDocument/2006/relationships/image" Target="../media/image291.emf"/><Relationship Id="rId2" Type="http://schemas.openxmlformats.org/officeDocument/2006/relationships/image" Target="../media/image286.emf"/><Relationship Id="rId1" Type="http://schemas.openxmlformats.org/officeDocument/2006/relationships/image" Target="../media/image285.emf"/><Relationship Id="rId6" Type="http://schemas.openxmlformats.org/officeDocument/2006/relationships/image" Target="../media/image290.emf"/><Relationship Id="rId11" Type="http://schemas.openxmlformats.org/officeDocument/2006/relationships/image" Target="../media/image295.emf"/><Relationship Id="rId5" Type="http://schemas.openxmlformats.org/officeDocument/2006/relationships/image" Target="../media/image289.emf"/><Relationship Id="rId10" Type="http://schemas.openxmlformats.org/officeDocument/2006/relationships/image" Target="../media/image294.emf"/><Relationship Id="rId4" Type="http://schemas.openxmlformats.org/officeDocument/2006/relationships/image" Target="../media/image288.emf"/><Relationship Id="rId9" Type="http://schemas.openxmlformats.org/officeDocument/2006/relationships/image" Target="../media/image293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3.emf"/><Relationship Id="rId3" Type="http://schemas.openxmlformats.org/officeDocument/2006/relationships/image" Target="../media/image298.emf"/><Relationship Id="rId7" Type="http://schemas.openxmlformats.org/officeDocument/2006/relationships/image" Target="../media/image302.emf"/><Relationship Id="rId2" Type="http://schemas.openxmlformats.org/officeDocument/2006/relationships/image" Target="../media/image297.emf"/><Relationship Id="rId1" Type="http://schemas.openxmlformats.org/officeDocument/2006/relationships/image" Target="../media/image296.emf"/><Relationship Id="rId6" Type="http://schemas.openxmlformats.org/officeDocument/2006/relationships/image" Target="../media/image301.emf"/><Relationship Id="rId5" Type="http://schemas.openxmlformats.org/officeDocument/2006/relationships/image" Target="../media/image300.emf"/><Relationship Id="rId4" Type="http://schemas.openxmlformats.org/officeDocument/2006/relationships/image" Target="../media/image299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emf"/><Relationship Id="rId3" Type="http://schemas.openxmlformats.org/officeDocument/2006/relationships/image" Target="../media/image306.emf"/><Relationship Id="rId7" Type="http://schemas.openxmlformats.org/officeDocument/2006/relationships/image" Target="../media/image310.emf"/><Relationship Id="rId2" Type="http://schemas.openxmlformats.org/officeDocument/2006/relationships/image" Target="../media/image305.emf"/><Relationship Id="rId1" Type="http://schemas.openxmlformats.org/officeDocument/2006/relationships/image" Target="../media/image304.emf"/><Relationship Id="rId6" Type="http://schemas.openxmlformats.org/officeDocument/2006/relationships/image" Target="../media/image309.emf"/><Relationship Id="rId5" Type="http://schemas.openxmlformats.org/officeDocument/2006/relationships/image" Target="../media/image308.emf"/><Relationship Id="rId4" Type="http://schemas.openxmlformats.org/officeDocument/2006/relationships/image" Target="../media/image307.emf"/><Relationship Id="rId9" Type="http://schemas.openxmlformats.org/officeDocument/2006/relationships/image" Target="../media/image312.e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emf"/><Relationship Id="rId3" Type="http://schemas.openxmlformats.org/officeDocument/2006/relationships/image" Target="../media/image315.emf"/><Relationship Id="rId7" Type="http://schemas.openxmlformats.org/officeDocument/2006/relationships/image" Target="../media/image319.emf"/><Relationship Id="rId2" Type="http://schemas.openxmlformats.org/officeDocument/2006/relationships/image" Target="../media/image314.emf"/><Relationship Id="rId1" Type="http://schemas.openxmlformats.org/officeDocument/2006/relationships/image" Target="../media/image313.emf"/><Relationship Id="rId6" Type="http://schemas.openxmlformats.org/officeDocument/2006/relationships/image" Target="../media/image318.emf"/><Relationship Id="rId5" Type="http://schemas.openxmlformats.org/officeDocument/2006/relationships/image" Target="../media/image317.emf"/><Relationship Id="rId4" Type="http://schemas.openxmlformats.org/officeDocument/2006/relationships/image" Target="../media/image316.emf"/><Relationship Id="rId9" Type="http://schemas.openxmlformats.org/officeDocument/2006/relationships/image" Target="../media/image321.e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4.emf"/><Relationship Id="rId2" Type="http://schemas.openxmlformats.org/officeDocument/2006/relationships/image" Target="../media/image323.emf"/><Relationship Id="rId1" Type="http://schemas.openxmlformats.org/officeDocument/2006/relationships/image" Target="../media/image322.emf"/><Relationship Id="rId5" Type="http://schemas.openxmlformats.org/officeDocument/2006/relationships/image" Target="../media/image326.emf"/><Relationship Id="rId4" Type="http://schemas.openxmlformats.org/officeDocument/2006/relationships/image" Target="../media/image325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4.emf"/><Relationship Id="rId3" Type="http://schemas.openxmlformats.org/officeDocument/2006/relationships/image" Target="../media/image329.emf"/><Relationship Id="rId7" Type="http://schemas.openxmlformats.org/officeDocument/2006/relationships/image" Target="../media/image333.emf"/><Relationship Id="rId2" Type="http://schemas.openxmlformats.org/officeDocument/2006/relationships/image" Target="../media/image328.emf"/><Relationship Id="rId1" Type="http://schemas.openxmlformats.org/officeDocument/2006/relationships/image" Target="../media/image327.emf"/><Relationship Id="rId6" Type="http://schemas.openxmlformats.org/officeDocument/2006/relationships/image" Target="../media/image332.emf"/><Relationship Id="rId11" Type="http://schemas.openxmlformats.org/officeDocument/2006/relationships/image" Target="../media/image337.emf"/><Relationship Id="rId5" Type="http://schemas.openxmlformats.org/officeDocument/2006/relationships/image" Target="../media/image331.emf"/><Relationship Id="rId10" Type="http://schemas.openxmlformats.org/officeDocument/2006/relationships/image" Target="../media/image336.emf"/><Relationship Id="rId4" Type="http://schemas.openxmlformats.org/officeDocument/2006/relationships/image" Target="../media/image330.emf"/><Relationship Id="rId9" Type="http://schemas.openxmlformats.org/officeDocument/2006/relationships/image" Target="../media/image335.e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6.emf"/><Relationship Id="rId3" Type="http://schemas.openxmlformats.org/officeDocument/2006/relationships/image" Target="../media/image341.emf"/><Relationship Id="rId7" Type="http://schemas.openxmlformats.org/officeDocument/2006/relationships/image" Target="../media/image345.emf"/><Relationship Id="rId2" Type="http://schemas.openxmlformats.org/officeDocument/2006/relationships/image" Target="../media/image340.emf"/><Relationship Id="rId1" Type="http://schemas.openxmlformats.org/officeDocument/2006/relationships/image" Target="../media/image339.emf"/><Relationship Id="rId6" Type="http://schemas.openxmlformats.org/officeDocument/2006/relationships/image" Target="../media/image344.emf"/><Relationship Id="rId11" Type="http://schemas.openxmlformats.org/officeDocument/2006/relationships/image" Target="../media/image349.emf"/><Relationship Id="rId5" Type="http://schemas.openxmlformats.org/officeDocument/2006/relationships/image" Target="../media/image343.emf"/><Relationship Id="rId10" Type="http://schemas.openxmlformats.org/officeDocument/2006/relationships/image" Target="../media/image348.emf"/><Relationship Id="rId4" Type="http://schemas.openxmlformats.org/officeDocument/2006/relationships/image" Target="../media/image342.emf"/><Relationship Id="rId9" Type="http://schemas.openxmlformats.org/officeDocument/2006/relationships/image" Target="../media/image347.e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2.emf"/><Relationship Id="rId2" Type="http://schemas.openxmlformats.org/officeDocument/2006/relationships/image" Target="../media/image351.emf"/><Relationship Id="rId1" Type="http://schemas.openxmlformats.org/officeDocument/2006/relationships/image" Target="../media/image350.emf"/><Relationship Id="rId6" Type="http://schemas.openxmlformats.org/officeDocument/2006/relationships/image" Target="../media/image355.emf"/><Relationship Id="rId5" Type="http://schemas.openxmlformats.org/officeDocument/2006/relationships/image" Target="../media/image354.emf"/><Relationship Id="rId4" Type="http://schemas.openxmlformats.org/officeDocument/2006/relationships/image" Target="../media/image353.e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2.emf"/><Relationship Id="rId3" Type="http://schemas.openxmlformats.org/officeDocument/2006/relationships/image" Target="../media/image367.emf"/><Relationship Id="rId7" Type="http://schemas.openxmlformats.org/officeDocument/2006/relationships/image" Target="../media/image371.emf"/><Relationship Id="rId2" Type="http://schemas.openxmlformats.org/officeDocument/2006/relationships/image" Target="../media/image366.emf"/><Relationship Id="rId1" Type="http://schemas.openxmlformats.org/officeDocument/2006/relationships/image" Target="../media/image365.emf"/><Relationship Id="rId6" Type="http://schemas.openxmlformats.org/officeDocument/2006/relationships/image" Target="../media/image370.emf"/><Relationship Id="rId5" Type="http://schemas.openxmlformats.org/officeDocument/2006/relationships/image" Target="../media/image369.emf"/><Relationship Id="rId4" Type="http://schemas.openxmlformats.org/officeDocument/2006/relationships/image" Target="../media/image368.e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1.emf"/><Relationship Id="rId3" Type="http://schemas.openxmlformats.org/officeDocument/2006/relationships/image" Target="../media/image376.emf"/><Relationship Id="rId7" Type="http://schemas.openxmlformats.org/officeDocument/2006/relationships/image" Target="../media/image380.emf"/><Relationship Id="rId12" Type="http://schemas.openxmlformats.org/officeDocument/2006/relationships/image" Target="../media/image385.emf"/><Relationship Id="rId2" Type="http://schemas.openxmlformats.org/officeDocument/2006/relationships/image" Target="../media/image375.emf"/><Relationship Id="rId1" Type="http://schemas.openxmlformats.org/officeDocument/2006/relationships/image" Target="../media/image374.emf"/><Relationship Id="rId6" Type="http://schemas.openxmlformats.org/officeDocument/2006/relationships/image" Target="../media/image379.emf"/><Relationship Id="rId11" Type="http://schemas.openxmlformats.org/officeDocument/2006/relationships/image" Target="../media/image384.emf"/><Relationship Id="rId5" Type="http://schemas.openxmlformats.org/officeDocument/2006/relationships/image" Target="../media/image378.emf"/><Relationship Id="rId10" Type="http://schemas.openxmlformats.org/officeDocument/2006/relationships/image" Target="../media/image383.emf"/><Relationship Id="rId4" Type="http://schemas.openxmlformats.org/officeDocument/2006/relationships/image" Target="../media/image377.emf"/><Relationship Id="rId9" Type="http://schemas.openxmlformats.org/officeDocument/2006/relationships/image" Target="../media/image382.e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3.emf"/><Relationship Id="rId3" Type="http://schemas.openxmlformats.org/officeDocument/2006/relationships/image" Target="../media/image388.emf"/><Relationship Id="rId7" Type="http://schemas.openxmlformats.org/officeDocument/2006/relationships/image" Target="../media/image392.emf"/><Relationship Id="rId2" Type="http://schemas.openxmlformats.org/officeDocument/2006/relationships/image" Target="../media/image387.emf"/><Relationship Id="rId1" Type="http://schemas.openxmlformats.org/officeDocument/2006/relationships/image" Target="../media/image386.emf"/><Relationship Id="rId6" Type="http://schemas.openxmlformats.org/officeDocument/2006/relationships/image" Target="../media/image391.emf"/><Relationship Id="rId5" Type="http://schemas.openxmlformats.org/officeDocument/2006/relationships/image" Target="../media/image390.emf"/><Relationship Id="rId4" Type="http://schemas.openxmlformats.org/officeDocument/2006/relationships/image" Target="../media/image389.emf"/><Relationship Id="rId9" Type="http://schemas.openxmlformats.org/officeDocument/2006/relationships/image" Target="../media/image394.e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2.emf"/><Relationship Id="rId3" Type="http://schemas.openxmlformats.org/officeDocument/2006/relationships/image" Target="../media/image397.emf"/><Relationship Id="rId7" Type="http://schemas.openxmlformats.org/officeDocument/2006/relationships/image" Target="../media/image401.emf"/><Relationship Id="rId12" Type="http://schemas.openxmlformats.org/officeDocument/2006/relationships/image" Target="../media/image406.emf"/><Relationship Id="rId2" Type="http://schemas.openxmlformats.org/officeDocument/2006/relationships/image" Target="../media/image396.emf"/><Relationship Id="rId1" Type="http://schemas.openxmlformats.org/officeDocument/2006/relationships/image" Target="../media/image395.emf"/><Relationship Id="rId6" Type="http://schemas.openxmlformats.org/officeDocument/2006/relationships/image" Target="../media/image400.emf"/><Relationship Id="rId11" Type="http://schemas.openxmlformats.org/officeDocument/2006/relationships/image" Target="../media/image405.emf"/><Relationship Id="rId5" Type="http://schemas.openxmlformats.org/officeDocument/2006/relationships/image" Target="../media/image399.emf"/><Relationship Id="rId10" Type="http://schemas.openxmlformats.org/officeDocument/2006/relationships/image" Target="../media/image404.emf"/><Relationship Id="rId4" Type="http://schemas.openxmlformats.org/officeDocument/2006/relationships/image" Target="../media/image398.emf"/><Relationship Id="rId9" Type="http://schemas.openxmlformats.org/officeDocument/2006/relationships/image" Target="../media/image403.e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4.emf"/><Relationship Id="rId3" Type="http://schemas.openxmlformats.org/officeDocument/2006/relationships/image" Target="../media/image409.emf"/><Relationship Id="rId7" Type="http://schemas.openxmlformats.org/officeDocument/2006/relationships/image" Target="../media/image413.emf"/><Relationship Id="rId2" Type="http://schemas.openxmlformats.org/officeDocument/2006/relationships/image" Target="../media/image408.emf"/><Relationship Id="rId1" Type="http://schemas.openxmlformats.org/officeDocument/2006/relationships/image" Target="../media/image407.emf"/><Relationship Id="rId6" Type="http://schemas.openxmlformats.org/officeDocument/2006/relationships/image" Target="../media/image412.emf"/><Relationship Id="rId5" Type="http://schemas.openxmlformats.org/officeDocument/2006/relationships/image" Target="../media/image411.emf"/><Relationship Id="rId4" Type="http://schemas.openxmlformats.org/officeDocument/2006/relationships/image" Target="../media/image410.e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2.emf"/><Relationship Id="rId3" Type="http://schemas.openxmlformats.org/officeDocument/2006/relationships/image" Target="../media/image417.emf"/><Relationship Id="rId7" Type="http://schemas.openxmlformats.org/officeDocument/2006/relationships/image" Target="../media/image421.emf"/><Relationship Id="rId2" Type="http://schemas.openxmlformats.org/officeDocument/2006/relationships/image" Target="../media/image416.emf"/><Relationship Id="rId1" Type="http://schemas.openxmlformats.org/officeDocument/2006/relationships/image" Target="../media/image415.emf"/><Relationship Id="rId6" Type="http://schemas.openxmlformats.org/officeDocument/2006/relationships/image" Target="../media/image420.emf"/><Relationship Id="rId5" Type="http://schemas.openxmlformats.org/officeDocument/2006/relationships/image" Target="../media/image419.emf"/><Relationship Id="rId10" Type="http://schemas.openxmlformats.org/officeDocument/2006/relationships/image" Target="../media/image424.emf"/><Relationship Id="rId4" Type="http://schemas.openxmlformats.org/officeDocument/2006/relationships/image" Target="../media/image418.emf"/><Relationship Id="rId9" Type="http://schemas.openxmlformats.org/officeDocument/2006/relationships/image" Target="../media/image423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image" Target="../media/image46.emf"/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12" Type="http://schemas.openxmlformats.org/officeDocument/2006/relationships/image" Target="../media/image45.emf"/><Relationship Id="rId2" Type="http://schemas.openxmlformats.org/officeDocument/2006/relationships/image" Target="../media/image35.emf"/><Relationship Id="rId1" Type="http://schemas.openxmlformats.org/officeDocument/2006/relationships/image" Target="../media/image34.emf"/><Relationship Id="rId6" Type="http://schemas.openxmlformats.org/officeDocument/2006/relationships/image" Target="../media/image39.emf"/><Relationship Id="rId11" Type="http://schemas.openxmlformats.org/officeDocument/2006/relationships/image" Target="../media/image44.emf"/><Relationship Id="rId5" Type="http://schemas.openxmlformats.org/officeDocument/2006/relationships/image" Target="../media/image38.emf"/><Relationship Id="rId15" Type="http://schemas.openxmlformats.org/officeDocument/2006/relationships/image" Target="../media/image48.emf"/><Relationship Id="rId10" Type="http://schemas.openxmlformats.org/officeDocument/2006/relationships/image" Target="../media/image43.emf"/><Relationship Id="rId4" Type="http://schemas.openxmlformats.org/officeDocument/2006/relationships/image" Target="../media/image37.emf"/><Relationship Id="rId9" Type="http://schemas.openxmlformats.org/officeDocument/2006/relationships/image" Target="../media/image42.emf"/><Relationship Id="rId14" Type="http://schemas.openxmlformats.org/officeDocument/2006/relationships/image" Target="../media/image47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13" Type="http://schemas.openxmlformats.org/officeDocument/2006/relationships/image" Target="../media/image67.emf"/><Relationship Id="rId3" Type="http://schemas.openxmlformats.org/officeDocument/2006/relationships/image" Target="../media/image57.emf"/><Relationship Id="rId7" Type="http://schemas.openxmlformats.org/officeDocument/2006/relationships/image" Target="../media/image61.png"/><Relationship Id="rId12" Type="http://schemas.openxmlformats.org/officeDocument/2006/relationships/image" Target="../media/image66.emf"/><Relationship Id="rId2" Type="http://schemas.openxmlformats.org/officeDocument/2006/relationships/image" Target="../media/image56.emf"/><Relationship Id="rId1" Type="http://schemas.openxmlformats.org/officeDocument/2006/relationships/image" Target="../media/image55.emf"/><Relationship Id="rId6" Type="http://schemas.openxmlformats.org/officeDocument/2006/relationships/image" Target="../media/image60.emf"/><Relationship Id="rId11" Type="http://schemas.openxmlformats.org/officeDocument/2006/relationships/image" Target="../media/image65.emf"/><Relationship Id="rId5" Type="http://schemas.openxmlformats.org/officeDocument/2006/relationships/image" Target="../media/image59.emf"/><Relationship Id="rId10" Type="http://schemas.openxmlformats.org/officeDocument/2006/relationships/image" Target="../media/image64.emf"/><Relationship Id="rId4" Type="http://schemas.openxmlformats.org/officeDocument/2006/relationships/image" Target="../media/image58.emf"/><Relationship Id="rId9" Type="http://schemas.openxmlformats.org/officeDocument/2006/relationships/image" Target="../media/image63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3" Type="http://schemas.openxmlformats.org/officeDocument/2006/relationships/image" Target="../media/image70.emf"/><Relationship Id="rId7" Type="http://schemas.openxmlformats.org/officeDocument/2006/relationships/image" Target="../media/image74.emf"/><Relationship Id="rId12" Type="http://schemas.openxmlformats.org/officeDocument/2006/relationships/image" Target="../media/image79.emf"/><Relationship Id="rId2" Type="http://schemas.openxmlformats.org/officeDocument/2006/relationships/image" Target="../media/image69.emf"/><Relationship Id="rId1" Type="http://schemas.openxmlformats.org/officeDocument/2006/relationships/image" Target="../media/image68.emf"/><Relationship Id="rId6" Type="http://schemas.openxmlformats.org/officeDocument/2006/relationships/image" Target="../media/image73.emf"/><Relationship Id="rId11" Type="http://schemas.openxmlformats.org/officeDocument/2006/relationships/image" Target="../media/image78.emf"/><Relationship Id="rId5" Type="http://schemas.openxmlformats.org/officeDocument/2006/relationships/image" Target="../media/image72.emf"/><Relationship Id="rId10" Type="http://schemas.openxmlformats.org/officeDocument/2006/relationships/image" Target="../media/image77.emf"/><Relationship Id="rId4" Type="http://schemas.openxmlformats.org/officeDocument/2006/relationships/image" Target="../media/image71.emf"/><Relationship Id="rId9" Type="http://schemas.openxmlformats.org/officeDocument/2006/relationships/image" Target="../media/image76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7" Type="http://schemas.openxmlformats.org/officeDocument/2006/relationships/image" Target="../media/image86.emf"/><Relationship Id="rId2" Type="http://schemas.openxmlformats.org/officeDocument/2006/relationships/image" Target="../media/image81.emf"/><Relationship Id="rId1" Type="http://schemas.openxmlformats.org/officeDocument/2006/relationships/image" Target="../media/image80.emf"/><Relationship Id="rId6" Type="http://schemas.openxmlformats.org/officeDocument/2006/relationships/image" Target="../media/image85.emf"/><Relationship Id="rId5" Type="http://schemas.openxmlformats.org/officeDocument/2006/relationships/image" Target="../media/image84.emf"/><Relationship Id="rId4" Type="http://schemas.openxmlformats.org/officeDocument/2006/relationships/image" Target="../media/image83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emf"/><Relationship Id="rId3" Type="http://schemas.openxmlformats.org/officeDocument/2006/relationships/image" Target="../media/image94.emf"/><Relationship Id="rId7" Type="http://schemas.openxmlformats.org/officeDocument/2006/relationships/image" Target="../media/image98.emf"/><Relationship Id="rId12" Type="http://schemas.openxmlformats.org/officeDocument/2006/relationships/image" Target="../media/image103.emf"/><Relationship Id="rId2" Type="http://schemas.openxmlformats.org/officeDocument/2006/relationships/image" Target="../media/image93.emf"/><Relationship Id="rId1" Type="http://schemas.openxmlformats.org/officeDocument/2006/relationships/image" Target="../media/image92.emf"/><Relationship Id="rId6" Type="http://schemas.openxmlformats.org/officeDocument/2006/relationships/image" Target="../media/image97.emf"/><Relationship Id="rId11" Type="http://schemas.openxmlformats.org/officeDocument/2006/relationships/image" Target="../media/image102.emf"/><Relationship Id="rId5" Type="http://schemas.openxmlformats.org/officeDocument/2006/relationships/image" Target="../media/image96.emf"/><Relationship Id="rId15" Type="http://schemas.openxmlformats.org/officeDocument/2006/relationships/image" Target="../media/image106.emf"/><Relationship Id="rId10" Type="http://schemas.openxmlformats.org/officeDocument/2006/relationships/image" Target="../media/image101.emf"/><Relationship Id="rId4" Type="http://schemas.openxmlformats.org/officeDocument/2006/relationships/image" Target="../media/image95.emf"/><Relationship Id="rId9" Type="http://schemas.openxmlformats.org/officeDocument/2006/relationships/image" Target="../media/image100.emf"/><Relationship Id="rId14" Type="http://schemas.openxmlformats.org/officeDocument/2006/relationships/image" Target="../media/image105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emf"/><Relationship Id="rId3" Type="http://schemas.openxmlformats.org/officeDocument/2006/relationships/image" Target="../media/image109.emf"/><Relationship Id="rId7" Type="http://schemas.openxmlformats.org/officeDocument/2006/relationships/image" Target="../media/image113.emf"/><Relationship Id="rId2" Type="http://schemas.openxmlformats.org/officeDocument/2006/relationships/image" Target="../media/image108.emf"/><Relationship Id="rId1" Type="http://schemas.openxmlformats.org/officeDocument/2006/relationships/image" Target="../media/image107.emf"/><Relationship Id="rId6" Type="http://schemas.openxmlformats.org/officeDocument/2006/relationships/image" Target="../media/image112.emf"/><Relationship Id="rId5" Type="http://schemas.openxmlformats.org/officeDocument/2006/relationships/image" Target="../media/image111.emf"/><Relationship Id="rId4" Type="http://schemas.openxmlformats.org/officeDocument/2006/relationships/image" Target="../media/image1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5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8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5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9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>
              <a:defRPr/>
            </a:pPr>
            <a:fld id="{01839E09-4960-4216-9CD9-7C5E6FFC6CCD}" type="slidenum">
              <a:rPr lang="en-US" altLang="zh-CN">
                <a:solidFill>
                  <a:srgbClr val="000000"/>
                </a:solidFill>
              </a:rPr>
              <a:pPr defTabSz="914333">
                <a:defRPr/>
              </a:pPr>
              <a:t>20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endParaRPr lang="zh-CN" altLang="zh-CN" sz="1500"/>
          </a:p>
        </p:txBody>
      </p:sp>
    </p:spTree>
    <p:extLst>
      <p:ext uri="{BB962C8B-B14F-4D97-AF65-F5344CB8AC3E}">
        <p14:creationId xmlns:p14="http://schemas.microsoft.com/office/powerpoint/2010/main" val="119856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>
              <a:defRPr/>
            </a:pPr>
            <a:fld id="{18428DF7-7E11-4948-8684-7541A3B67252}" type="slidenum">
              <a:rPr lang="en-US" altLang="zh-CN">
                <a:solidFill>
                  <a:srgbClr val="000000"/>
                </a:solidFill>
              </a:rPr>
              <a:pPr defTabSz="914333">
                <a:defRPr/>
              </a:pPr>
              <a:t>36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点击按钮“定理</a:t>
            </a:r>
            <a:r>
              <a:rPr lang="en-US" altLang="zh-CN"/>
              <a:t>3”, </a:t>
            </a:r>
            <a:r>
              <a:rPr lang="zh-CN" altLang="en-US"/>
              <a:t>可显示定理</a:t>
            </a:r>
            <a:r>
              <a:rPr lang="en-US" altLang="zh-CN"/>
              <a:t>3 </a:t>
            </a:r>
            <a:r>
              <a:rPr lang="zh-CN" altLang="en-US"/>
              <a:t>的内容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3291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>
              <a:defRPr/>
            </a:pPr>
            <a:fld id="{6C1532FB-EBF5-4511-8B2E-F07BDAED9222}" type="slidenum">
              <a:rPr lang="en-US" altLang="zh-CN">
                <a:solidFill>
                  <a:srgbClr val="000000"/>
                </a:solidFill>
              </a:rPr>
              <a:pPr defTabSz="914333">
                <a:defRPr/>
              </a:pPr>
              <a:t>37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点击按钮“定理</a:t>
            </a:r>
            <a:r>
              <a:rPr lang="en-US" altLang="zh-CN"/>
              <a:t>4”, </a:t>
            </a:r>
            <a:r>
              <a:rPr lang="zh-CN" altLang="en-US"/>
              <a:t>可显示定理</a:t>
            </a:r>
            <a:r>
              <a:rPr lang="en-US" altLang="zh-CN"/>
              <a:t>4 </a:t>
            </a:r>
            <a:r>
              <a:rPr lang="zh-CN" altLang="en-US"/>
              <a:t>的内容</a:t>
            </a:r>
            <a:r>
              <a:rPr lang="en-US" altLang="zh-CN"/>
              <a:t>.</a:t>
            </a:r>
          </a:p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9131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>
              <a:defRPr/>
            </a:pPr>
            <a:fld id="{6A1492D4-0A12-4542-98C4-69886823D10A}" type="slidenum">
              <a:rPr lang="en-US" altLang="zh-CN">
                <a:solidFill>
                  <a:srgbClr val="000000"/>
                </a:solidFill>
              </a:rPr>
              <a:pPr defTabSz="914333">
                <a:defRPr/>
              </a:pPr>
              <a:t>38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点击按钮“定理</a:t>
            </a:r>
            <a:r>
              <a:rPr lang="en-US" altLang="zh-CN"/>
              <a:t>4”, </a:t>
            </a:r>
            <a:r>
              <a:rPr lang="zh-CN" altLang="en-US"/>
              <a:t>可显示定理</a:t>
            </a:r>
            <a:r>
              <a:rPr lang="en-US" altLang="zh-CN"/>
              <a:t>4 </a:t>
            </a:r>
            <a:r>
              <a:rPr lang="zh-CN" altLang="en-US"/>
              <a:t>的内容</a:t>
            </a:r>
            <a:r>
              <a:rPr lang="en-US" altLang="zh-CN"/>
              <a:t>.</a:t>
            </a:r>
          </a:p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8974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93030-5106-4D11-9F37-6037FEAFE38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118036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13C515-8C68-4260-A53B-F7631257DE4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82119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624BE-8486-432E-9318-B80E9D1A507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826994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AD107-1171-4EE7-9F30-7BE3E2ABEBD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325499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A7357-44D7-40E2-85AC-F78216AFCBB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977970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13240-9EE1-4A40-BE62-4E8F5405F28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962568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CD35C-C82D-4931-A210-968CA6EAD72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871814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8AA50D-ECE8-400F-9ECF-BB5D2F5E9E8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62683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58C70C-A3C1-41A8-90D5-B2621BCE399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031931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5957E0-F685-41EC-BEE7-3445F70E6CC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52311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8E3AA-A568-476C-9F58-9B5A1FA7745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65548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F719B-6022-4F54-BA72-33733F8652E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917143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0071C9-A1D2-4DD5-BCD4-BA4A01EFDF6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082041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53D09-5315-47E9-AAA5-FD80686A1BA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770492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DC3E55-1A3F-4E59-8406-9D65C0A4A8A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765344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A3DC9-6F30-458B-92A2-FE56637E7E2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309488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9B32B-3C1B-4063-83C2-8CBDDF1D3CE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21495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6B387-C37C-4A97-B462-B6554C33382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87288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526E76-CC28-4A05-BA19-3AB251A510F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700171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2F4E43-A8DE-4A48-81E8-72E5C756720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423337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633AF-AB0D-40AB-ABB9-EEA26088682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879835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F0646-95B4-47CF-BCFB-80C991A1A72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326298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9313C783-70DD-4DF0-A238-5DFABF6500E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96134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65A03209-8CE6-42AF-978A-FEA5278AF1C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03539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emf"/><Relationship Id="rId4" Type="http://schemas.openxmlformats.org/officeDocument/2006/relationships/image" Target="../media/image89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emf"/><Relationship Id="rId13" Type="http://schemas.openxmlformats.org/officeDocument/2006/relationships/oleObject" Target="../embeddings/oleObject81.bin"/><Relationship Id="rId18" Type="http://schemas.openxmlformats.org/officeDocument/2006/relationships/image" Target="../media/image99.png"/><Relationship Id="rId26" Type="http://schemas.openxmlformats.org/officeDocument/2006/relationships/image" Target="../media/image103.emf"/><Relationship Id="rId3" Type="http://schemas.openxmlformats.org/officeDocument/2006/relationships/oleObject" Target="../embeddings/oleObject76.bin"/><Relationship Id="rId21" Type="http://schemas.openxmlformats.org/officeDocument/2006/relationships/oleObject" Target="../embeddings/oleObject85.bin"/><Relationship Id="rId7" Type="http://schemas.openxmlformats.org/officeDocument/2006/relationships/oleObject" Target="../embeddings/oleObject78.bin"/><Relationship Id="rId12" Type="http://schemas.openxmlformats.org/officeDocument/2006/relationships/image" Target="../media/image96.emf"/><Relationship Id="rId17" Type="http://schemas.openxmlformats.org/officeDocument/2006/relationships/oleObject" Target="../embeddings/oleObject83.bin"/><Relationship Id="rId25" Type="http://schemas.openxmlformats.org/officeDocument/2006/relationships/oleObject" Target="../embeddings/oleObject87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98.emf"/><Relationship Id="rId20" Type="http://schemas.openxmlformats.org/officeDocument/2006/relationships/image" Target="../media/image100.emf"/><Relationship Id="rId29" Type="http://schemas.openxmlformats.org/officeDocument/2006/relationships/oleObject" Target="../embeddings/oleObject89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93.emf"/><Relationship Id="rId11" Type="http://schemas.openxmlformats.org/officeDocument/2006/relationships/oleObject" Target="../embeddings/oleObject80.bin"/><Relationship Id="rId24" Type="http://schemas.openxmlformats.org/officeDocument/2006/relationships/image" Target="../media/image102.emf"/><Relationship Id="rId32" Type="http://schemas.openxmlformats.org/officeDocument/2006/relationships/image" Target="../media/image106.emf"/><Relationship Id="rId5" Type="http://schemas.openxmlformats.org/officeDocument/2006/relationships/oleObject" Target="../embeddings/oleObject77.bin"/><Relationship Id="rId15" Type="http://schemas.openxmlformats.org/officeDocument/2006/relationships/oleObject" Target="../embeddings/oleObject82.bin"/><Relationship Id="rId23" Type="http://schemas.openxmlformats.org/officeDocument/2006/relationships/oleObject" Target="../embeddings/oleObject86.bin"/><Relationship Id="rId28" Type="http://schemas.openxmlformats.org/officeDocument/2006/relationships/image" Target="../media/image104.emf"/><Relationship Id="rId10" Type="http://schemas.openxmlformats.org/officeDocument/2006/relationships/image" Target="../media/image95.emf"/><Relationship Id="rId19" Type="http://schemas.openxmlformats.org/officeDocument/2006/relationships/oleObject" Target="../embeddings/oleObject84.bin"/><Relationship Id="rId31" Type="http://schemas.openxmlformats.org/officeDocument/2006/relationships/oleObject" Target="../embeddings/oleObject90.bin"/><Relationship Id="rId4" Type="http://schemas.openxmlformats.org/officeDocument/2006/relationships/image" Target="../media/image92.emf"/><Relationship Id="rId9" Type="http://schemas.openxmlformats.org/officeDocument/2006/relationships/oleObject" Target="../embeddings/oleObject79.bin"/><Relationship Id="rId14" Type="http://schemas.openxmlformats.org/officeDocument/2006/relationships/image" Target="../media/image97.emf"/><Relationship Id="rId22" Type="http://schemas.openxmlformats.org/officeDocument/2006/relationships/image" Target="../media/image101.emf"/><Relationship Id="rId27" Type="http://schemas.openxmlformats.org/officeDocument/2006/relationships/oleObject" Target="../embeddings/oleObject88.bin"/><Relationship Id="rId30" Type="http://schemas.openxmlformats.org/officeDocument/2006/relationships/image" Target="../media/image105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emf"/><Relationship Id="rId13" Type="http://schemas.openxmlformats.org/officeDocument/2006/relationships/oleObject" Target="../embeddings/oleObject96.bin"/><Relationship Id="rId18" Type="http://schemas.openxmlformats.org/officeDocument/2006/relationships/image" Target="../media/image114.emf"/><Relationship Id="rId3" Type="http://schemas.openxmlformats.org/officeDocument/2006/relationships/oleObject" Target="../embeddings/oleObject91.bin"/><Relationship Id="rId7" Type="http://schemas.openxmlformats.org/officeDocument/2006/relationships/oleObject" Target="../embeddings/oleObject93.bin"/><Relationship Id="rId12" Type="http://schemas.openxmlformats.org/officeDocument/2006/relationships/image" Target="../media/image111.emf"/><Relationship Id="rId17" Type="http://schemas.openxmlformats.org/officeDocument/2006/relationships/oleObject" Target="../embeddings/oleObject9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13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8.emf"/><Relationship Id="rId11" Type="http://schemas.openxmlformats.org/officeDocument/2006/relationships/oleObject" Target="../embeddings/oleObject95.bin"/><Relationship Id="rId5" Type="http://schemas.openxmlformats.org/officeDocument/2006/relationships/oleObject" Target="../embeddings/oleObject92.bin"/><Relationship Id="rId15" Type="http://schemas.openxmlformats.org/officeDocument/2006/relationships/oleObject" Target="../embeddings/oleObject97.bin"/><Relationship Id="rId10" Type="http://schemas.openxmlformats.org/officeDocument/2006/relationships/image" Target="../media/image110.emf"/><Relationship Id="rId4" Type="http://schemas.openxmlformats.org/officeDocument/2006/relationships/image" Target="../media/image107.emf"/><Relationship Id="rId9" Type="http://schemas.openxmlformats.org/officeDocument/2006/relationships/oleObject" Target="../embeddings/oleObject94.bin"/><Relationship Id="rId14" Type="http://schemas.openxmlformats.org/officeDocument/2006/relationships/image" Target="../media/image112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emf"/><Relationship Id="rId13" Type="http://schemas.openxmlformats.org/officeDocument/2006/relationships/oleObject" Target="../embeddings/oleObject104.bin"/><Relationship Id="rId18" Type="http://schemas.openxmlformats.org/officeDocument/2006/relationships/image" Target="../media/image122.emf"/><Relationship Id="rId3" Type="http://schemas.openxmlformats.org/officeDocument/2006/relationships/oleObject" Target="../embeddings/oleObject99.bin"/><Relationship Id="rId7" Type="http://schemas.openxmlformats.org/officeDocument/2006/relationships/oleObject" Target="../embeddings/oleObject101.bin"/><Relationship Id="rId12" Type="http://schemas.openxmlformats.org/officeDocument/2006/relationships/image" Target="../media/image119.emf"/><Relationship Id="rId17" Type="http://schemas.openxmlformats.org/officeDocument/2006/relationships/oleObject" Target="../embeddings/oleObject106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21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16.emf"/><Relationship Id="rId11" Type="http://schemas.openxmlformats.org/officeDocument/2006/relationships/oleObject" Target="../embeddings/oleObject103.bin"/><Relationship Id="rId5" Type="http://schemas.openxmlformats.org/officeDocument/2006/relationships/oleObject" Target="../embeddings/oleObject100.bin"/><Relationship Id="rId15" Type="http://schemas.openxmlformats.org/officeDocument/2006/relationships/oleObject" Target="../embeddings/oleObject105.bin"/><Relationship Id="rId10" Type="http://schemas.openxmlformats.org/officeDocument/2006/relationships/image" Target="../media/image118.emf"/><Relationship Id="rId4" Type="http://schemas.openxmlformats.org/officeDocument/2006/relationships/image" Target="../media/image115.emf"/><Relationship Id="rId9" Type="http://schemas.openxmlformats.org/officeDocument/2006/relationships/oleObject" Target="../embeddings/oleObject102.bin"/><Relationship Id="rId14" Type="http://schemas.openxmlformats.org/officeDocument/2006/relationships/image" Target="../media/image120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emf"/><Relationship Id="rId13" Type="http://schemas.openxmlformats.org/officeDocument/2006/relationships/oleObject" Target="../embeddings/oleObject112.bin"/><Relationship Id="rId18" Type="http://schemas.openxmlformats.org/officeDocument/2006/relationships/image" Target="../media/image130.emf"/><Relationship Id="rId3" Type="http://schemas.openxmlformats.org/officeDocument/2006/relationships/oleObject" Target="../embeddings/oleObject107.bin"/><Relationship Id="rId21" Type="http://schemas.openxmlformats.org/officeDocument/2006/relationships/oleObject" Target="../embeddings/oleObject116.bin"/><Relationship Id="rId7" Type="http://schemas.openxmlformats.org/officeDocument/2006/relationships/oleObject" Target="../embeddings/oleObject109.bin"/><Relationship Id="rId12" Type="http://schemas.openxmlformats.org/officeDocument/2006/relationships/image" Target="../media/image127.emf"/><Relationship Id="rId17" Type="http://schemas.openxmlformats.org/officeDocument/2006/relationships/oleObject" Target="../embeddings/oleObject11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29.emf"/><Relationship Id="rId20" Type="http://schemas.openxmlformats.org/officeDocument/2006/relationships/image" Target="../media/image131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24.emf"/><Relationship Id="rId11" Type="http://schemas.openxmlformats.org/officeDocument/2006/relationships/oleObject" Target="../embeddings/oleObject111.bin"/><Relationship Id="rId24" Type="http://schemas.openxmlformats.org/officeDocument/2006/relationships/image" Target="../media/image133.emf"/><Relationship Id="rId5" Type="http://schemas.openxmlformats.org/officeDocument/2006/relationships/oleObject" Target="../embeddings/oleObject108.bin"/><Relationship Id="rId15" Type="http://schemas.openxmlformats.org/officeDocument/2006/relationships/oleObject" Target="../embeddings/oleObject113.bin"/><Relationship Id="rId23" Type="http://schemas.openxmlformats.org/officeDocument/2006/relationships/oleObject" Target="../embeddings/oleObject117.bin"/><Relationship Id="rId10" Type="http://schemas.openxmlformats.org/officeDocument/2006/relationships/image" Target="../media/image126.emf"/><Relationship Id="rId19" Type="http://schemas.openxmlformats.org/officeDocument/2006/relationships/oleObject" Target="../embeddings/oleObject115.bin"/><Relationship Id="rId4" Type="http://schemas.openxmlformats.org/officeDocument/2006/relationships/image" Target="../media/image123.emf"/><Relationship Id="rId9" Type="http://schemas.openxmlformats.org/officeDocument/2006/relationships/oleObject" Target="../embeddings/oleObject110.bin"/><Relationship Id="rId14" Type="http://schemas.openxmlformats.org/officeDocument/2006/relationships/image" Target="../media/image128.emf"/><Relationship Id="rId22" Type="http://schemas.openxmlformats.org/officeDocument/2006/relationships/image" Target="../media/image132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emf"/><Relationship Id="rId13" Type="http://schemas.openxmlformats.org/officeDocument/2006/relationships/oleObject" Target="../embeddings/oleObject123.bin"/><Relationship Id="rId18" Type="http://schemas.openxmlformats.org/officeDocument/2006/relationships/image" Target="../media/image141.emf"/><Relationship Id="rId26" Type="http://schemas.openxmlformats.org/officeDocument/2006/relationships/image" Target="../media/image145.emf"/><Relationship Id="rId3" Type="http://schemas.openxmlformats.org/officeDocument/2006/relationships/oleObject" Target="../embeddings/oleObject118.bin"/><Relationship Id="rId21" Type="http://schemas.openxmlformats.org/officeDocument/2006/relationships/oleObject" Target="../embeddings/oleObject127.bin"/><Relationship Id="rId7" Type="http://schemas.openxmlformats.org/officeDocument/2006/relationships/oleObject" Target="../embeddings/oleObject120.bin"/><Relationship Id="rId12" Type="http://schemas.openxmlformats.org/officeDocument/2006/relationships/image" Target="../media/image138.emf"/><Relationship Id="rId17" Type="http://schemas.openxmlformats.org/officeDocument/2006/relationships/oleObject" Target="../embeddings/oleObject125.bin"/><Relationship Id="rId25" Type="http://schemas.openxmlformats.org/officeDocument/2006/relationships/oleObject" Target="../embeddings/oleObject129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40.emf"/><Relationship Id="rId20" Type="http://schemas.openxmlformats.org/officeDocument/2006/relationships/image" Target="../media/image142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35.emf"/><Relationship Id="rId11" Type="http://schemas.openxmlformats.org/officeDocument/2006/relationships/oleObject" Target="../embeddings/oleObject122.bin"/><Relationship Id="rId24" Type="http://schemas.openxmlformats.org/officeDocument/2006/relationships/image" Target="../media/image144.emf"/><Relationship Id="rId5" Type="http://schemas.openxmlformats.org/officeDocument/2006/relationships/oleObject" Target="../embeddings/oleObject119.bin"/><Relationship Id="rId15" Type="http://schemas.openxmlformats.org/officeDocument/2006/relationships/oleObject" Target="../embeddings/oleObject124.bin"/><Relationship Id="rId23" Type="http://schemas.openxmlformats.org/officeDocument/2006/relationships/oleObject" Target="../embeddings/oleObject128.bin"/><Relationship Id="rId28" Type="http://schemas.openxmlformats.org/officeDocument/2006/relationships/image" Target="../media/image146.emf"/><Relationship Id="rId10" Type="http://schemas.openxmlformats.org/officeDocument/2006/relationships/image" Target="../media/image137.emf"/><Relationship Id="rId19" Type="http://schemas.openxmlformats.org/officeDocument/2006/relationships/oleObject" Target="../embeddings/oleObject126.bin"/><Relationship Id="rId4" Type="http://schemas.openxmlformats.org/officeDocument/2006/relationships/image" Target="../media/image134.emf"/><Relationship Id="rId9" Type="http://schemas.openxmlformats.org/officeDocument/2006/relationships/oleObject" Target="../embeddings/oleObject121.bin"/><Relationship Id="rId14" Type="http://schemas.openxmlformats.org/officeDocument/2006/relationships/image" Target="../media/image139.emf"/><Relationship Id="rId22" Type="http://schemas.openxmlformats.org/officeDocument/2006/relationships/image" Target="../media/image143.emf"/><Relationship Id="rId27" Type="http://schemas.openxmlformats.org/officeDocument/2006/relationships/oleObject" Target="../embeddings/oleObject13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emf"/><Relationship Id="rId13" Type="http://schemas.openxmlformats.org/officeDocument/2006/relationships/oleObject" Target="../embeddings/oleObject136.bin"/><Relationship Id="rId18" Type="http://schemas.openxmlformats.org/officeDocument/2006/relationships/image" Target="../media/image154.emf"/><Relationship Id="rId26" Type="http://schemas.openxmlformats.org/officeDocument/2006/relationships/image" Target="../media/image158.emf"/><Relationship Id="rId3" Type="http://schemas.openxmlformats.org/officeDocument/2006/relationships/oleObject" Target="../embeddings/oleObject131.bin"/><Relationship Id="rId21" Type="http://schemas.openxmlformats.org/officeDocument/2006/relationships/oleObject" Target="../embeddings/oleObject140.bin"/><Relationship Id="rId7" Type="http://schemas.openxmlformats.org/officeDocument/2006/relationships/oleObject" Target="../embeddings/oleObject133.bin"/><Relationship Id="rId12" Type="http://schemas.openxmlformats.org/officeDocument/2006/relationships/image" Target="../media/image151.emf"/><Relationship Id="rId17" Type="http://schemas.openxmlformats.org/officeDocument/2006/relationships/oleObject" Target="../embeddings/oleObject138.bin"/><Relationship Id="rId25" Type="http://schemas.openxmlformats.org/officeDocument/2006/relationships/oleObject" Target="../embeddings/oleObject142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53.emf"/><Relationship Id="rId20" Type="http://schemas.openxmlformats.org/officeDocument/2006/relationships/image" Target="../media/image155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48.emf"/><Relationship Id="rId11" Type="http://schemas.openxmlformats.org/officeDocument/2006/relationships/oleObject" Target="../embeddings/oleObject135.bin"/><Relationship Id="rId24" Type="http://schemas.openxmlformats.org/officeDocument/2006/relationships/image" Target="../media/image157.emf"/><Relationship Id="rId5" Type="http://schemas.openxmlformats.org/officeDocument/2006/relationships/oleObject" Target="../embeddings/oleObject132.bin"/><Relationship Id="rId15" Type="http://schemas.openxmlformats.org/officeDocument/2006/relationships/oleObject" Target="../embeddings/oleObject137.bin"/><Relationship Id="rId23" Type="http://schemas.openxmlformats.org/officeDocument/2006/relationships/oleObject" Target="../embeddings/oleObject141.bin"/><Relationship Id="rId10" Type="http://schemas.openxmlformats.org/officeDocument/2006/relationships/image" Target="../media/image150.emf"/><Relationship Id="rId19" Type="http://schemas.openxmlformats.org/officeDocument/2006/relationships/oleObject" Target="../embeddings/oleObject139.bin"/><Relationship Id="rId4" Type="http://schemas.openxmlformats.org/officeDocument/2006/relationships/image" Target="../media/image147.emf"/><Relationship Id="rId9" Type="http://schemas.openxmlformats.org/officeDocument/2006/relationships/oleObject" Target="../embeddings/oleObject134.bin"/><Relationship Id="rId14" Type="http://schemas.openxmlformats.org/officeDocument/2006/relationships/image" Target="../media/image152.emf"/><Relationship Id="rId22" Type="http://schemas.openxmlformats.org/officeDocument/2006/relationships/image" Target="../media/image156.emf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48.bin"/><Relationship Id="rId18" Type="http://schemas.openxmlformats.org/officeDocument/2006/relationships/image" Target="../media/image166.emf"/><Relationship Id="rId26" Type="http://schemas.openxmlformats.org/officeDocument/2006/relationships/image" Target="../media/image170.emf"/><Relationship Id="rId39" Type="http://schemas.openxmlformats.org/officeDocument/2006/relationships/oleObject" Target="../embeddings/oleObject161.bin"/><Relationship Id="rId21" Type="http://schemas.openxmlformats.org/officeDocument/2006/relationships/oleObject" Target="../embeddings/oleObject152.bin"/><Relationship Id="rId34" Type="http://schemas.openxmlformats.org/officeDocument/2006/relationships/image" Target="../media/image174.emf"/><Relationship Id="rId42" Type="http://schemas.openxmlformats.org/officeDocument/2006/relationships/image" Target="../media/image178.emf"/><Relationship Id="rId7" Type="http://schemas.openxmlformats.org/officeDocument/2006/relationships/oleObject" Target="../embeddings/oleObject145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65.emf"/><Relationship Id="rId20" Type="http://schemas.openxmlformats.org/officeDocument/2006/relationships/image" Target="../media/image167.emf"/><Relationship Id="rId29" Type="http://schemas.openxmlformats.org/officeDocument/2006/relationships/oleObject" Target="../embeddings/oleObject156.bin"/><Relationship Id="rId41" Type="http://schemas.openxmlformats.org/officeDocument/2006/relationships/oleObject" Target="../embeddings/oleObject162.bin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60.emf"/><Relationship Id="rId11" Type="http://schemas.openxmlformats.org/officeDocument/2006/relationships/oleObject" Target="../embeddings/oleObject147.bin"/><Relationship Id="rId24" Type="http://schemas.openxmlformats.org/officeDocument/2006/relationships/image" Target="../media/image169.emf"/><Relationship Id="rId32" Type="http://schemas.openxmlformats.org/officeDocument/2006/relationships/image" Target="../media/image173.emf"/><Relationship Id="rId37" Type="http://schemas.openxmlformats.org/officeDocument/2006/relationships/oleObject" Target="../embeddings/oleObject160.bin"/><Relationship Id="rId40" Type="http://schemas.openxmlformats.org/officeDocument/2006/relationships/image" Target="../media/image177.emf"/><Relationship Id="rId5" Type="http://schemas.openxmlformats.org/officeDocument/2006/relationships/oleObject" Target="../embeddings/oleObject144.bin"/><Relationship Id="rId15" Type="http://schemas.openxmlformats.org/officeDocument/2006/relationships/oleObject" Target="../embeddings/oleObject149.bin"/><Relationship Id="rId23" Type="http://schemas.openxmlformats.org/officeDocument/2006/relationships/oleObject" Target="../embeddings/oleObject153.bin"/><Relationship Id="rId28" Type="http://schemas.openxmlformats.org/officeDocument/2006/relationships/image" Target="../media/image171.emf"/><Relationship Id="rId36" Type="http://schemas.openxmlformats.org/officeDocument/2006/relationships/image" Target="../media/image175.emf"/><Relationship Id="rId10" Type="http://schemas.openxmlformats.org/officeDocument/2006/relationships/image" Target="../media/image162.emf"/><Relationship Id="rId19" Type="http://schemas.openxmlformats.org/officeDocument/2006/relationships/oleObject" Target="../embeddings/oleObject151.bin"/><Relationship Id="rId31" Type="http://schemas.openxmlformats.org/officeDocument/2006/relationships/oleObject" Target="../embeddings/oleObject157.bin"/><Relationship Id="rId44" Type="http://schemas.openxmlformats.org/officeDocument/2006/relationships/image" Target="../media/image179.emf"/><Relationship Id="rId4" Type="http://schemas.openxmlformats.org/officeDocument/2006/relationships/image" Target="../media/image159.emf"/><Relationship Id="rId9" Type="http://schemas.openxmlformats.org/officeDocument/2006/relationships/oleObject" Target="../embeddings/oleObject146.bin"/><Relationship Id="rId14" Type="http://schemas.openxmlformats.org/officeDocument/2006/relationships/image" Target="../media/image164.emf"/><Relationship Id="rId22" Type="http://schemas.openxmlformats.org/officeDocument/2006/relationships/image" Target="../media/image168.emf"/><Relationship Id="rId27" Type="http://schemas.openxmlformats.org/officeDocument/2006/relationships/oleObject" Target="../embeddings/oleObject155.bin"/><Relationship Id="rId30" Type="http://schemas.openxmlformats.org/officeDocument/2006/relationships/image" Target="../media/image172.emf"/><Relationship Id="rId35" Type="http://schemas.openxmlformats.org/officeDocument/2006/relationships/oleObject" Target="../embeddings/oleObject159.bin"/><Relationship Id="rId43" Type="http://schemas.openxmlformats.org/officeDocument/2006/relationships/oleObject" Target="../embeddings/oleObject163.bin"/><Relationship Id="rId8" Type="http://schemas.openxmlformats.org/officeDocument/2006/relationships/image" Target="../media/image161.emf"/><Relationship Id="rId3" Type="http://schemas.openxmlformats.org/officeDocument/2006/relationships/oleObject" Target="../embeddings/oleObject143.bin"/><Relationship Id="rId12" Type="http://schemas.openxmlformats.org/officeDocument/2006/relationships/image" Target="../media/image163.emf"/><Relationship Id="rId17" Type="http://schemas.openxmlformats.org/officeDocument/2006/relationships/oleObject" Target="../embeddings/oleObject150.bin"/><Relationship Id="rId25" Type="http://schemas.openxmlformats.org/officeDocument/2006/relationships/oleObject" Target="../embeddings/oleObject154.bin"/><Relationship Id="rId33" Type="http://schemas.openxmlformats.org/officeDocument/2006/relationships/oleObject" Target="../embeddings/oleObject158.bin"/><Relationship Id="rId38" Type="http://schemas.openxmlformats.org/officeDocument/2006/relationships/image" Target="../media/image176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emf"/><Relationship Id="rId13" Type="http://schemas.openxmlformats.org/officeDocument/2006/relationships/oleObject" Target="../embeddings/oleObject169.bin"/><Relationship Id="rId18" Type="http://schemas.openxmlformats.org/officeDocument/2006/relationships/image" Target="../media/image187.emf"/><Relationship Id="rId26" Type="http://schemas.openxmlformats.org/officeDocument/2006/relationships/image" Target="../media/image191.emf"/><Relationship Id="rId3" Type="http://schemas.openxmlformats.org/officeDocument/2006/relationships/oleObject" Target="../embeddings/oleObject164.bin"/><Relationship Id="rId21" Type="http://schemas.openxmlformats.org/officeDocument/2006/relationships/oleObject" Target="../embeddings/oleObject173.bin"/><Relationship Id="rId7" Type="http://schemas.openxmlformats.org/officeDocument/2006/relationships/oleObject" Target="../embeddings/oleObject166.bin"/><Relationship Id="rId12" Type="http://schemas.openxmlformats.org/officeDocument/2006/relationships/image" Target="../media/image184.emf"/><Relationship Id="rId17" Type="http://schemas.openxmlformats.org/officeDocument/2006/relationships/oleObject" Target="../embeddings/oleObject171.bin"/><Relationship Id="rId25" Type="http://schemas.openxmlformats.org/officeDocument/2006/relationships/oleObject" Target="../embeddings/oleObject17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86.emf"/><Relationship Id="rId20" Type="http://schemas.openxmlformats.org/officeDocument/2006/relationships/image" Target="../media/image188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81.emf"/><Relationship Id="rId11" Type="http://schemas.openxmlformats.org/officeDocument/2006/relationships/oleObject" Target="../embeddings/oleObject168.bin"/><Relationship Id="rId24" Type="http://schemas.openxmlformats.org/officeDocument/2006/relationships/image" Target="../media/image190.emf"/><Relationship Id="rId5" Type="http://schemas.openxmlformats.org/officeDocument/2006/relationships/oleObject" Target="../embeddings/oleObject165.bin"/><Relationship Id="rId15" Type="http://schemas.openxmlformats.org/officeDocument/2006/relationships/oleObject" Target="../embeddings/oleObject170.bin"/><Relationship Id="rId23" Type="http://schemas.openxmlformats.org/officeDocument/2006/relationships/oleObject" Target="../embeddings/oleObject174.bin"/><Relationship Id="rId10" Type="http://schemas.openxmlformats.org/officeDocument/2006/relationships/image" Target="../media/image183.emf"/><Relationship Id="rId19" Type="http://schemas.openxmlformats.org/officeDocument/2006/relationships/oleObject" Target="../embeddings/oleObject172.bin"/><Relationship Id="rId4" Type="http://schemas.openxmlformats.org/officeDocument/2006/relationships/image" Target="../media/image180.emf"/><Relationship Id="rId9" Type="http://schemas.openxmlformats.org/officeDocument/2006/relationships/oleObject" Target="../embeddings/oleObject167.bin"/><Relationship Id="rId14" Type="http://schemas.openxmlformats.org/officeDocument/2006/relationships/image" Target="../media/image185.emf"/><Relationship Id="rId22" Type="http://schemas.openxmlformats.org/officeDocument/2006/relationships/image" Target="../media/image189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3.emf"/><Relationship Id="rId26" Type="http://schemas.openxmlformats.org/officeDocument/2006/relationships/image" Target="../media/image17.e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e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2.emf"/><Relationship Id="rId20" Type="http://schemas.openxmlformats.org/officeDocument/2006/relationships/image" Target="../media/image14.e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6.emf"/><Relationship Id="rId32" Type="http://schemas.openxmlformats.org/officeDocument/2006/relationships/image" Target="../media/image20.e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8.emf"/><Relationship Id="rId10" Type="http://schemas.openxmlformats.org/officeDocument/2006/relationships/image" Target="../media/image9.e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6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Relationship Id="rId22" Type="http://schemas.openxmlformats.org/officeDocument/2006/relationships/image" Target="../media/image15.e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9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8.bin"/><Relationship Id="rId13" Type="http://schemas.openxmlformats.org/officeDocument/2006/relationships/image" Target="../media/image196.emf"/><Relationship Id="rId18" Type="http://schemas.openxmlformats.org/officeDocument/2006/relationships/oleObject" Target="../embeddings/oleObject18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93.emf"/><Relationship Id="rId12" Type="http://schemas.openxmlformats.org/officeDocument/2006/relationships/oleObject" Target="../embeddings/oleObject180.bin"/><Relationship Id="rId17" Type="http://schemas.openxmlformats.org/officeDocument/2006/relationships/image" Target="../media/image198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182.bin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77.bin"/><Relationship Id="rId11" Type="http://schemas.openxmlformats.org/officeDocument/2006/relationships/image" Target="../media/image195.emf"/><Relationship Id="rId5" Type="http://schemas.openxmlformats.org/officeDocument/2006/relationships/image" Target="../media/image192.emf"/><Relationship Id="rId15" Type="http://schemas.openxmlformats.org/officeDocument/2006/relationships/image" Target="../media/image197.emf"/><Relationship Id="rId10" Type="http://schemas.openxmlformats.org/officeDocument/2006/relationships/oleObject" Target="../embeddings/oleObject179.bin"/><Relationship Id="rId19" Type="http://schemas.openxmlformats.org/officeDocument/2006/relationships/image" Target="../media/image199.emf"/><Relationship Id="rId4" Type="http://schemas.openxmlformats.org/officeDocument/2006/relationships/oleObject" Target="../embeddings/oleObject176.bin"/><Relationship Id="rId9" Type="http://schemas.openxmlformats.org/officeDocument/2006/relationships/image" Target="../media/image194.emf"/><Relationship Id="rId14" Type="http://schemas.openxmlformats.org/officeDocument/2006/relationships/oleObject" Target="../embeddings/oleObject181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emf"/><Relationship Id="rId13" Type="http://schemas.openxmlformats.org/officeDocument/2006/relationships/image" Target="../media/image205.png"/><Relationship Id="rId3" Type="http://schemas.openxmlformats.org/officeDocument/2006/relationships/oleObject" Target="../embeddings/oleObject184.bin"/><Relationship Id="rId7" Type="http://schemas.openxmlformats.org/officeDocument/2006/relationships/oleObject" Target="../embeddings/oleObject186.bin"/><Relationship Id="rId12" Type="http://schemas.openxmlformats.org/officeDocument/2006/relationships/image" Target="../media/image204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01.emf"/><Relationship Id="rId11" Type="http://schemas.openxmlformats.org/officeDocument/2006/relationships/oleObject" Target="../embeddings/oleObject188.bin"/><Relationship Id="rId5" Type="http://schemas.openxmlformats.org/officeDocument/2006/relationships/oleObject" Target="../embeddings/oleObject185.bin"/><Relationship Id="rId10" Type="http://schemas.openxmlformats.org/officeDocument/2006/relationships/image" Target="../media/image203.emf"/><Relationship Id="rId4" Type="http://schemas.openxmlformats.org/officeDocument/2006/relationships/image" Target="../media/image200.emf"/><Relationship Id="rId9" Type="http://schemas.openxmlformats.org/officeDocument/2006/relationships/oleObject" Target="../embeddings/oleObject187.bin"/><Relationship Id="rId14" Type="http://schemas.openxmlformats.org/officeDocument/2006/relationships/image" Target="../media/image20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emf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emf"/><Relationship Id="rId13" Type="http://schemas.openxmlformats.org/officeDocument/2006/relationships/oleObject" Target="../embeddings/oleObject194.bin"/><Relationship Id="rId18" Type="http://schemas.openxmlformats.org/officeDocument/2006/relationships/image" Target="../media/image215.emf"/><Relationship Id="rId26" Type="http://schemas.openxmlformats.org/officeDocument/2006/relationships/image" Target="../media/image219.emf"/><Relationship Id="rId3" Type="http://schemas.openxmlformats.org/officeDocument/2006/relationships/oleObject" Target="../embeddings/oleObject189.bin"/><Relationship Id="rId21" Type="http://schemas.openxmlformats.org/officeDocument/2006/relationships/oleObject" Target="../embeddings/oleObject198.bin"/><Relationship Id="rId7" Type="http://schemas.openxmlformats.org/officeDocument/2006/relationships/oleObject" Target="../embeddings/oleObject191.bin"/><Relationship Id="rId12" Type="http://schemas.openxmlformats.org/officeDocument/2006/relationships/image" Target="../media/image212.emf"/><Relationship Id="rId17" Type="http://schemas.openxmlformats.org/officeDocument/2006/relationships/oleObject" Target="../embeddings/oleObject196.bin"/><Relationship Id="rId25" Type="http://schemas.openxmlformats.org/officeDocument/2006/relationships/oleObject" Target="../embeddings/oleObject200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14.emf"/><Relationship Id="rId20" Type="http://schemas.openxmlformats.org/officeDocument/2006/relationships/image" Target="../media/image216.e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09.emf"/><Relationship Id="rId11" Type="http://schemas.openxmlformats.org/officeDocument/2006/relationships/oleObject" Target="../embeddings/oleObject193.bin"/><Relationship Id="rId24" Type="http://schemas.openxmlformats.org/officeDocument/2006/relationships/image" Target="../media/image218.emf"/><Relationship Id="rId5" Type="http://schemas.openxmlformats.org/officeDocument/2006/relationships/oleObject" Target="../embeddings/oleObject190.bin"/><Relationship Id="rId15" Type="http://schemas.openxmlformats.org/officeDocument/2006/relationships/oleObject" Target="../embeddings/oleObject195.bin"/><Relationship Id="rId23" Type="http://schemas.openxmlformats.org/officeDocument/2006/relationships/oleObject" Target="../embeddings/oleObject199.bin"/><Relationship Id="rId10" Type="http://schemas.openxmlformats.org/officeDocument/2006/relationships/image" Target="../media/image211.emf"/><Relationship Id="rId19" Type="http://schemas.openxmlformats.org/officeDocument/2006/relationships/oleObject" Target="../embeddings/oleObject197.bin"/><Relationship Id="rId4" Type="http://schemas.openxmlformats.org/officeDocument/2006/relationships/image" Target="../media/image208.emf"/><Relationship Id="rId9" Type="http://schemas.openxmlformats.org/officeDocument/2006/relationships/oleObject" Target="../embeddings/oleObject192.bin"/><Relationship Id="rId14" Type="http://schemas.openxmlformats.org/officeDocument/2006/relationships/image" Target="../media/image213.emf"/><Relationship Id="rId22" Type="http://schemas.openxmlformats.org/officeDocument/2006/relationships/image" Target="../media/image217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emf"/><Relationship Id="rId13" Type="http://schemas.openxmlformats.org/officeDocument/2006/relationships/oleObject" Target="../embeddings/oleObject206.bin"/><Relationship Id="rId18" Type="http://schemas.openxmlformats.org/officeDocument/2006/relationships/image" Target="../media/image227.emf"/><Relationship Id="rId3" Type="http://schemas.openxmlformats.org/officeDocument/2006/relationships/oleObject" Target="../embeddings/oleObject201.bin"/><Relationship Id="rId7" Type="http://schemas.openxmlformats.org/officeDocument/2006/relationships/oleObject" Target="../embeddings/oleObject203.bin"/><Relationship Id="rId12" Type="http://schemas.openxmlformats.org/officeDocument/2006/relationships/image" Target="../media/image224.emf"/><Relationship Id="rId17" Type="http://schemas.openxmlformats.org/officeDocument/2006/relationships/oleObject" Target="../embeddings/oleObject208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26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21.emf"/><Relationship Id="rId11" Type="http://schemas.openxmlformats.org/officeDocument/2006/relationships/oleObject" Target="../embeddings/oleObject205.bin"/><Relationship Id="rId5" Type="http://schemas.openxmlformats.org/officeDocument/2006/relationships/oleObject" Target="../embeddings/oleObject202.bin"/><Relationship Id="rId15" Type="http://schemas.openxmlformats.org/officeDocument/2006/relationships/oleObject" Target="../embeddings/oleObject207.bin"/><Relationship Id="rId10" Type="http://schemas.openxmlformats.org/officeDocument/2006/relationships/image" Target="../media/image223.emf"/><Relationship Id="rId4" Type="http://schemas.openxmlformats.org/officeDocument/2006/relationships/image" Target="../media/image220.emf"/><Relationship Id="rId9" Type="http://schemas.openxmlformats.org/officeDocument/2006/relationships/oleObject" Target="../embeddings/oleObject204.bin"/><Relationship Id="rId14" Type="http://schemas.openxmlformats.org/officeDocument/2006/relationships/image" Target="../media/image225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emf"/><Relationship Id="rId13" Type="http://schemas.openxmlformats.org/officeDocument/2006/relationships/oleObject" Target="../embeddings/oleObject214.bin"/><Relationship Id="rId18" Type="http://schemas.openxmlformats.org/officeDocument/2006/relationships/image" Target="../media/image235.emf"/><Relationship Id="rId26" Type="http://schemas.openxmlformats.org/officeDocument/2006/relationships/image" Target="../media/image239.emf"/><Relationship Id="rId3" Type="http://schemas.openxmlformats.org/officeDocument/2006/relationships/oleObject" Target="../embeddings/oleObject209.bin"/><Relationship Id="rId21" Type="http://schemas.openxmlformats.org/officeDocument/2006/relationships/oleObject" Target="../embeddings/oleObject218.bin"/><Relationship Id="rId7" Type="http://schemas.openxmlformats.org/officeDocument/2006/relationships/oleObject" Target="../embeddings/oleObject211.bin"/><Relationship Id="rId12" Type="http://schemas.openxmlformats.org/officeDocument/2006/relationships/image" Target="../media/image232.emf"/><Relationship Id="rId17" Type="http://schemas.openxmlformats.org/officeDocument/2006/relationships/oleObject" Target="../embeddings/oleObject216.bin"/><Relationship Id="rId25" Type="http://schemas.openxmlformats.org/officeDocument/2006/relationships/oleObject" Target="../embeddings/oleObject22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34.emf"/><Relationship Id="rId20" Type="http://schemas.openxmlformats.org/officeDocument/2006/relationships/image" Target="../media/image236.emf"/><Relationship Id="rId29" Type="http://schemas.openxmlformats.org/officeDocument/2006/relationships/oleObject" Target="../embeddings/oleObject222.bin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29.emf"/><Relationship Id="rId11" Type="http://schemas.openxmlformats.org/officeDocument/2006/relationships/oleObject" Target="../embeddings/oleObject213.bin"/><Relationship Id="rId24" Type="http://schemas.openxmlformats.org/officeDocument/2006/relationships/image" Target="../media/image238.emf"/><Relationship Id="rId32" Type="http://schemas.openxmlformats.org/officeDocument/2006/relationships/image" Target="../media/image242.emf"/><Relationship Id="rId5" Type="http://schemas.openxmlformats.org/officeDocument/2006/relationships/oleObject" Target="../embeddings/oleObject210.bin"/><Relationship Id="rId15" Type="http://schemas.openxmlformats.org/officeDocument/2006/relationships/oleObject" Target="../embeddings/oleObject215.bin"/><Relationship Id="rId23" Type="http://schemas.openxmlformats.org/officeDocument/2006/relationships/oleObject" Target="../embeddings/oleObject219.bin"/><Relationship Id="rId28" Type="http://schemas.openxmlformats.org/officeDocument/2006/relationships/image" Target="../media/image240.emf"/><Relationship Id="rId10" Type="http://schemas.openxmlformats.org/officeDocument/2006/relationships/image" Target="../media/image231.emf"/><Relationship Id="rId19" Type="http://schemas.openxmlformats.org/officeDocument/2006/relationships/oleObject" Target="../embeddings/oleObject217.bin"/><Relationship Id="rId31" Type="http://schemas.openxmlformats.org/officeDocument/2006/relationships/oleObject" Target="../embeddings/oleObject223.bin"/><Relationship Id="rId4" Type="http://schemas.openxmlformats.org/officeDocument/2006/relationships/image" Target="../media/image228.emf"/><Relationship Id="rId9" Type="http://schemas.openxmlformats.org/officeDocument/2006/relationships/oleObject" Target="../embeddings/oleObject212.bin"/><Relationship Id="rId14" Type="http://schemas.openxmlformats.org/officeDocument/2006/relationships/image" Target="../media/image233.emf"/><Relationship Id="rId22" Type="http://schemas.openxmlformats.org/officeDocument/2006/relationships/image" Target="../media/image237.emf"/><Relationship Id="rId27" Type="http://schemas.openxmlformats.org/officeDocument/2006/relationships/oleObject" Target="../embeddings/oleObject221.bin"/><Relationship Id="rId30" Type="http://schemas.openxmlformats.org/officeDocument/2006/relationships/image" Target="../media/image241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emf"/><Relationship Id="rId13" Type="http://schemas.openxmlformats.org/officeDocument/2006/relationships/oleObject" Target="../embeddings/oleObject229.bin"/><Relationship Id="rId18" Type="http://schemas.openxmlformats.org/officeDocument/2006/relationships/image" Target="../media/image250.emf"/><Relationship Id="rId26" Type="http://schemas.openxmlformats.org/officeDocument/2006/relationships/image" Target="../media/image254.emf"/><Relationship Id="rId3" Type="http://schemas.openxmlformats.org/officeDocument/2006/relationships/oleObject" Target="../embeddings/oleObject224.bin"/><Relationship Id="rId21" Type="http://schemas.openxmlformats.org/officeDocument/2006/relationships/oleObject" Target="../embeddings/oleObject233.bin"/><Relationship Id="rId7" Type="http://schemas.openxmlformats.org/officeDocument/2006/relationships/oleObject" Target="../embeddings/oleObject226.bin"/><Relationship Id="rId12" Type="http://schemas.openxmlformats.org/officeDocument/2006/relationships/image" Target="../media/image247.emf"/><Relationship Id="rId17" Type="http://schemas.openxmlformats.org/officeDocument/2006/relationships/oleObject" Target="../embeddings/oleObject231.bin"/><Relationship Id="rId25" Type="http://schemas.openxmlformats.org/officeDocument/2006/relationships/oleObject" Target="../embeddings/oleObject235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49.emf"/><Relationship Id="rId20" Type="http://schemas.openxmlformats.org/officeDocument/2006/relationships/image" Target="../media/image251.e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44.emf"/><Relationship Id="rId11" Type="http://schemas.openxmlformats.org/officeDocument/2006/relationships/oleObject" Target="../embeddings/oleObject228.bin"/><Relationship Id="rId24" Type="http://schemas.openxmlformats.org/officeDocument/2006/relationships/image" Target="../media/image253.emf"/><Relationship Id="rId5" Type="http://schemas.openxmlformats.org/officeDocument/2006/relationships/oleObject" Target="../embeddings/oleObject225.bin"/><Relationship Id="rId15" Type="http://schemas.openxmlformats.org/officeDocument/2006/relationships/oleObject" Target="../embeddings/oleObject230.bin"/><Relationship Id="rId23" Type="http://schemas.openxmlformats.org/officeDocument/2006/relationships/oleObject" Target="../embeddings/oleObject234.bin"/><Relationship Id="rId10" Type="http://schemas.openxmlformats.org/officeDocument/2006/relationships/image" Target="../media/image246.emf"/><Relationship Id="rId19" Type="http://schemas.openxmlformats.org/officeDocument/2006/relationships/oleObject" Target="../embeddings/oleObject232.bin"/><Relationship Id="rId4" Type="http://schemas.openxmlformats.org/officeDocument/2006/relationships/image" Target="../media/image243.emf"/><Relationship Id="rId9" Type="http://schemas.openxmlformats.org/officeDocument/2006/relationships/oleObject" Target="../embeddings/oleObject227.bin"/><Relationship Id="rId14" Type="http://schemas.openxmlformats.org/officeDocument/2006/relationships/image" Target="../media/image248.emf"/><Relationship Id="rId22" Type="http://schemas.openxmlformats.org/officeDocument/2006/relationships/image" Target="../media/image252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emf"/><Relationship Id="rId13" Type="http://schemas.openxmlformats.org/officeDocument/2006/relationships/oleObject" Target="../embeddings/oleObject241.bin"/><Relationship Id="rId18" Type="http://schemas.openxmlformats.org/officeDocument/2006/relationships/image" Target="../media/image262.emf"/><Relationship Id="rId26" Type="http://schemas.openxmlformats.org/officeDocument/2006/relationships/image" Target="../media/image266.emf"/><Relationship Id="rId3" Type="http://schemas.openxmlformats.org/officeDocument/2006/relationships/oleObject" Target="../embeddings/oleObject236.bin"/><Relationship Id="rId21" Type="http://schemas.openxmlformats.org/officeDocument/2006/relationships/oleObject" Target="../embeddings/oleObject245.bin"/><Relationship Id="rId7" Type="http://schemas.openxmlformats.org/officeDocument/2006/relationships/oleObject" Target="../embeddings/oleObject238.bin"/><Relationship Id="rId12" Type="http://schemas.openxmlformats.org/officeDocument/2006/relationships/image" Target="../media/image259.emf"/><Relationship Id="rId17" Type="http://schemas.openxmlformats.org/officeDocument/2006/relationships/oleObject" Target="../embeddings/oleObject243.bin"/><Relationship Id="rId25" Type="http://schemas.openxmlformats.org/officeDocument/2006/relationships/oleObject" Target="../embeddings/oleObject247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61.emf"/><Relationship Id="rId20" Type="http://schemas.openxmlformats.org/officeDocument/2006/relationships/image" Target="../media/image263.e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56.emf"/><Relationship Id="rId11" Type="http://schemas.openxmlformats.org/officeDocument/2006/relationships/oleObject" Target="../embeddings/oleObject240.bin"/><Relationship Id="rId24" Type="http://schemas.openxmlformats.org/officeDocument/2006/relationships/image" Target="../media/image265.emf"/><Relationship Id="rId5" Type="http://schemas.openxmlformats.org/officeDocument/2006/relationships/oleObject" Target="../embeddings/oleObject237.bin"/><Relationship Id="rId15" Type="http://schemas.openxmlformats.org/officeDocument/2006/relationships/oleObject" Target="../embeddings/oleObject242.bin"/><Relationship Id="rId23" Type="http://schemas.openxmlformats.org/officeDocument/2006/relationships/oleObject" Target="../embeddings/oleObject246.bin"/><Relationship Id="rId10" Type="http://schemas.openxmlformats.org/officeDocument/2006/relationships/image" Target="../media/image258.emf"/><Relationship Id="rId19" Type="http://schemas.openxmlformats.org/officeDocument/2006/relationships/oleObject" Target="../embeddings/oleObject244.bin"/><Relationship Id="rId4" Type="http://schemas.openxmlformats.org/officeDocument/2006/relationships/image" Target="../media/image255.emf"/><Relationship Id="rId9" Type="http://schemas.openxmlformats.org/officeDocument/2006/relationships/oleObject" Target="../embeddings/oleObject239.bin"/><Relationship Id="rId14" Type="http://schemas.openxmlformats.org/officeDocument/2006/relationships/image" Target="../media/image260.emf"/><Relationship Id="rId22" Type="http://schemas.openxmlformats.org/officeDocument/2006/relationships/image" Target="../media/image264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emf"/><Relationship Id="rId13" Type="http://schemas.openxmlformats.org/officeDocument/2006/relationships/oleObject" Target="../embeddings/oleObject253.bin"/><Relationship Id="rId3" Type="http://schemas.openxmlformats.org/officeDocument/2006/relationships/oleObject" Target="../embeddings/oleObject248.bin"/><Relationship Id="rId7" Type="http://schemas.openxmlformats.org/officeDocument/2006/relationships/oleObject" Target="../embeddings/oleObject250.bin"/><Relationship Id="rId12" Type="http://schemas.openxmlformats.org/officeDocument/2006/relationships/image" Target="../media/image271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268.emf"/><Relationship Id="rId11" Type="http://schemas.openxmlformats.org/officeDocument/2006/relationships/oleObject" Target="../embeddings/oleObject252.bin"/><Relationship Id="rId5" Type="http://schemas.openxmlformats.org/officeDocument/2006/relationships/oleObject" Target="../embeddings/oleObject249.bin"/><Relationship Id="rId10" Type="http://schemas.openxmlformats.org/officeDocument/2006/relationships/image" Target="../media/image270.emf"/><Relationship Id="rId4" Type="http://schemas.openxmlformats.org/officeDocument/2006/relationships/image" Target="../media/image267.emf"/><Relationship Id="rId9" Type="http://schemas.openxmlformats.org/officeDocument/2006/relationships/oleObject" Target="../embeddings/oleObject251.bin"/><Relationship Id="rId14" Type="http://schemas.openxmlformats.org/officeDocument/2006/relationships/image" Target="../media/image27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oleObject" Target="../embeddings/oleObject21.bin"/><Relationship Id="rId18" Type="http://schemas.openxmlformats.org/officeDocument/2006/relationships/image" Target="../media/image28.e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5.emf"/><Relationship Id="rId17" Type="http://schemas.openxmlformats.org/officeDocument/2006/relationships/oleObject" Target="../embeddings/oleObject23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7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e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24.emf"/><Relationship Id="rId4" Type="http://schemas.openxmlformats.org/officeDocument/2006/relationships/image" Target="../media/image21.e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6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emf"/><Relationship Id="rId13" Type="http://schemas.openxmlformats.org/officeDocument/2006/relationships/oleObject" Target="../embeddings/oleObject259.bin"/><Relationship Id="rId18" Type="http://schemas.openxmlformats.org/officeDocument/2006/relationships/image" Target="../media/image280.emf"/><Relationship Id="rId26" Type="http://schemas.openxmlformats.org/officeDocument/2006/relationships/image" Target="../media/image284.emf"/><Relationship Id="rId3" Type="http://schemas.openxmlformats.org/officeDocument/2006/relationships/oleObject" Target="../embeddings/oleObject254.bin"/><Relationship Id="rId21" Type="http://schemas.openxmlformats.org/officeDocument/2006/relationships/oleObject" Target="../embeddings/oleObject263.bin"/><Relationship Id="rId7" Type="http://schemas.openxmlformats.org/officeDocument/2006/relationships/oleObject" Target="../embeddings/oleObject256.bin"/><Relationship Id="rId12" Type="http://schemas.openxmlformats.org/officeDocument/2006/relationships/image" Target="../media/image277.emf"/><Relationship Id="rId17" Type="http://schemas.openxmlformats.org/officeDocument/2006/relationships/oleObject" Target="../embeddings/oleObject261.bin"/><Relationship Id="rId25" Type="http://schemas.openxmlformats.org/officeDocument/2006/relationships/oleObject" Target="../embeddings/oleObject265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79.emf"/><Relationship Id="rId20" Type="http://schemas.openxmlformats.org/officeDocument/2006/relationships/image" Target="../media/image281.emf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74.emf"/><Relationship Id="rId11" Type="http://schemas.openxmlformats.org/officeDocument/2006/relationships/oleObject" Target="../embeddings/oleObject258.bin"/><Relationship Id="rId24" Type="http://schemas.openxmlformats.org/officeDocument/2006/relationships/image" Target="../media/image283.emf"/><Relationship Id="rId5" Type="http://schemas.openxmlformats.org/officeDocument/2006/relationships/oleObject" Target="../embeddings/oleObject255.bin"/><Relationship Id="rId15" Type="http://schemas.openxmlformats.org/officeDocument/2006/relationships/oleObject" Target="../embeddings/oleObject260.bin"/><Relationship Id="rId23" Type="http://schemas.openxmlformats.org/officeDocument/2006/relationships/oleObject" Target="../embeddings/oleObject264.bin"/><Relationship Id="rId10" Type="http://schemas.openxmlformats.org/officeDocument/2006/relationships/image" Target="../media/image276.emf"/><Relationship Id="rId19" Type="http://schemas.openxmlformats.org/officeDocument/2006/relationships/oleObject" Target="../embeddings/oleObject262.bin"/><Relationship Id="rId4" Type="http://schemas.openxmlformats.org/officeDocument/2006/relationships/image" Target="../media/image273.emf"/><Relationship Id="rId9" Type="http://schemas.openxmlformats.org/officeDocument/2006/relationships/oleObject" Target="../embeddings/oleObject257.bin"/><Relationship Id="rId14" Type="http://schemas.openxmlformats.org/officeDocument/2006/relationships/image" Target="../media/image278.emf"/><Relationship Id="rId22" Type="http://schemas.openxmlformats.org/officeDocument/2006/relationships/image" Target="../media/image282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7.emf"/><Relationship Id="rId13" Type="http://schemas.openxmlformats.org/officeDocument/2006/relationships/oleObject" Target="../embeddings/oleObject271.bin"/><Relationship Id="rId18" Type="http://schemas.openxmlformats.org/officeDocument/2006/relationships/image" Target="../media/image292.emf"/><Relationship Id="rId3" Type="http://schemas.openxmlformats.org/officeDocument/2006/relationships/oleObject" Target="../embeddings/oleObject266.bin"/><Relationship Id="rId21" Type="http://schemas.openxmlformats.org/officeDocument/2006/relationships/oleObject" Target="../embeddings/oleObject275.bin"/><Relationship Id="rId7" Type="http://schemas.openxmlformats.org/officeDocument/2006/relationships/oleObject" Target="../embeddings/oleObject268.bin"/><Relationship Id="rId12" Type="http://schemas.openxmlformats.org/officeDocument/2006/relationships/image" Target="../media/image289.emf"/><Relationship Id="rId17" Type="http://schemas.openxmlformats.org/officeDocument/2006/relationships/oleObject" Target="../embeddings/oleObject273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91.emf"/><Relationship Id="rId20" Type="http://schemas.openxmlformats.org/officeDocument/2006/relationships/image" Target="../media/image293.e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86.emf"/><Relationship Id="rId11" Type="http://schemas.openxmlformats.org/officeDocument/2006/relationships/oleObject" Target="../embeddings/oleObject270.bin"/><Relationship Id="rId24" Type="http://schemas.openxmlformats.org/officeDocument/2006/relationships/image" Target="../media/image295.emf"/><Relationship Id="rId5" Type="http://schemas.openxmlformats.org/officeDocument/2006/relationships/oleObject" Target="../embeddings/oleObject267.bin"/><Relationship Id="rId15" Type="http://schemas.openxmlformats.org/officeDocument/2006/relationships/oleObject" Target="../embeddings/oleObject272.bin"/><Relationship Id="rId23" Type="http://schemas.openxmlformats.org/officeDocument/2006/relationships/oleObject" Target="../embeddings/oleObject276.bin"/><Relationship Id="rId10" Type="http://schemas.openxmlformats.org/officeDocument/2006/relationships/image" Target="../media/image288.emf"/><Relationship Id="rId19" Type="http://schemas.openxmlformats.org/officeDocument/2006/relationships/oleObject" Target="../embeddings/oleObject274.bin"/><Relationship Id="rId4" Type="http://schemas.openxmlformats.org/officeDocument/2006/relationships/image" Target="../media/image285.emf"/><Relationship Id="rId9" Type="http://schemas.openxmlformats.org/officeDocument/2006/relationships/oleObject" Target="../embeddings/oleObject269.bin"/><Relationship Id="rId14" Type="http://schemas.openxmlformats.org/officeDocument/2006/relationships/image" Target="../media/image290.emf"/><Relationship Id="rId22" Type="http://schemas.openxmlformats.org/officeDocument/2006/relationships/image" Target="../media/image294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emf"/><Relationship Id="rId13" Type="http://schemas.openxmlformats.org/officeDocument/2006/relationships/oleObject" Target="../embeddings/oleObject282.bin"/><Relationship Id="rId18" Type="http://schemas.openxmlformats.org/officeDocument/2006/relationships/image" Target="../media/image303.emf"/><Relationship Id="rId3" Type="http://schemas.openxmlformats.org/officeDocument/2006/relationships/oleObject" Target="../embeddings/oleObject277.bin"/><Relationship Id="rId7" Type="http://schemas.openxmlformats.org/officeDocument/2006/relationships/oleObject" Target="../embeddings/oleObject279.bin"/><Relationship Id="rId12" Type="http://schemas.openxmlformats.org/officeDocument/2006/relationships/image" Target="../media/image300.emf"/><Relationship Id="rId17" Type="http://schemas.openxmlformats.org/officeDocument/2006/relationships/oleObject" Target="../embeddings/oleObject28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02.e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297.emf"/><Relationship Id="rId11" Type="http://schemas.openxmlformats.org/officeDocument/2006/relationships/oleObject" Target="../embeddings/oleObject281.bin"/><Relationship Id="rId5" Type="http://schemas.openxmlformats.org/officeDocument/2006/relationships/oleObject" Target="../embeddings/oleObject278.bin"/><Relationship Id="rId15" Type="http://schemas.openxmlformats.org/officeDocument/2006/relationships/oleObject" Target="../embeddings/oleObject283.bin"/><Relationship Id="rId10" Type="http://schemas.openxmlformats.org/officeDocument/2006/relationships/image" Target="../media/image299.emf"/><Relationship Id="rId4" Type="http://schemas.openxmlformats.org/officeDocument/2006/relationships/image" Target="../media/image296.emf"/><Relationship Id="rId9" Type="http://schemas.openxmlformats.org/officeDocument/2006/relationships/oleObject" Target="../embeddings/oleObject280.bin"/><Relationship Id="rId14" Type="http://schemas.openxmlformats.org/officeDocument/2006/relationships/image" Target="../media/image301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emf"/><Relationship Id="rId13" Type="http://schemas.openxmlformats.org/officeDocument/2006/relationships/oleObject" Target="../embeddings/oleObject290.bin"/><Relationship Id="rId18" Type="http://schemas.openxmlformats.org/officeDocument/2006/relationships/image" Target="../media/image311.emf"/><Relationship Id="rId3" Type="http://schemas.openxmlformats.org/officeDocument/2006/relationships/oleObject" Target="../embeddings/oleObject285.bin"/><Relationship Id="rId7" Type="http://schemas.openxmlformats.org/officeDocument/2006/relationships/oleObject" Target="../embeddings/oleObject287.bin"/><Relationship Id="rId12" Type="http://schemas.openxmlformats.org/officeDocument/2006/relationships/image" Target="../media/image308.emf"/><Relationship Id="rId17" Type="http://schemas.openxmlformats.org/officeDocument/2006/relationships/oleObject" Target="../embeddings/oleObject292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10.emf"/><Relationship Id="rId20" Type="http://schemas.openxmlformats.org/officeDocument/2006/relationships/image" Target="../media/image312.e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305.emf"/><Relationship Id="rId11" Type="http://schemas.openxmlformats.org/officeDocument/2006/relationships/oleObject" Target="../embeddings/oleObject289.bin"/><Relationship Id="rId5" Type="http://schemas.openxmlformats.org/officeDocument/2006/relationships/oleObject" Target="../embeddings/oleObject286.bin"/><Relationship Id="rId15" Type="http://schemas.openxmlformats.org/officeDocument/2006/relationships/oleObject" Target="../embeddings/oleObject291.bin"/><Relationship Id="rId10" Type="http://schemas.openxmlformats.org/officeDocument/2006/relationships/image" Target="../media/image307.emf"/><Relationship Id="rId19" Type="http://schemas.openxmlformats.org/officeDocument/2006/relationships/oleObject" Target="../embeddings/oleObject293.bin"/><Relationship Id="rId4" Type="http://schemas.openxmlformats.org/officeDocument/2006/relationships/image" Target="../media/image304.emf"/><Relationship Id="rId9" Type="http://schemas.openxmlformats.org/officeDocument/2006/relationships/oleObject" Target="../embeddings/oleObject288.bin"/><Relationship Id="rId14" Type="http://schemas.openxmlformats.org/officeDocument/2006/relationships/image" Target="../media/image309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5.emf"/><Relationship Id="rId13" Type="http://schemas.openxmlformats.org/officeDocument/2006/relationships/oleObject" Target="../embeddings/oleObject299.bin"/><Relationship Id="rId18" Type="http://schemas.openxmlformats.org/officeDocument/2006/relationships/image" Target="../media/image320.emf"/><Relationship Id="rId3" Type="http://schemas.openxmlformats.org/officeDocument/2006/relationships/oleObject" Target="../embeddings/oleObject294.bin"/><Relationship Id="rId7" Type="http://schemas.openxmlformats.org/officeDocument/2006/relationships/oleObject" Target="../embeddings/oleObject296.bin"/><Relationship Id="rId12" Type="http://schemas.openxmlformats.org/officeDocument/2006/relationships/image" Target="../media/image317.emf"/><Relationship Id="rId17" Type="http://schemas.openxmlformats.org/officeDocument/2006/relationships/oleObject" Target="../embeddings/oleObject30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19.emf"/><Relationship Id="rId20" Type="http://schemas.openxmlformats.org/officeDocument/2006/relationships/image" Target="../media/image321.e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14.emf"/><Relationship Id="rId11" Type="http://schemas.openxmlformats.org/officeDocument/2006/relationships/oleObject" Target="../embeddings/oleObject298.bin"/><Relationship Id="rId5" Type="http://schemas.openxmlformats.org/officeDocument/2006/relationships/oleObject" Target="../embeddings/oleObject295.bin"/><Relationship Id="rId15" Type="http://schemas.openxmlformats.org/officeDocument/2006/relationships/oleObject" Target="../embeddings/oleObject300.bin"/><Relationship Id="rId10" Type="http://schemas.openxmlformats.org/officeDocument/2006/relationships/image" Target="../media/image316.emf"/><Relationship Id="rId19" Type="http://schemas.openxmlformats.org/officeDocument/2006/relationships/oleObject" Target="../embeddings/oleObject302.bin"/><Relationship Id="rId4" Type="http://schemas.openxmlformats.org/officeDocument/2006/relationships/image" Target="../media/image313.emf"/><Relationship Id="rId9" Type="http://schemas.openxmlformats.org/officeDocument/2006/relationships/oleObject" Target="../embeddings/oleObject297.bin"/><Relationship Id="rId14" Type="http://schemas.openxmlformats.org/officeDocument/2006/relationships/image" Target="../media/image318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4.emf"/><Relationship Id="rId3" Type="http://schemas.openxmlformats.org/officeDocument/2006/relationships/oleObject" Target="../embeddings/oleObject303.bin"/><Relationship Id="rId7" Type="http://schemas.openxmlformats.org/officeDocument/2006/relationships/oleObject" Target="../embeddings/oleObject305.bin"/><Relationship Id="rId12" Type="http://schemas.openxmlformats.org/officeDocument/2006/relationships/image" Target="../media/image326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323.emf"/><Relationship Id="rId11" Type="http://schemas.openxmlformats.org/officeDocument/2006/relationships/oleObject" Target="../embeddings/oleObject307.bin"/><Relationship Id="rId5" Type="http://schemas.openxmlformats.org/officeDocument/2006/relationships/oleObject" Target="../embeddings/oleObject304.bin"/><Relationship Id="rId10" Type="http://schemas.openxmlformats.org/officeDocument/2006/relationships/image" Target="../media/image325.emf"/><Relationship Id="rId4" Type="http://schemas.openxmlformats.org/officeDocument/2006/relationships/image" Target="../media/image322.emf"/><Relationship Id="rId9" Type="http://schemas.openxmlformats.org/officeDocument/2006/relationships/oleObject" Target="../embeddings/oleObject306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9.bin"/><Relationship Id="rId13" Type="http://schemas.openxmlformats.org/officeDocument/2006/relationships/image" Target="../media/image330.emf"/><Relationship Id="rId18" Type="http://schemas.openxmlformats.org/officeDocument/2006/relationships/oleObject" Target="../embeddings/oleObject314.bin"/><Relationship Id="rId26" Type="http://schemas.openxmlformats.org/officeDocument/2006/relationships/oleObject" Target="../embeddings/oleObject318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334.emf"/><Relationship Id="rId7" Type="http://schemas.openxmlformats.org/officeDocument/2006/relationships/image" Target="../media/image327.emf"/><Relationship Id="rId12" Type="http://schemas.openxmlformats.org/officeDocument/2006/relationships/oleObject" Target="../embeddings/oleObject311.bin"/><Relationship Id="rId17" Type="http://schemas.openxmlformats.org/officeDocument/2006/relationships/image" Target="../media/image332.emf"/><Relationship Id="rId25" Type="http://schemas.openxmlformats.org/officeDocument/2006/relationships/image" Target="../media/image336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313.bin"/><Relationship Id="rId20" Type="http://schemas.openxmlformats.org/officeDocument/2006/relationships/oleObject" Target="../embeddings/oleObject315.bin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308.bin"/><Relationship Id="rId11" Type="http://schemas.openxmlformats.org/officeDocument/2006/relationships/image" Target="../media/image329.emf"/><Relationship Id="rId24" Type="http://schemas.openxmlformats.org/officeDocument/2006/relationships/oleObject" Target="../embeddings/oleObject317.bin"/><Relationship Id="rId5" Type="http://schemas.openxmlformats.org/officeDocument/2006/relationships/image" Target="../media/image338.jpeg"/><Relationship Id="rId15" Type="http://schemas.openxmlformats.org/officeDocument/2006/relationships/image" Target="../media/image331.emf"/><Relationship Id="rId23" Type="http://schemas.openxmlformats.org/officeDocument/2006/relationships/image" Target="../media/image335.emf"/><Relationship Id="rId10" Type="http://schemas.openxmlformats.org/officeDocument/2006/relationships/oleObject" Target="../embeddings/oleObject310.bin"/><Relationship Id="rId19" Type="http://schemas.openxmlformats.org/officeDocument/2006/relationships/image" Target="../media/image333.emf"/><Relationship Id="rId4" Type="http://schemas.openxmlformats.org/officeDocument/2006/relationships/slide" Target="slide5.xml"/><Relationship Id="rId9" Type="http://schemas.openxmlformats.org/officeDocument/2006/relationships/image" Target="../media/image328.emf"/><Relationship Id="rId14" Type="http://schemas.openxmlformats.org/officeDocument/2006/relationships/oleObject" Target="../embeddings/oleObject312.bin"/><Relationship Id="rId22" Type="http://schemas.openxmlformats.org/officeDocument/2006/relationships/oleObject" Target="../embeddings/oleObject316.bin"/><Relationship Id="rId27" Type="http://schemas.openxmlformats.org/officeDocument/2006/relationships/image" Target="../media/image337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0.bin"/><Relationship Id="rId13" Type="http://schemas.openxmlformats.org/officeDocument/2006/relationships/image" Target="../media/image342.emf"/><Relationship Id="rId18" Type="http://schemas.openxmlformats.org/officeDocument/2006/relationships/oleObject" Target="../embeddings/oleObject325.bin"/><Relationship Id="rId26" Type="http://schemas.openxmlformats.org/officeDocument/2006/relationships/oleObject" Target="../embeddings/oleObject329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346.emf"/><Relationship Id="rId7" Type="http://schemas.openxmlformats.org/officeDocument/2006/relationships/image" Target="../media/image339.emf"/><Relationship Id="rId12" Type="http://schemas.openxmlformats.org/officeDocument/2006/relationships/oleObject" Target="../embeddings/oleObject322.bin"/><Relationship Id="rId17" Type="http://schemas.openxmlformats.org/officeDocument/2006/relationships/image" Target="../media/image344.emf"/><Relationship Id="rId25" Type="http://schemas.openxmlformats.org/officeDocument/2006/relationships/image" Target="../media/image348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324.bin"/><Relationship Id="rId20" Type="http://schemas.openxmlformats.org/officeDocument/2006/relationships/oleObject" Target="../embeddings/oleObject326.bin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319.bin"/><Relationship Id="rId11" Type="http://schemas.openxmlformats.org/officeDocument/2006/relationships/image" Target="../media/image341.emf"/><Relationship Id="rId24" Type="http://schemas.openxmlformats.org/officeDocument/2006/relationships/oleObject" Target="../embeddings/oleObject328.bin"/><Relationship Id="rId5" Type="http://schemas.openxmlformats.org/officeDocument/2006/relationships/image" Target="../media/image338.jpeg"/><Relationship Id="rId15" Type="http://schemas.openxmlformats.org/officeDocument/2006/relationships/image" Target="../media/image343.emf"/><Relationship Id="rId23" Type="http://schemas.openxmlformats.org/officeDocument/2006/relationships/image" Target="../media/image347.emf"/><Relationship Id="rId10" Type="http://schemas.openxmlformats.org/officeDocument/2006/relationships/oleObject" Target="../embeddings/oleObject321.bin"/><Relationship Id="rId19" Type="http://schemas.openxmlformats.org/officeDocument/2006/relationships/image" Target="../media/image345.emf"/><Relationship Id="rId4" Type="http://schemas.openxmlformats.org/officeDocument/2006/relationships/slide" Target="slide7.xml"/><Relationship Id="rId9" Type="http://schemas.openxmlformats.org/officeDocument/2006/relationships/image" Target="../media/image340.emf"/><Relationship Id="rId14" Type="http://schemas.openxmlformats.org/officeDocument/2006/relationships/oleObject" Target="../embeddings/oleObject323.bin"/><Relationship Id="rId22" Type="http://schemas.openxmlformats.org/officeDocument/2006/relationships/oleObject" Target="../embeddings/oleObject327.bin"/><Relationship Id="rId27" Type="http://schemas.openxmlformats.org/officeDocument/2006/relationships/image" Target="../media/image349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1.bin"/><Relationship Id="rId13" Type="http://schemas.openxmlformats.org/officeDocument/2006/relationships/image" Target="../media/image353.emf"/><Relationship Id="rId18" Type="http://schemas.openxmlformats.org/officeDocument/2006/relationships/image" Target="../media/image35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50.emf"/><Relationship Id="rId12" Type="http://schemas.openxmlformats.org/officeDocument/2006/relationships/oleObject" Target="../embeddings/oleObject333.bin"/><Relationship Id="rId17" Type="http://schemas.openxmlformats.org/officeDocument/2006/relationships/image" Target="../media/image355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335.bin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330.bin"/><Relationship Id="rId11" Type="http://schemas.openxmlformats.org/officeDocument/2006/relationships/image" Target="../media/image352.emf"/><Relationship Id="rId5" Type="http://schemas.openxmlformats.org/officeDocument/2006/relationships/image" Target="../media/image338.jpeg"/><Relationship Id="rId15" Type="http://schemas.openxmlformats.org/officeDocument/2006/relationships/image" Target="../media/image354.emf"/><Relationship Id="rId10" Type="http://schemas.openxmlformats.org/officeDocument/2006/relationships/oleObject" Target="../embeddings/oleObject332.bin"/><Relationship Id="rId4" Type="http://schemas.openxmlformats.org/officeDocument/2006/relationships/slide" Target="slide7.xml"/><Relationship Id="rId9" Type="http://schemas.openxmlformats.org/officeDocument/2006/relationships/image" Target="../media/image351.emf"/><Relationship Id="rId14" Type="http://schemas.openxmlformats.org/officeDocument/2006/relationships/oleObject" Target="../embeddings/oleObject334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3.png"/><Relationship Id="rId3" Type="http://schemas.openxmlformats.org/officeDocument/2006/relationships/image" Target="../media/image358.png"/><Relationship Id="rId7" Type="http://schemas.openxmlformats.org/officeDocument/2006/relationships/image" Target="../media/image362.png"/><Relationship Id="rId2" Type="http://schemas.openxmlformats.org/officeDocument/2006/relationships/image" Target="../media/image3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1.png"/><Relationship Id="rId5" Type="http://schemas.openxmlformats.org/officeDocument/2006/relationships/image" Target="../media/image360.png"/><Relationship Id="rId4" Type="http://schemas.openxmlformats.org/officeDocument/2006/relationships/image" Target="../media/image359.png"/><Relationship Id="rId9" Type="http://schemas.openxmlformats.org/officeDocument/2006/relationships/image" Target="../media/image36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33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0.e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32.emf"/><Relationship Id="rId4" Type="http://schemas.openxmlformats.org/officeDocument/2006/relationships/image" Target="../media/image29.emf"/><Relationship Id="rId9" Type="http://schemas.openxmlformats.org/officeDocument/2006/relationships/oleObject" Target="../embeddings/oleObject27.bin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emf"/><Relationship Id="rId13" Type="http://schemas.openxmlformats.org/officeDocument/2006/relationships/oleObject" Target="../embeddings/oleObject341.bin"/><Relationship Id="rId18" Type="http://schemas.openxmlformats.org/officeDocument/2006/relationships/oleObject" Target="../embeddings/oleObject343.bin"/><Relationship Id="rId3" Type="http://schemas.openxmlformats.org/officeDocument/2006/relationships/oleObject" Target="../embeddings/oleObject336.bin"/><Relationship Id="rId7" Type="http://schemas.openxmlformats.org/officeDocument/2006/relationships/oleObject" Target="../embeddings/oleObject338.bin"/><Relationship Id="rId12" Type="http://schemas.openxmlformats.org/officeDocument/2006/relationships/image" Target="../media/image369.emf"/><Relationship Id="rId17" Type="http://schemas.openxmlformats.org/officeDocument/2006/relationships/image" Target="../media/image373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71.emf"/><Relationship Id="rId1" Type="http://schemas.openxmlformats.org/officeDocument/2006/relationships/vmlDrawing" Target="../drawings/vmlDrawing33.vml"/><Relationship Id="rId6" Type="http://schemas.openxmlformats.org/officeDocument/2006/relationships/image" Target="../media/image366.emf"/><Relationship Id="rId11" Type="http://schemas.openxmlformats.org/officeDocument/2006/relationships/oleObject" Target="../embeddings/oleObject340.bin"/><Relationship Id="rId5" Type="http://schemas.openxmlformats.org/officeDocument/2006/relationships/oleObject" Target="../embeddings/oleObject337.bin"/><Relationship Id="rId15" Type="http://schemas.openxmlformats.org/officeDocument/2006/relationships/oleObject" Target="../embeddings/oleObject342.bin"/><Relationship Id="rId10" Type="http://schemas.openxmlformats.org/officeDocument/2006/relationships/image" Target="../media/image368.emf"/><Relationship Id="rId19" Type="http://schemas.openxmlformats.org/officeDocument/2006/relationships/image" Target="../media/image372.emf"/><Relationship Id="rId4" Type="http://schemas.openxmlformats.org/officeDocument/2006/relationships/image" Target="../media/image365.emf"/><Relationship Id="rId9" Type="http://schemas.openxmlformats.org/officeDocument/2006/relationships/oleObject" Target="../embeddings/oleObject339.bin"/><Relationship Id="rId14" Type="http://schemas.openxmlformats.org/officeDocument/2006/relationships/image" Target="../media/image370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6.emf"/><Relationship Id="rId13" Type="http://schemas.openxmlformats.org/officeDocument/2006/relationships/oleObject" Target="../embeddings/oleObject349.bin"/><Relationship Id="rId18" Type="http://schemas.openxmlformats.org/officeDocument/2006/relationships/image" Target="../media/image381.emf"/><Relationship Id="rId26" Type="http://schemas.openxmlformats.org/officeDocument/2006/relationships/image" Target="../media/image385.emf"/><Relationship Id="rId3" Type="http://schemas.openxmlformats.org/officeDocument/2006/relationships/oleObject" Target="../embeddings/oleObject344.bin"/><Relationship Id="rId21" Type="http://schemas.openxmlformats.org/officeDocument/2006/relationships/oleObject" Target="../embeddings/oleObject353.bin"/><Relationship Id="rId7" Type="http://schemas.openxmlformats.org/officeDocument/2006/relationships/oleObject" Target="../embeddings/oleObject346.bin"/><Relationship Id="rId12" Type="http://schemas.openxmlformats.org/officeDocument/2006/relationships/image" Target="../media/image378.emf"/><Relationship Id="rId17" Type="http://schemas.openxmlformats.org/officeDocument/2006/relationships/oleObject" Target="../embeddings/oleObject351.bin"/><Relationship Id="rId25" Type="http://schemas.openxmlformats.org/officeDocument/2006/relationships/oleObject" Target="../embeddings/oleObject355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80.emf"/><Relationship Id="rId20" Type="http://schemas.openxmlformats.org/officeDocument/2006/relationships/image" Target="../media/image382.emf"/><Relationship Id="rId1" Type="http://schemas.openxmlformats.org/officeDocument/2006/relationships/vmlDrawing" Target="../drawings/vmlDrawing34.vml"/><Relationship Id="rId6" Type="http://schemas.openxmlformats.org/officeDocument/2006/relationships/image" Target="../media/image375.emf"/><Relationship Id="rId11" Type="http://schemas.openxmlformats.org/officeDocument/2006/relationships/oleObject" Target="../embeddings/oleObject348.bin"/><Relationship Id="rId24" Type="http://schemas.openxmlformats.org/officeDocument/2006/relationships/image" Target="../media/image384.emf"/><Relationship Id="rId5" Type="http://schemas.openxmlformats.org/officeDocument/2006/relationships/oleObject" Target="../embeddings/oleObject345.bin"/><Relationship Id="rId15" Type="http://schemas.openxmlformats.org/officeDocument/2006/relationships/oleObject" Target="../embeddings/oleObject350.bin"/><Relationship Id="rId23" Type="http://schemas.openxmlformats.org/officeDocument/2006/relationships/oleObject" Target="../embeddings/oleObject354.bin"/><Relationship Id="rId10" Type="http://schemas.openxmlformats.org/officeDocument/2006/relationships/image" Target="../media/image377.emf"/><Relationship Id="rId19" Type="http://schemas.openxmlformats.org/officeDocument/2006/relationships/oleObject" Target="../embeddings/oleObject352.bin"/><Relationship Id="rId4" Type="http://schemas.openxmlformats.org/officeDocument/2006/relationships/image" Target="../media/image374.emf"/><Relationship Id="rId9" Type="http://schemas.openxmlformats.org/officeDocument/2006/relationships/oleObject" Target="../embeddings/oleObject347.bin"/><Relationship Id="rId14" Type="http://schemas.openxmlformats.org/officeDocument/2006/relationships/image" Target="../media/image379.emf"/><Relationship Id="rId22" Type="http://schemas.openxmlformats.org/officeDocument/2006/relationships/image" Target="../media/image383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8.emf"/><Relationship Id="rId13" Type="http://schemas.openxmlformats.org/officeDocument/2006/relationships/oleObject" Target="../embeddings/oleObject361.bin"/><Relationship Id="rId18" Type="http://schemas.openxmlformats.org/officeDocument/2006/relationships/image" Target="../media/image393.emf"/><Relationship Id="rId3" Type="http://schemas.openxmlformats.org/officeDocument/2006/relationships/oleObject" Target="../embeddings/oleObject356.bin"/><Relationship Id="rId7" Type="http://schemas.openxmlformats.org/officeDocument/2006/relationships/oleObject" Target="../embeddings/oleObject358.bin"/><Relationship Id="rId12" Type="http://schemas.openxmlformats.org/officeDocument/2006/relationships/image" Target="../media/image390.emf"/><Relationship Id="rId17" Type="http://schemas.openxmlformats.org/officeDocument/2006/relationships/oleObject" Target="../embeddings/oleObject363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92.emf"/><Relationship Id="rId20" Type="http://schemas.openxmlformats.org/officeDocument/2006/relationships/image" Target="../media/image394.emf"/><Relationship Id="rId1" Type="http://schemas.openxmlformats.org/officeDocument/2006/relationships/vmlDrawing" Target="../drawings/vmlDrawing35.vml"/><Relationship Id="rId6" Type="http://schemas.openxmlformats.org/officeDocument/2006/relationships/image" Target="../media/image387.emf"/><Relationship Id="rId11" Type="http://schemas.openxmlformats.org/officeDocument/2006/relationships/oleObject" Target="../embeddings/oleObject360.bin"/><Relationship Id="rId5" Type="http://schemas.openxmlformats.org/officeDocument/2006/relationships/oleObject" Target="../embeddings/oleObject357.bin"/><Relationship Id="rId15" Type="http://schemas.openxmlformats.org/officeDocument/2006/relationships/oleObject" Target="../embeddings/oleObject362.bin"/><Relationship Id="rId10" Type="http://schemas.openxmlformats.org/officeDocument/2006/relationships/image" Target="../media/image389.emf"/><Relationship Id="rId19" Type="http://schemas.openxmlformats.org/officeDocument/2006/relationships/oleObject" Target="../embeddings/oleObject364.bin"/><Relationship Id="rId4" Type="http://schemas.openxmlformats.org/officeDocument/2006/relationships/image" Target="../media/image386.emf"/><Relationship Id="rId9" Type="http://schemas.openxmlformats.org/officeDocument/2006/relationships/oleObject" Target="../embeddings/oleObject359.bin"/><Relationship Id="rId14" Type="http://schemas.openxmlformats.org/officeDocument/2006/relationships/image" Target="../media/image391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7.emf"/><Relationship Id="rId13" Type="http://schemas.openxmlformats.org/officeDocument/2006/relationships/oleObject" Target="../embeddings/oleObject370.bin"/><Relationship Id="rId18" Type="http://schemas.openxmlformats.org/officeDocument/2006/relationships/image" Target="../media/image402.emf"/><Relationship Id="rId26" Type="http://schemas.openxmlformats.org/officeDocument/2006/relationships/image" Target="../media/image406.emf"/><Relationship Id="rId3" Type="http://schemas.openxmlformats.org/officeDocument/2006/relationships/oleObject" Target="../embeddings/oleObject365.bin"/><Relationship Id="rId21" Type="http://schemas.openxmlformats.org/officeDocument/2006/relationships/oleObject" Target="../embeddings/oleObject374.bin"/><Relationship Id="rId7" Type="http://schemas.openxmlformats.org/officeDocument/2006/relationships/oleObject" Target="../embeddings/oleObject367.bin"/><Relationship Id="rId12" Type="http://schemas.openxmlformats.org/officeDocument/2006/relationships/image" Target="../media/image399.emf"/><Relationship Id="rId17" Type="http://schemas.openxmlformats.org/officeDocument/2006/relationships/oleObject" Target="../embeddings/oleObject372.bin"/><Relationship Id="rId25" Type="http://schemas.openxmlformats.org/officeDocument/2006/relationships/oleObject" Target="../embeddings/oleObject376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01.emf"/><Relationship Id="rId20" Type="http://schemas.openxmlformats.org/officeDocument/2006/relationships/image" Target="../media/image403.emf"/><Relationship Id="rId1" Type="http://schemas.openxmlformats.org/officeDocument/2006/relationships/vmlDrawing" Target="../drawings/vmlDrawing36.vml"/><Relationship Id="rId6" Type="http://schemas.openxmlformats.org/officeDocument/2006/relationships/image" Target="../media/image396.emf"/><Relationship Id="rId11" Type="http://schemas.openxmlformats.org/officeDocument/2006/relationships/oleObject" Target="../embeddings/oleObject369.bin"/><Relationship Id="rId24" Type="http://schemas.openxmlformats.org/officeDocument/2006/relationships/image" Target="../media/image405.emf"/><Relationship Id="rId5" Type="http://schemas.openxmlformats.org/officeDocument/2006/relationships/oleObject" Target="../embeddings/oleObject366.bin"/><Relationship Id="rId15" Type="http://schemas.openxmlformats.org/officeDocument/2006/relationships/oleObject" Target="../embeddings/oleObject371.bin"/><Relationship Id="rId23" Type="http://schemas.openxmlformats.org/officeDocument/2006/relationships/oleObject" Target="../embeddings/oleObject375.bin"/><Relationship Id="rId10" Type="http://schemas.openxmlformats.org/officeDocument/2006/relationships/image" Target="../media/image398.emf"/><Relationship Id="rId19" Type="http://schemas.openxmlformats.org/officeDocument/2006/relationships/oleObject" Target="../embeddings/oleObject373.bin"/><Relationship Id="rId4" Type="http://schemas.openxmlformats.org/officeDocument/2006/relationships/image" Target="../media/image395.emf"/><Relationship Id="rId9" Type="http://schemas.openxmlformats.org/officeDocument/2006/relationships/oleObject" Target="../embeddings/oleObject368.bin"/><Relationship Id="rId14" Type="http://schemas.openxmlformats.org/officeDocument/2006/relationships/image" Target="../media/image400.emf"/><Relationship Id="rId22" Type="http://schemas.openxmlformats.org/officeDocument/2006/relationships/image" Target="../media/image404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9.emf"/><Relationship Id="rId13" Type="http://schemas.openxmlformats.org/officeDocument/2006/relationships/oleObject" Target="../embeddings/oleObject382.bin"/><Relationship Id="rId18" Type="http://schemas.openxmlformats.org/officeDocument/2006/relationships/image" Target="../media/image414.emf"/><Relationship Id="rId3" Type="http://schemas.openxmlformats.org/officeDocument/2006/relationships/oleObject" Target="../embeddings/oleObject377.bin"/><Relationship Id="rId7" Type="http://schemas.openxmlformats.org/officeDocument/2006/relationships/oleObject" Target="../embeddings/oleObject379.bin"/><Relationship Id="rId12" Type="http://schemas.openxmlformats.org/officeDocument/2006/relationships/image" Target="../media/image411.emf"/><Relationship Id="rId17" Type="http://schemas.openxmlformats.org/officeDocument/2006/relationships/oleObject" Target="../embeddings/oleObject38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13.emf"/><Relationship Id="rId1" Type="http://schemas.openxmlformats.org/officeDocument/2006/relationships/vmlDrawing" Target="../drawings/vmlDrawing37.vml"/><Relationship Id="rId6" Type="http://schemas.openxmlformats.org/officeDocument/2006/relationships/image" Target="../media/image408.emf"/><Relationship Id="rId11" Type="http://schemas.openxmlformats.org/officeDocument/2006/relationships/oleObject" Target="../embeddings/oleObject381.bin"/><Relationship Id="rId5" Type="http://schemas.openxmlformats.org/officeDocument/2006/relationships/oleObject" Target="../embeddings/oleObject378.bin"/><Relationship Id="rId15" Type="http://schemas.openxmlformats.org/officeDocument/2006/relationships/oleObject" Target="../embeddings/oleObject383.bin"/><Relationship Id="rId10" Type="http://schemas.openxmlformats.org/officeDocument/2006/relationships/image" Target="../media/image410.emf"/><Relationship Id="rId4" Type="http://schemas.openxmlformats.org/officeDocument/2006/relationships/image" Target="../media/image407.emf"/><Relationship Id="rId9" Type="http://schemas.openxmlformats.org/officeDocument/2006/relationships/oleObject" Target="../embeddings/oleObject380.bin"/><Relationship Id="rId14" Type="http://schemas.openxmlformats.org/officeDocument/2006/relationships/image" Target="../media/image412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7.emf"/><Relationship Id="rId13" Type="http://schemas.openxmlformats.org/officeDocument/2006/relationships/oleObject" Target="../embeddings/oleObject390.bin"/><Relationship Id="rId18" Type="http://schemas.openxmlformats.org/officeDocument/2006/relationships/image" Target="../media/image422.emf"/><Relationship Id="rId3" Type="http://schemas.openxmlformats.org/officeDocument/2006/relationships/oleObject" Target="../embeddings/oleObject385.bin"/><Relationship Id="rId21" Type="http://schemas.openxmlformats.org/officeDocument/2006/relationships/oleObject" Target="../embeddings/oleObject394.bin"/><Relationship Id="rId7" Type="http://schemas.openxmlformats.org/officeDocument/2006/relationships/oleObject" Target="../embeddings/oleObject387.bin"/><Relationship Id="rId12" Type="http://schemas.openxmlformats.org/officeDocument/2006/relationships/image" Target="../media/image419.emf"/><Relationship Id="rId17" Type="http://schemas.openxmlformats.org/officeDocument/2006/relationships/oleObject" Target="../embeddings/oleObject392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21.emf"/><Relationship Id="rId20" Type="http://schemas.openxmlformats.org/officeDocument/2006/relationships/image" Target="../media/image423.emf"/><Relationship Id="rId1" Type="http://schemas.openxmlformats.org/officeDocument/2006/relationships/vmlDrawing" Target="../drawings/vmlDrawing38.vml"/><Relationship Id="rId6" Type="http://schemas.openxmlformats.org/officeDocument/2006/relationships/image" Target="../media/image416.emf"/><Relationship Id="rId11" Type="http://schemas.openxmlformats.org/officeDocument/2006/relationships/oleObject" Target="../embeddings/oleObject389.bin"/><Relationship Id="rId5" Type="http://schemas.openxmlformats.org/officeDocument/2006/relationships/oleObject" Target="../embeddings/oleObject386.bin"/><Relationship Id="rId15" Type="http://schemas.openxmlformats.org/officeDocument/2006/relationships/oleObject" Target="../embeddings/oleObject391.bin"/><Relationship Id="rId10" Type="http://schemas.openxmlformats.org/officeDocument/2006/relationships/image" Target="../media/image418.emf"/><Relationship Id="rId19" Type="http://schemas.openxmlformats.org/officeDocument/2006/relationships/oleObject" Target="../embeddings/oleObject393.bin"/><Relationship Id="rId4" Type="http://schemas.openxmlformats.org/officeDocument/2006/relationships/image" Target="../media/image415.emf"/><Relationship Id="rId9" Type="http://schemas.openxmlformats.org/officeDocument/2006/relationships/oleObject" Target="../embeddings/oleObject388.bin"/><Relationship Id="rId14" Type="http://schemas.openxmlformats.org/officeDocument/2006/relationships/image" Target="../media/image420.emf"/><Relationship Id="rId22" Type="http://schemas.openxmlformats.org/officeDocument/2006/relationships/image" Target="../media/image424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8.jpeg"/><Relationship Id="rId2" Type="http://schemas.openxmlformats.org/officeDocument/2006/relationships/hyperlink" Target="D5_&#20064;&#39064;&#35838;.ppt#-1,1,&#20064;&#39064;&#35838;     &#23450;&#31215;&#20998;&#21450;&#20854;&#30456;&#20851;&#38382;&#39064;" TargetMode="Externa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oleObject" Target="../embeddings/oleObject34.bin"/><Relationship Id="rId18" Type="http://schemas.openxmlformats.org/officeDocument/2006/relationships/image" Target="../media/image41.emf"/><Relationship Id="rId26" Type="http://schemas.openxmlformats.org/officeDocument/2006/relationships/image" Target="../media/image45.emf"/><Relationship Id="rId3" Type="http://schemas.openxmlformats.org/officeDocument/2006/relationships/oleObject" Target="../embeddings/oleObject29.bin"/><Relationship Id="rId21" Type="http://schemas.openxmlformats.org/officeDocument/2006/relationships/oleObject" Target="../embeddings/oleObject38.bin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38.emf"/><Relationship Id="rId17" Type="http://schemas.openxmlformats.org/officeDocument/2006/relationships/oleObject" Target="../embeddings/oleObject36.bin"/><Relationship Id="rId25" Type="http://schemas.openxmlformats.org/officeDocument/2006/relationships/oleObject" Target="../embeddings/oleObject40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40.emf"/><Relationship Id="rId20" Type="http://schemas.openxmlformats.org/officeDocument/2006/relationships/image" Target="../media/image42.emf"/><Relationship Id="rId29" Type="http://schemas.openxmlformats.org/officeDocument/2006/relationships/oleObject" Target="../embeddings/oleObject42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35.emf"/><Relationship Id="rId11" Type="http://schemas.openxmlformats.org/officeDocument/2006/relationships/oleObject" Target="../embeddings/oleObject33.bin"/><Relationship Id="rId24" Type="http://schemas.openxmlformats.org/officeDocument/2006/relationships/image" Target="../media/image44.emf"/><Relationship Id="rId32" Type="http://schemas.openxmlformats.org/officeDocument/2006/relationships/image" Target="../media/image48.emf"/><Relationship Id="rId5" Type="http://schemas.openxmlformats.org/officeDocument/2006/relationships/oleObject" Target="../embeddings/oleObject30.bin"/><Relationship Id="rId15" Type="http://schemas.openxmlformats.org/officeDocument/2006/relationships/oleObject" Target="../embeddings/oleObject35.bin"/><Relationship Id="rId23" Type="http://schemas.openxmlformats.org/officeDocument/2006/relationships/oleObject" Target="../embeddings/oleObject39.bin"/><Relationship Id="rId28" Type="http://schemas.openxmlformats.org/officeDocument/2006/relationships/image" Target="../media/image46.emf"/><Relationship Id="rId10" Type="http://schemas.openxmlformats.org/officeDocument/2006/relationships/image" Target="../media/image37.emf"/><Relationship Id="rId19" Type="http://schemas.openxmlformats.org/officeDocument/2006/relationships/oleObject" Target="../embeddings/oleObject37.bin"/><Relationship Id="rId31" Type="http://schemas.openxmlformats.org/officeDocument/2006/relationships/oleObject" Target="../embeddings/oleObject43.bin"/><Relationship Id="rId4" Type="http://schemas.openxmlformats.org/officeDocument/2006/relationships/image" Target="../media/image34.emf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39.emf"/><Relationship Id="rId22" Type="http://schemas.openxmlformats.org/officeDocument/2006/relationships/image" Target="../media/image43.emf"/><Relationship Id="rId27" Type="http://schemas.openxmlformats.org/officeDocument/2006/relationships/oleObject" Target="../embeddings/oleObject41.bin"/><Relationship Id="rId30" Type="http://schemas.openxmlformats.org/officeDocument/2006/relationships/image" Target="../media/image4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7" Type="http://schemas.openxmlformats.org/officeDocument/2006/relationships/image" Target="../media/image54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13" Type="http://schemas.openxmlformats.org/officeDocument/2006/relationships/oleObject" Target="../embeddings/oleObject49.bin"/><Relationship Id="rId18" Type="http://schemas.openxmlformats.org/officeDocument/2006/relationships/image" Target="../media/image62.emf"/><Relationship Id="rId26" Type="http://schemas.openxmlformats.org/officeDocument/2006/relationships/image" Target="../media/image66.emf"/><Relationship Id="rId3" Type="http://schemas.openxmlformats.org/officeDocument/2006/relationships/oleObject" Target="../embeddings/oleObject44.bin"/><Relationship Id="rId21" Type="http://schemas.openxmlformats.org/officeDocument/2006/relationships/oleObject" Target="../embeddings/oleObject53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59.emf"/><Relationship Id="rId17" Type="http://schemas.openxmlformats.org/officeDocument/2006/relationships/oleObject" Target="../embeddings/oleObject51.bin"/><Relationship Id="rId25" Type="http://schemas.openxmlformats.org/officeDocument/2006/relationships/oleObject" Target="../embeddings/oleObject5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61.png"/><Relationship Id="rId20" Type="http://schemas.openxmlformats.org/officeDocument/2006/relationships/image" Target="../media/image63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56.emf"/><Relationship Id="rId11" Type="http://schemas.openxmlformats.org/officeDocument/2006/relationships/oleObject" Target="../embeddings/oleObject48.bin"/><Relationship Id="rId24" Type="http://schemas.openxmlformats.org/officeDocument/2006/relationships/image" Target="../media/image65.emf"/><Relationship Id="rId5" Type="http://schemas.openxmlformats.org/officeDocument/2006/relationships/oleObject" Target="../embeddings/oleObject45.bin"/><Relationship Id="rId15" Type="http://schemas.openxmlformats.org/officeDocument/2006/relationships/oleObject" Target="../embeddings/oleObject50.bin"/><Relationship Id="rId23" Type="http://schemas.openxmlformats.org/officeDocument/2006/relationships/oleObject" Target="../embeddings/oleObject54.bin"/><Relationship Id="rId28" Type="http://schemas.openxmlformats.org/officeDocument/2006/relationships/image" Target="../media/image67.emf"/><Relationship Id="rId10" Type="http://schemas.openxmlformats.org/officeDocument/2006/relationships/image" Target="../media/image58.emf"/><Relationship Id="rId19" Type="http://schemas.openxmlformats.org/officeDocument/2006/relationships/oleObject" Target="../embeddings/oleObject52.bin"/><Relationship Id="rId4" Type="http://schemas.openxmlformats.org/officeDocument/2006/relationships/image" Target="../media/image55.e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60.emf"/><Relationship Id="rId22" Type="http://schemas.openxmlformats.org/officeDocument/2006/relationships/image" Target="../media/image64.emf"/><Relationship Id="rId27" Type="http://schemas.openxmlformats.org/officeDocument/2006/relationships/oleObject" Target="../embeddings/oleObject5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13" Type="http://schemas.openxmlformats.org/officeDocument/2006/relationships/oleObject" Target="../embeddings/oleObject62.bin"/><Relationship Id="rId18" Type="http://schemas.openxmlformats.org/officeDocument/2006/relationships/image" Target="../media/image75.emf"/><Relationship Id="rId26" Type="http://schemas.openxmlformats.org/officeDocument/2006/relationships/image" Target="../media/image79.emf"/><Relationship Id="rId3" Type="http://schemas.openxmlformats.org/officeDocument/2006/relationships/oleObject" Target="../embeddings/oleObject57.bin"/><Relationship Id="rId21" Type="http://schemas.openxmlformats.org/officeDocument/2006/relationships/oleObject" Target="../embeddings/oleObject66.bin"/><Relationship Id="rId7" Type="http://schemas.openxmlformats.org/officeDocument/2006/relationships/oleObject" Target="../embeddings/oleObject59.bin"/><Relationship Id="rId12" Type="http://schemas.openxmlformats.org/officeDocument/2006/relationships/image" Target="../media/image72.emf"/><Relationship Id="rId17" Type="http://schemas.openxmlformats.org/officeDocument/2006/relationships/oleObject" Target="../embeddings/oleObject64.bin"/><Relationship Id="rId25" Type="http://schemas.openxmlformats.org/officeDocument/2006/relationships/oleObject" Target="../embeddings/oleObject6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74.emf"/><Relationship Id="rId20" Type="http://schemas.openxmlformats.org/officeDocument/2006/relationships/image" Target="../media/image76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69.emf"/><Relationship Id="rId11" Type="http://schemas.openxmlformats.org/officeDocument/2006/relationships/oleObject" Target="../embeddings/oleObject61.bin"/><Relationship Id="rId24" Type="http://schemas.openxmlformats.org/officeDocument/2006/relationships/image" Target="../media/image78.emf"/><Relationship Id="rId5" Type="http://schemas.openxmlformats.org/officeDocument/2006/relationships/oleObject" Target="../embeddings/oleObject58.bin"/><Relationship Id="rId15" Type="http://schemas.openxmlformats.org/officeDocument/2006/relationships/oleObject" Target="../embeddings/oleObject63.bin"/><Relationship Id="rId23" Type="http://schemas.openxmlformats.org/officeDocument/2006/relationships/oleObject" Target="../embeddings/oleObject67.bin"/><Relationship Id="rId10" Type="http://schemas.openxmlformats.org/officeDocument/2006/relationships/image" Target="../media/image71.emf"/><Relationship Id="rId19" Type="http://schemas.openxmlformats.org/officeDocument/2006/relationships/oleObject" Target="../embeddings/oleObject65.bin"/><Relationship Id="rId4" Type="http://schemas.openxmlformats.org/officeDocument/2006/relationships/image" Target="../media/image68.emf"/><Relationship Id="rId9" Type="http://schemas.openxmlformats.org/officeDocument/2006/relationships/oleObject" Target="../embeddings/oleObject60.bin"/><Relationship Id="rId14" Type="http://schemas.openxmlformats.org/officeDocument/2006/relationships/image" Target="../media/image73.emf"/><Relationship Id="rId22" Type="http://schemas.openxmlformats.org/officeDocument/2006/relationships/image" Target="../media/image7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emf"/><Relationship Id="rId13" Type="http://schemas.openxmlformats.org/officeDocument/2006/relationships/oleObject" Target="../embeddings/oleObject74.bin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1.bin"/><Relationship Id="rId12" Type="http://schemas.openxmlformats.org/officeDocument/2006/relationships/image" Target="../media/image84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86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81.emf"/><Relationship Id="rId11" Type="http://schemas.openxmlformats.org/officeDocument/2006/relationships/oleObject" Target="../embeddings/oleObject73.bin"/><Relationship Id="rId5" Type="http://schemas.openxmlformats.org/officeDocument/2006/relationships/oleObject" Target="../embeddings/oleObject70.bin"/><Relationship Id="rId15" Type="http://schemas.openxmlformats.org/officeDocument/2006/relationships/oleObject" Target="../embeddings/oleObject75.bin"/><Relationship Id="rId10" Type="http://schemas.openxmlformats.org/officeDocument/2006/relationships/image" Target="../media/image83.emf"/><Relationship Id="rId4" Type="http://schemas.openxmlformats.org/officeDocument/2006/relationships/image" Target="../media/image80.emf"/><Relationship Id="rId9" Type="http://schemas.openxmlformats.org/officeDocument/2006/relationships/oleObject" Target="../embeddings/oleObject72.bin"/><Relationship Id="rId14" Type="http://schemas.openxmlformats.org/officeDocument/2006/relationships/image" Target="../media/image8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415480" y="620688"/>
            <a:ext cx="9433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5.4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 广义积分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007768" y="3711740"/>
            <a:ext cx="4824536" cy="183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zh-CN" sz="24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5.4.1   </a:t>
            </a:r>
            <a:r>
              <a:rPr lang="zh-CN" altLang="en-US" sz="24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无界区间的广义积分</a:t>
            </a:r>
            <a:endParaRPr lang="en-US" altLang="zh-CN" sz="2400" b="1" dirty="0" smtClean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zh-CN" sz="24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5.4.2   </a:t>
            </a:r>
            <a:r>
              <a:rPr lang="zh-CN" altLang="en-US" sz="24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无界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函数的广义</a:t>
            </a:r>
            <a:r>
              <a:rPr lang="zh-CN" altLang="en-US" sz="24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积分</a:t>
            </a:r>
            <a:endParaRPr lang="en-US" altLang="zh-CN" sz="2400" b="1" dirty="0" smtClean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zh-CN" sz="24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5.4.3   </a:t>
            </a:r>
            <a:r>
              <a:rPr lang="zh-CN" altLang="en-US" sz="24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广义积分审敛法</a:t>
            </a:r>
            <a:endParaRPr lang="zh-CN" altLang="en-US" sz="2400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  <p:sp>
        <p:nvSpPr>
          <p:cNvPr id="13" name="Text Box 3076"/>
          <p:cNvSpPr txBox="1">
            <a:spLocks noChangeArrowheads="1"/>
          </p:cNvSpPr>
          <p:nvPr/>
        </p:nvSpPr>
        <p:spPr bwMode="auto">
          <a:xfrm>
            <a:off x="4007768" y="1902406"/>
            <a:ext cx="14466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常义积分</a:t>
            </a:r>
          </a:p>
        </p:txBody>
      </p:sp>
      <p:sp>
        <p:nvSpPr>
          <p:cNvPr id="23" name="AutoShape 3077"/>
          <p:cNvSpPr>
            <a:spLocks/>
          </p:cNvSpPr>
          <p:nvPr/>
        </p:nvSpPr>
        <p:spPr bwMode="auto">
          <a:xfrm>
            <a:off x="5499755" y="1756296"/>
            <a:ext cx="152400" cy="736600"/>
          </a:xfrm>
          <a:prstGeom prst="leftBrace">
            <a:avLst>
              <a:gd name="adj1" fmla="val 40278"/>
              <a:gd name="adj2" fmla="val 50000"/>
            </a:avLst>
          </a:prstGeom>
          <a:noFill/>
          <a:ln w="22225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24" name="Text Box 3078"/>
          <p:cNvSpPr txBox="1">
            <a:spLocks noChangeArrowheads="1"/>
          </p:cNvSpPr>
          <p:nvPr/>
        </p:nvSpPr>
        <p:spPr bwMode="auto">
          <a:xfrm>
            <a:off x="5697538" y="1619381"/>
            <a:ext cx="24558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积分限有界</a:t>
            </a:r>
          </a:p>
        </p:txBody>
      </p:sp>
      <p:sp>
        <p:nvSpPr>
          <p:cNvPr id="25" name="Text Box 3079"/>
          <p:cNvSpPr txBox="1">
            <a:spLocks noChangeArrowheads="1"/>
          </p:cNvSpPr>
          <p:nvPr/>
        </p:nvSpPr>
        <p:spPr bwMode="auto">
          <a:xfrm>
            <a:off x="5697538" y="2124596"/>
            <a:ext cx="24558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被积函数有界</a:t>
            </a:r>
          </a:p>
        </p:txBody>
      </p:sp>
      <p:sp>
        <p:nvSpPr>
          <p:cNvPr id="26" name="Text Box 3081"/>
          <p:cNvSpPr txBox="1">
            <a:spLocks noChangeArrowheads="1"/>
          </p:cNvSpPr>
          <p:nvPr/>
        </p:nvSpPr>
        <p:spPr bwMode="auto">
          <a:xfrm>
            <a:off x="4724400" y="2492896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推广</a:t>
            </a:r>
          </a:p>
        </p:txBody>
      </p:sp>
      <p:sp>
        <p:nvSpPr>
          <p:cNvPr id="27" name="Text Box 3095"/>
          <p:cNvSpPr txBox="1">
            <a:spLocks noChangeArrowheads="1"/>
          </p:cNvSpPr>
          <p:nvPr/>
        </p:nvSpPr>
        <p:spPr bwMode="auto">
          <a:xfrm>
            <a:off x="4038600" y="3102497"/>
            <a:ext cx="14157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楷体_GB2312" pitchFamily="49" charset="-122"/>
              </a:rPr>
              <a:t>广义</a:t>
            </a:r>
            <a:r>
              <a:rPr lang="zh-CN" altLang="en-US" sz="2400" dirty="0" smtClean="0">
                <a:solidFill>
                  <a:srgbClr val="000000"/>
                </a:solidFill>
                <a:latin typeface="楷体_GB2312" pitchFamily="49" charset="-122"/>
              </a:rPr>
              <a:t>积分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28" name="Text Box 3097"/>
          <p:cNvSpPr txBox="1">
            <a:spLocks noChangeArrowheads="1"/>
          </p:cNvSpPr>
          <p:nvPr/>
        </p:nvSpPr>
        <p:spPr bwMode="auto">
          <a:xfrm>
            <a:off x="5354480" y="3085977"/>
            <a:ext cx="17235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000000"/>
                </a:solidFill>
                <a:latin typeface="楷体_GB2312" pitchFamily="49" charset="-122"/>
              </a:rPr>
              <a:t>(</a:t>
            </a:r>
            <a:r>
              <a:rPr lang="zh-CN" altLang="en-US" sz="2400" dirty="0">
                <a:solidFill>
                  <a:srgbClr val="000000"/>
                </a:solidFill>
              </a:rPr>
              <a:t>反常积分</a:t>
            </a:r>
            <a:r>
              <a:rPr lang="en-US" altLang="zh-CN" sz="2400" dirty="0" smtClean="0">
                <a:solidFill>
                  <a:srgbClr val="000000"/>
                </a:solidFill>
                <a:latin typeface="楷体_GB2312" pitchFamily="49" charset="-122"/>
              </a:rPr>
              <a:t>)</a:t>
            </a:r>
            <a:endParaRPr lang="en-US" altLang="zh-CN" sz="2400" dirty="0">
              <a:solidFill>
                <a:srgbClr val="000000"/>
              </a:solidFill>
              <a:latin typeface="楷体_GB2312" pitchFamily="49" charset="-122"/>
            </a:endParaRPr>
          </a:p>
        </p:txBody>
      </p:sp>
      <p:sp>
        <p:nvSpPr>
          <p:cNvPr id="29" name="AutoShape 3098"/>
          <p:cNvSpPr>
            <a:spLocks noChangeArrowheads="1"/>
          </p:cNvSpPr>
          <p:nvPr/>
        </p:nvSpPr>
        <p:spPr bwMode="auto">
          <a:xfrm>
            <a:off x="4583386" y="2446120"/>
            <a:ext cx="144463" cy="612000"/>
          </a:xfrm>
          <a:prstGeom prst="downArrow">
            <a:avLst>
              <a:gd name="adj1" fmla="val 50000"/>
              <a:gd name="adj2" fmla="val 92307"/>
            </a:avLst>
          </a:prstGeom>
          <a:solidFill>
            <a:srgbClr val="0033CC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autoUpdateAnimBg="0"/>
      <p:bldP spid="24" grpId="0" autoUpdateAnimBg="0"/>
      <p:bldP spid="25" grpId="0" autoUpdateAnimBg="0"/>
      <p:bldP spid="26" grpId="0" autoUpdateAnimBg="0"/>
      <p:bldP spid="27" grpId="0" build="p" autoUpdateAnimBg="0" advAuto="0"/>
      <p:bldP spid="28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1419547"/>
            <a:ext cx="4725001" cy="969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488" y="2661173"/>
            <a:ext cx="7245001" cy="799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1864" y="3810332"/>
            <a:ext cx="7695001" cy="895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440" y="476672"/>
            <a:ext cx="3712500" cy="87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004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ChangeArrowheads="1"/>
          </p:cNvSpPr>
          <p:nvPr/>
        </p:nvSpPr>
        <p:spPr bwMode="auto">
          <a:xfrm>
            <a:off x="1703512" y="404664"/>
            <a:ext cx="8424614" cy="602529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作业   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习题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ea typeface="楷体_GB2312"/>
              </a:rPr>
              <a:t>5.4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楷体_GB2312"/>
              </a:rPr>
              <a:t>    </a:t>
            </a:r>
            <a:r>
              <a:rPr kumimoji="0" lang="zh-CN" altLang="en-US" sz="2400" kern="0" noProof="0" dirty="0">
                <a:solidFill>
                  <a:srgbClr val="000000"/>
                </a:solidFill>
                <a:ea typeface="楷体_GB2312"/>
              </a:rPr>
              <a:t>下</a:t>
            </a:r>
            <a:r>
              <a:rPr kumimoji="0" lang="zh-CN" altLang="en-US" sz="2400" kern="0" noProof="0" dirty="0" smtClean="0">
                <a:solidFill>
                  <a:srgbClr val="000000"/>
                </a:solidFill>
                <a:ea typeface="楷体_GB2312"/>
              </a:rPr>
              <a:t>题 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楷体_GB2312"/>
              </a:rPr>
              <a:t>(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楷体_GB2312"/>
              </a:rPr>
              <a:t>偶数小题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楷体_GB2312"/>
              </a:rPr>
              <a:t>).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1161637"/>
            <a:ext cx="7942501" cy="500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11892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2063750" y="1462088"/>
            <a:ext cx="2127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引例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曲线</a:t>
            </a: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>
            <p:extLst/>
          </p:nvPr>
        </p:nvGraphicFramePr>
        <p:xfrm>
          <a:off x="3873500" y="1295400"/>
          <a:ext cx="10795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99" name="Equation" r:id="rId3" imgW="1079280" imgH="863280" progId="Equation.3">
                  <p:embed/>
                </p:oleObj>
              </mc:Choice>
              <mc:Fallback>
                <p:oleObj name="Equation" r:id="rId3" imgW="1079280" imgH="863280" progId="Equation.3">
                  <p:embed/>
                  <p:pic>
                    <p:nvPicPr>
                      <p:cNvPr id="153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3500" y="1295400"/>
                        <a:ext cx="10795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8763000" y="14478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所围成的</a:t>
            </a:r>
          </a:p>
        </p:txBody>
      </p:sp>
      <p:graphicFrame>
        <p:nvGraphicFramePr>
          <p:cNvPr id="1536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5750031"/>
              </p:ext>
            </p:extLst>
          </p:nvPr>
        </p:nvGraphicFramePr>
        <p:xfrm>
          <a:off x="8061796" y="1527324"/>
          <a:ext cx="698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200" name="Equation" r:id="rId5" imgW="698400" imgH="317160" progId="Equation.3">
                  <p:embed/>
                </p:oleObj>
              </mc:Choice>
              <mc:Fallback>
                <p:oleObj name="Equation" r:id="rId5" imgW="698400" imgH="317160" progId="Equation.3">
                  <p:embed/>
                  <p:pic>
                    <p:nvPicPr>
                      <p:cNvPr id="153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1796" y="1527324"/>
                        <a:ext cx="698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4953000" y="1462088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与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zh-CN" altLang="en-US">
                <a:solidFill>
                  <a:srgbClr val="000000"/>
                </a:solidFill>
              </a:rPr>
              <a:t>轴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轴和直线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1676400" y="2133601"/>
            <a:ext cx="388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开口曲边梯形的面积</a:t>
            </a: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4876800" y="213995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可记作</a:t>
            </a:r>
          </a:p>
        </p:txBody>
      </p:sp>
      <p:graphicFrame>
        <p:nvGraphicFramePr>
          <p:cNvPr id="15375" name="Object 15"/>
          <p:cNvGraphicFramePr>
            <a:graphicFrameLocks noChangeAspect="1"/>
          </p:cNvGraphicFramePr>
          <p:nvPr>
            <p:extLst/>
          </p:nvPr>
        </p:nvGraphicFramePr>
        <p:xfrm>
          <a:off x="3378200" y="2717800"/>
          <a:ext cx="14351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201" name="Equation" r:id="rId7" imgW="1434960" imgH="863280" progId="Equation.3">
                  <p:embed/>
                </p:oleObj>
              </mc:Choice>
              <mc:Fallback>
                <p:oleObj name="Equation" r:id="rId7" imgW="1434960" imgH="863280" progId="Equation.3">
                  <p:embed/>
                  <p:pic>
                    <p:nvPicPr>
                      <p:cNvPr id="1537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2717800"/>
                        <a:ext cx="14351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1676400" y="3671888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其含义可理解为 </a:t>
            </a:r>
          </a:p>
        </p:txBody>
      </p:sp>
      <p:graphicFrame>
        <p:nvGraphicFramePr>
          <p:cNvPr id="15377" name="Object 17"/>
          <p:cNvGraphicFramePr>
            <a:graphicFrameLocks noChangeAspect="1"/>
          </p:cNvGraphicFramePr>
          <p:nvPr>
            <p:extLst/>
          </p:nvPr>
        </p:nvGraphicFramePr>
        <p:xfrm>
          <a:off x="2559050" y="4197350"/>
          <a:ext cx="22733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202" name="Equation" r:id="rId9" imgW="2273040" imgH="939600" progId="Equation.3">
                  <p:embed/>
                </p:oleObj>
              </mc:Choice>
              <mc:Fallback>
                <p:oleObj name="Equation" r:id="rId9" imgW="2273040" imgH="939600" progId="Equation.3">
                  <p:embed/>
                  <p:pic>
                    <p:nvPicPr>
                      <p:cNvPr id="1537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9050" y="4197350"/>
                        <a:ext cx="22733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1" name="Object 21"/>
          <p:cNvGraphicFramePr>
            <a:graphicFrameLocks noChangeAspect="1"/>
          </p:cNvGraphicFramePr>
          <p:nvPr>
            <p:extLst/>
          </p:nvPr>
        </p:nvGraphicFramePr>
        <p:xfrm>
          <a:off x="4857750" y="4267200"/>
          <a:ext cx="20955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203" name="Equation" r:id="rId11" imgW="2095200" imgH="901440" progId="Equation.3">
                  <p:embed/>
                </p:oleObj>
              </mc:Choice>
              <mc:Fallback>
                <p:oleObj name="Equation" r:id="rId11" imgW="2095200" imgH="901440" progId="Equation.3">
                  <p:embed/>
                  <p:pic>
                    <p:nvPicPr>
                      <p:cNvPr id="1538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0" y="4267200"/>
                        <a:ext cx="20955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2" name="Object 22"/>
          <p:cNvGraphicFramePr>
            <a:graphicFrameLocks noChangeAspect="1"/>
          </p:cNvGraphicFramePr>
          <p:nvPr>
            <p:extLst/>
          </p:nvPr>
        </p:nvGraphicFramePr>
        <p:xfrm>
          <a:off x="2895600" y="5257800"/>
          <a:ext cx="24511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204" name="Equation" r:id="rId13" imgW="2450880" imgH="761760" progId="Equation.3">
                  <p:embed/>
                </p:oleObj>
              </mc:Choice>
              <mc:Fallback>
                <p:oleObj name="Equation" r:id="rId13" imgW="2450880" imgH="761760" progId="Equation.3">
                  <p:embed/>
                  <p:pic>
                    <p:nvPicPr>
                      <p:cNvPr id="1538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257800"/>
                        <a:ext cx="24511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3" name="Object 23"/>
          <p:cNvGraphicFramePr>
            <a:graphicFrameLocks noChangeAspect="1"/>
          </p:cNvGraphicFramePr>
          <p:nvPr>
            <p:extLst/>
          </p:nvPr>
        </p:nvGraphicFramePr>
        <p:xfrm>
          <a:off x="5422900" y="5334000"/>
          <a:ext cx="508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205" name="Equation" r:id="rId15" imgW="507960" imgH="304560" progId="Equation.3">
                  <p:embed/>
                </p:oleObj>
              </mc:Choice>
              <mc:Fallback>
                <p:oleObj name="Equation" r:id="rId15" imgW="507960" imgH="304560" progId="Equation.3">
                  <p:embed/>
                  <p:pic>
                    <p:nvPicPr>
                      <p:cNvPr id="1538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2900" y="5334000"/>
                        <a:ext cx="5080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410" name="Group 50"/>
          <p:cNvGrpSpPr>
            <a:grpSpLocks/>
          </p:cNvGrpSpPr>
          <p:nvPr/>
        </p:nvGrpSpPr>
        <p:grpSpPr bwMode="auto">
          <a:xfrm>
            <a:off x="7583688" y="2216205"/>
            <a:ext cx="2904800" cy="3229019"/>
            <a:chOff x="3935" y="1344"/>
            <a:chExt cx="1701" cy="1931"/>
          </a:xfrm>
        </p:grpSpPr>
        <p:grpSp>
          <p:nvGrpSpPr>
            <p:cNvPr id="15409" name="Group 49"/>
            <p:cNvGrpSpPr>
              <a:grpSpLocks/>
            </p:cNvGrpSpPr>
            <p:nvPr/>
          </p:nvGrpSpPr>
          <p:grpSpPr bwMode="auto">
            <a:xfrm>
              <a:off x="3944" y="1344"/>
              <a:ext cx="1692" cy="1931"/>
              <a:chOff x="3944" y="1344"/>
              <a:chExt cx="1692" cy="1931"/>
            </a:xfrm>
          </p:grpSpPr>
          <p:graphicFrame>
            <p:nvGraphicFramePr>
              <p:cNvPr id="15406" name="Object 46"/>
              <p:cNvGraphicFramePr>
                <a:graphicFrameLocks noChangeAspect="1"/>
              </p:cNvGraphicFramePr>
              <p:nvPr/>
            </p:nvGraphicFramePr>
            <p:xfrm>
              <a:off x="3944" y="1344"/>
              <a:ext cx="1692" cy="19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2206" name="BMP 图像" r:id="rId17" imgW="2685714" imgH="3048426" progId="Paint.Picture">
                      <p:embed/>
                    </p:oleObj>
                  </mc:Choice>
                  <mc:Fallback>
                    <p:oleObj name="BMP 图像" r:id="rId17" imgW="2685714" imgH="3048426" progId="Paint.Picture">
                      <p:embed/>
                      <p:pic>
                        <p:nvPicPr>
                          <p:cNvPr id="15406" name="Object 4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44" y="1344"/>
                            <a:ext cx="1692" cy="19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371" name="Object 1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408" y="1784"/>
              <a:ext cx="607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2207" name="Equation" r:id="rId19" imgW="1079280" imgH="863280" progId="Equation.3">
                      <p:embed/>
                    </p:oleObj>
                  </mc:Choice>
                  <mc:Fallback>
                    <p:oleObj name="Equation" r:id="rId19" imgW="1079280" imgH="863280" progId="Equation.3">
                      <p:embed/>
                      <p:pic>
                        <p:nvPicPr>
                          <p:cNvPr id="15371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08" y="1784"/>
                            <a:ext cx="607" cy="4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372" name="Object 12"/>
              <p:cNvGraphicFramePr>
                <a:graphicFrameLocks noChangeAspect="1"/>
              </p:cNvGraphicFramePr>
              <p:nvPr/>
            </p:nvGraphicFramePr>
            <p:xfrm>
              <a:off x="4384" y="2592"/>
              <a:ext cx="17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2208" name="Equation" r:id="rId21" imgW="279360" imgH="304560" progId="Equation.3">
                      <p:embed/>
                    </p:oleObj>
                  </mc:Choice>
                  <mc:Fallback>
                    <p:oleObj name="Equation" r:id="rId21" imgW="279360" imgH="304560" progId="Equation.3">
                      <p:embed/>
                      <p:pic>
                        <p:nvPicPr>
                          <p:cNvPr id="15372" name="Object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84" y="2592"/>
                            <a:ext cx="17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389" name="Object 2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992" y="3120"/>
              <a:ext cx="76" cy="15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2209" name="Equation" r:id="rId23" imgW="152280" imgH="304560" progId="Equation.3">
                      <p:embed/>
                    </p:oleObj>
                  </mc:Choice>
                  <mc:Fallback>
                    <p:oleObj name="Equation" r:id="rId23" imgW="152280" imgH="304560" progId="Equation.3">
                      <p:embed/>
                      <p:pic>
                        <p:nvPicPr>
                          <p:cNvPr id="15389" name="Object 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grayscl/>
                            <a:biLevel thresh="5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92" y="3120"/>
                            <a:ext cx="76" cy="15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390" name="Object 3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478" y="3123"/>
              <a:ext cx="127" cy="1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2210" name="Equation" r:id="rId25" imgW="228600" imgH="241200" progId="Equation.3">
                      <p:embed/>
                    </p:oleObj>
                  </mc:Choice>
                  <mc:Fallback>
                    <p:oleObj name="Equation" r:id="rId25" imgW="228600" imgH="241200" progId="Equation.3">
                      <p:embed/>
                      <p:pic>
                        <p:nvPicPr>
                          <p:cNvPr id="15390" name="Object 3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78" y="3123"/>
                            <a:ext cx="127" cy="13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391" name="Object 3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948" y="1420"/>
              <a:ext cx="127" cy="17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2211" name="公式" r:id="rId27" imgW="241200" imgH="317160" progId="Equation.3">
                      <p:embed/>
                    </p:oleObj>
                  </mc:Choice>
                  <mc:Fallback>
                    <p:oleObj name="公式" r:id="rId27" imgW="241200" imgH="317160" progId="Equation.3">
                      <p:embed/>
                      <p:pic>
                        <p:nvPicPr>
                          <p:cNvPr id="15391" name="Object 3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48" y="1420"/>
                            <a:ext cx="127" cy="17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5373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20663800"/>
                </p:ext>
              </p:extLst>
            </p:nvPr>
          </p:nvGraphicFramePr>
          <p:xfrm>
            <a:off x="3935" y="3123"/>
            <a:ext cx="143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2212" name="Equation" r:id="rId29" imgW="304560" imgH="317160" progId="Equation.3">
                    <p:embed/>
                  </p:oleObj>
                </mc:Choice>
                <mc:Fallback>
                  <p:oleObj name="Equation" r:id="rId29" imgW="304560" imgH="317160" progId="Equation.3">
                    <p:embed/>
                    <p:pic>
                      <p:nvPicPr>
                        <p:cNvPr id="15373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5" y="3123"/>
                          <a:ext cx="143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95" name="Line 35"/>
          <p:cNvSpPr>
            <a:spLocks noChangeShapeType="1"/>
          </p:cNvSpPr>
          <p:nvPr/>
        </p:nvSpPr>
        <p:spPr bwMode="auto">
          <a:xfrm flipV="1">
            <a:off x="8172185" y="2911529"/>
            <a:ext cx="0" cy="2266950"/>
          </a:xfrm>
          <a:prstGeom prst="line">
            <a:avLst/>
          </a:prstGeom>
          <a:noFill/>
          <a:ln w="2540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5396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455647"/>
              </p:ext>
            </p:extLst>
          </p:nvPr>
        </p:nvGraphicFramePr>
        <p:xfrm>
          <a:off x="8099161" y="5202291"/>
          <a:ext cx="225425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213" name="Equation" r:id="rId31" imgW="228600" imgH="241200" progId="Equation.3">
                  <p:embed/>
                </p:oleObj>
              </mc:Choice>
              <mc:Fallback>
                <p:oleObj name="Equation" r:id="rId31" imgW="228600" imgH="241200" progId="Equation.3">
                  <p:embed/>
                  <p:pic>
                    <p:nvPicPr>
                      <p:cNvPr id="15396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9161" y="5202291"/>
                        <a:ext cx="225425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文本框 27"/>
          <p:cNvSpPr txBox="1"/>
          <p:nvPr/>
        </p:nvSpPr>
        <p:spPr>
          <a:xfrm>
            <a:off x="4165600" y="385500"/>
            <a:ext cx="44037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</a:rPr>
              <a:t>5.4.2   </a:t>
            </a:r>
            <a:r>
              <a:rPr lang="zh-CN" altLang="en-US" dirty="0" smtClean="0">
                <a:solidFill>
                  <a:srgbClr val="C00000"/>
                </a:solidFill>
              </a:rPr>
              <a:t>无界函数的</a:t>
            </a:r>
            <a:r>
              <a:rPr lang="zh-CN" altLang="en-US" dirty="0">
                <a:solidFill>
                  <a:srgbClr val="C00000"/>
                </a:solidFill>
              </a:rPr>
              <a:t>广义积分</a:t>
            </a:r>
          </a:p>
        </p:txBody>
      </p:sp>
    </p:spTree>
    <p:extLst>
      <p:ext uri="{BB962C8B-B14F-4D97-AF65-F5344CB8AC3E}">
        <p14:creationId xmlns:p14="http://schemas.microsoft.com/office/powerpoint/2010/main" val="139752227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/>
      <p:bldP spid="15365" grpId="0" autoUpdateAnimBg="0"/>
      <p:bldP spid="15367" grpId="0" autoUpdateAnimBg="0"/>
      <p:bldP spid="15368" grpId="0" autoUpdateAnimBg="0"/>
      <p:bldP spid="15374" grpId="0" autoUpdateAnimBg="0"/>
      <p:bldP spid="1537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182245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定义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  <a:endParaRPr lang="zh-CN" altLang="en-US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>
            <p:extLst/>
          </p:nvPr>
        </p:nvGraphicFramePr>
        <p:xfrm>
          <a:off x="3657600" y="584200"/>
          <a:ext cx="231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46" name="Equation" r:id="rId3" imgW="2311200" imgH="406080" progId="Equation.3">
                  <p:embed/>
                </p:oleObj>
              </mc:Choice>
              <mc:Fallback>
                <p:oleObj name="Equation" r:id="rId3" imgW="2311200" imgH="406080" progId="Equation.3">
                  <p:embed/>
                  <p:pic>
                    <p:nvPicPr>
                      <p:cNvPr id="163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84200"/>
                        <a:ext cx="231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943600" y="533401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而在点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的右邻域内无界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6391" name="Object 7"/>
          <p:cNvGraphicFramePr>
            <a:graphicFrameLocks noChangeAspect="1"/>
          </p:cNvGraphicFramePr>
          <p:nvPr>
            <p:extLst/>
          </p:nvPr>
        </p:nvGraphicFramePr>
        <p:xfrm>
          <a:off x="1764072" y="1290131"/>
          <a:ext cx="1295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47" name="Equation" r:id="rId5" imgW="1295280" imgH="419040" progId="Equation.3">
                  <p:embed/>
                </p:oleObj>
              </mc:Choice>
              <mc:Fallback>
                <p:oleObj name="Equation" r:id="rId5" imgW="1295280" imgH="419040" progId="Equation.3">
                  <p:embed/>
                  <p:pic>
                    <p:nvPicPr>
                      <p:cNvPr id="1639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4072" y="1290131"/>
                        <a:ext cx="1295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6629400" y="118745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存在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6395" name="Object 11"/>
          <p:cNvGraphicFramePr>
            <a:graphicFrameLocks noChangeAspect="1"/>
          </p:cNvGraphicFramePr>
          <p:nvPr>
            <p:extLst/>
          </p:nvPr>
        </p:nvGraphicFramePr>
        <p:xfrm>
          <a:off x="3486150" y="2514600"/>
          <a:ext cx="43688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48" name="Equation" r:id="rId7" imgW="4368600" imgH="901440" progId="Equation.3">
                  <p:embed/>
                </p:oleObj>
              </mc:Choice>
              <mc:Fallback>
                <p:oleObj name="Equation" r:id="rId7" imgW="4368600" imgH="901440" progId="Equation.3">
                  <p:embed/>
                  <p:pic>
                    <p:nvPicPr>
                      <p:cNvPr id="1639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6150" y="2514600"/>
                        <a:ext cx="43688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1676400" y="3485952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这时</a:t>
            </a:r>
            <a:r>
              <a:rPr lang="zh-CN" altLang="en-US" dirty="0" smtClean="0">
                <a:solidFill>
                  <a:srgbClr val="000000"/>
                </a:solidFill>
              </a:rPr>
              <a:t>称广义积分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16397" name="Object 13"/>
          <p:cNvGraphicFramePr>
            <a:graphicFrameLocks noChangeAspect="1"/>
          </p:cNvGraphicFramePr>
          <p:nvPr>
            <p:extLst/>
          </p:nvPr>
        </p:nvGraphicFramePr>
        <p:xfrm>
          <a:off x="4330700" y="3340100"/>
          <a:ext cx="14605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49" name="Equation" r:id="rId9" imgW="1460160" imgH="799920" progId="Equation.3">
                  <p:embed/>
                </p:oleObj>
              </mc:Choice>
              <mc:Fallback>
                <p:oleObj name="Equation" r:id="rId9" imgW="1460160" imgH="799920" progId="Equation.3">
                  <p:embed/>
                  <p:pic>
                    <p:nvPicPr>
                      <p:cNvPr id="1639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0700" y="3340100"/>
                        <a:ext cx="14605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5791200" y="34544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收敛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6781800" y="3454401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如果上述极限不存在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1676400" y="4221089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就</a:t>
            </a:r>
            <a:r>
              <a:rPr lang="zh-CN" altLang="en-US" dirty="0" smtClean="0">
                <a:solidFill>
                  <a:srgbClr val="000000"/>
                </a:solidFill>
              </a:rPr>
              <a:t>称广义积分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16401" name="Object 17"/>
          <p:cNvGraphicFramePr>
            <a:graphicFrameLocks noChangeAspect="1"/>
          </p:cNvGraphicFramePr>
          <p:nvPr>
            <p:extLst/>
          </p:nvPr>
        </p:nvGraphicFramePr>
        <p:xfrm>
          <a:off x="3943350" y="4102100"/>
          <a:ext cx="14605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50" name="Equation" r:id="rId11" imgW="1460160" imgH="799920" progId="Equation.3">
                  <p:embed/>
                </p:oleObj>
              </mc:Choice>
              <mc:Fallback>
                <p:oleObj name="Equation" r:id="rId11" imgW="1460160" imgH="799920" progId="Equation.3">
                  <p:embed/>
                  <p:pic>
                    <p:nvPicPr>
                      <p:cNvPr id="1640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3350" y="4102100"/>
                        <a:ext cx="14605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5410200" y="42037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发散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2057400" y="4881563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类似地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16404" name="Object 20"/>
          <p:cNvGraphicFramePr>
            <a:graphicFrameLocks noChangeAspect="1"/>
          </p:cNvGraphicFramePr>
          <p:nvPr>
            <p:extLst/>
          </p:nvPr>
        </p:nvGraphicFramePr>
        <p:xfrm>
          <a:off x="3937000" y="4918075"/>
          <a:ext cx="231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51" name="Equation" r:id="rId13" imgW="2311200" imgH="406080" progId="Equation.3">
                  <p:embed/>
                </p:oleObj>
              </mc:Choice>
              <mc:Fallback>
                <p:oleObj name="Equation" r:id="rId13" imgW="2311200" imgH="406080" progId="Equation.3">
                  <p:embed/>
                  <p:pic>
                    <p:nvPicPr>
                      <p:cNvPr id="1640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0" y="4918075"/>
                        <a:ext cx="231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6248400" y="4814888"/>
            <a:ext cx="4038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而在 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的左邻域内无界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6406" name="Object 22"/>
          <p:cNvGraphicFramePr>
            <a:graphicFrameLocks noChangeAspect="1"/>
          </p:cNvGraphicFramePr>
          <p:nvPr>
            <p:extLst/>
          </p:nvPr>
        </p:nvGraphicFramePr>
        <p:xfrm>
          <a:off x="3486150" y="5426075"/>
          <a:ext cx="44069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52" name="Equation" r:id="rId15" imgW="4406760" imgH="901440" progId="Equation.3">
                  <p:embed/>
                </p:oleObj>
              </mc:Choice>
              <mc:Fallback>
                <p:oleObj name="Equation" r:id="rId15" imgW="4406760" imgH="901440" progId="Equation.3">
                  <p:embed/>
                  <p:pic>
                    <p:nvPicPr>
                      <p:cNvPr id="1640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6150" y="5426075"/>
                        <a:ext cx="44069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3059472" y="1208749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若极限</a:t>
            </a:r>
          </a:p>
        </p:txBody>
      </p:sp>
      <p:graphicFrame>
        <p:nvGraphicFramePr>
          <p:cNvPr id="16408" name="Object 24"/>
          <p:cNvGraphicFramePr>
            <a:graphicFrameLocks noChangeAspect="1"/>
          </p:cNvGraphicFramePr>
          <p:nvPr>
            <p:extLst/>
          </p:nvPr>
        </p:nvGraphicFramePr>
        <p:xfrm>
          <a:off x="4178300" y="1066800"/>
          <a:ext cx="25019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53" name="Equation" r:id="rId17" imgW="2501640" imgH="838080" progId="Equation.3">
                  <p:embed/>
                </p:oleObj>
              </mc:Choice>
              <mc:Fallback>
                <p:oleObj name="Equation" r:id="rId17" imgW="2501640" imgH="838080" progId="Equation.3">
                  <p:embed/>
                  <p:pic>
                    <p:nvPicPr>
                      <p:cNvPr id="1640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8300" y="1066800"/>
                        <a:ext cx="25019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0" name="Text Box 26"/>
          <p:cNvSpPr txBox="1">
            <a:spLocks noChangeArrowheads="1"/>
          </p:cNvSpPr>
          <p:nvPr/>
        </p:nvSpPr>
        <p:spPr bwMode="auto">
          <a:xfrm>
            <a:off x="1676400" y="1919288"/>
            <a:ext cx="487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数 </a:t>
            </a:r>
            <a:r>
              <a:rPr lang="en-US" altLang="zh-CN" i="1" dirty="0">
                <a:solidFill>
                  <a:srgbClr val="000000"/>
                </a:solidFill>
              </a:rPr>
              <a:t>f</a:t>
            </a:r>
            <a:r>
              <a:rPr lang="en-US" altLang="zh-CN" dirty="0">
                <a:solidFill>
                  <a:srgbClr val="000000"/>
                </a:solidFill>
              </a:rPr>
              <a:t> 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在 </a:t>
            </a:r>
            <a:r>
              <a:rPr lang="en-US" altLang="zh-CN" dirty="0">
                <a:solidFill>
                  <a:srgbClr val="000000"/>
                </a:solidFill>
              </a:rPr>
              <a:t>[</a:t>
            </a:r>
            <a:r>
              <a:rPr lang="en-US" altLang="zh-CN" i="1" dirty="0">
                <a:solidFill>
                  <a:srgbClr val="000000"/>
                </a:solidFill>
              </a:rPr>
              <a:t>a</a:t>
            </a:r>
            <a:r>
              <a:rPr lang="en-US" altLang="zh-CN" dirty="0">
                <a:solidFill>
                  <a:srgbClr val="000000"/>
                </a:solidFill>
              </a:rPr>
              <a:t> ,</a:t>
            </a:r>
            <a:r>
              <a:rPr lang="en-US" altLang="zh-CN" i="1" dirty="0">
                <a:solidFill>
                  <a:srgbClr val="000000"/>
                </a:solidFill>
              </a:rPr>
              <a:t> b</a:t>
            </a:r>
            <a:r>
              <a:rPr lang="en-US" altLang="zh-CN" dirty="0">
                <a:solidFill>
                  <a:srgbClr val="000000"/>
                </a:solidFill>
              </a:rPr>
              <a:t>] </a:t>
            </a:r>
            <a:r>
              <a:rPr lang="zh-CN" altLang="en-US" dirty="0">
                <a:solidFill>
                  <a:srgbClr val="000000"/>
                </a:solidFill>
              </a:rPr>
              <a:t>上</a:t>
            </a:r>
            <a:r>
              <a:rPr lang="zh-CN" altLang="en-US" dirty="0" smtClean="0">
                <a:solidFill>
                  <a:srgbClr val="000000"/>
                </a:solidFill>
              </a:rPr>
              <a:t>的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广义积分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6411" name="Text Box 27"/>
          <p:cNvSpPr txBox="1">
            <a:spLocks noChangeArrowheads="1"/>
          </p:cNvSpPr>
          <p:nvPr/>
        </p:nvSpPr>
        <p:spPr bwMode="auto">
          <a:xfrm>
            <a:off x="1676400" y="5553076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则定义</a:t>
            </a:r>
          </a:p>
        </p:txBody>
      </p:sp>
      <p:sp>
        <p:nvSpPr>
          <p:cNvPr id="16419" name="Text Box 35"/>
          <p:cNvSpPr txBox="1">
            <a:spLocks noChangeArrowheads="1"/>
          </p:cNvSpPr>
          <p:nvPr/>
        </p:nvSpPr>
        <p:spPr bwMode="auto">
          <a:xfrm>
            <a:off x="7600950" y="1187451"/>
            <a:ext cx="2762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则称此极限为函 </a:t>
            </a:r>
          </a:p>
        </p:txBody>
      </p:sp>
      <p:sp>
        <p:nvSpPr>
          <p:cNvPr id="16420" name="Text Box 36"/>
          <p:cNvSpPr txBox="1">
            <a:spLocks noChangeArrowheads="1"/>
          </p:cNvSpPr>
          <p:nvPr/>
        </p:nvSpPr>
        <p:spPr bwMode="auto">
          <a:xfrm>
            <a:off x="6629400" y="191928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记作</a:t>
            </a:r>
          </a:p>
        </p:txBody>
      </p:sp>
    </p:spTree>
    <p:extLst>
      <p:ext uri="{BB962C8B-B14F-4D97-AF65-F5344CB8AC3E}">
        <p14:creationId xmlns:p14="http://schemas.microsoft.com/office/powerpoint/2010/main" val="18638404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utoUpdateAnimBg="0"/>
      <p:bldP spid="16394" grpId="0" autoUpdateAnimBg="0"/>
      <p:bldP spid="16396" grpId="0" autoUpdateAnimBg="0"/>
      <p:bldP spid="16398" grpId="0" autoUpdateAnimBg="0"/>
      <p:bldP spid="16399" grpId="0" autoUpdateAnimBg="0"/>
      <p:bldP spid="16400" grpId="0" autoUpdateAnimBg="0"/>
      <p:bldP spid="16402" grpId="0" autoUpdateAnimBg="0"/>
      <p:bldP spid="16403" grpId="0" autoUpdateAnimBg="0"/>
      <p:bldP spid="16405" grpId="0" autoUpdateAnimBg="0"/>
      <p:bldP spid="16407" grpId="0" autoUpdateAnimBg="0"/>
      <p:bldP spid="16410" grpId="0" autoUpdateAnimBg="0"/>
      <p:bldP spid="16411" grpId="0" autoUpdateAnimBg="0"/>
      <p:bldP spid="16419" grpId="0" build="p" autoUpdateAnimBg="0"/>
      <p:bldP spid="16420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3048000" y="4387851"/>
            <a:ext cx="746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若被积函数在积分区间上仅存在有限个第一类 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387850"/>
            <a:ext cx="13716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  <a:sym typeface="Symbol" panose="05050102010706020507" pitchFamily="18" charset="2"/>
              </a:rPr>
              <a:t>说明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  <a:sym typeface="Symbol" panose="05050102010706020507" pitchFamily="18" charset="2"/>
              </a:rPr>
              <a:t>: </a:t>
            </a: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>
            <p:extLst/>
          </p:nvPr>
        </p:nvGraphicFramePr>
        <p:xfrm>
          <a:off x="2089150" y="457200"/>
          <a:ext cx="6451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0" name="Equation" r:id="rId3" imgW="6451560" imgH="457200" progId="Equation.3">
                  <p:embed/>
                </p:oleObj>
              </mc:Choice>
              <mc:Fallback>
                <p:oleObj name="Equation" r:id="rId3" imgW="6451560" imgH="457200" progId="Equation.3">
                  <p:embed/>
                  <p:pic>
                    <p:nvPicPr>
                      <p:cNvPr id="1741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9150" y="457200"/>
                        <a:ext cx="64516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8534400" y="39528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而在点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2063750" y="3275013"/>
            <a:ext cx="6470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无界函数的积分又称作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第二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类广义积分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8305800" y="324485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无界点常称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1676400" y="9906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邻域内无界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7413" name="Object 5"/>
          <p:cNvGraphicFramePr>
            <a:graphicFrameLocks noChangeAspect="1"/>
          </p:cNvGraphicFramePr>
          <p:nvPr>
            <p:extLst/>
          </p:nvPr>
        </p:nvGraphicFramePr>
        <p:xfrm>
          <a:off x="2590800" y="1498600"/>
          <a:ext cx="17526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1" name="Equation" r:id="rId5" imgW="1752480" imgH="799920" progId="Equation.3">
                  <p:embed/>
                </p:oleObj>
              </mc:Choice>
              <mc:Fallback>
                <p:oleObj name="Equation" r:id="rId5" imgW="1752480" imgH="799920" progId="Equation.3">
                  <p:embed/>
                  <p:pic>
                    <p:nvPicPr>
                      <p:cNvPr id="1741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498600"/>
                        <a:ext cx="17526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6"/>
          <p:cNvGraphicFramePr>
            <a:graphicFrameLocks noChangeAspect="1"/>
          </p:cNvGraphicFramePr>
          <p:nvPr>
            <p:extLst/>
          </p:nvPr>
        </p:nvGraphicFramePr>
        <p:xfrm>
          <a:off x="4432300" y="1485900"/>
          <a:ext cx="14605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2" name="Equation" r:id="rId7" imgW="1460160" imgH="799920" progId="Equation.3">
                  <p:embed/>
                </p:oleObj>
              </mc:Choice>
              <mc:Fallback>
                <p:oleObj name="Equation" r:id="rId7" imgW="1460160" imgH="799920" progId="Equation.3">
                  <p:embed/>
                  <p:pic>
                    <p:nvPicPr>
                      <p:cNvPr id="174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2300" y="1485900"/>
                        <a:ext cx="14605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5" name="Object 7"/>
          <p:cNvGraphicFramePr>
            <a:graphicFrameLocks noChangeAspect="1"/>
          </p:cNvGraphicFramePr>
          <p:nvPr>
            <p:extLst/>
          </p:nvPr>
        </p:nvGraphicFramePr>
        <p:xfrm>
          <a:off x="5988050" y="1485900"/>
          <a:ext cx="17145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3" name="Equation" r:id="rId9" imgW="1714320" imgH="799920" progId="Equation.3">
                  <p:embed/>
                </p:oleObj>
              </mc:Choice>
              <mc:Fallback>
                <p:oleObj name="Equation" r:id="rId9" imgW="1714320" imgH="799920" progId="Equation.3">
                  <p:embed/>
                  <p:pic>
                    <p:nvPicPr>
                      <p:cNvPr id="174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8050" y="1485900"/>
                        <a:ext cx="17145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4" name="Object 16"/>
          <p:cNvGraphicFramePr>
            <a:graphicFrameLocks noChangeAspect="1"/>
          </p:cNvGraphicFramePr>
          <p:nvPr>
            <p:extLst/>
          </p:nvPr>
        </p:nvGraphicFramePr>
        <p:xfrm>
          <a:off x="4159250" y="2349500"/>
          <a:ext cx="3124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4" name="Equation" r:id="rId11" imgW="3124080" imgH="927000" progId="Equation.3">
                  <p:embed/>
                </p:oleObj>
              </mc:Choice>
              <mc:Fallback>
                <p:oleObj name="Equation" r:id="rId11" imgW="3124080" imgH="927000" progId="Equation.3">
                  <p:embed/>
                  <p:pic>
                    <p:nvPicPr>
                      <p:cNvPr id="1742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9250" y="2349500"/>
                        <a:ext cx="3124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5" name="Object 17"/>
          <p:cNvGraphicFramePr>
            <a:graphicFrameLocks noChangeAspect="1"/>
          </p:cNvGraphicFramePr>
          <p:nvPr>
            <p:extLst/>
          </p:nvPr>
        </p:nvGraphicFramePr>
        <p:xfrm>
          <a:off x="7366000" y="2349500"/>
          <a:ext cx="3149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5" name="Equation" r:id="rId13" imgW="3149280" imgH="927000" progId="Equation.3">
                  <p:embed/>
                </p:oleObj>
              </mc:Choice>
              <mc:Fallback>
                <p:oleObj name="Equation" r:id="rId13" imgW="3149280" imgH="927000" progId="Equation.3">
                  <p:embed/>
                  <p:pic>
                    <p:nvPicPr>
                      <p:cNvPr id="1742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6000" y="2349500"/>
                        <a:ext cx="3149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1676400" y="379253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瑕点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奇点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)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2086201" y="5664994"/>
            <a:ext cx="1212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例如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7431" name="Object 23"/>
          <p:cNvGraphicFramePr>
            <a:graphicFrameLocks noChangeAspect="1"/>
          </p:cNvGraphicFramePr>
          <p:nvPr>
            <p:extLst/>
          </p:nvPr>
        </p:nvGraphicFramePr>
        <p:xfrm>
          <a:off x="3263900" y="5448300"/>
          <a:ext cx="17272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6" name="Equation" r:id="rId15" imgW="1726920" imgH="952200" progId="Equation.3">
                  <p:embed/>
                </p:oleObj>
              </mc:Choice>
              <mc:Fallback>
                <p:oleObj name="Equation" r:id="rId15" imgW="1726920" imgH="952200" progId="Equation.3">
                  <p:embed/>
                  <p:pic>
                    <p:nvPicPr>
                      <p:cNvPr id="1743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5448300"/>
                        <a:ext cx="17272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2" name="Object 24"/>
          <p:cNvGraphicFramePr>
            <a:graphicFrameLocks noChangeAspect="1"/>
          </p:cNvGraphicFramePr>
          <p:nvPr>
            <p:extLst/>
          </p:nvPr>
        </p:nvGraphicFramePr>
        <p:xfrm>
          <a:off x="5029200" y="5584825"/>
          <a:ext cx="20574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7" name="Equation" r:id="rId17" imgW="2057400" imgH="799920" progId="Equation.3">
                  <p:embed/>
                </p:oleObj>
              </mc:Choice>
              <mc:Fallback>
                <p:oleObj name="Equation" r:id="rId17" imgW="2057400" imgH="799920" progId="Equation.3">
                  <p:embed/>
                  <p:pic>
                    <p:nvPicPr>
                      <p:cNvPr id="1743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5584825"/>
                        <a:ext cx="20574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40" name="Text Box 32"/>
          <p:cNvSpPr txBox="1">
            <a:spLocks noChangeArrowheads="1"/>
          </p:cNvSpPr>
          <p:nvPr/>
        </p:nvSpPr>
        <p:spPr bwMode="auto">
          <a:xfrm>
            <a:off x="1676400" y="492125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间断点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,</a:t>
            </a:r>
          </a:p>
        </p:txBody>
      </p:sp>
      <p:sp>
        <p:nvSpPr>
          <p:cNvPr id="17442" name="Text Box 34"/>
          <p:cNvSpPr txBox="1">
            <a:spLocks noChangeArrowheads="1"/>
          </p:cNvSpPr>
          <p:nvPr/>
        </p:nvSpPr>
        <p:spPr bwMode="auto">
          <a:xfrm>
            <a:off x="6324600" y="492125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sym typeface="Symbol" panose="05050102010706020507" pitchFamily="18" charset="2"/>
              </a:rPr>
              <a:t>而</a:t>
            </a:r>
            <a:r>
              <a:rPr lang="zh-CN" altLang="en-US" dirty="0" smtClean="0">
                <a:solidFill>
                  <a:srgbClr val="000000"/>
                </a:solidFill>
                <a:sym typeface="Symbol" panose="05050102010706020507" pitchFamily="18" charset="2"/>
              </a:rPr>
              <a:t>不是广义积分</a:t>
            </a:r>
            <a:r>
              <a:rPr lang="en-US" altLang="zh-CN" dirty="0">
                <a:solidFill>
                  <a:srgbClr val="000000"/>
                </a:solidFill>
                <a:sym typeface="Symbol" panose="05050102010706020507" pitchFamily="18" charset="2"/>
              </a:rPr>
              <a:t>.  </a:t>
            </a:r>
          </a:p>
        </p:txBody>
      </p:sp>
      <p:sp>
        <p:nvSpPr>
          <p:cNvPr id="17443" name="Text Box 35"/>
          <p:cNvSpPr txBox="1">
            <a:spLocks noChangeArrowheads="1"/>
          </p:cNvSpPr>
          <p:nvPr/>
        </p:nvSpPr>
        <p:spPr bwMode="auto">
          <a:xfrm>
            <a:off x="2895600" y="4921251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则本质上是常义积分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,  </a:t>
            </a:r>
          </a:p>
        </p:txBody>
      </p:sp>
      <p:sp>
        <p:nvSpPr>
          <p:cNvPr id="17444" name="Text Box 36"/>
          <p:cNvSpPr txBox="1">
            <a:spLocks noChangeArrowheads="1"/>
          </p:cNvSpPr>
          <p:nvPr/>
        </p:nvSpPr>
        <p:spPr bwMode="auto">
          <a:xfrm>
            <a:off x="3733800" y="9906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则定义</a:t>
            </a:r>
          </a:p>
        </p:txBody>
      </p:sp>
    </p:spTree>
    <p:extLst>
      <p:ext uri="{BB962C8B-B14F-4D97-AF65-F5344CB8AC3E}">
        <p14:creationId xmlns:p14="http://schemas.microsoft.com/office/powerpoint/2010/main" val="300660338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7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7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7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9" grpId="0" autoUpdateAnimBg="0"/>
      <p:bldP spid="17410" grpId="0" build="p" autoUpdateAnimBg="0"/>
      <p:bldP spid="17412" grpId="0" autoUpdateAnimBg="0"/>
      <p:bldP spid="17417" grpId="0" autoUpdateAnimBg="0"/>
      <p:bldP spid="17419" grpId="0" autoUpdateAnimBg="0"/>
      <p:bldP spid="17423" grpId="0" autoUpdateAnimBg="0"/>
      <p:bldP spid="17426" grpId="0" autoUpdateAnimBg="0"/>
      <p:bldP spid="17430" grpId="0" autoUpdateAnimBg="0"/>
      <p:bldP spid="17440" grpId="0" autoUpdateAnimBg="0"/>
      <p:bldP spid="17442" grpId="0" autoUpdateAnimBg="0"/>
      <p:bldP spid="17443" grpId="0" autoUpdateAnimBg="0"/>
      <p:bldP spid="1744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0"/>
            <a:ext cx="235585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注意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若瑕点</a:t>
            </a:r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>
            <p:extLst/>
          </p:nvPr>
        </p:nvGraphicFramePr>
        <p:xfrm>
          <a:off x="2063750" y="469900"/>
          <a:ext cx="4127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27" name="Equation" r:id="rId3" imgW="4127400" imgH="444240" progId="Equation.3">
                  <p:embed/>
                </p:oleObj>
              </mc:Choice>
              <mc:Fallback>
                <p:oleObj name="Equation" r:id="rId3" imgW="4127400" imgH="444240" progId="Equation.3">
                  <p:embed/>
                  <p:pic>
                    <p:nvPicPr>
                      <p:cNvPr id="184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469900"/>
                        <a:ext cx="4127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1676400" y="1081088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计算表达式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</a:p>
        </p:txBody>
      </p:sp>
      <p:graphicFrame>
        <p:nvGraphicFramePr>
          <p:cNvPr id="18443" name="Object 11"/>
          <p:cNvGraphicFramePr>
            <a:graphicFrameLocks noChangeAspect="1"/>
          </p:cNvGraphicFramePr>
          <p:nvPr>
            <p:extLst/>
          </p:nvPr>
        </p:nvGraphicFramePr>
        <p:xfrm>
          <a:off x="4784725" y="1574800"/>
          <a:ext cx="1473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28" name="Equation" r:id="rId5" imgW="1473120" imgH="799920" progId="Equation.3">
                  <p:embed/>
                </p:oleObj>
              </mc:Choice>
              <mc:Fallback>
                <p:oleObj name="Equation" r:id="rId5" imgW="1473120" imgH="799920" progId="Equation.3">
                  <p:embed/>
                  <p:pic>
                    <p:nvPicPr>
                      <p:cNvPr id="1844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4725" y="1574800"/>
                        <a:ext cx="14732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7" name="Object 15"/>
          <p:cNvGraphicFramePr>
            <a:graphicFrameLocks noChangeAspect="1"/>
          </p:cNvGraphicFramePr>
          <p:nvPr>
            <p:extLst/>
          </p:nvPr>
        </p:nvGraphicFramePr>
        <p:xfrm>
          <a:off x="6324600" y="1701800"/>
          <a:ext cx="2286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29" name="Equation" r:id="rId7" imgW="2286000" imgH="507960" progId="Equation.3">
                  <p:embed/>
                </p:oleObj>
              </mc:Choice>
              <mc:Fallback>
                <p:oleObj name="Equation" r:id="rId7" imgW="2286000" imgH="507960" progId="Equation.3">
                  <p:embed/>
                  <p:pic>
                    <p:nvPicPr>
                      <p:cNvPr id="1844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1701800"/>
                        <a:ext cx="2286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8" name="Object 16"/>
          <p:cNvGraphicFramePr>
            <a:graphicFrameLocks noChangeAspect="1"/>
          </p:cNvGraphicFramePr>
          <p:nvPr>
            <p:extLst/>
          </p:nvPr>
        </p:nvGraphicFramePr>
        <p:xfrm>
          <a:off x="4775200" y="2413000"/>
          <a:ext cx="1473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30" name="Equation" r:id="rId9" imgW="1473120" imgH="799920" progId="Equation.3">
                  <p:embed/>
                </p:oleObj>
              </mc:Choice>
              <mc:Fallback>
                <p:oleObj name="Equation" r:id="rId9" imgW="1473120" imgH="799920" progId="Equation.3">
                  <p:embed/>
                  <p:pic>
                    <p:nvPicPr>
                      <p:cNvPr id="1844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5200" y="2413000"/>
                        <a:ext cx="14732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2" name="Object 20"/>
          <p:cNvGraphicFramePr>
            <a:graphicFrameLocks noChangeAspect="1"/>
          </p:cNvGraphicFramePr>
          <p:nvPr>
            <p:extLst/>
          </p:nvPr>
        </p:nvGraphicFramePr>
        <p:xfrm>
          <a:off x="6324600" y="2514600"/>
          <a:ext cx="2286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31" name="Equation" r:id="rId11" imgW="2286000" imgH="507960" progId="Equation.3">
                  <p:embed/>
                </p:oleObj>
              </mc:Choice>
              <mc:Fallback>
                <p:oleObj name="Equation" r:id="rId11" imgW="2286000" imgH="507960" progId="Equation.3">
                  <p:embed/>
                  <p:pic>
                    <p:nvPicPr>
                      <p:cNvPr id="1845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2514600"/>
                        <a:ext cx="2286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3" name="Object 21"/>
          <p:cNvGraphicFramePr>
            <a:graphicFrameLocks noChangeAspect="1"/>
          </p:cNvGraphicFramePr>
          <p:nvPr>
            <p:extLst/>
          </p:nvPr>
        </p:nvGraphicFramePr>
        <p:xfrm>
          <a:off x="3479800" y="3721100"/>
          <a:ext cx="1473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32" name="Equation" r:id="rId13" imgW="1473120" imgH="799920" progId="Equation.3">
                  <p:embed/>
                </p:oleObj>
              </mc:Choice>
              <mc:Fallback>
                <p:oleObj name="Equation" r:id="rId13" imgW="1473120" imgH="799920" progId="Equation.3">
                  <p:embed/>
                  <p:pic>
                    <p:nvPicPr>
                      <p:cNvPr id="1845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800" y="3721100"/>
                        <a:ext cx="14732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7" name="Object 25"/>
          <p:cNvGraphicFramePr>
            <a:graphicFrameLocks noChangeAspect="1"/>
          </p:cNvGraphicFramePr>
          <p:nvPr>
            <p:extLst/>
          </p:nvPr>
        </p:nvGraphicFramePr>
        <p:xfrm>
          <a:off x="5030788" y="3851275"/>
          <a:ext cx="247491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33" name="Equation" r:id="rId15" imgW="2476440" imgH="507960" progId="Equation.3">
                  <p:embed/>
                </p:oleObj>
              </mc:Choice>
              <mc:Fallback>
                <p:oleObj name="Equation" r:id="rId15" imgW="2476440" imgH="507960" progId="Equation.3">
                  <p:embed/>
                  <p:pic>
                    <p:nvPicPr>
                      <p:cNvPr id="1845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0788" y="3851275"/>
                        <a:ext cx="2474912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8" name="Text Box 26"/>
          <p:cNvSpPr txBox="1">
            <a:spLocks noChangeArrowheads="1"/>
          </p:cNvSpPr>
          <p:nvPr/>
        </p:nvSpPr>
        <p:spPr bwMode="auto">
          <a:xfrm>
            <a:off x="6096000" y="381001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则也有类似牛 </a:t>
            </a:r>
            <a:r>
              <a:rPr lang="en-US" altLang="zh-CN">
                <a:solidFill>
                  <a:srgbClr val="000000"/>
                </a:solidFill>
              </a:rPr>
              <a:t>– </a:t>
            </a:r>
            <a:r>
              <a:rPr lang="zh-CN" altLang="en-US">
                <a:solidFill>
                  <a:srgbClr val="000000"/>
                </a:solidFill>
              </a:rPr>
              <a:t>莱公式的</a:t>
            </a:r>
          </a:p>
        </p:txBody>
      </p:sp>
      <p:sp>
        <p:nvSpPr>
          <p:cNvPr id="18459" name="Text Box 27"/>
          <p:cNvSpPr txBox="1">
            <a:spLocks noChangeArrowheads="1"/>
          </p:cNvSpPr>
          <p:nvPr/>
        </p:nvSpPr>
        <p:spPr bwMode="auto">
          <a:xfrm>
            <a:off x="2057400" y="17526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 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为瑕点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18460" name="Text Box 28"/>
          <p:cNvSpPr txBox="1">
            <a:spLocks noChangeArrowheads="1"/>
          </p:cNvSpPr>
          <p:nvPr/>
        </p:nvSpPr>
        <p:spPr bwMode="auto">
          <a:xfrm>
            <a:off x="2057400" y="2528888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为瑕点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18461" name="Text Box 29"/>
          <p:cNvSpPr txBox="1">
            <a:spLocks noChangeArrowheads="1"/>
          </p:cNvSpPr>
          <p:nvPr/>
        </p:nvSpPr>
        <p:spPr bwMode="auto">
          <a:xfrm>
            <a:off x="2057400" y="3200401"/>
            <a:ext cx="388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都为瑕点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8463" name="Object 31"/>
          <p:cNvGraphicFramePr>
            <a:graphicFrameLocks noChangeAspect="1"/>
          </p:cNvGraphicFramePr>
          <p:nvPr>
            <p:extLst/>
          </p:nvPr>
        </p:nvGraphicFramePr>
        <p:xfrm>
          <a:off x="4191000" y="4648200"/>
          <a:ext cx="1447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34" name="Equation" r:id="rId17" imgW="1447560" imgH="406080" progId="Equation.3">
                  <p:embed/>
                </p:oleObj>
              </mc:Choice>
              <mc:Fallback>
                <p:oleObj name="Equation" r:id="rId17" imgW="1447560" imgH="406080" progId="Equation.3">
                  <p:embed/>
                  <p:pic>
                    <p:nvPicPr>
                      <p:cNvPr id="1846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4648200"/>
                        <a:ext cx="1447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4" name="Text Box 32"/>
          <p:cNvSpPr txBox="1">
            <a:spLocks noChangeArrowheads="1"/>
          </p:cNvSpPr>
          <p:nvPr/>
        </p:nvSpPr>
        <p:spPr bwMode="auto">
          <a:xfrm>
            <a:off x="5638800" y="457200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8465" name="Object 33"/>
          <p:cNvGraphicFramePr>
            <a:graphicFrameLocks noChangeAspect="1"/>
          </p:cNvGraphicFramePr>
          <p:nvPr>
            <p:extLst/>
          </p:nvPr>
        </p:nvGraphicFramePr>
        <p:xfrm>
          <a:off x="2654300" y="5156200"/>
          <a:ext cx="17653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35" name="Equation" r:id="rId19" imgW="1765080" imgH="799920" progId="Equation.3">
                  <p:embed/>
                </p:oleObj>
              </mc:Choice>
              <mc:Fallback>
                <p:oleObj name="Equation" r:id="rId19" imgW="1765080" imgH="799920" progId="Equation.3">
                  <p:embed/>
                  <p:pic>
                    <p:nvPicPr>
                      <p:cNvPr id="1846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4300" y="5156200"/>
                        <a:ext cx="17653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66" name="Object 34"/>
          <p:cNvGraphicFramePr>
            <a:graphicFrameLocks noChangeAspect="1"/>
          </p:cNvGraphicFramePr>
          <p:nvPr>
            <p:extLst/>
          </p:nvPr>
        </p:nvGraphicFramePr>
        <p:xfrm>
          <a:off x="4508500" y="5283200"/>
          <a:ext cx="1968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36" name="Equation" r:id="rId21" imgW="1968480" imgH="507960" progId="Equation.3">
                  <p:embed/>
                </p:oleObj>
              </mc:Choice>
              <mc:Fallback>
                <p:oleObj name="Equation" r:id="rId21" imgW="1968480" imgH="507960" progId="Equation.3">
                  <p:embed/>
                  <p:pic>
                    <p:nvPicPr>
                      <p:cNvPr id="1846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0" y="5283200"/>
                        <a:ext cx="1968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67" name="Object 35"/>
          <p:cNvGraphicFramePr>
            <a:graphicFrameLocks noChangeAspect="1"/>
          </p:cNvGraphicFramePr>
          <p:nvPr>
            <p:extLst/>
          </p:nvPr>
        </p:nvGraphicFramePr>
        <p:xfrm>
          <a:off x="6503988" y="5283200"/>
          <a:ext cx="225901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37" name="Equation" r:id="rId23" imgW="2260440" imgH="507960" progId="Equation.3">
                  <p:embed/>
                </p:oleObj>
              </mc:Choice>
              <mc:Fallback>
                <p:oleObj name="Equation" r:id="rId23" imgW="2260440" imgH="507960" progId="Equation.3">
                  <p:embed/>
                  <p:pic>
                    <p:nvPicPr>
                      <p:cNvPr id="18467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3988" y="5283200"/>
                        <a:ext cx="2259012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8" name="Line 36"/>
          <p:cNvSpPr>
            <a:spLocks noChangeShapeType="1"/>
          </p:cNvSpPr>
          <p:nvPr/>
        </p:nvSpPr>
        <p:spPr bwMode="auto">
          <a:xfrm>
            <a:off x="5334000" y="5791200"/>
            <a:ext cx="2362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469" name="Rectangle 37"/>
          <p:cNvSpPr>
            <a:spLocks noChangeArrowheads="1"/>
          </p:cNvSpPr>
          <p:nvPr/>
        </p:nvSpPr>
        <p:spPr bwMode="auto">
          <a:xfrm>
            <a:off x="5562600" y="5791200"/>
            <a:ext cx="1828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可相消吗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1517602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8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8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 autoUpdateAnimBg="0"/>
      <p:bldP spid="18442" grpId="0" autoUpdateAnimBg="0"/>
      <p:bldP spid="18458" grpId="0" autoUpdateAnimBg="0"/>
      <p:bldP spid="18459" grpId="0" autoUpdateAnimBg="0"/>
      <p:bldP spid="18460" grpId="0" autoUpdateAnimBg="0"/>
      <p:bldP spid="18461" grpId="0" autoUpdateAnimBg="0"/>
      <p:bldP spid="18464" grpId="0" autoUpdateAnimBg="0"/>
      <p:bldP spid="18469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96" name="Object 32"/>
          <p:cNvGraphicFramePr>
            <a:graphicFrameLocks noChangeAspect="1"/>
          </p:cNvGraphicFramePr>
          <p:nvPr>
            <p:extLst/>
          </p:nvPr>
        </p:nvGraphicFramePr>
        <p:xfrm>
          <a:off x="5384800" y="4991100"/>
          <a:ext cx="18542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73" name="Equation" r:id="rId3" imgW="1854000" imgH="304560" progId="Equation.3">
                  <p:embed/>
                </p:oleObj>
              </mc:Choice>
              <mc:Fallback>
                <p:oleObj name="Equation" r:id="rId3" imgW="1854000" imgH="304560" progId="Equation.3">
                  <p:embed/>
                  <p:pic>
                    <p:nvPicPr>
                      <p:cNvPr id="36896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4800" y="4991100"/>
                        <a:ext cx="18542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1" y="628650"/>
            <a:ext cx="3122613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 smtClean="0">
                <a:solidFill>
                  <a:schemeClr val="bg2"/>
                </a:solidFill>
                <a:ea typeface="楷体_GB2312" pitchFamily="49" charset="-122"/>
              </a:rPr>
              <a:t>计算广义积分</a:t>
            </a:r>
            <a:endParaRPr lang="zh-CN" altLang="en-US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36867" name="Object 3"/>
          <p:cNvGraphicFramePr>
            <a:graphicFrameLocks noChangeAspect="1"/>
          </p:cNvGraphicFramePr>
          <p:nvPr>
            <p:extLst/>
          </p:nvPr>
        </p:nvGraphicFramePr>
        <p:xfrm>
          <a:off x="5027613" y="444500"/>
          <a:ext cx="29972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74" name="Equation" r:id="rId5" imgW="2997000" imgH="939600" progId="Equation.3">
                  <p:embed/>
                </p:oleObj>
              </mc:Choice>
              <mc:Fallback>
                <p:oleObj name="Equation" r:id="rId5" imgW="2997000" imgH="939600" progId="Equation.3">
                  <p:embed/>
                  <p:pic>
                    <p:nvPicPr>
                      <p:cNvPr id="3686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7613" y="444500"/>
                        <a:ext cx="29972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2063750" y="1401763"/>
            <a:ext cx="4184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显然瑕点为 </a:t>
            </a:r>
            <a:r>
              <a:rPr lang="en-US" altLang="zh-CN" i="1" dirty="0">
                <a:solidFill>
                  <a:srgbClr val="000000"/>
                </a:solidFill>
              </a:rPr>
              <a:t>a</a:t>
            </a:r>
            <a:r>
              <a:rPr lang="en-US" altLang="zh-CN" dirty="0">
                <a:solidFill>
                  <a:srgbClr val="000000"/>
                </a:solidFill>
              </a:rPr>
              <a:t> , </a:t>
            </a:r>
            <a:r>
              <a:rPr lang="zh-CN" altLang="en-US" dirty="0">
                <a:solidFill>
                  <a:srgbClr val="000000"/>
                </a:solidFill>
              </a:rPr>
              <a:t>所以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2971800" y="2170113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36871" name="Object 7"/>
          <p:cNvGraphicFramePr>
            <a:graphicFrameLocks noChangeAspect="1"/>
          </p:cNvGraphicFramePr>
          <p:nvPr>
            <p:extLst/>
          </p:nvPr>
        </p:nvGraphicFramePr>
        <p:xfrm>
          <a:off x="3886200" y="1981200"/>
          <a:ext cx="23749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75" name="Equation" r:id="rId7" imgW="2374560" imgH="939600" progId="Equation.3">
                  <p:embed/>
                </p:oleObj>
              </mc:Choice>
              <mc:Fallback>
                <p:oleObj name="Equation" r:id="rId7" imgW="2374560" imgH="939600" progId="Equation.3">
                  <p:embed/>
                  <p:pic>
                    <p:nvPicPr>
                      <p:cNvPr id="3687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981200"/>
                        <a:ext cx="23749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2" name="Object 8"/>
          <p:cNvGraphicFramePr>
            <a:graphicFrameLocks noChangeAspect="1"/>
          </p:cNvGraphicFramePr>
          <p:nvPr>
            <p:extLst/>
          </p:nvPr>
        </p:nvGraphicFramePr>
        <p:xfrm>
          <a:off x="6261100" y="2260600"/>
          <a:ext cx="1358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76" name="Equation" r:id="rId9" imgW="1358640" imgH="330120" progId="Equation.3">
                  <p:embed/>
                </p:oleObj>
              </mc:Choice>
              <mc:Fallback>
                <p:oleObj name="Equation" r:id="rId9" imgW="1358640" imgH="330120" progId="Equation.3">
                  <p:embed/>
                  <p:pic>
                    <p:nvPicPr>
                      <p:cNvPr id="3687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1100" y="2260600"/>
                        <a:ext cx="1358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3" name="Object 9"/>
          <p:cNvGraphicFramePr>
            <a:graphicFrameLocks noChangeAspect="1"/>
          </p:cNvGraphicFramePr>
          <p:nvPr>
            <p:extLst/>
          </p:nvPr>
        </p:nvGraphicFramePr>
        <p:xfrm>
          <a:off x="7670800" y="2014538"/>
          <a:ext cx="546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77" name="Equation" r:id="rId11" imgW="545760" imgH="850680" progId="Equation.3">
                  <p:embed/>
                </p:oleObj>
              </mc:Choice>
              <mc:Fallback>
                <p:oleObj name="Equation" r:id="rId11" imgW="545760" imgH="850680" progId="Equation.3">
                  <p:embed/>
                  <p:pic>
                    <p:nvPicPr>
                      <p:cNvPr id="3687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0800" y="2014538"/>
                        <a:ext cx="546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1" name="Rectangle 17"/>
          <p:cNvSpPr>
            <a:spLocks noChangeArrowheads="1"/>
          </p:cNvSpPr>
          <p:nvPr/>
        </p:nvSpPr>
        <p:spPr bwMode="auto">
          <a:xfrm>
            <a:off x="2139950" y="3251200"/>
            <a:ext cx="3270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5.</a:t>
            </a:r>
            <a:r>
              <a:rPr lang="en-US" altLang="zh-CN" sz="2800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 </a:t>
            </a:r>
            <a:r>
              <a:rPr lang="zh-CN" altLang="en-US" sz="2800" dirty="0" smtClean="0">
                <a:solidFill>
                  <a:srgbClr val="000000"/>
                </a:solidFill>
                <a:ea typeface="楷体_GB2312" pitchFamily="49" charset="-122"/>
              </a:rPr>
              <a:t>讨论广义积分</a:t>
            </a:r>
            <a:endParaRPr lang="zh-CN" altLang="en-US" sz="2800" dirty="0">
              <a:solidFill>
                <a:srgbClr val="000000"/>
              </a:solidFill>
              <a:ea typeface="楷体_GB2312" pitchFamily="49" charset="-122"/>
            </a:endParaRPr>
          </a:p>
        </p:txBody>
      </p:sp>
      <p:graphicFrame>
        <p:nvGraphicFramePr>
          <p:cNvPr id="36882" name="Object 18"/>
          <p:cNvGraphicFramePr>
            <a:graphicFrameLocks noChangeAspect="1"/>
          </p:cNvGraphicFramePr>
          <p:nvPr>
            <p:extLst/>
          </p:nvPr>
        </p:nvGraphicFramePr>
        <p:xfrm>
          <a:off x="5156200" y="3086100"/>
          <a:ext cx="8763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78" name="Equation" r:id="rId13" imgW="876240" imgH="901440" progId="Equation.3">
                  <p:embed/>
                </p:oleObj>
              </mc:Choice>
              <mc:Fallback>
                <p:oleObj name="Equation" r:id="rId13" imgW="876240" imgH="901440" progId="Equation.3">
                  <p:embed/>
                  <p:pic>
                    <p:nvPicPr>
                      <p:cNvPr id="3688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6200" y="3086100"/>
                        <a:ext cx="8763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3" name="Text Box 19"/>
          <p:cNvSpPr txBox="1">
            <a:spLocks noChangeArrowheads="1"/>
          </p:cNvSpPr>
          <p:nvPr/>
        </p:nvSpPr>
        <p:spPr bwMode="auto">
          <a:xfrm>
            <a:off x="6019800" y="3281363"/>
            <a:ext cx="358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的收敛性 </a:t>
            </a:r>
            <a:r>
              <a:rPr lang="en-US" altLang="zh-CN">
                <a:solidFill>
                  <a:srgbClr val="000000"/>
                </a:solidFill>
              </a:rPr>
              <a:t>.  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36884" name="Text Box 20"/>
          <p:cNvSpPr txBox="1">
            <a:spLocks noChangeArrowheads="1"/>
          </p:cNvSpPr>
          <p:nvPr/>
        </p:nvSpPr>
        <p:spPr bwMode="auto">
          <a:xfrm>
            <a:off x="2165350" y="42941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36885" name="Object 21"/>
          <p:cNvGraphicFramePr>
            <a:graphicFrameLocks noChangeAspect="1"/>
          </p:cNvGraphicFramePr>
          <p:nvPr>
            <p:extLst/>
          </p:nvPr>
        </p:nvGraphicFramePr>
        <p:xfrm>
          <a:off x="2933700" y="4152900"/>
          <a:ext cx="825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79" name="Equation" r:id="rId15" imgW="825480" imgH="850680" progId="Equation.3">
                  <p:embed/>
                </p:oleObj>
              </mc:Choice>
              <mc:Fallback>
                <p:oleObj name="Equation" r:id="rId15" imgW="825480" imgH="850680" progId="Equation.3">
                  <p:embed/>
                  <p:pic>
                    <p:nvPicPr>
                      <p:cNvPr id="3688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3700" y="4152900"/>
                        <a:ext cx="825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6" name="Object 22"/>
          <p:cNvGraphicFramePr>
            <a:graphicFrameLocks noChangeAspect="1"/>
          </p:cNvGraphicFramePr>
          <p:nvPr>
            <p:extLst/>
          </p:nvPr>
        </p:nvGraphicFramePr>
        <p:xfrm>
          <a:off x="3797300" y="4146550"/>
          <a:ext cx="11049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80" name="Equation" r:id="rId17" imgW="1104840" imgH="863280" progId="Equation.3">
                  <p:embed/>
                </p:oleObj>
              </mc:Choice>
              <mc:Fallback>
                <p:oleObj name="Equation" r:id="rId17" imgW="1104840" imgH="863280" progId="Equation.3">
                  <p:embed/>
                  <p:pic>
                    <p:nvPicPr>
                      <p:cNvPr id="3688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7300" y="4146550"/>
                        <a:ext cx="11049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7" name="Object 23"/>
          <p:cNvGraphicFramePr>
            <a:graphicFrameLocks noChangeAspect="1"/>
          </p:cNvGraphicFramePr>
          <p:nvPr>
            <p:extLst/>
          </p:nvPr>
        </p:nvGraphicFramePr>
        <p:xfrm>
          <a:off x="5054600" y="4146550"/>
          <a:ext cx="9906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81" name="Equation" r:id="rId19" imgW="990360" imgH="863280" progId="Equation.3">
                  <p:embed/>
                </p:oleObj>
              </mc:Choice>
              <mc:Fallback>
                <p:oleObj name="Equation" r:id="rId19" imgW="990360" imgH="863280" progId="Equation.3">
                  <p:embed/>
                  <p:pic>
                    <p:nvPicPr>
                      <p:cNvPr id="3688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4600" y="4146550"/>
                        <a:ext cx="9906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8" name="Object 24"/>
          <p:cNvGraphicFramePr>
            <a:graphicFrameLocks noChangeAspect="1"/>
          </p:cNvGraphicFramePr>
          <p:nvPr>
            <p:extLst/>
          </p:nvPr>
        </p:nvGraphicFramePr>
        <p:xfrm>
          <a:off x="6149976" y="4019550"/>
          <a:ext cx="1604963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82" name="Equation" r:id="rId21" imgW="1688760" imgH="1143000" progId="Equation.3">
                  <p:embed/>
                </p:oleObj>
              </mc:Choice>
              <mc:Fallback>
                <p:oleObj name="Equation" r:id="rId21" imgW="1688760" imgH="1143000" progId="Equation.3">
                  <p:embed/>
                  <p:pic>
                    <p:nvPicPr>
                      <p:cNvPr id="3688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9976" y="4019550"/>
                        <a:ext cx="1604963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9" name="Object 25"/>
          <p:cNvGraphicFramePr>
            <a:graphicFrameLocks noChangeAspect="1"/>
          </p:cNvGraphicFramePr>
          <p:nvPr>
            <p:extLst/>
          </p:nvPr>
        </p:nvGraphicFramePr>
        <p:xfrm>
          <a:off x="7783513" y="4019550"/>
          <a:ext cx="1592262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83" name="Equation" r:id="rId23" imgW="1676160" imgH="1143000" progId="Equation.3">
                  <p:embed/>
                </p:oleObj>
              </mc:Choice>
              <mc:Fallback>
                <p:oleObj name="Equation" r:id="rId23" imgW="1676160" imgH="1143000" progId="Equation.3">
                  <p:embed/>
                  <p:pic>
                    <p:nvPicPr>
                      <p:cNvPr id="3688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3513" y="4019550"/>
                        <a:ext cx="1592262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90" name="Object 26"/>
          <p:cNvGraphicFramePr>
            <a:graphicFrameLocks noChangeAspect="1"/>
          </p:cNvGraphicFramePr>
          <p:nvPr>
            <p:extLst/>
          </p:nvPr>
        </p:nvGraphicFramePr>
        <p:xfrm>
          <a:off x="9398000" y="4446588"/>
          <a:ext cx="5842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84" name="Equation" r:id="rId25" imgW="583920" imgH="215640" progId="Equation.3">
                  <p:embed/>
                </p:oleObj>
              </mc:Choice>
              <mc:Fallback>
                <p:oleObj name="Equation" r:id="rId25" imgW="583920" imgH="215640" progId="Equation.3">
                  <p:embed/>
                  <p:pic>
                    <p:nvPicPr>
                      <p:cNvPr id="3689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000" y="4446588"/>
                        <a:ext cx="5842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1" name="Text Box 27"/>
          <p:cNvSpPr txBox="1">
            <a:spLocks noChangeArrowheads="1"/>
          </p:cNvSpPr>
          <p:nvPr/>
        </p:nvSpPr>
        <p:spPr bwMode="auto">
          <a:xfrm>
            <a:off x="2207568" y="5302251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 smtClean="0">
                <a:solidFill>
                  <a:srgbClr val="000000"/>
                </a:solidFill>
              </a:rPr>
              <a:t>所以广义积分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36892" name="Object 28"/>
          <p:cNvGraphicFramePr>
            <a:graphicFrameLocks noChangeAspect="1"/>
          </p:cNvGraphicFramePr>
          <p:nvPr>
            <p:extLst/>
          </p:nvPr>
        </p:nvGraphicFramePr>
        <p:xfrm>
          <a:off x="4533900" y="5118100"/>
          <a:ext cx="8763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85" name="Equation" r:id="rId27" imgW="876240" imgH="901440" progId="Equation.3">
                  <p:embed/>
                </p:oleObj>
              </mc:Choice>
              <mc:Fallback>
                <p:oleObj name="Equation" r:id="rId27" imgW="876240" imgH="901440" progId="Equation.3">
                  <p:embed/>
                  <p:pic>
                    <p:nvPicPr>
                      <p:cNvPr id="3689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3900" y="5118100"/>
                        <a:ext cx="8763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3" name="Text Box 29"/>
          <p:cNvSpPr txBox="1">
            <a:spLocks noChangeArrowheads="1"/>
          </p:cNvSpPr>
          <p:nvPr/>
        </p:nvSpPr>
        <p:spPr bwMode="auto">
          <a:xfrm>
            <a:off x="5410200" y="5313363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54239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6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6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6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6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utoUpdateAnimBg="0"/>
      <p:bldP spid="36870" grpId="0" autoUpdateAnimBg="0"/>
      <p:bldP spid="36881" grpId="0" build="p" autoUpdateAnimBg="0"/>
      <p:bldP spid="36883" grpId="0" build="p" autoUpdateAnimBg="0" advAuto="0"/>
      <p:bldP spid="36884" grpId="0" autoUpdateAnimBg="0"/>
      <p:bldP spid="36891" grpId="0" autoUpdateAnimBg="0"/>
      <p:bldP spid="3689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71500"/>
            <a:ext cx="31940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 smtClean="0">
                <a:solidFill>
                  <a:schemeClr val="bg2"/>
                </a:solidFill>
                <a:ea typeface="楷体_GB2312" pitchFamily="49" charset="-122"/>
              </a:rPr>
              <a:t>证明广义积分</a:t>
            </a:r>
            <a:endParaRPr lang="zh-CN" altLang="en-US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>
            <p:extLst/>
          </p:nvPr>
        </p:nvGraphicFramePr>
        <p:xfrm>
          <a:off x="5092700" y="425450"/>
          <a:ext cx="15621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86" name="Equation" r:id="rId3" imgW="1562040" imgH="977760" progId="Equation.3">
                  <p:embed/>
                </p:oleObj>
              </mc:Choice>
              <mc:Fallback>
                <p:oleObj name="Equation" r:id="rId3" imgW="1562040" imgH="977760" progId="Equation.3">
                  <p:embed/>
                  <p:pic>
                    <p:nvPicPr>
                      <p:cNvPr id="215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2700" y="425450"/>
                        <a:ext cx="15621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2063750" y="2101851"/>
            <a:ext cx="2508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当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q</a:t>
            </a:r>
            <a:r>
              <a:rPr lang="en-US" altLang="zh-CN" dirty="0">
                <a:solidFill>
                  <a:srgbClr val="000000"/>
                </a:solidFill>
              </a:rPr>
              <a:t> = 1 </a:t>
            </a:r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6629400" y="647701"/>
            <a:ext cx="381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当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q</a:t>
            </a:r>
            <a:r>
              <a:rPr lang="en-US" altLang="zh-CN" dirty="0">
                <a:solidFill>
                  <a:srgbClr val="000000"/>
                </a:solidFill>
              </a:rPr>
              <a:t> &lt; 1 </a:t>
            </a:r>
            <a:r>
              <a:rPr lang="zh-CN" altLang="en-US" dirty="0">
                <a:solidFill>
                  <a:srgbClr val="000000"/>
                </a:solidFill>
              </a:rPr>
              <a:t>时收敛 </a:t>
            </a:r>
            <a:r>
              <a:rPr lang="en-US" altLang="zh-CN" dirty="0">
                <a:solidFill>
                  <a:srgbClr val="000000"/>
                </a:solidFill>
              </a:rPr>
              <a:t>;  </a:t>
            </a:r>
            <a:r>
              <a:rPr lang="en-US" altLang="zh-CN" i="1" dirty="0">
                <a:solidFill>
                  <a:srgbClr val="000000"/>
                </a:solidFill>
              </a:rPr>
              <a:t>q</a:t>
            </a:r>
            <a:r>
              <a:rPr lang="en-US" altLang="zh-CN" dirty="0">
                <a:solidFill>
                  <a:srgbClr val="000000"/>
                </a:solidFill>
              </a:rPr>
              <a:t>≥1 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1752600" y="1309688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21514" name="Object 10"/>
          <p:cNvGraphicFramePr>
            <a:graphicFrameLocks noChangeAspect="1"/>
          </p:cNvGraphicFramePr>
          <p:nvPr>
            <p:extLst/>
          </p:nvPr>
        </p:nvGraphicFramePr>
        <p:xfrm>
          <a:off x="4524375" y="1919288"/>
          <a:ext cx="1104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87" name="Equation" r:id="rId5" imgW="1104840" imgH="850680" progId="Equation.3">
                  <p:embed/>
                </p:oleObj>
              </mc:Choice>
              <mc:Fallback>
                <p:oleObj name="Equation" r:id="rId5" imgW="1104840" imgH="850680" progId="Equation.3">
                  <p:embed/>
                  <p:pic>
                    <p:nvPicPr>
                      <p:cNvPr id="2151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4375" y="1919288"/>
                        <a:ext cx="1104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5" name="Object 11"/>
          <p:cNvGraphicFramePr>
            <a:graphicFrameLocks noChangeAspect="1"/>
          </p:cNvGraphicFramePr>
          <p:nvPr>
            <p:extLst/>
          </p:nvPr>
        </p:nvGraphicFramePr>
        <p:xfrm>
          <a:off x="5727700" y="2019300"/>
          <a:ext cx="21463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88" name="Equation" r:id="rId7" imgW="2145960" imgH="723600" progId="Equation.3">
                  <p:embed/>
                </p:oleObj>
              </mc:Choice>
              <mc:Fallback>
                <p:oleObj name="Equation" r:id="rId7" imgW="2145960" imgH="723600" progId="Equation.3">
                  <p:embed/>
                  <p:pic>
                    <p:nvPicPr>
                      <p:cNvPr id="2151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7700" y="2019300"/>
                        <a:ext cx="21463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6" name="Object 12"/>
          <p:cNvGraphicFramePr>
            <a:graphicFrameLocks noChangeAspect="1"/>
          </p:cNvGraphicFramePr>
          <p:nvPr>
            <p:extLst/>
          </p:nvPr>
        </p:nvGraphicFramePr>
        <p:xfrm>
          <a:off x="8051800" y="2211388"/>
          <a:ext cx="7874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89" name="Equation" r:id="rId9" imgW="787320" imgH="241200" progId="Equation.3">
                  <p:embed/>
                </p:oleObj>
              </mc:Choice>
              <mc:Fallback>
                <p:oleObj name="Equation" r:id="rId9" imgW="787320" imgH="241200" progId="Equation.3">
                  <p:embed/>
                  <p:pic>
                    <p:nvPicPr>
                      <p:cNvPr id="2151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1800" y="2211388"/>
                        <a:ext cx="7874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2590800" y="283368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q</a:t>
            </a:r>
            <a:r>
              <a:rPr lang="en-US" altLang="zh-CN">
                <a:solidFill>
                  <a:srgbClr val="000000"/>
                </a:solidFill>
              </a:rPr>
              <a:t>≠1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</a:p>
        </p:txBody>
      </p:sp>
      <p:graphicFrame>
        <p:nvGraphicFramePr>
          <p:cNvPr id="21518" name="Object 14"/>
          <p:cNvGraphicFramePr>
            <a:graphicFrameLocks noChangeAspect="1"/>
          </p:cNvGraphicFramePr>
          <p:nvPr>
            <p:extLst/>
          </p:nvPr>
        </p:nvGraphicFramePr>
        <p:xfrm>
          <a:off x="2493963" y="3492500"/>
          <a:ext cx="15621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90" name="Equation" r:id="rId11" imgW="1562040" imgH="977760" progId="Equation.3">
                  <p:embed/>
                </p:oleObj>
              </mc:Choice>
              <mc:Fallback>
                <p:oleObj name="Equation" r:id="rId11" imgW="1562040" imgH="977760" progId="Equation.3">
                  <p:embed/>
                  <p:pic>
                    <p:nvPicPr>
                      <p:cNvPr id="2151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3963" y="3492500"/>
                        <a:ext cx="15621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9" name="Object 15"/>
          <p:cNvGraphicFramePr>
            <a:graphicFrameLocks noChangeAspect="1"/>
          </p:cNvGraphicFramePr>
          <p:nvPr>
            <p:extLst/>
          </p:nvPr>
        </p:nvGraphicFramePr>
        <p:xfrm>
          <a:off x="4119563" y="3429000"/>
          <a:ext cx="26797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91" name="Equation" r:id="rId13" imgW="2679480" imgH="1015920" progId="Equation.3">
                  <p:embed/>
                </p:oleObj>
              </mc:Choice>
              <mc:Fallback>
                <p:oleObj name="Equation" r:id="rId13" imgW="2679480" imgH="1015920" progId="Equation.3">
                  <p:embed/>
                  <p:pic>
                    <p:nvPicPr>
                      <p:cNvPr id="2151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9563" y="3429000"/>
                        <a:ext cx="26797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0" name="Object 16"/>
          <p:cNvGraphicFramePr>
            <a:graphicFrameLocks noChangeAspect="1"/>
          </p:cNvGraphicFramePr>
          <p:nvPr>
            <p:extLst/>
          </p:nvPr>
        </p:nvGraphicFramePr>
        <p:xfrm>
          <a:off x="6646864" y="3276600"/>
          <a:ext cx="820737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92" name="Equation" r:id="rId15" imgW="304560" imgH="507960" progId="Equation.3">
                  <p:embed/>
                </p:oleObj>
              </mc:Choice>
              <mc:Fallback>
                <p:oleObj name="Equation" r:id="rId15" imgW="304560" imgH="507960" progId="Equation.3">
                  <p:embed/>
                  <p:pic>
                    <p:nvPicPr>
                      <p:cNvPr id="2152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6864" y="3276600"/>
                        <a:ext cx="820737" cy="1373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2" name="Object 18"/>
          <p:cNvGraphicFramePr>
            <a:graphicFrameLocks noChangeAspect="1"/>
          </p:cNvGraphicFramePr>
          <p:nvPr>
            <p:extLst/>
          </p:nvPr>
        </p:nvGraphicFramePr>
        <p:xfrm>
          <a:off x="9220200" y="3352800"/>
          <a:ext cx="698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93" name="Equation" r:id="rId17" imgW="698400" imgH="393480" progId="Equation.3">
                  <p:embed/>
                </p:oleObj>
              </mc:Choice>
              <mc:Fallback>
                <p:oleObj name="Equation" r:id="rId17" imgW="698400" imgH="393480" progId="Equation.3">
                  <p:embed/>
                  <p:pic>
                    <p:nvPicPr>
                      <p:cNvPr id="2152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0200" y="3352800"/>
                        <a:ext cx="698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3" name="Object 19"/>
          <p:cNvGraphicFramePr>
            <a:graphicFrameLocks noChangeAspect="1"/>
          </p:cNvGraphicFramePr>
          <p:nvPr>
            <p:extLst/>
          </p:nvPr>
        </p:nvGraphicFramePr>
        <p:xfrm>
          <a:off x="7327901" y="3052764"/>
          <a:ext cx="1539875" cy="98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94" name="Equation" r:id="rId19" imgW="1587240" imgH="1015920" progId="Equation.3">
                  <p:embed/>
                </p:oleObj>
              </mc:Choice>
              <mc:Fallback>
                <p:oleObj name="Equation" r:id="rId19" imgW="1587240" imgH="1015920" progId="Equation.3">
                  <p:embed/>
                  <p:pic>
                    <p:nvPicPr>
                      <p:cNvPr id="2152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7901" y="3052764"/>
                        <a:ext cx="1539875" cy="985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4" name="Object 20"/>
          <p:cNvGraphicFramePr>
            <a:graphicFrameLocks noChangeAspect="1"/>
          </p:cNvGraphicFramePr>
          <p:nvPr>
            <p:extLst/>
          </p:nvPr>
        </p:nvGraphicFramePr>
        <p:xfrm>
          <a:off x="9296400" y="4191000"/>
          <a:ext cx="711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95" name="Equation" r:id="rId21" imgW="711000" imgH="393480" progId="Equation.3">
                  <p:embed/>
                </p:oleObj>
              </mc:Choice>
              <mc:Fallback>
                <p:oleObj name="Equation" r:id="rId21" imgW="711000" imgH="393480" progId="Equation.3">
                  <p:embed/>
                  <p:pic>
                    <p:nvPicPr>
                      <p:cNvPr id="2152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6400" y="4191000"/>
                        <a:ext cx="711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5" name="Object 21"/>
          <p:cNvGraphicFramePr>
            <a:graphicFrameLocks noChangeAspect="1"/>
          </p:cNvGraphicFramePr>
          <p:nvPr>
            <p:extLst/>
          </p:nvPr>
        </p:nvGraphicFramePr>
        <p:xfrm>
          <a:off x="7462838" y="4267200"/>
          <a:ext cx="723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96" name="Equation" r:id="rId23" imgW="723600" imgH="330120" progId="Equation.3">
                  <p:embed/>
                </p:oleObj>
              </mc:Choice>
              <mc:Fallback>
                <p:oleObj name="Equation" r:id="rId23" imgW="723600" imgH="330120" progId="Equation.3">
                  <p:embed/>
                  <p:pic>
                    <p:nvPicPr>
                      <p:cNvPr id="2152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2838" y="4267200"/>
                        <a:ext cx="723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6" name="Text Box 22"/>
          <p:cNvSpPr txBox="1">
            <a:spLocks noChangeArrowheads="1"/>
          </p:cNvSpPr>
          <p:nvPr/>
        </p:nvSpPr>
        <p:spPr bwMode="auto">
          <a:xfrm>
            <a:off x="2063750" y="5043488"/>
            <a:ext cx="662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所以当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q</a:t>
            </a:r>
            <a:r>
              <a:rPr lang="en-US" altLang="zh-CN" dirty="0">
                <a:solidFill>
                  <a:srgbClr val="000000"/>
                </a:solidFill>
              </a:rPr>
              <a:t> &lt; 1 </a:t>
            </a:r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该广义积分收敛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其值为</a:t>
            </a:r>
          </a:p>
        </p:txBody>
      </p:sp>
      <p:graphicFrame>
        <p:nvGraphicFramePr>
          <p:cNvPr id="21527" name="Object 23"/>
          <p:cNvGraphicFramePr>
            <a:graphicFrameLocks noChangeAspect="1"/>
          </p:cNvGraphicFramePr>
          <p:nvPr>
            <p:extLst/>
          </p:nvPr>
        </p:nvGraphicFramePr>
        <p:xfrm>
          <a:off x="8547100" y="4800600"/>
          <a:ext cx="15875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97" name="Equation" r:id="rId25" imgW="1587240" imgH="1015920" progId="Equation.3">
                  <p:embed/>
                </p:oleObj>
              </mc:Choice>
              <mc:Fallback>
                <p:oleObj name="Equation" r:id="rId25" imgW="1587240" imgH="1015920" progId="Equation.3">
                  <p:embed/>
                  <p:pic>
                    <p:nvPicPr>
                      <p:cNvPr id="2152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7100" y="4800600"/>
                        <a:ext cx="15875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8" name="Text Box 24"/>
          <p:cNvSpPr txBox="1">
            <a:spLocks noChangeArrowheads="1"/>
          </p:cNvSpPr>
          <p:nvPr/>
        </p:nvSpPr>
        <p:spPr bwMode="auto">
          <a:xfrm>
            <a:off x="2743200" y="5715001"/>
            <a:ext cx="487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</a:t>
            </a:r>
            <a:r>
              <a:rPr lang="zh-CN" altLang="en-US" i="1">
                <a:solidFill>
                  <a:srgbClr val="000000"/>
                </a:solidFill>
                <a:ea typeface="仿宋_GB2312" pitchFamily="49" charset="-122"/>
              </a:rPr>
              <a:t> </a:t>
            </a:r>
            <a:r>
              <a:rPr lang="en-US" altLang="zh-CN" i="1">
                <a:solidFill>
                  <a:srgbClr val="000000"/>
                </a:solidFill>
                <a:ea typeface="仿宋_GB2312" pitchFamily="49" charset="-122"/>
              </a:rPr>
              <a:t>q</a:t>
            </a: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 </a:t>
            </a:r>
            <a:r>
              <a:rPr lang="en-US" altLang="zh-CN">
                <a:solidFill>
                  <a:srgbClr val="000000"/>
                </a:solidFill>
                <a:ea typeface="黑体" panose="02010609060101010101" pitchFamily="49" charset="-122"/>
              </a:rPr>
              <a:t>≥</a:t>
            </a: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 1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该广义积分发散</a:t>
            </a:r>
            <a:r>
              <a:rPr lang="zh-CN" altLang="en-US">
                <a:solidFill>
                  <a:srgbClr val="000000"/>
                </a:solidFill>
                <a:ea typeface="仿宋_GB2312" pitchFamily="49" charset="-122"/>
              </a:rPr>
              <a:t> </a:t>
            </a: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930575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utoUpdateAnimBg="0"/>
      <p:bldP spid="21517" grpId="0" autoUpdateAnimBg="0"/>
      <p:bldP spid="21526" grpId="0" autoUpdateAnimBg="0"/>
      <p:bldP spid="2152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63750" y="501650"/>
            <a:ext cx="1219200" cy="4572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7.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2063751" y="1371601"/>
            <a:ext cx="727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：</a:t>
            </a:r>
          </a:p>
        </p:txBody>
      </p:sp>
      <p:graphicFrame>
        <p:nvGraphicFramePr>
          <p:cNvPr id="31749" name="Object 5"/>
          <p:cNvGraphicFramePr>
            <a:graphicFrameLocks noChangeAspect="1"/>
          </p:cNvGraphicFramePr>
          <p:nvPr>
            <p:extLst/>
          </p:nvPr>
        </p:nvGraphicFramePr>
        <p:xfrm>
          <a:off x="2895600" y="254000"/>
          <a:ext cx="36576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09" name="Equation" r:id="rId3" imgW="3657600" imgH="1041120" progId="Equation.3">
                  <p:embed/>
                </p:oleObj>
              </mc:Choice>
              <mc:Fallback>
                <p:oleObj name="Equation" r:id="rId3" imgW="3657600" imgH="1041120" progId="Equation.3">
                  <p:embed/>
                  <p:pic>
                    <p:nvPicPr>
                      <p:cNvPr id="3174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54000"/>
                        <a:ext cx="36576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6553200" y="4572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31751" name="Object 7"/>
          <p:cNvGraphicFramePr>
            <a:graphicFrameLocks noChangeAspect="1"/>
          </p:cNvGraphicFramePr>
          <p:nvPr>
            <p:extLst/>
          </p:nvPr>
        </p:nvGraphicFramePr>
        <p:xfrm>
          <a:off x="6985000" y="304800"/>
          <a:ext cx="30734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10" name="Equation" r:id="rId5" imgW="3073320" imgH="977760" progId="Equation.3">
                  <p:embed/>
                </p:oleObj>
              </mc:Choice>
              <mc:Fallback>
                <p:oleObj name="Equation" r:id="rId5" imgW="3073320" imgH="977760" progId="Equation.3">
                  <p:embed/>
                  <p:pic>
                    <p:nvPicPr>
                      <p:cNvPr id="3175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0" y="304800"/>
                        <a:ext cx="30734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2" name="Object 8"/>
          <p:cNvGraphicFramePr>
            <a:graphicFrameLocks noChangeAspect="1"/>
          </p:cNvGraphicFramePr>
          <p:nvPr>
            <p:extLst/>
          </p:nvPr>
        </p:nvGraphicFramePr>
        <p:xfrm>
          <a:off x="2743200" y="1433513"/>
          <a:ext cx="333375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11" name="Equation" r:id="rId7" imgW="3340080" imgH="444240" progId="Equation.3">
                  <p:embed/>
                </p:oleObj>
              </mc:Choice>
              <mc:Fallback>
                <p:oleObj name="Equation" r:id="rId7" imgW="3340080" imgH="444240" progId="Equation.3">
                  <p:embed/>
                  <p:pic>
                    <p:nvPicPr>
                      <p:cNvPr id="3175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433513"/>
                        <a:ext cx="333375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6088063" y="1419226"/>
            <a:ext cx="2406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的无穷间断点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8382001" y="1435101"/>
            <a:ext cx="27286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>
                <a:solidFill>
                  <a:srgbClr val="000000"/>
                </a:solidFill>
              </a:rPr>
              <a:t>故 </a:t>
            </a:r>
            <a:r>
              <a:rPr lang="en-US" altLang="zh-CN" i="1" dirty="0">
                <a:solidFill>
                  <a:srgbClr val="000000"/>
                </a:solidFill>
              </a:rPr>
              <a:t>I </a:t>
            </a:r>
            <a:r>
              <a:rPr lang="zh-CN" altLang="en-US" dirty="0" smtClean="0">
                <a:solidFill>
                  <a:srgbClr val="000000"/>
                </a:solidFill>
              </a:rPr>
              <a:t>为广义积分</a:t>
            </a:r>
            <a:r>
              <a:rPr lang="en-US" altLang="zh-CN" dirty="0" smtClean="0">
                <a:solidFill>
                  <a:srgbClr val="000000"/>
                </a:solidFill>
              </a:rPr>
              <a:t>.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aphicFrame>
        <p:nvGraphicFramePr>
          <p:cNvPr id="3175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4926859"/>
              </p:ext>
            </p:extLst>
          </p:nvPr>
        </p:nvGraphicFramePr>
        <p:xfrm>
          <a:off x="2546350" y="3210198"/>
          <a:ext cx="21590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12" name="Equation" r:id="rId9" imgW="2158920" imgH="952200" progId="Equation.3">
                  <p:embed/>
                </p:oleObj>
              </mc:Choice>
              <mc:Fallback>
                <p:oleObj name="Equation" r:id="rId9" imgW="2158920" imgH="952200" progId="Equation.3">
                  <p:embed/>
                  <p:pic>
                    <p:nvPicPr>
                      <p:cNvPr id="3175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6350" y="3210198"/>
                        <a:ext cx="21590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0024245"/>
              </p:ext>
            </p:extLst>
          </p:nvPr>
        </p:nvGraphicFramePr>
        <p:xfrm>
          <a:off x="4749800" y="3241948"/>
          <a:ext cx="18796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13" name="Equation" r:id="rId11" imgW="1879560" imgH="952200" progId="Equation.3">
                  <p:embed/>
                </p:oleObj>
              </mc:Choice>
              <mc:Fallback>
                <p:oleObj name="Equation" r:id="rId11" imgW="1879560" imgH="952200" progId="Equation.3">
                  <p:embed/>
                  <p:pic>
                    <p:nvPicPr>
                      <p:cNvPr id="3175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9800" y="3241948"/>
                        <a:ext cx="18796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538062"/>
              </p:ext>
            </p:extLst>
          </p:nvPr>
        </p:nvGraphicFramePr>
        <p:xfrm>
          <a:off x="6667500" y="3508648"/>
          <a:ext cx="2552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14" name="Equation" r:id="rId13" imgW="2552400" imgH="406080" progId="Equation.3">
                  <p:embed/>
                </p:oleObj>
              </mc:Choice>
              <mc:Fallback>
                <p:oleObj name="Equation" r:id="rId13" imgW="2552400" imgH="406080" progId="Equation.3">
                  <p:embed/>
                  <p:pic>
                    <p:nvPicPr>
                      <p:cNvPr id="3175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0" y="3508648"/>
                        <a:ext cx="2552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628784"/>
              </p:ext>
            </p:extLst>
          </p:nvPr>
        </p:nvGraphicFramePr>
        <p:xfrm>
          <a:off x="2044700" y="2060848"/>
          <a:ext cx="29845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15" name="Equation" r:id="rId15" imgW="2984400" imgH="952200" progId="Equation.3">
                  <p:embed/>
                </p:oleObj>
              </mc:Choice>
              <mc:Fallback>
                <p:oleObj name="Equation" r:id="rId15" imgW="2984400" imgH="952200" progId="Equation.3">
                  <p:embed/>
                  <p:pic>
                    <p:nvPicPr>
                      <p:cNvPr id="3175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4700" y="2060848"/>
                        <a:ext cx="29845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9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3520349"/>
              </p:ext>
            </p:extLst>
          </p:nvPr>
        </p:nvGraphicFramePr>
        <p:xfrm>
          <a:off x="5029200" y="2060848"/>
          <a:ext cx="25146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16" name="Equation" r:id="rId17" imgW="2514600" imgH="952200" progId="Equation.3">
                  <p:embed/>
                </p:oleObj>
              </mc:Choice>
              <mc:Fallback>
                <p:oleObj name="Equation" r:id="rId17" imgW="2514600" imgH="952200" progId="Equation.3">
                  <p:embed/>
                  <p:pic>
                    <p:nvPicPr>
                      <p:cNvPr id="3175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060848"/>
                        <a:ext cx="25146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0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4132449"/>
              </p:ext>
            </p:extLst>
          </p:nvPr>
        </p:nvGraphicFramePr>
        <p:xfrm>
          <a:off x="7543800" y="2060848"/>
          <a:ext cx="25146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17" name="Equation" r:id="rId19" imgW="2514600" imgH="952200" progId="Equation.3">
                  <p:embed/>
                </p:oleObj>
              </mc:Choice>
              <mc:Fallback>
                <p:oleObj name="Equation" r:id="rId19" imgW="2514600" imgH="952200" progId="Equation.3">
                  <p:embed/>
                  <p:pic>
                    <p:nvPicPr>
                      <p:cNvPr id="3176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2060848"/>
                        <a:ext cx="25146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2" name="Line 18"/>
          <p:cNvSpPr>
            <a:spLocks noChangeShapeType="1"/>
          </p:cNvSpPr>
          <p:nvPr/>
        </p:nvSpPr>
        <p:spPr bwMode="auto">
          <a:xfrm>
            <a:off x="2514600" y="3051448"/>
            <a:ext cx="0" cy="14478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1763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6703329"/>
              </p:ext>
            </p:extLst>
          </p:nvPr>
        </p:nvGraphicFramePr>
        <p:xfrm>
          <a:off x="2413000" y="4499248"/>
          <a:ext cx="2159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18" name="Equation" r:id="rId21" imgW="2158920" imgH="431640" progId="Equation.3">
                  <p:embed/>
                </p:oleObj>
              </mc:Choice>
              <mc:Fallback>
                <p:oleObj name="Equation" r:id="rId21" imgW="2158920" imgH="431640" progId="Equation.3">
                  <p:embed/>
                  <p:pic>
                    <p:nvPicPr>
                      <p:cNvPr id="3176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0" y="4499248"/>
                        <a:ext cx="2159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5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2814398"/>
              </p:ext>
            </p:extLst>
          </p:nvPr>
        </p:nvGraphicFramePr>
        <p:xfrm>
          <a:off x="5168900" y="4523061"/>
          <a:ext cx="2146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19" name="Equation" r:id="rId23" imgW="2145960" imgH="431640" progId="Equation.3">
                  <p:embed/>
                </p:oleObj>
              </mc:Choice>
              <mc:Fallback>
                <p:oleObj name="Equation" r:id="rId23" imgW="2145960" imgH="431640" progId="Equation.3">
                  <p:embed/>
                  <p:pic>
                    <p:nvPicPr>
                      <p:cNvPr id="3176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8900" y="4523061"/>
                        <a:ext cx="2146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6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8470120"/>
              </p:ext>
            </p:extLst>
          </p:nvPr>
        </p:nvGraphicFramePr>
        <p:xfrm>
          <a:off x="7380288" y="4286523"/>
          <a:ext cx="315912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20" name="Equation" r:id="rId25" imgW="393480" imgH="1041120" progId="Equation.3">
                  <p:embed/>
                </p:oleObj>
              </mc:Choice>
              <mc:Fallback>
                <p:oleObj name="Equation" r:id="rId25" imgW="393480" imgH="1041120" progId="Equation.3">
                  <p:embed/>
                  <p:pic>
                    <p:nvPicPr>
                      <p:cNvPr id="3176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288" y="4286523"/>
                        <a:ext cx="315912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7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8313323"/>
              </p:ext>
            </p:extLst>
          </p:nvPr>
        </p:nvGraphicFramePr>
        <p:xfrm>
          <a:off x="7772401" y="4472261"/>
          <a:ext cx="21447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21" name="Equation" r:id="rId27" imgW="2145960" imgH="431640" progId="Equation.3">
                  <p:embed/>
                </p:oleObj>
              </mc:Choice>
              <mc:Fallback>
                <p:oleObj name="Equation" r:id="rId27" imgW="2145960" imgH="431640" progId="Equation.3">
                  <p:embed/>
                  <p:pic>
                    <p:nvPicPr>
                      <p:cNvPr id="3176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1" y="4472261"/>
                        <a:ext cx="214471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8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1223720"/>
              </p:ext>
            </p:extLst>
          </p:nvPr>
        </p:nvGraphicFramePr>
        <p:xfrm>
          <a:off x="9961564" y="4329387"/>
          <a:ext cx="325437" cy="750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22" name="Equation" r:id="rId29" imgW="406080" imgH="939600" progId="Equation.3">
                  <p:embed/>
                </p:oleObj>
              </mc:Choice>
              <mc:Fallback>
                <p:oleObj name="Equation" r:id="rId29" imgW="406080" imgH="939600" progId="Equation.3">
                  <p:embed/>
                  <p:pic>
                    <p:nvPicPr>
                      <p:cNvPr id="3176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61564" y="4329387"/>
                        <a:ext cx="325437" cy="750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7475152"/>
              </p:ext>
            </p:extLst>
          </p:nvPr>
        </p:nvGraphicFramePr>
        <p:xfrm>
          <a:off x="2424113" y="5153298"/>
          <a:ext cx="800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23" name="Equation" r:id="rId31" imgW="799920" imgH="850680" progId="Equation.3">
                  <p:embed/>
                </p:oleObj>
              </mc:Choice>
              <mc:Fallback>
                <p:oleObj name="Equation" r:id="rId31" imgW="799920" imgH="850680" progId="Equation.3">
                  <p:embed/>
                  <p:pic>
                    <p:nvPicPr>
                      <p:cNvPr id="3176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3" y="5153298"/>
                        <a:ext cx="800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1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590005"/>
              </p:ext>
            </p:extLst>
          </p:nvPr>
        </p:nvGraphicFramePr>
        <p:xfrm>
          <a:off x="3289300" y="5177112"/>
          <a:ext cx="889000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24" name="Equation" r:id="rId33" imgW="888840" imgH="850680" progId="Equation.3">
                  <p:embed/>
                </p:oleObj>
              </mc:Choice>
              <mc:Fallback>
                <p:oleObj name="Equation" r:id="rId33" imgW="888840" imgH="850680" progId="Equation.3">
                  <p:embed/>
                  <p:pic>
                    <p:nvPicPr>
                      <p:cNvPr id="3177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5177112"/>
                        <a:ext cx="889000" cy="846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2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7728927"/>
              </p:ext>
            </p:extLst>
          </p:nvPr>
        </p:nvGraphicFramePr>
        <p:xfrm>
          <a:off x="4229100" y="5153298"/>
          <a:ext cx="635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25" name="Equation" r:id="rId35" imgW="634680" imgH="850680" progId="Equation.3">
                  <p:embed/>
                </p:oleObj>
              </mc:Choice>
              <mc:Fallback>
                <p:oleObj name="Equation" r:id="rId35" imgW="634680" imgH="850680" progId="Equation.3">
                  <p:embed/>
                  <p:pic>
                    <p:nvPicPr>
                      <p:cNvPr id="3177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5153298"/>
                        <a:ext cx="635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3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2748864"/>
              </p:ext>
            </p:extLst>
          </p:nvPr>
        </p:nvGraphicFramePr>
        <p:xfrm>
          <a:off x="5060950" y="5172348"/>
          <a:ext cx="1752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26" name="Equation" r:id="rId37" imgW="1752480" imgH="850680" progId="Equation.3">
                  <p:embed/>
                </p:oleObj>
              </mc:Choice>
              <mc:Fallback>
                <p:oleObj name="Equation" r:id="rId37" imgW="1752480" imgH="850680" progId="Equation.3">
                  <p:embed/>
                  <p:pic>
                    <p:nvPicPr>
                      <p:cNvPr id="3177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0950" y="5172348"/>
                        <a:ext cx="1752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4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7640559"/>
              </p:ext>
            </p:extLst>
          </p:nvPr>
        </p:nvGraphicFramePr>
        <p:xfrm>
          <a:off x="6967539" y="5172348"/>
          <a:ext cx="63817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27" name="Equation" r:id="rId39" imgW="634680" imgH="850680" progId="Equation.3">
                  <p:embed/>
                </p:oleObj>
              </mc:Choice>
              <mc:Fallback>
                <p:oleObj name="Equation" r:id="rId39" imgW="634680" imgH="850680" progId="Equation.3">
                  <p:embed/>
                  <p:pic>
                    <p:nvPicPr>
                      <p:cNvPr id="3177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7539" y="5172348"/>
                        <a:ext cx="63817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5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2333030"/>
              </p:ext>
            </p:extLst>
          </p:nvPr>
        </p:nvGraphicFramePr>
        <p:xfrm>
          <a:off x="7683500" y="5172348"/>
          <a:ext cx="2425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28" name="Equation" r:id="rId41" imgW="2425680" imgH="850680" progId="Equation.3">
                  <p:embed/>
                </p:oleObj>
              </mc:Choice>
              <mc:Fallback>
                <p:oleObj name="Equation" r:id="rId41" imgW="2425680" imgH="850680" progId="Equation.3">
                  <p:embed/>
                  <p:pic>
                    <p:nvPicPr>
                      <p:cNvPr id="31775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0" y="5172348"/>
                        <a:ext cx="2425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83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5467007"/>
              </p:ext>
            </p:extLst>
          </p:nvPr>
        </p:nvGraphicFramePr>
        <p:xfrm>
          <a:off x="4652964" y="4275412"/>
          <a:ext cx="325437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429" name="Equation" r:id="rId43" imgW="406080" imgH="1041120" progId="Equation.3">
                  <p:embed/>
                </p:oleObj>
              </mc:Choice>
              <mc:Fallback>
                <p:oleObj name="Equation" r:id="rId43" imgW="406080" imgH="1041120" progId="Equation.3">
                  <p:embed/>
                  <p:pic>
                    <p:nvPicPr>
                      <p:cNvPr id="31783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2964" y="4275412"/>
                        <a:ext cx="325437" cy="833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61474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1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utoUpdateAnimBg="0"/>
      <p:bldP spid="31753" grpId="0" build="p" autoUpdateAnimBg="0" advAuto="0"/>
      <p:bldP spid="31754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560" y="457200"/>
            <a:ext cx="1872208" cy="667544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063751" y="1757363"/>
            <a:ext cx="22701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 1. 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广义积分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2536" name="AutoShape 8"/>
          <p:cNvSpPr>
            <a:spLocks/>
          </p:cNvSpPr>
          <p:nvPr/>
        </p:nvSpPr>
        <p:spPr bwMode="auto">
          <a:xfrm>
            <a:off x="4114800" y="1574800"/>
            <a:ext cx="179388" cy="914400"/>
          </a:xfrm>
          <a:prstGeom prst="leftBrace">
            <a:avLst>
              <a:gd name="adj1" fmla="val 4247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4267200" y="1422401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积分区间无限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4267200" y="206084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被积函数无界</a:t>
            </a:r>
          </a:p>
        </p:txBody>
      </p:sp>
      <p:sp>
        <p:nvSpPr>
          <p:cNvPr id="22539" name="AutoShape 11"/>
          <p:cNvSpPr>
            <a:spLocks/>
          </p:cNvSpPr>
          <p:nvPr/>
        </p:nvSpPr>
        <p:spPr bwMode="auto">
          <a:xfrm>
            <a:off x="6553200" y="1574800"/>
            <a:ext cx="179388" cy="914400"/>
          </a:xfrm>
          <a:prstGeom prst="rightBrace">
            <a:avLst>
              <a:gd name="adj1" fmla="val 4247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>
            <a:off x="6858000" y="2032000"/>
            <a:ext cx="503238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7377927" y="1772444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常义积分的极限</a:t>
            </a: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2063750" y="2655888"/>
            <a:ext cx="3956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 2.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两个重要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的广义积分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22543" name="Object 15"/>
          <p:cNvGraphicFramePr>
            <a:graphicFrameLocks noChangeAspect="1"/>
          </p:cNvGraphicFramePr>
          <p:nvPr>
            <p:extLst/>
          </p:nvPr>
        </p:nvGraphicFramePr>
        <p:xfrm>
          <a:off x="3028950" y="3479800"/>
          <a:ext cx="13462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34" name="Equation" r:id="rId3" imgW="1346040" imgH="876240" progId="Equation.3">
                  <p:embed/>
                </p:oleObj>
              </mc:Choice>
              <mc:Fallback>
                <p:oleObj name="Equation" r:id="rId3" imgW="1346040" imgH="876240" progId="Equation.3">
                  <p:embed/>
                  <p:pic>
                    <p:nvPicPr>
                      <p:cNvPr id="2254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8950" y="3479800"/>
                        <a:ext cx="13462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4" name="Object 16"/>
          <p:cNvGraphicFramePr>
            <a:graphicFrameLocks noChangeAspect="1"/>
          </p:cNvGraphicFramePr>
          <p:nvPr>
            <p:extLst/>
          </p:nvPr>
        </p:nvGraphicFramePr>
        <p:xfrm>
          <a:off x="2971800" y="4927600"/>
          <a:ext cx="18288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35" name="Equation" r:id="rId5" imgW="1828800" imgH="952200" progId="Equation.3">
                  <p:embed/>
                </p:oleObj>
              </mc:Choice>
              <mc:Fallback>
                <p:oleObj name="Equation" r:id="rId5" imgW="1828800" imgH="952200" progId="Equation.3">
                  <p:embed/>
                  <p:pic>
                    <p:nvPicPr>
                      <p:cNvPr id="2254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927600"/>
                        <a:ext cx="18288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6" name="Object 18"/>
          <p:cNvGraphicFramePr>
            <a:graphicFrameLocks noChangeAspect="1"/>
          </p:cNvGraphicFramePr>
          <p:nvPr>
            <p:extLst/>
          </p:nvPr>
        </p:nvGraphicFramePr>
        <p:xfrm>
          <a:off x="6989763" y="3282950"/>
          <a:ext cx="749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36" name="Equation" r:id="rId7" imgW="749160" imgH="393480" progId="Equation.3">
                  <p:embed/>
                </p:oleObj>
              </mc:Choice>
              <mc:Fallback>
                <p:oleObj name="Equation" r:id="rId7" imgW="749160" imgH="393480" progId="Equation.3">
                  <p:embed/>
                  <p:pic>
                    <p:nvPicPr>
                      <p:cNvPr id="2254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9763" y="3282950"/>
                        <a:ext cx="749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7" name="Object 19"/>
          <p:cNvGraphicFramePr>
            <a:graphicFrameLocks noChangeAspect="1"/>
          </p:cNvGraphicFramePr>
          <p:nvPr>
            <p:extLst/>
          </p:nvPr>
        </p:nvGraphicFramePr>
        <p:xfrm>
          <a:off x="6913563" y="4000500"/>
          <a:ext cx="749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37" name="Equation" r:id="rId9" imgW="749160" imgH="393480" progId="Equation.3">
                  <p:embed/>
                </p:oleObj>
              </mc:Choice>
              <mc:Fallback>
                <p:oleObj name="Equation" r:id="rId9" imgW="749160" imgH="393480" progId="Equation.3">
                  <p:embed/>
                  <p:pic>
                    <p:nvPicPr>
                      <p:cNvPr id="2254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3563" y="4000500"/>
                        <a:ext cx="749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8" name="Object 20"/>
          <p:cNvGraphicFramePr>
            <a:graphicFrameLocks noChangeAspect="1"/>
          </p:cNvGraphicFramePr>
          <p:nvPr>
            <p:extLst/>
          </p:nvPr>
        </p:nvGraphicFramePr>
        <p:xfrm>
          <a:off x="8507413" y="3646488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38" name="Equation" r:id="rId11" imgW="1028520" imgH="406080" progId="Equation.3">
                  <p:embed/>
                </p:oleObj>
              </mc:Choice>
              <mc:Fallback>
                <p:oleObj name="Equation" r:id="rId11" imgW="1028520" imgH="406080" progId="Equation.3">
                  <p:embed/>
                  <p:pic>
                    <p:nvPicPr>
                      <p:cNvPr id="2254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7413" y="3646488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9" name="Object 21"/>
          <p:cNvGraphicFramePr>
            <a:graphicFrameLocks noChangeAspect="1"/>
          </p:cNvGraphicFramePr>
          <p:nvPr>
            <p:extLst/>
          </p:nvPr>
        </p:nvGraphicFramePr>
        <p:xfrm>
          <a:off x="4800600" y="4965700"/>
          <a:ext cx="18161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39" name="Equation" r:id="rId13" imgW="1815840" imgH="952200" progId="Equation.3">
                  <p:embed/>
                </p:oleObj>
              </mc:Choice>
              <mc:Fallback>
                <p:oleObj name="Equation" r:id="rId13" imgW="1815840" imgH="952200" progId="Equation.3">
                  <p:embed/>
                  <p:pic>
                    <p:nvPicPr>
                      <p:cNvPr id="2254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965700"/>
                        <a:ext cx="18161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1" name="Object 23"/>
          <p:cNvGraphicFramePr>
            <a:graphicFrameLocks noChangeAspect="1"/>
          </p:cNvGraphicFramePr>
          <p:nvPr>
            <p:extLst/>
          </p:nvPr>
        </p:nvGraphicFramePr>
        <p:xfrm>
          <a:off x="8826500" y="4851400"/>
          <a:ext cx="698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40" name="Equation" r:id="rId15" imgW="698400" imgH="393480" progId="Equation.3">
                  <p:embed/>
                </p:oleObj>
              </mc:Choice>
              <mc:Fallback>
                <p:oleObj name="Equation" r:id="rId15" imgW="698400" imgH="393480" progId="Equation.3">
                  <p:embed/>
                  <p:pic>
                    <p:nvPicPr>
                      <p:cNvPr id="2255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6500" y="4851400"/>
                        <a:ext cx="698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2" name="Object 24"/>
          <p:cNvGraphicFramePr>
            <a:graphicFrameLocks noChangeAspect="1"/>
          </p:cNvGraphicFramePr>
          <p:nvPr>
            <p:extLst/>
          </p:nvPr>
        </p:nvGraphicFramePr>
        <p:xfrm>
          <a:off x="6981826" y="4533900"/>
          <a:ext cx="1539875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41" name="Equation" r:id="rId17" imgW="1587240" imgH="1015920" progId="Equation.3">
                  <p:embed/>
                </p:oleObj>
              </mc:Choice>
              <mc:Fallback>
                <p:oleObj name="Equation" r:id="rId17" imgW="1587240" imgH="1015920" progId="Equation.3">
                  <p:embed/>
                  <p:pic>
                    <p:nvPicPr>
                      <p:cNvPr id="2255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1826" y="4533900"/>
                        <a:ext cx="1539875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3" name="Object 25"/>
          <p:cNvGraphicFramePr>
            <a:graphicFrameLocks noChangeAspect="1"/>
          </p:cNvGraphicFramePr>
          <p:nvPr>
            <p:extLst/>
          </p:nvPr>
        </p:nvGraphicFramePr>
        <p:xfrm>
          <a:off x="8826500" y="5689600"/>
          <a:ext cx="698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42" name="Equation" r:id="rId19" imgW="698400" imgH="393480" progId="Equation.3">
                  <p:embed/>
                </p:oleObj>
              </mc:Choice>
              <mc:Fallback>
                <p:oleObj name="Equation" r:id="rId19" imgW="698400" imgH="393480" progId="Equation.3">
                  <p:embed/>
                  <p:pic>
                    <p:nvPicPr>
                      <p:cNvPr id="2255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6500" y="5689600"/>
                        <a:ext cx="698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4" name="Object 26"/>
          <p:cNvGraphicFramePr>
            <a:graphicFrameLocks noChangeAspect="1"/>
          </p:cNvGraphicFramePr>
          <p:nvPr>
            <p:extLst/>
          </p:nvPr>
        </p:nvGraphicFramePr>
        <p:xfrm>
          <a:off x="6981825" y="5765800"/>
          <a:ext cx="723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43" name="Equation" r:id="rId21" imgW="723600" imgH="330120" progId="Equation.3">
                  <p:embed/>
                </p:oleObj>
              </mc:Choice>
              <mc:Fallback>
                <p:oleObj name="Equation" r:id="rId21" imgW="723600" imgH="330120" progId="Equation.3">
                  <p:embed/>
                  <p:pic>
                    <p:nvPicPr>
                      <p:cNvPr id="2255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1825" y="5765800"/>
                        <a:ext cx="723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5" name="Object 27"/>
          <p:cNvGraphicFramePr>
            <a:graphicFrameLocks noChangeAspect="1"/>
          </p:cNvGraphicFramePr>
          <p:nvPr>
            <p:extLst/>
          </p:nvPr>
        </p:nvGraphicFramePr>
        <p:xfrm>
          <a:off x="5103813" y="3389313"/>
          <a:ext cx="723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44" name="Equation" r:id="rId23" imgW="723600" imgH="330120" progId="Equation.3">
                  <p:embed/>
                </p:oleObj>
              </mc:Choice>
              <mc:Fallback>
                <p:oleObj name="Equation" r:id="rId23" imgW="723600" imgH="330120" progId="Equation.3">
                  <p:embed/>
                  <p:pic>
                    <p:nvPicPr>
                      <p:cNvPr id="2255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3813" y="3389313"/>
                        <a:ext cx="723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6" name="Object 28"/>
          <p:cNvGraphicFramePr>
            <a:graphicFrameLocks noChangeAspect="1"/>
          </p:cNvGraphicFramePr>
          <p:nvPr>
            <p:extLst/>
          </p:nvPr>
        </p:nvGraphicFramePr>
        <p:xfrm>
          <a:off x="4724401" y="3746501"/>
          <a:ext cx="1789113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45" name="Equation" r:id="rId25" imgW="1841400" imgH="952200" progId="Equation.3">
                  <p:embed/>
                </p:oleObj>
              </mc:Choice>
              <mc:Fallback>
                <p:oleObj name="Equation" r:id="rId25" imgW="1841400" imgH="952200" progId="Equation.3">
                  <p:embed/>
                  <p:pic>
                    <p:nvPicPr>
                      <p:cNvPr id="2255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1" y="3746501"/>
                        <a:ext cx="1789113" cy="925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64" name="AutoShape 36"/>
          <p:cNvSpPr>
            <a:spLocks/>
          </p:cNvSpPr>
          <p:nvPr/>
        </p:nvSpPr>
        <p:spPr bwMode="auto">
          <a:xfrm>
            <a:off x="4432300" y="3327400"/>
            <a:ext cx="179388" cy="1219200"/>
          </a:xfrm>
          <a:prstGeom prst="leftBrace">
            <a:avLst>
              <a:gd name="adj1" fmla="val 5663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565" name="AutoShape 37"/>
          <p:cNvSpPr>
            <a:spLocks/>
          </p:cNvSpPr>
          <p:nvPr/>
        </p:nvSpPr>
        <p:spPr bwMode="auto">
          <a:xfrm>
            <a:off x="6677025" y="4775200"/>
            <a:ext cx="179388" cy="1219200"/>
          </a:xfrm>
          <a:prstGeom prst="leftBrace">
            <a:avLst>
              <a:gd name="adj1" fmla="val 5663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75783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2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utoUpdateAnimBg="0"/>
      <p:bldP spid="22537" grpId="0" autoUpdateAnimBg="0"/>
      <p:bldP spid="22538" grpId="0" autoUpdateAnimBg="0"/>
      <p:bldP spid="22541" grpId="0" autoUpdateAnimBg="0"/>
      <p:bldP spid="2254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50" name="Group 58"/>
          <p:cNvGrpSpPr>
            <a:grpSpLocks/>
          </p:cNvGrpSpPr>
          <p:nvPr/>
        </p:nvGrpSpPr>
        <p:grpSpPr bwMode="auto">
          <a:xfrm>
            <a:off x="7623744" y="1997420"/>
            <a:ext cx="3152776" cy="2773363"/>
            <a:chOff x="3600" y="1378"/>
            <a:chExt cx="1986" cy="1747"/>
          </a:xfrm>
        </p:grpSpPr>
        <p:grpSp>
          <p:nvGrpSpPr>
            <p:cNvPr id="8249" name="Group 57"/>
            <p:cNvGrpSpPr>
              <a:grpSpLocks/>
            </p:cNvGrpSpPr>
            <p:nvPr/>
          </p:nvGrpSpPr>
          <p:grpSpPr bwMode="auto">
            <a:xfrm>
              <a:off x="3600" y="1378"/>
              <a:ext cx="1986" cy="1747"/>
              <a:chOff x="3600" y="1378"/>
              <a:chExt cx="1986" cy="1747"/>
            </a:xfrm>
          </p:grpSpPr>
          <p:grpSp>
            <p:nvGrpSpPr>
              <p:cNvPr id="8247" name="Group 55"/>
              <p:cNvGrpSpPr>
                <a:grpSpLocks/>
              </p:cNvGrpSpPr>
              <p:nvPr/>
            </p:nvGrpSpPr>
            <p:grpSpPr bwMode="auto">
              <a:xfrm>
                <a:off x="3600" y="1378"/>
                <a:ext cx="1986" cy="1747"/>
                <a:chOff x="3600" y="1378"/>
                <a:chExt cx="1986" cy="1747"/>
              </a:xfrm>
            </p:grpSpPr>
            <p:graphicFrame>
              <p:nvGraphicFramePr>
                <p:cNvPr id="8245" name="Object 53"/>
                <p:cNvGraphicFramePr>
                  <a:graphicFrameLocks noChangeAspect="1"/>
                </p:cNvGraphicFramePr>
                <p:nvPr/>
              </p:nvGraphicFramePr>
              <p:xfrm>
                <a:off x="3600" y="1378"/>
                <a:ext cx="1986" cy="174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65031" name="位图图像" r:id="rId3" imgW="2057143" imgH="1809524" progId="Paint.Picture">
                        <p:embed/>
                      </p:oleObj>
                    </mc:Choice>
                    <mc:Fallback>
                      <p:oleObj name="位图图像" r:id="rId3" imgW="2057143" imgH="1809524" progId="Paint.Picture">
                        <p:embed/>
                        <p:pic>
                          <p:nvPicPr>
                            <p:cNvPr id="8245" name="Object 5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600" y="1378"/>
                              <a:ext cx="1986" cy="174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pSp>
              <p:nvGrpSpPr>
                <p:cNvPr id="8238" name="Group 46"/>
                <p:cNvGrpSpPr>
                  <a:grpSpLocks/>
                </p:cNvGrpSpPr>
                <p:nvPr/>
              </p:nvGrpSpPr>
              <p:grpSpPr bwMode="auto">
                <a:xfrm>
                  <a:off x="3704" y="1472"/>
                  <a:ext cx="1824" cy="1440"/>
                  <a:chOff x="3696" y="1392"/>
                  <a:chExt cx="1824" cy="1440"/>
                </a:xfrm>
              </p:grpSpPr>
              <p:sp>
                <p:nvSpPr>
                  <p:cNvPr id="8239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3696" y="2832"/>
                    <a:ext cx="182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lg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8240" name="Line 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96" y="1392"/>
                    <a:ext cx="0" cy="144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lg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aphicFrame>
              <p:nvGraphicFramePr>
                <p:cNvPr id="8205" name="Object 13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4224" y="1968"/>
                <a:ext cx="569" cy="49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65032" name="Equation" r:id="rId5" imgW="1002960" imgH="876240" progId="Equation.3">
                        <p:embed/>
                      </p:oleObj>
                    </mc:Choice>
                    <mc:Fallback>
                      <p:oleObj name="Equation" r:id="rId5" imgW="1002960" imgH="876240" progId="Equation.3">
                        <p:embed/>
                        <p:pic>
                          <p:nvPicPr>
                            <p:cNvPr id="8205" name="Object 1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224" y="1968"/>
                              <a:ext cx="569" cy="49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206" name="Object 14"/>
                <p:cNvGraphicFramePr>
                  <a:graphicFrameLocks noChangeAspect="1"/>
                </p:cNvGraphicFramePr>
                <p:nvPr/>
              </p:nvGraphicFramePr>
              <p:xfrm>
                <a:off x="4144" y="2640"/>
                <a:ext cx="176" cy="19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65033" name="Equation" r:id="rId7" imgW="279360" imgH="304560" progId="Equation.3">
                        <p:embed/>
                      </p:oleObj>
                    </mc:Choice>
                    <mc:Fallback>
                      <p:oleObj name="Equation" r:id="rId7" imgW="279360" imgH="304560" progId="Equation.3">
                        <p:embed/>
                        <p:pic>
                          <p:nvPicPr>
                            <p:cNvPr id="8206" name="Object 1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44" y="2640"/>
                              <a:ext cx="176" cy="19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207" name="Object 15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3936" y="2928"/>
                <a:ext cx="86" cy="17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65034" name="Equation" r:id="rId9" imgW="152280" imgH="304560" progId="Equation.3">
                        <p:embed/>
                      </p:oleObj>
                    </mc:Choice>
                    <mc:Fallback>
                      <p:oleObj name="Equation" r:id="rId9" imgW="152280" imgH="304560" progId="Equation.3">
                        <p:embed/>
                        <p:pic>
                          <p:nvPicPr>
                            <p:cNvPr id="8207" name="Object 1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936" y="2928"/>
                              <a:ext cx="86" cy="17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aphicFrame>
            <p:nvGraphicFramePr>
              <p:cNvPr id="8242" name="Object 50"/>
              <p:cNvGraphicFramePr>
                <a:graphicFrameLocks noChangeAspect="1"/>
              </p:cNvGraphicFramePr>
              <p:nvPr/>
            </p:nvGraphicFramePr>
            <p:xfrm>
              <a:off x="5376" y="2976"/>
              <a:ext cx="136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5035" name="Equation" r:id="rId11" imgW="215640" imgH="228600" progId="Equation.3">
                      <p:embed/>
                    </p:oleObj>
                  </mc:Choice>
                  <mc:Fallback>
                    <p:oleObj name="Equation" r:id="rId11" imgW="215640" imgH="228600" progId="Equation.3">
                      <p:embed/>
                      <p:pic>
                        <p:nvPicPr>
                          <p:cNvPr id="8242" name="Object 5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76" y="2976"/>
                            <a:ext cx="136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248" name="Object 5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753" y="1416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5036" name="Equation" r:id="rId13" imgW="241200" imgH="317160" progId="Equation.3">
                      <p:embed/>
                    </p:oleObj>
                  </mc:Choice>
                  <mc:Fallback>
                    <p:oleObj name="Equation" r:id="rId13" imgW="241200" imgH="317160" progId="Equation.3">
                      <p:embed/>
                      <p:pic>
                        <p:nvPicPr>
                          <p:cNvPr id="8248" name="Object 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53" y="1416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8244" name="Object 52"/>
            <p:cNvGraphicFramePr>
              <a:graphicFrameLocks noChangeAspect="1"/>
            </p:cNvGraphicFramePr>
            <p:nvPr>
              <p:extLst/>
            </p:nvPr>
          </p:nvGraphicFramePr>
          <p:xfrm>
            <a:off x="3608" y="2930"/>
            <a:ext cx="17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037" name="Equation" r:id="rId15" imgW="304560" imgH="317160" progId="Equation.3">
                    <p:embed/>
                  </p:oleObj>
                </mc:Choice>
                <mc:Fallback>
                  <p:oleObj name="Equation" r:id="rId15" imgW="304560" imgH="317160" progId="Equation.3">
                    <p:embed/>
                    <p:pic>
                      <p:nvPicPr>
                        <p:cNvPr id="8244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8" y="2930"/>
                          <a:ext cx="17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981200" y="12573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引例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曲线</a:t>
            </a:r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>
            <p:extLst/>
          </p:nvPr>
        </p:nvGraphicFramePr>
        <p:xfrm>
          <a:off x="3733800" y="1104900"/>
          <a:ext cx="10033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38" name="Equation" r:id="rId17" imgW="1002960" imgH="876240" progId="Equation.3">
                  <p:embed/>
                </p:oleObj>
              </mc:Choice>
              <mc:Fallback>
                <p:oleObj name="Equation" r:id="rId17" imgW="1002960" imgH="876240" progId="Equation.3">
                  <p:embed/>
                  <p:pic>
                    <p:nvPicPr>
                      <p:cNvPr id="81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104900"/>
                        <a:ext cx="10033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4711700" y="12573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和直线</a:t>
            </a:r>
          </a:p>
        </p:txBody>
      </p:sp>
      <p:graphicFrame>
        <p:nvGraphicFramePr>
          <p:cNvPr id="8199" name="Object 7"/>
          <p:cNvGraphicFramePr>
            <a:graphicFrameLocks noChangeAspect="1"/>
          </p:cNvGraphicFramePr>
          <p:nvPr>
            <p:extLst/>
          </p:nvPr>
        </p:nvGraphicFramePr>
        <p:xfrm>
          <a:off x="5930900" y="1366838"/>
          <a:ext cx="698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39" name="Equation" r:id="rId19" imgW="698400" imgH="317160" progId="Equation.3">
                  <p:embed/>
                </p:oleObj>
              </mc:Choice>
              <mc:Fallback>
                <p:oleObj name="Equation" r:id="rId19" imgW="698400" imgH="317160" progId="Equation.3">
                  <p:embed/>
                  <p:pic>
                    <p:nvPicPr>
                      <p:cNvPr id="81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0900" y="1366838"/>
                        <a:ext cx="698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6629400" y="1255713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及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zh-CN" altLang="en-US">
                <a:solidFill>
                  <a:srgbClr val="000000"/>
                </a:solidFill>
              </a:rPr>
              <a:t>轴所围成的开口曲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1706189" y="2120255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边梯形的面积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3847728" y="2127399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可记作</a:t>
            </a:r>
          </a:p>
        </p:txBody>
      </p:sp>
      <p:graphicFrame>
        <p:nvGraphicFramePr>
          <p:cNvPr id="8210" name="Object 18"/>
          <p:cNvGraphicFramePr>
            <a:graphicFrameLocks noChangeAspect="1"/>
          </p:cNvGraphicFramePr>
          <p:nvPr>
            <p:extLst/>
          </p:nvPr>
        </p:nvGraphicFramePr>
        <p:xfrm>
          <a:off x="2959100" y="2698750"/>
          <a:ext cx="1638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40" name="Equation" r:id="rId21" imgW="1638000" imgH="888840" progId="Equation.3">
                  <p:embed/>
                </p:oleObj>
              </mc:Choice>
              <mc:Fallback>
                <p:oleObj name="Equation" r:id="rId21" imgW="1638000" imgH="888840" progId="Equation.3">
                  <p:embed/>
                  <p:pic>
                    <p:nvPicPr>
                      <p:cNvPr id="821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698750"/>
                        <a:ext cx="1638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1706189" y="3629968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其含义可理解为 </a:t>
            </a:r>
          </a:p>
        </p:txBody>
      </p:sp>
      <p:graphicFrame>
        <p:nvGraphicFramePr>
          <p:cNvPr id="8212" name="Object 20"/>
          <p:cNvGraphicFramePr>
            <a:graphicFrameLocks noChangeAspect="1"/>
          </p:cNvGraphicFramePr>
          <p:nvPr>
            <p:extLst/>
          </p:nvPr>
        </p:nvGraphicFramePr>
        <p:xfrm>
          <a:off x="2559050" y="4184650"/>
          <a:ext cx="22987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41" name="Equation" r:id="rId23" imgW="2298600" imgH="888840" progId="Equation.3">
                  <p:embed/>
                </p:oleObj>
              </mc:Choice>
              <mc:Fallback>
                <p:oleObj name="Equation" r:id="rId23" imgW="2298600" imgH="888840" progId="Equation.3">
                  <p:embed/>
                  <p:pic>
                    <p:nvPicPr>
                      <p:cNvPr id="821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9050" y="4184650"/>
                        <a:ext cx="22987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3" name="Line 21"/>
          <p:cNvSpPr>
            <a:spLocks noChangeShapeType="1"/>
          </p:cNvSpPr>
          <p:nvPr/>
        </p:nvSpPr>
        <p:spPr bwMode="auto">
          <a:xfrm>
            <a:off x="9306492" y="4213569"/>
            <a:ext cx="0" cy="2286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821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6288540"/>
              </p:ext>
            </p:extLst>
          </p:nvPr>
        </p:nvGraphicFramePr>
        <p:xfrm>
          <a:off x="9154115" y="4442192"/>
          <a:ext cx="253440" cy="354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42" name="Equation" r:id="rId25" imgW="126720" imgH="177480" progId="Equation.3">
                  <p:embed/>
                </p:oleObj>
              </mc:Choice>
              <mc:Fallback>
                <p:oleObj name="Equation" r:id="rId25" imgW="126720" imgH="177480" progId="Equation.3">
                  <p:embed/>
                  <p:pic>
                    <p:nvPicPr>
                      <p:cNvPr id="821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4115" y="4442192"/>
                        <a:ext cx="253440" cy="354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6" name="Object 24"/>
          <p:cNvGraphicFramePr>
            <a:graphicFrameLocks noChangeAspect="1"/>
          </p:cNvGraphicFramePr>
          <p:nvPr>
            <p:extLst/>
          </p:nvPr>
        </p:nvGraphicFramePr>
        <p:xfrm>
          <a:off x="4876800" y="4064000"/>
          <a:ext cx="20828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43" name="Equation" r:id="rId27" imgW="2082600" imgH="1041120" progId="Equation.3">
                  <p:embed/>
                </p:oleObj>
              </mc:Choice>
              <mc:Fallback>
                <p:oleObj name="Equation" r:id="rId27" imgW="2082600" imgH="1041120" progId="Equation.3">
                  <p:embed/>
                  <p:pic>
                    <p:nvPicPr>
                      <p:cNvPr id="821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064000"/>
                        <a:ext cx="20828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7" name="Object 25"/>
          <p:cNvGraphicFramePr>
            <a:graphicFrameLocks noChangeAspect="1"/>
          </p:cNvGraphicFramePr>
          <p:nvPr>
            <p:extLst/>
          </p:nvPr>
        </p:nvGraphicFramePr>
        <p:xfrm>
          <a:off x="2895600" y="5334000"/>
          <a:ext cx="20955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44" name="Equation" r:id="rId29" imgW="2095200" imgH="914400" progId="Equation.3">
                  <p:embed/>
                </p:oleObj>
              </mc:Choice>
              <mc:Fallback>
                <p:oleObj name="Equation" r:id="rId29" imgW="2095200" imgH="914400" progId="Equation.3">
                  <p:embed/>
                  <p:pic>
                    <p:nvPicPr>
                      <p:cNvPr id="821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34000"/>
                        <a:ext cx="20955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8" name="Object 26"/>
          <p:cNvGraphicFramePr>
            <a:graphicFrameLocks noChangeAspect="1"/>
          </p:cNvGraphicFramePr>
          <p:nvPr>
            <p:extLst/>
          </p:nvPr>
        </p:nvGraphicFramePr>
        <p:xfrm>
          <a:off x="5029200" y="56388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45" name="Equation" r:id="rId31" imgW="431640" imgH="304560" progId="Equation.3">
                  <p:embed/>
                </p:oleObj>
              </mc:Choice>
              <mc:Fallback>
                <p:oleObj name="Equation" r:id="rId31" imgW="431640" imgH="304560" progId="Equation.3">
                  <p:embed/>
                  <p:pic>
                    <p:nvPicPr>
                      <p:cNvPr id="821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56388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文本框 31"/>
          <p:cNvSpPr txBox="1"/>
          <p:nvPr/>
        </p:nvSpPr>
        <p:spPr>
          <a:xfrm>
            <a:off x="4007768" y="321330"/>
            <a:ext cx="44037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</a:rPr>
              <a:t>5.4.1   </a:t>
            </a:r>
            <a:r>
              <a:rPr lang="zh-CN" altLang="en-US" dirty="0" smtClean="0">
                <a:solidFill>
                  <a:srgbClr val="C00000"/>
                </a:solidFill>
              </a:rPr>
              <a:t>无</a:t>
            </a:r>
            <a:r>
              <a:rPr lang="zh-CN" altLang="en-US" dirty="0">
                <a:solidFill>
                  <a:srgbClr val="C00000"/>
                </a:solidFill>
              </a:rPr>
              <a:t>界区间的广义积分</a:t>
            </a:r>
          </a:p>
        </p:txBody>
      </p:sp>
    </p:spTree>
    <p:extLst>
      <p:ext uri="{BB962C8B-B14F-4D97-AF65-F5344CB8AC3E}">
        <p14:creationId xmlns:p14="http://schemas.microsoft.com/office/powerpoint/2010/main" val="259569609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  <p:bldP spid="8198" grpId="0" autoUpdateAnimBg="0"/>
      <p:bldP spid="8200" grpId="0" autoUpdateAnimBg="0"/>
      <p:bldP spid="8201" grpId="0" autoUpdateAnimBg="0"/>
      <p:bldP spid="8209" grpId="0" autoUpdateAnimBg="0"/>
      <p:bldP spid="8211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81000"/>
            <a:ext cx="837565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 (1)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有时通过换元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zh-CN" altLang="en-US" sz="2800" dirty="0" smtClean="0">
                <a:solidFill>
                  <a:schemeClr val="bg2"/>
                </a:solidFill>
                <a:ea typeface="楷体_GB2312" pitchFamily="49" charset="-122"/>
              </a:rPr>
              <a:t>广义积分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和常义积分可以互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676400" y="108108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相转化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063750" y="18288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例如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>
            <p:extLst/>
          </p:nvPr>
        </p:nvGraphicFramePr>
        <p:xfrm>
          <a:off x="3257550" y="1670050"/>
          <a:ext cx="1485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14" name="Equation" r:id="rId4" imgW="1485720" imgH="927000" progId="Equation.3">
                  <p:embed/>
                </p:oleObj>
              </mc:Choice>
              <mc:Fallback>
                <p:oleObj name="Equation" r:id="rId4" imgW="1485720" imgH="927000" progId="Equation.3">
                  <p:embed/>
                  <p:pic>
                    <p:nvPicPr>
                      <p:cNvPr id="2458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7550" y="1670050"/>
                        <a:ext cx="1485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Object 7"/>
          <p:cNvGraphicFramePr>
            <a:graphicFrameLocks noChangeAspect="1"/>
          </p:cNvGraphicFramePr>
          <p:nvPr>
            <p:extLst/>
          </p:nvPr>
        </p:nvGraphicFramePr>
        <p:xfrm>
          <a:off x="6324600" y="1905000"/>
          <a:ext cx="1905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15" name="Equation" r:id="rId6" imgW="1904760" imgH="444240" progId="Equation.3">
                  <p:embed/>
                </p:oleObj>
              </mc:Choice>
              <mc:Fallback>
                <p:oleObj name="Equation" r:id="rId6" imgW="1904760" imgH="444240" progId="Equation.3">
                  <p:embed/>
                  <p:pic>
                    <p:nvPicPr>
                      <p:cNvPr id="245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1905000"/>
                        <a:ext cx="1905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5" name="Object 9"/>
          <p:cNvGraphicFramePr>
            <a:graphicFrameLocks noChangeAspect="1"/>
          </p:cNvGraphicFramePr>
          <p:nvPr>
            <p:extLst/>
          </p:nvPr>
        </p:nvGraphicFramePr>
        <p:xfrm>
          <a:off x="4826000" y="1676400"/>
          <a:ext cx="10287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16" name="Equation" r:id="rId8" imgW="1028520" imgH="876240" progId="Equation.3">
                  <p:embed/>
                </p:oleObj>
              </mc:Choice>
              <mc:Fallback>
                <p:oleObj name="Equation" r:id="rId8" imgW="1028520" imgH="876240" progId="Equation.3">
                  <p:embed/>
                  <p:pic>
                    <p:nvPicPr>
                      <p:cNvPr id="245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0" y="1676400"/>
                        <a:ext cx="10287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6" name="Object 10"/>
          <p:cNvGraphicFramePr>
            <a:graphicFrameLocks noChangeAspect="1"/>
          </p:cNvGraphicFramePr>
          <p:nvPr>
            <p:extLst/>
          </p:nvPr>
        </p:nvGraphicFramePr>
        <p:xfrm>
          <a:off x="3251200" y="2781300"/>
          <a:ext cx="16256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17" name="Equation" r:id="rId10" imgW="1625400" imgH="965160" progId="Equation.3">
                  <p:embed/>
                </p:oleObj>
              </mc:Choice>
              <mc:Fallback>
                <p:oleObj name="Equation" r:id="rId10" imgW="1625400" imgH="965160" progId="Equation.3">
                  <p:embed/>
                  <p:pic>
                    <p:nvPicPr>
                      <p:cNvPr id="2458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2781300"/>
                        <a:ext cx="16256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7" name="Object 11"/>
          <p:cNvGraphicFramePr>
            <a:graphicFrameLocks noChangeAspect="1"/>
          </p:cNvGraphicFramePr>
          <p:nvPr>
            <p:extLst/>
          </p:nvPr>
        </p:nvGraphicFramePr>
        <p:xfrm>
          <a:off x="4953000" y="2705100"/>
          <a:ext cx="21082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18" name="Equation" r:id="rId12" imgW="2108160" imgH="1257120" progId="Equation.3">
                  <p:embed/>
                </p:oleObj>
              </mc:Choice>
              <mc:Fallback>
                <p:oleObj name="Equation" r:id="rId12" imgW="2108160" imgH="1257120" progId="Equation.3">
                  <p:embed/>
                  <p:pic>
                    <p:nvPicPr>
                      <p:cNvPr id="2458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705100"/>
                        <a:ext cx="21082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8" name="Object 12"/>
          <p:cNvGraphicFramePr>
            <a:graphicFrameLocks noChangeAspect="1"/>
          </p:cNvGraphicFramePr>
          <p:nvPr>
            <p:extLst/>
          </p:nvPr>
        </p:nvGraphicFramePr>
        <p:xfrm>
          <a:off x="7112000" y="2794000"/>
          <a:ext cx="23368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19" name="Equation" r:id="rId14" imgW="2336760" imgH="1104840" progId="Equation.3">
                  <p:embed/>
                </p:oleObj>
              </mc:Choice>
              <mc:Fallback>
                <p:oleObj name="Equation" r:id="rId14" imgW="2336760" imgH="1104840" progId="Equation.3">
                  <p:embed/>
                  <p:pic>
                    <p:nvPicPr>
                      <p:cNvPr id="2458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0" y="2794000"/>
                        <a:ext cx="23368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1" name="Object 15"/>
          <p:cNvGraphicFramePr>
            <a:graphicFrameLocks noChangeAspect="1"/>
          </p:cNvGraphicFramePr>
          <p:nvPr>
            <p:extLst/>
          </p:nvPr>
        </p:nvGraphicFramePr>
        <p:xfrm>
          <a:off x="7321550" y="4121150"/>
          <a:ext cx="1905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20" name="Equation" r:id="rId16" imgW="1904760" imgH="850680" progId="Equation.3">
                  <p:embed/>
                </p:oleObj>
              </mc:Choice>
              <mc:Fallback>
                <p:oleObj name="Equation" r:id="rId16" imgW="1904760" imgH="850680" progId="Equation.3">
                  <p:embed/>
                  <p:pic>
                    <p:nvPicPr>
                      <p:cNvPr id="2459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4121150"/>
                        <a:ext cx="1905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3" name="Object 17"/>
          <p:cNvGraphicFramePr>
            <a:graphicFrameLocks noChangeAspect="1"/>
          </p:cNvGraphicFramePr>
          <p:nvPr>
            <p:extLst/>
          </p:nvPr>
        </p:nvGraphicFramePr>
        <p:xfrm>
          <a:off x="4978400" y="4076700"/>
          <a:ext cx="17272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21" name="Equation" r:id="rId18" imgW="1726920" imgH="876240" progId="Equation.3">
                  <p:embed/>
                </p:oleObj>
              </mc:Choice>
              <mc:Fallback>
                <p:oleObj name="Equation" r:id="rId18" imgW="1726920" imgH="876240" progId="Equation.3">
                  <p:embed/>
                  <p:pic>
                    <p:nvPicPr>
                      <p:cNvPr id="2459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8400" y="4076700"/>
                        <a:ext cx="17272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2063750" y="5029201"/>
            <a:ext cx="579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00"/>
                </a:solidFill>
              </a:rPr>
              <a:t>(2)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当一题同时含两</a:t>
            </a:r>
            <a:r>
              <a:rPr lang="zh-CN" altLang="en-US" dirty="0" smtClean="0">
                <a:solidFill>
                  <a:srgbClr val="000000"/>
                </a:solidFill>
              </a:rPr>
              <a:t>类广义积分</a:t>
            </a:r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4605" name="Text Box 29"/>
          <p:cNvSpPr txBox="1">
            <a:spLocks noChangeArrowheads="1"/>
          </p:cNvSpPr>
          <p:nvPr/>
        </p:nvSpPr>
        <p:spPr bwMode="auto">
          <a:xfrm>
            <a:off x="7391400" y="502920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应划分积分区间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4606" name="Text Box 30"/>
          <p:cNvSpPr txBox="1">
            <a:spLocks noChangeArrowheads="1"/>
          </p:cNvSpPr>
          <p:nvPr/>
        </p:nvSpPr>
        <p:spPr bwMode="auto">
          <a:xfrm>
            <a:off x="2590800" y="5638801"/>
            <a:ext cx="563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分别讨论每一区间上</a:t>
            </a:r>
            <a:r>
              <a:rPr lang="zh-CN" altLang="en-US" dirty="0" smtClean="0">
                <a:solidFill>
                  <a:srgbClr val="000000"/>
                </a:solidFill>
              </a:rPr>
              <a:t>的广义积分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30471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4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 advAuto="0"/>
      <p:bldP spid="24580" grpId="0" autoUpdateAnimBg="0"/>
      <p:bldP spid="24594" grpId="0" autoUpdateAnimBg="0"/>
      <p:bldP spid="24605" grpId="0" autoUpdateAnimBg="0"/>
      <p:bldP spid="24606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7408" y="405035"/>
            <a:ext cx="7848674" cy="685800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(3)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有时需考虑</a:t>
            </a:r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(Cauchy)</a:t>
            </a:r>
            <a:r>
              <a:rPr lang="zh-CN" altLang="en-US" sz="2800" dirty="0">
                <a:solidFill>
                  <a:srgbClr val="C00000"/>
                </a:solidFill>
                <a:ea typeface="楷体_GB2312" pitchFamily="49" charset="-122"/>
              </a:rPr>
              <a:t>主值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意义下</a:t>
            </a:r>
            <a:r>
              <a:rPr lang="zh-CN" altLang="en-US" sz="2800" dirty="0" smtClean="0">
                <a:solidFill>
                  <a:schemeClr val="bg2"/>
                </a:solidFill>
                <a:ea typeface="楷体_GB2312" pitchFamily="49" charset="-122"/>
              </a:rPr>
              <a:t>的广义积分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. </a:t>
            </a:r>
          </a:p>
        </p:txBody>
      </p:sp>
      <p:graphicFrame>
        <p:nvGraphicFramePr>
          <p:cNvPr id="2560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3218080"/>
              </p:ext>
            </p:extLst>
          </p:nvPr>
        </p:nvGraphicFramePr>
        <p:xfrm>
          <a:off x="3075309" y="2139776"/>
          <a:ext cx="20320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305" name="Equation" r:id="rId3" imgW="2031840" imgH="774360" progId="Equation.3">
                  <p:embed/>
                </p:oleObj>
              </mc:Choice>
              <mc:Fallback>
                <p:oleObj name="Equation" r:id="rId3" imgW="2031840" imgH="774360" progId="Equation.3">
                  <p:embed/>
                  <p:pic>
                    <p:nvPicPr>
                      <p:cNvPr id="256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5309" y="2139776"/>
                        <a:ext cx="20320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5996488"/>
              </p:ext>
            </p:extLst>
          </p:nvPr>
        </p:nvGraphicFramePr>
        <p:xfrm>
          <a:off x="5393060" y="2298526"/>
          <a:ext cx="29956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306" name="Equation" r:id="rId5" imgW="2997000" imgH="444240" progId="Equation.3">
                  <p:embed/>
                </p:oleObj>
              </mc:Choice>
              <mc:Fallback>
                <p:oleObj name="Equation" r:id="rId5" imgW="2997000" imgH="444240" progId="Equation.3">
                  <p:embed/>
                  <p:pic>
                    <p:nvPicPr>
                      <p:cNvPr id="2561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3060" y="2298526"/>
                        <a:ext cx="29956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1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020168"/>
              </p:ext>
            </p:extLst>
          </p:nvPr>
        </p:nvGraphicFramePr>
        <p:xfrm>
          <a:off x="3075309" y="1142826"/>
          <a:ext cx="22352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307" name="Equation" r:id="rId7" imgW="2234880" imgH="774360" progId="Equation.3">
                  <p:embed/>
                </p:oleObj>
              </mc:Choice>
              <mc:Fallback>
                <p:oleObj name="Equation" r:id="rId7" imgW="2234880" imgH="774360" progId="Equation.3">
                  <p:embed/>
                  <p:pic>
                    <p:nvPicPr>
                      <p:cNvPr id="2562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5309" y="1142826"/>
                        <a:ext cx="22352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7532108"/>
              </p:ext>
            </p:extLst>
          </p:nvPr>
        </p:nvGraphicFramePr>
        <p:xfrm>
          <a:off x="5434979" y="1142826"/>
          <a:ext cx="27178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308" name="Equation" r:id="rId9" imgW="2717640" imgH="825480" progId="Equation.3">
                  <p:embed/>
                </p:oleObj>
              </mc:Choice>
              <mc:Fallback>
                <p:oleObj name="Equation" r:id="rId9" imgW="2717640" imgH="825480" progId="Equation.3">
                  <p:embed/>
                  <p:pic>
                    <p:nvPicPr>
                      <p:cNvPr id="2562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4979" y="1142826"/>
                        <a:ext cx="27178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35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834405"/>
              </p:ext>
            </p:extLst>
          </p:nvPr>
        </p:nvGraphicFramePr>
        <p:xfrm>
          <a:off x="3884935" y="2914476"/>
          <a:ext cx="5165725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309" name="Equation" r:id="rId11" imgW="5168880" imgH="888840" progId="Equation.3">
                  <p:embed/>
                </p:oleObj>
              </mc:Choice>
              <mc:Fallback>
                <p:oleObj name="Equation" r:id="rId11" imgW="5168880" imgH="888840" progId="Equation.3">
                  <p:embed/>
                  <p:pic>
                    <p:nvPicPr>
                      <p:cNvPr id="25635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4935" y="2914476"/>
                        <a:ext cx="5165725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9" name="Text Box 39"/>
          <p:cNvSpPr txBox="1">
            <a:spLocks noChangeArrowheads="1"/>
          </p:cNvSpPr>
          <p:nvPr/>
        </p:nvSpPr>
        <p:spPr bwMode="auto">
          <a:xfrm>
            <a:off x="1008212" y="3985900"/>
            <a:ext cx="102723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注意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主值意义</a:t>
            </a:r>
            <a:r>
              <a:rPr lang="zh-CN" altLang="en-US" dirty="0" smtClean="0">
                <a:solidFill>
                  <a:srgbClr val="000000"/>
                </a:solidFill>
              </a:rPr>
              <a:t>下广义积分</a:t>
            </a:r>
            <a:r>
              <a:rPr lang="zh-CN" altLang="en-US" dirty="0">
                <a:solidFill>
                  <a:srgbClr val="000000"/>
                </a:solidFill>
              </a:rPr>
              <a:t>存在不等于一般意义下广义积分</a:t>
            </a:r>
            <a:r>
              <a:rPr lang="zh-CN" altLang="en-US" dirty="0" smtClean="0">
                <a:solidFill>
                  <a:srgbClr val="000000"/>
                </a:solidFill>
              </a:rPr>
              <a:t>收敛</a:t>
            </a:r>
            <a:r>
              <a:rPr lang="en-US" altLang="zh-CN" dirty="0" smtClean="0">
                <a:solidFill>
                  <a:srgbClr val="000000"/>
                </a:solidFill>
              </a:rPr>
              <a:t>.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25641" name="Text Box 41"/>
          <p:cNvSpPr txBox="1">
            <a:spLocks noChangeArrowheads="1"/>
          </p:cNvSpPr>
          <p:nvPr/>
        </p:nvSpPr>
        <p:spPr bwMode="auto">
          <a:xfrm>
            <a:off x="8247385" y="488378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其定义为</a:t>
            </a:r>
          </a:p>
        </p:txBody>
      </p:sp>
      <p:sp>
        <p:nvSpPr>
          <p:cNvPr id="2" name="矩形 1"/>
          <p:cNvSpPr/>
          <p:nvPr/>
        </p:nvSpPr>
        <p:spPr>
          <a:xfrm>
            <a:off x="997798" y="4722135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bg2"/>
                </a:solidFill>
              </a:rPr>
              <a:t>例如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10890" y="4589943"/>
            <a:ext cx="2128838" cy="785813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4091309" y="4721239"/>
            <a:ext cx="9252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chemeClr val="bg2"/>
                </a:solidFill>
              </a:rPr>
              <a:t>=0</a:t>
            </a:r>
            <a:r>
              <a:rPr lang="zh-CN" altLang="en-US" dirty="0" smtClean="0">
                <a:solidFill>
                  <a:schemeClr val="bg2"/>
                </a:solidFill>
              </a:rPr>
              <a:t>，</a:t>
            </a:r>
            <a:endParaRPr lang="zh-CN" altLang="en-US" dirty="0">
              <a:solidFill>
                <a:schemeClr val="bg2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170747" y="4725144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bg2"/>
                </a:solidFill>
              </a:rPr>
              <a:t>但</a:t>
            </a:r>
            <a:endParaRPr lang="zh-CN" altLang="en-US" dirty="0">
              <a:solidFill>
                <a:schemeClr val="bg2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225536" y="4724563"/>
            <a:ext cx="992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bg2"/>
                </a:solidFill>
              </a:rPr>
              <a:t>发散</a:t>
            </a:r>
            <a:r>
              <a:rPr lang="en-US" altLang="zh-CN" dirty="0" smtClean="0">
                <a:solidFill>
                  <a:schemeClr val="bg2"/>
                </a:solidFill>
              </a:rPr>
              <a:t>.</a:t>
            </a:r>
            <a:endParaRPr lang="zh-CN" altLang="en-US" dirty="0">
              <a:solidFill>
                <a:schemeClr val="bg2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26153" y="4620899"/>
            <a:ext cx="16383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5786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39" grpId="0" build="p" autoUpdateAnimBg="0"/>
      <p:bldP spid="25641" grpId="0" build="p" autoUpdateAnimBg="0"/>
      <p:bldP spid="2" grpId="0"/>
      <p:bldP spid="13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ChangeArrowheads="1"/>
          </p:cNvSpPr>
          <p:nvPr/>
        </p:nvSpPr>
        <p:spPr bwMode="auto">
          <a:xfrm>
            <a:off x="1703512" y="404664"/>
            <a:ext cx="8424614" cy="602529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作业   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习题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ea typeface="楷体_GB2312"/>
              </a:rPr>
              <a:t>5.4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楷体_GB2312"/>
              </a:rPr>
              <a:t>    </a:t>
            </a:r>
            <a:r>
              <a:rPr kumimoji="0" lang="zh-CN" altLang="en-US" sz="2400" kern="0" noProof="0" dirty="0">
                <a:solidFill>
                  <a:srgbClr val="000000"/>
                </a:solidFill>
                <a:ea typeface="楷体_GB2312"/>
              </a:rPr>
              <a:t>下</a:t>
            </a:r>
            <a:r>
              <a:rPr kumimoji="0" lang="zh-CN" altLang="en-US" sz="2400" kern="0" noProof="0" dirty="0" smtClean="0">
                <a:solidFill>
                  <a:srgbClr val="000000"/>
                </a:solidFill>
                <a:ea typeface="楷体_GB2312"/>
              </a:rPr>
              <a:t>题 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楷体_GB2312"/>
              </a:rPr>
              <a:t>(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楷体_GB2312"/>
              </a:rPr>
              <a:t>偶数小题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楷体_GB2312"/>
              </a:rPr>
              <a:t>).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249" y="1772816"/>
            <a:ext cx="9517501" cy="23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57231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6" y="386335"/>
            <a:ext cx="24320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思考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 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试证</a:t>
            </a:r>
          </a:p>
        </p:txBody>
      </p:sp>
      <p:graphicFrame>
        <p:nvGraphicFramePr>
          <p:cNvPr id="38915" name="Object 3"/>
          <p:cNvGraphicFramePr>
            <a:graphicFrameLocks noChangeAspect="1"/>
          </p:cNvGraphicFramePr>
          <p:nvPr>
            <p:extLst/>
          </p:nvPr>
        </p:nvGraphicFramePr>
        <p:xfrm>
          <a:off x="3848622" y="188640"/>
          <a:ext cx="3558852" cy="928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30" name="Equation" r:id="rId3" imgW="3746160" imgH="977760" progId="Equation.3">
                  <p:embed/>
                </p:oleObj>
              </mc:Choice>
              <mc:Fallback>
                <p:oleObj name="Equation" r:id="rId3" imgW="3746160" imgH="977760" progId="Equation.3">
                  <p:embed/>
                  <p:pic>
                    <p:nvPicPr>
                      <p:cNvPr id="389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8622" y="188640"/>
                        <a:ext cx="3558852" cy="9288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7447930" y="431579"/>
            <a:ext cx="205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并求其值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919536" y="1479351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38918" name="Object 6"/>
          <p:cNvGraphicFramePr>
            <a:graphicFrameLocks noChangeAspect="1"/>
          </p:cNvGraphicFramePr>
          <p:nvPr>
            <p:extLst/>
          </p:nvPr>
        </p:nvGraphicFramePr>
        <p:xfrm>
          <a:off x="2905536" y="1382848"/>
          <a:ext cx="1325808" cy="799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31" name="Equation" r:id="rId5" imgW="1473120" imgH="888840" progId="Equation.3">
                  <p:embed/>
                </p:oleObj>
              </mc:Choice>
              <mc:Fallback>
                <p:oleObj name="Equation" r:id="rId5" imgW="1473120" imgH="888840" progId="Equation.3">
                  <p:embed/>
                  <p:pic>
                    <p:nvPicPr>
                      <p:cNvPr id="389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5536" y="1382848"/>
                        <a:ext cx="1325808" cy="7999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4421783" y="1230995"/>
            <a:ext cx="762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38920" name="Object 8"/>
          <p:cNvGraphicFramePr>
            <a:graphicFrameLocks noChangeAspect="1"/>
          </p:cNvGraphicFramePr>
          <p:nvPr>
            <p:extLst/>
          </p:nvPr>
        </p:nvGraphicFramePr>
        <p:xfrm>
          <a:off x="4901208" y="1222170"/>
          <a:ext cx="673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32" name="Equation" r:id="rId7" imgW="672840" imgH="507960" progId="Equation.3">
                  <p:embed/>
                </p:oleObj>
              </mc:Choice>
              <mc:Fallback>
                <p:oleObj name="Equation" r:id="rId7" imgW="672840" imgH="507960" progId="Equation.3">
                  <p:embed/>
                  <p:pic>
                    <p:nvPicPr>
                      <p:cNvPr id="389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1208" y="1222170"/>
                        <a:ext cx="673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921" name="Group 9"/>
          <p:cNvGrpSpPr>
            <a:grpSpLocks/>
          </p:cNvGrpSpPr>
          <p:nvPr/>
        </p:nvGrpSpPr>
        <p:grpSpPr bwMode="auto">
          <a:xfrm>
            <a:off x="4367808" y="1758745"/>
            <a:ext cx="1332000" cy="71438"/>
            <a:chOff x="2256" y="1178"/>
            <a:chExt cx="864" cy="70"/>
          </a:xfrm>
        </p:grpSpPr>
        <p:sp>
          <p:nvSpPr>
            <p:cNvPr id="38922" name="Line 10"/>
            <p:cNvSpPr>
              <a:spLocks noChangeShapeType="1"/>
            </p:cNvSpPr>
            <p:nvPr/>
          </p:nvSpPr>
          <p:spPr bwMode="auto">
            <a:xfrm>
              <a:off x="2256" y="1178"/>
              <a:ext cx="86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8923" name="Line 11"/>
            <p:cNvSpPr>
              <a:spLocks noChangeShapeType="1"/>
            </p:cNvSpPr>
            <p:nvPr/>
          </p:nvSpPr>
          <p:spPr bwMode="auto">
            <a:xfrm>
              <a:off x="2256" y="1248"/>
              <a:ext cx="86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38924" name="Object 12"/>
          <p:cNvGraphicFramePr>
            <a:graphicFrameLocks noChangeAspect="1"/>
          </p:cNvGraphicFramePr>
          <p:nvPr>
            <p:extLst/>
          </p:nvPr>
        </p:nvGraphicFramePr>
        <p:xfrm>
          <a:off x="5853647" y="1390178"/>
          <a:ext cx="2502900" cy="971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33" name="Equation" r:id="rId9" imgW="2781000" imgH="1079280" progId="Equation.3">
                  <p:embed/>
                </p:oleObj>
              </mc:Choice>
              <mc:Fallback>
                <p:oleObj name="Equation" r:id="rId9" imgW="2781000" imgH="1079280" progId="Equation.3">
                  <p:embed/>
                  <p:pic>
                    <p:nvPicPr>
                      <p:cNvPr id="389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3647" y="1390178"/>
                        <a:ext cx="2502900" cy="971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5" name="Object 13"/>
          <p:cNvGraphicFramePr>
            <a:graphicFrameLocks noChangeAspect="1"/>
          </p:cNvGraphicFramePr>
          <p:nvPr>
            <p:extLst/>
          </p:nvPr>
        </p:nvGraphicFramePr>
        <p:xfrm>
          <a:off x="3770950" y="2271666"/>
          <a:ext cx="1943028" cy="879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34" name="Equation" r:id="rId11" imgW="2158920" imgH="977760" progId="Equation.3">
                  <p:embed/>
                </p:oleObj>
              </mc:Choice>
              <mc:Fallback>
                <p:oleObj name="Equation" r:id="rId11" imgW="2158920" imgH="977760" progId="Equation.3">
                  <p:embed/>
                  <p:pic>
                    <p:nvPicPr>
                      <p:cNvPr id="3892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0950" y="2271666"/>
                        <a:ext cx="1943028" cy="879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6" name="Object 14"/>
          <p:cNvGraphicFramePr>
            <a:graphicFrameLocks noChangeAspect="1"/>
          </p:cNvGraphicFramePr>
          <p:nvPr>
            <p:extLst/>
          </p:nvPr>
        </p:nvGraphicFramePr>
        <p:xfrm>
          <a:off x="5807968" y="2276296"/>
          <a:ext cx="2023056" cy="879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35" name="Equation" r:id="rId13" imgW="2247840" imgH="977760" progId="Equation.3">
                  <p:embed/>
                </p:oleObj>
              </mc:Choice>
              <mc:Fallback>
                <p:oleObj name="Equation" r:id="rId13" imgW="2247840" imgH="977760" progId="Equation.3">
                  <p:embed/>
                  <p:pic>
                    <p:nvPicPr>
                      <p:cNvPr id="3892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7968" y="2276296"/>
                        <a:ext cx="2023056" cy="879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7" name="Object 15"/>
          <p:cNvGraphicFramePr>
            <a:graphicFrameLocks noChangeAspect="1"/>
          </p:cNvGraphicFramePr>
          <p:nvPr>
            <p:extLst/>
          </p:nvPr>
        </p:nvGraphicFramePr>
        <p:xfrm>
          <a:off x="2148352" y="3252150"/>
          <a:ext cx="6251904" cy="994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36" name="Equation" r:id="rId15" imgW="6946560" imgH="1104840" progId="Equation.3">
                  <p:embed/>
                </p:oleObj>
              </mc:Choice>
              <mc:Fallback>
                <p:oleObj name="Equation" r:id="rId15" imgW="6946560" imgH="1104840" progId="Equation.3">
                  <p:embed/>
                  <p:pic>
                    <p:nvPicPr>
                      <p:cNvPr id="3892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8352" y="3252150"/>
                        <a:ext cx="6251904" cy="9943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8" name="Object 16"/>
          <p:cNvGraphicFramePr>
            <a:graphicFrameLocks noChangeAspect="1"/>
          </p:cNvGraphicFramePr>
          <p:nvPr>
            <p:extLst/>
          </p:nvPr>
        </p:nvGraphicFramePr>
        <p:xfrm>
          <a:off x="2351584" y="4269587"/>
          <a:ext cx="2228796" cy="879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37" name="Equation" r:id="rId17" imgW="2476440" imgH="977760" progId="Equation.3">
                  <p:embed/>
                </p:oleObj>
              </mc:Choice>
              <mc:Fallback>
                <p:oleObj name="Equation" r:id="rId17" imgW="2476440" imgH="977760" progId="Equation.3">
                  <p:embed/>
                  <p:pic>
                    <p:nvPicPr>
                      <p:cNvPr id="3892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584" y="4269587"/>
                        <a:ext cx="2228796" cy="879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9" name="Object 17"/>
          <p:cNvGraphicFramePr>
            <a:graphicFrameLocks noChangeAspect="1"/>
          </p:cNvGraphicFramePr>
          <p:nvPr>
            <p:extLst/>
          </p:nvPr>
        </p:nvGraphicFramePr>
        <p:xfrm>
          <a:off x="4647881" y="4198021"/>
          <a:ext cx="2457216" cy="1177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38" name="Equation" r:id="rId19" imgW="2730240" imgH="1307880" progId="Equation.3">
                  <p:embed/>
                </p:oleObj>
              </mc:Choice>
              <mc:Fallback>
                <p:oleObj name="Equation" r:id="rId19" imgW="2730240" imgH="1307880" progId="Equation.3">
                  <p:embed/>
                  <p:pic>
                    <p:nvPicPr>
                      <p:cNvPr id="3892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7881" y="4198021"/>
                        <a:ext cx="2457216" cy="11770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3"/>
          <p:cNvGraphicFramePr>
            <a:graphicFrameLocks noChangeAspect="1"/>
          </p:cNvGraphicFramePr>
          <p:nvPr>
            <p:extLst/>
          </p:nvPr>
        </p:nvGraphicFramePr>
        <p:xfrm>
          <a:off x="2351172" y="5383652"/>
          <a:ext cx="3760344" cy="925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39" name="Equation" r:id="rId21" imgW="4178160" imgH="1028520" progId="Equation.3">
                  <p:embed/>
                </p:oleObj>
              </mc:Choice>
              <mc:Fallback>
                <p:oleObj name="Equation" r:id="rId21" imgW="4178160" imgH="1028520" progId="Equation.3">
                  <p:embed/>
                  <p:pic>
                    <p:nvPicPr>
                      <p:cNvPr id="1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172" y="5383652"/>
                        <a:ext cx="3760344" cy="9256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4"/>
          <p:cNvGraphicFramePr>
            <a:graphicFrameLocks noChangeAspect="1"/>
          </p:cNvGraphicFramePr>
          <p:nvPr>
            <p:extLst/>
          </p:nvPr>
        </p:nvGraphicFramePr>
        <p:xfrm>
          <a:off x="6199448" y="5261755"/>
          <a:ext cx="2868696" cy="982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40" name="Equation" r:id="rId23" imgW="3187440" imgH="1091880" progId="Equation.3">
                  <p:embed/>
                </p:oleObj>
              </mc:Choice>
              <mc:Fallback>
                <p:oleObj name="Equation" r:id="rId23" imgW="3187440" imgH="1091880" progId="Equation.3">
                  <p:embed/>
                  <p:pic>
                    <p:nvPicPr>
                      <p:cNvPr id="1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9448" y="5261755"/>
                        <a:ext cx="2868696" cy="982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5"/>
          <p:cNvGraphicFramePr>
            <a:graphicFrameLocks noChangeAspect="1"/>
          </p:cNvGraphicFramePr>
          <p:nvPr>
            <p:extLst/>
          </p:nvPr>
        </p:nvGraphicFramePr>
        <p:xfrm>
          <a:off x="9068144" y="5364673"/>
          <a:ext cx="891324" cy="776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41" name="Equation" r:id="rId25" imgW="990360" imgH="863280" progId="Equation.3">
                  <p:embed/>
                </p:oleObj>
              </mc:Choice>
              <mc:Fallback>
                <p:oleObj name="Equation" r:id="rId25" imgW="990360" imgH="863280" progId="Equation.3">
                  <p:embed/>
                  <p:pic>
                    <p:nvPicPr>
                      <p:cNvPr id="2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8144" y="5364673"/>
                        <a:ext cx="891324" cy="7769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25341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utoUpdateAnimBg="0"/>
      <p:bldP spid="38919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0" name="Text Box 3084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524672" y="3841884"/>
            <a:ext cx="6324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2.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无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界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函数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广义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积分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的审敛法</a:t>
            </a:r>
          </a:p>
        </p:txBody>
      </p:sp>
      <p:sp>
        <p:nvSpPr>
          <p:cNvPr id="7172" name="Text Box 3076"/>
          <p:cNvSpPr txBox="1">
            <a:spLocks noChangeArrowheads="1"/>
          </p:cNvSpPr>
          <p:nvPr/>
        </p:nvSpPr>
        <p:spPr bwMode="auto">
          <a:xfrm>
            <a:off x="3499221" y="1932474"/>
            <a:ext cx="17351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反常积分</a:t>
            </a:r>
          </a:p>
        </p:txBody>
      </p:sp>
      <p:sp>
        <p:nvSpPr>
          <p:cNvPr id="7173" name="AutoShape 3077"/>
          <p:cNvSpPr>
            <a:spLocks/>
          </p:cNvSpPr>
          <p:nvPr/>
        </p:nvSpPr>
        <p:spPr bwMode="auto">
          <a:xfrm>
            <a:off x="5144667" y="1736884"/>
            <a:ext cx="179387" cy="914400"/>
          </a:xfrm>
          <a:prstGeom prst="leftBrace">
            <a:avLst>
              <a:gd name="adj1" fmla="val 4247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174" name="Text Box 3078"/>
          <p:cNvSpPr txBox="1">
            <a:spLocks noChangeArrowheads="1"/>
          </p:cNvSpPr>
          <p:nvPr/>
        </p:nvSpPr>
        <p:spPr bwMode="auto">
          <a:xfrm>
            <a:off x="5297066" y="1598772"/>
            <a:ext cx="32178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 smtClean="0">
                <a:solidFill>
                  <a:srgbClr val="000000"/>
                </a:solidFill>
              </a:rPr>
              <a:t>无界区间广义积分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7175" name="Text Box 3079"/>
          <p:cNvSpPr txBox="1">
            <a:spLocks noChangeArrowheads="1"/>
          </p:cNvSpPr>
          <p:nvPr/>
        </p:nvSpPr>
        <p:spPr bwMode="auto">
          <a:xfrm>
            <a:off x="5297066" y="2208372"/>
            <a:ext cx="375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无界</a:t>
            </a:r>
            <a:r>
              <a:rPr lang="zh-CN" altLang="en-US" dirty="0" smtClean="0">
                <a:solidFill>
                  <a:srgbClr val="000000"/>
                </a:solidFill>
              </a:rPr>
              <a:t>函数广义积分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7179" name="Text Box 3083"/>
          <p:cNvSpPr txBox="1">
            <a:spLocks noChangeArrowheads="1"/>
          </p:cNvSpPr>
          <p:nvPr/>
        </p:nvSpPr>
        <p:spPr bwMode="auto">
          <a:xfrm>
            <a:off x="3524672" y="3058255"/>
            <a:ext cx="5943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1.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无界区间广义积分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的审敛法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165600" y="385500"/>
            <a:ext cx="3685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</a:rPr>
              <a:t>5.4.3   </a:t>
            </a:r>
            <a:r>
              <a:rPr lang="zh-CN" altLang="en-US" dirty="0" smtClean="0">
                <a:solidFill>
                  <a:srgbClr val="C00000"/>
                </a:solidFill>
              </a:rPr>
              <a:t>广义积分审敛法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9308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0" grpId="0" autoUpdateAnimBg="0"/>
      <p:bldP spid="7172" grpId="0" autoUpdateAnimBg="0"/>
      <p:bldP spid="7174" grpId="0" autoUpdateAnimBg="0"/>
      <p:bldP spid="7175" grpId="0" autoUpdateAnimBg="0"/>
      <p:bldP spid="717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27250" y="358775"/>
            <a:ext cx="5784850" cy="685800"/>
          </a:xfrm>
        </p:spPr>
        <p:txBody>
          <a:bodyPr/>
          <a:lstStyle/>
          <a:p>
            <a:pPr algn="l"/>
            <a:r>
              <a:rPr lang="en-US" altLang="zh-CN" sz="3200" b="1" dirty="0">
                <a:solidFill>
                  <a:srgbClr val="C00000"/>
                </a:solidFill>
                <a:ea typeface="楷体_GB2312" pitchFamily="49" charset="-122"/>
              </a:rPr>
              <a:t>1.  </a:t>
            </a:r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无界区间广义积分的审敛法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044700" y="11303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定理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>
            <p:extLst/>
          </p:nvPr>
        </p:nvGraphicFramePr>
        <p:xfrm>
          <a:off x="3206750" y="1193800"/>
          <a:ext cx="4851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2" name="Equation" r:id="rId3" imgW="4851360" imgH="431640" progId="Equation.3">
                  <p:embed/>
                </p:oleObj>
              </mc:Choice>
              <mc:Fallback>
                <p:oleObj name="Equation" r:id="rId3" imgW="4851360" imgH="431640" progId="Equation.3">
                  <p:embed/>
                  <p:pic>
                    <p:nvPicPr>
                      <p:cNvPr id="81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750" y="1193800"/>
                        <a:ext cx="4851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8140700" y="11303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若函数</a:t>
            </a:r>
          </a:p>
        </p:txBody>
      </p:sp>
      <p:graphicFrame>
        <p:nvGraphicFramePr>
          <p:cNvPr id="8210" name="Object 18"/>
          <p:cNvGraphicFramePr>
            <a:graphicFrameLocks noChangeAspect="1"/>
          </p:cNvGraphicFramePr>
          <p:nvPr>
            <p:extLst/>
          </p:nvPr>
        </p:nvGraphicFramePr>
        <p:xfrm>
          <a:off x="3962400" y="1651000"/>
          <a:ext cx="2616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3" name="Equation" r:id="rId5" imgW="2616120" imgH="799920" progId="Equation.3">
                  <p:embed/>
                </p:oleObj>
              </mc:Choice>
              <mc:Fallback>
                <p:oleObj name="Equation" r:id="rId5" imgW="2616120" imgH="799920" progId="Equation.3">
                  <p:embed/>
                  <p:pic>
                    <p:nvPicPr>
                      <p:cNvPr id="821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651000"/>
                        <a:ext cx="26162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2" name="Object 20"/>
          <p:cNvGraphicFramePr>
            <a:graphicFrameLocks noChangeAspect="1"/>
          </p:cNvGraphicFramePr>
          <p:nvPr>
            <p:extLst/>
          </p:nvPr>
        </p:nvGraphicFramePr>
        <p:xfrm>
          <a:off x="5168900" y="2349500"/>
          <a:ext cx="45720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4" name="Equation" r:id="rId7" imgW="4572000" imgH="799920" progId="Equation.3">
                  <p:embed/>
                </p:oleObj>
              </mc:Choice>
              <mc:Fallback>
                <p:oleObj name="Equation" r:id="rId7" imgW="4572000" imgH="799920" progId="Equation.3">
                  <p:embed/>
                  <p:pic>
                    <p:nvPicPr>
                      <p:cNvPr id="821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8900" y="2349500"/>
                        <a:ext cx="45720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8" name="Object 36"/>
          <p:cNvGraphicFramePr>
            <a:graphicFrameLocks noChangeAspect="1"/>
          </p:cNvGraphicFramePr>
          <p:nvPr>
            <p:extLst/>
          </p:nvPr>
        </p:nvGraphicFramePr>
        <p:xfrm>
          <a:off x="1816100" y="2501900"/>
          <a:ext cx="3200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5" name="Equation" r:id="rId9" imgW="3200400" imgH="457200" progId="Equation.3">
                  <p:embed/>
                </p:oleObj>
              </mc:Choice>
              <mc:Fallback>
                <p:oleObj name="Equation" r:id="rId9" imgW="3200400" imgH="457200" progId="Equation.3">
                  <p:embed/>
                  <p:pic>
                    <p:nvPicPr>
                      <p:cNvPr id="822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6100" y="2501900"/>
                        <a:ext cx="3200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30" name="Text Box 38"/>
          <p:cNvSpPr txBox="1">
            <a:spLocks noChangeArrowheads="1"/>
          </p:cNvSpPr>
          <p:nvPr/>
        </p:nvSpPr>
        <p:spPr bwMode="auto">
          <a:xfrm>
            <a:off x="2127250" y="3178176"/>
            <a:ext cx="831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8231" name="Object 39"/>
          <p:cNvGraphicFramePr>
            <a:graphicFrameLocks noChangeAspect="1"/>
          </p:cNvGraphicFramePr>
          <p:nvPr>
            <p:extLst/>
          </p:nvPr>
        </p:nvGraphicFramePr>
        <p:xfrm>
          <a:off x="2882900" y="3238500"/>
          <a:ext cx="1689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6" name="Equation" r:id="rId11" imgW="1688760" imgH="406080" progId="Equation.3">
                  <p:embed/>
                </p:oleObj>
              </mc:Choice>
              <mc:Fallback>
                <p:oleObj name="Equation" r:id="rId11" imgW="1688760" imgH="406080" progId="Equation.3">
                  <p:embed/>
                  <p:pic>
                    <p:nvPicPr>
                      <p:cNvPr id="8231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3238500"/>
                        <a:ext cx="1689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32" name="Object 40"/>
          <p:cNvGraphicFramePr>
            <a:graphicFrameLocks noChangeAspect="1"/>
          </p:cNvGraphicFramePr>
          <p:nvPr>
            <p:extLst/>
          </p:nvPr>
        </p:nvGraphicFramePr>
        <p:xfrm>
          <a:off x="4762500" y="3194050"/>
          <a:ext cx="5524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7" name="Equation" r:id="rId13" imgW="5524200" imgH="457200" progId="Equation.3">
                  <p:embed/>
                </p:oleObj>
              </mc:Choice>
              <mc:Fallback>
                <p:oleObj name="Equation" r:id="rId13" imgW="5524200" imgH="457200" progId="Equation.3">
                  <p:embed/>
                  <p:pic>
                    <p:nvPicPr>
                      <p:cNvPr id="8232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3194050"/>
                        <a:ext cx="5524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33" name="Text Box 41"/>
          <p:cNvSpPr txBox="1">
            <a:spLocks noChangeArrowheads="1"/>
          </p:cNvSpPr>
          <p:nvPr/>
        </p:nvSpPr>
        <p:spPr bwMode="auto">
          <a:xfrm>
            <a:off x="1739900" y="3797301"/>
            <a:ext cx="3473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根据极限收敛准则知 </a:t>
            </a:r>
          </a:p>
        </p:txBody>
      </p:sp>
      <p:graphicFrame>
        <p:nvGraphicFramePr>
          <p:cNvPr id="8234" name="Object 42"/>
          <p:cNvGraphicFramePr>
            <a:graphicFrameLocks noChangeAspect="1"/>
          </p:cNvGraphicFramePr>
          <p:nvPr>
            <p:extLst/>
          </p:nvPr>
        </p:nvGraphicFramePr>
        <p:xfrm>
          <a:off x="3873500" y="4318000"/>
          <a:ext cx="4305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8" name="Equation" r:id="rId15" imgW="4305240" imgH="850680" progId="Equation.3">
                  <p:embed/>
                </p:oleObj>
              </mc:Choice>
              <mc:Fallback>
                <p:oleObj name="Equation" r:id="rId15" imgW="4305240" imgH="850680" progId="Equation.3">
                  <p:embed/>
                  <p:pic>
                    <p:nvPicPr>
                      <p:cNvPr id="8234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3500" y="4318000"/>
                        <a:ext cx="4305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35" name="Text Box 43"/>
          <p:cNvSpPr txBox="1">
            <a:spLocks noChangeArrowheads="1"/>
          </p:cNvSpPr>
          <p:nvPr/>
        </p:nvSpPr>
        <p:spPr bwMode="auto">
          <a:xfrm>
            <a:off x="1739900" y="5302251"/>
            <a:ext cx="1073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存在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8236" name="Object 44"/>
          <p:cNvGraphicFramePr>
            <a:graphicFrameLocks noChangeAspect="1"/>
          </p:cNvGraphicFramePr>
          <p:nvPr>
            <p:extLst/>
          </p:nvPr>
        </p:nvGraphicFramePr>
        <p:xfrm>
          <a:off x="2819400" y="5219700"/>
          <a:ext cx="45847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9" name="Equation" r:id="rId17" imgW="4584600" imgH="799920" progId="Equation.3">
                  <p:embed/>
                </p:oleObj>
              </mc:Choice>
              <mc:Fallback>
                <p:oleObj name="Equation" r:id="rId17" imgW="4584600" imgH="799920" progId="Equation.3">
                  <p:embed/>
                  <p:pic>
                    <p:nvPicPr>
                      <p:cNvPr id="8236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219700"/>
                        <a:ext cx="45847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29690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  <p:bldP spid="8201" grpId="0" autoUpdateAnimBg="0"/>
      <p:bldP spid="8230" grpId="0" build="p" autoUpdateAnimBg="0"/>
      <p:bldP spid="8233" grpId="0" build="p" autoUpdateAnimBg="0"/>
      <p:bldP spid="8235" grpId="0" build="p" autoUpdateAnimBg="0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41084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2 .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(</a:t>
            </a:r>
            <a:r>
              <a:rPr lang="zh-CN" altLang="en-US" sz="2800" dirty="0">
                <a:solidFill>
                  <a:srgbClr val="C00000"/>
                </a:solidFill>
                <a:ea typeface="楷体_GB2312" pitchFamily="49" charset="-122"/>
              </a:rPr>
              <a:t>比较审敛原理</a:t>
            </a:r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)</a:t>
            </a:r>
            <a:endParaRPr lang="en-US" altLang="zh-CN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>
            <p:extLst/>
          </p:nvPr>
        </p:nvGraphicFramePr>
        <p:xfrm>
          <a:off x="5981700" y="558800"/>
          <a:ext cx="3086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496" name="Equation" r:id="rId3" imgW="3085920" imgH="431640" progId="Equation.3">
                  <p:embed/>
                </p:oleObj>
              </mc:Choice>
              <mc:Fallback>
                <p:oleObj name="Equation" r:id="rId3" imgW="3085920" imgH="431640" progId="Equation.3">
                  <p:embed/>
                  <p:pic>
                    <p:nvPicPr>
                      <p:cNvPr id="92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1700" y="558800"/>
                        <a:ext cx="3086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5"/>
          <p:cNvGraphicFramePr>
            <a:graphicFrameLocks noChangeAspect="1"/>
          </p:cNvGraphicFramePr>
          <p:nvPr>
            <p:extLst/>
          </p:nvPr>
        </p:nvGraphicFramePr>
        <p:xfrm>
          <a:off x="1790700" y="1143000"/>
          <a:ext cx="1714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497" name="Equation" r:id="rId5" imgW="1714320" imgH="457200" progId="Equation.3">
                  <p:embed/>
                </p:oleObj>
              </mc:Choice>
              <mc:Fallback>
                <p:oleObj name="Equation" r:id="rId5" imgW="1714320" imgH="457200" progId="Equation.3">
                  <p:embed/>
                  <p:pic>
                    <p:nvPicPr>
                      <p:cNvPr id="922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1143000"/>
                        <a:ext cx="1714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8991600" y="4714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且对充</a:t>
            </a:r>
          </a:p>
        </p:txBody>
      </p:sp>
      <p:graphicFrame>
        <p:nvGraphicFramePr>
          <p:cNvPr id="9223" name="Object 7"/>
          <p:cNvGraphicFramePr>
            <a:graphicFrameLocks noChangeAspect="1"/>
          </p:cNvGraphicFramePr>
          <p:nvPr>
            <p:extLst/>
          </p:nvPr>
        </p:nvGraphicFramePr>
        <p:xfrm>
          <a:off x="3632200" y="1193800"/>
          <a:ext cx="231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498" name="Equation" r:id="rId7" imgW="2311200" imgH="406080" progId="Equation.3">
                  <p:embed/>
                </p:oleObj>
              </mc:Choice>
              <mc:Fallback>
                <p:oleObj name="Equation" r:id="rId7" imgW="2311200" imgH="406080" progId="Equation.3">
                  <p:embed/>
                  <p:pic>
                    <p:nvPicPr>
                      <p:cNvPr id="922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2200" y="1193800"/>
                        <a:ext cx="231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5943600" y="11430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9227" name="Object 11"/>
          <p:cNvGraphicFramePr>
            <a:graphicFrameLocks noChangeAspect="1"/>
          </p:cNvGraphicFramePr>
          <p:nvPr>
            <p:extLst/>
          </p:nvPr>
        </p:nvGraphicFramePr>
        <p:xfrm>
          <a:off x="2736850" y="1739900"/>
          <a:ext cx="25400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499" name="Equation" r:id="rId9" imgW="2539800" imgH="799920" progId="Equation.3">
                  <p:embed/>
                </p:oleObj>
              </mc:Choice>
              <mc:Fallback>
                <p:oleObj name="Equation" r:id="rId9" imgW="2539800" imgH="799920" progId="Equation.3">
                  <p:embed/>
                  <p:pic>
                    <p:nvPicPr>
                      <p:cNvPr id="922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6850" y="1739900"/>
                        <a:ext cx="25400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9" name="Object 13"/>
          <p:cNvGraphicFramePr>
            <a:graphicFrameLocks noChangeAspect="1"/>
          </p:cNvGraphicFramePr>
          <p:nvPr>
            <p:extLst/>
          </p:nvPr>
        </p:nvGraphicFramePr>
        <p:xfrm>
          <a:off x="6337300" y="1727200"/>
          <a:ext cx="25019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00" name="Equation" r:id="rId11" imgW="2501640" imgH="799920" progId="Equation.3">
                  <p:embed/>
                </p:oleObj>
              </mc:Choice>
              <mc:Fallback>
                <p:oleObj name="Equation" r:id="rId11" imgW="2501640" imgH="799920" progId="Equation.3">
                  <p:embed/>
                  <p:pic>
                    <p:nvPicPr>
                      <p:cNvPr id="922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7300" y="1727200"/>
                        <a:ext cx="25019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3" name="Object 17"/>
          <p:cNvGraphicFramePr>
            <a:graphicFrameLocks noChangeAspect="1"/>
          </p:cNvGraphicFramePr>
          <p:nvPr>
            <p:extLst/>
          </p:nvPr>
        </p:nvGraphicFramePr>
        <p:xfrm>
          <a:off x="2783632" y="2578100"/>
          <a:ext cx="25273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01" name="Equation" r:id="rId13" imgW="2527200" imgH="799920" progId="Equation.3">
                  <p:embed/>
                </p:oleObj>
              </mc:Choice>
              <mc:Fallback>
                <p:oleObj name="Equation" r:id="rId13" imgW="2527200" imgH="799920" progId="Equation.3">
                  <p:embed/>
                  <p:pic>
                    <p:nvPicPr>
                      <p:cNvPr id="923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3632" y="2578100"/>
                        <a:ext cx="25273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8" name="Object 22"/>
          <p:cNvGraphicFramePr>
            <a:graphicFrameLocks noChangeAspect="1"/>
          </p:cNvGraphicFramePr>
          <p:nvPr>
            <p:extLst/>
          </p:nvPr>
        </p:nvGraphicFramePr>
        <p:xfrm>
          <a:off x="6312024" y="2578100"/>
          <a:ext cx="25019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02" name="Equation" r:id="rId15" imgW="2501640" imgH="799920" progId="Equation.3">
                  <p:embed/>
                </p:oleObj>
              </mc:Choice>
              <mc:Fallback>
                <p:oleObj name="Equation" r:id="rId15" imgW="2501640" imgH="799920" progId="Equation.3">
                  <p:embed/>
                  <p:pic>
                    <p:nvPicPr>
                      <p:cNvPr id="923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2024" y="2578100"/>
                        <a:ext cx="25019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6" name="AutoShape 30"/>
          <p:cNvSpPr>
            <a:spLocks noChangeArrowheads="1"/>
          </p:cNvSpPr>
          <p:nvPr/>
        </p:nvSpPr>
        <p:spPr bwMode="auto">
          <a:xfrm>
            <a:off x="5334001" y="2044700"/>
            <a:ext cx="900113" cy="179388"/>
          </a:xfrm>
          <a:prstGeom prst="rightArrow">
            <a:avLst>
              <a:gd name="adj1" fmla="val 50000"/>
              <a:gd name="adj2" fmla="val 125442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47" name="AutoShape 31"/>
          <p:cNvSpPr>
            <a:spLocks noChangeArrowheads="1"/>
          </p:cNvSpPr>
          <p:nvPr/>
        </p:nvSpPr>
        <p:spPr bwMode="auto">
          <a:xfrm>
            <a:off x="5339904" y="2895600"/>
            <a:ext cx="900113" cy="179388"/>
          </a:xfrm>
          <a:prstGeom prst="rightArrow">
            <a:avLst>
              <a:gd name="adj1" fmla="val 50000"/>
              <a:gd name="adj2" fmla="val 125442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2063750" y="3443288"/>
            <a:ext cx="2706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不失一般性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9250" name="Object 34"/>
          <p:cNvGraphicFramePr>
            <a:graphicFrameLocks noChangeAspect="1"/>
          </p:cNvGraphicFramePr>
          <p:nvPr>
            <p:extLst/>
          </p:nvPr>
        </p:nvGraphicFramePr>
        <p:xfrm>
          <a:off x="4699000" y="3517900"/>
          <a:ext cx="2578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03" name="Equation" r:id="rId17" imgW="2577960" imgH="444240" progId="Equation.3">
                  <p:embed/>
                </p:oleObj>
              </mc:Choice>
              <mc:Fallback>
                <p:oleObj name="Equation" r:id="rId17" imgW="2577960" imgH="444240" progId="Equation.3">
                  <p:embed/>
                  <p:pic>
                    <p:nvPicPr>
                      <p:cNvPr id="925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0" y="3517900"/>
                        <a:ext cx="2578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1" name="Object 35"/>
          <p:cNvGraphicFramePr>
            <a:graphicFrameLocks noChangeAspect="1"/>
          </p:cNvGraphicFramePr>
          <p:nvPr>
            <p:extLst/>
          </p:nvPr>
        </p:nvGraphicFramePr>
        <p:xfrm>
          <a:off x="7289800" y="3556000"/>
          <a:ext cx="231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04" name="Equation" r:id="rId19" imgW="2311200" imgH="406080" progId="Equation.3">
                  <p:embed/>
                </p:oleObj>
              </mc:Choice>
              <mc:Fallback>
                <p:oleObj name="Equation" r:id="rId19" imgW="2311200" imgH="406080" progId="Equation.3">
                  <p:embed/>
                  <p:pic>
                    <p:nvPicPr>
                      <p:cNvPr id="9251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9800" y="3556000"/>
                        <a:ext cx="231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2" name="Object 36"/>
          <p:cNvGraphicFramePr>
            <a:graphicFrameLocks noChangeAspect="1"/>
          </p:cNvGraphicFramePr>
          <p:nvPr>
            <p:extLst/>
          </p:nvPr>
        </p:nvGraphicFramePr>
        <p:xfrm>
          <a:off x="1746250" y="3949700"/>
          <a:ext cx="2997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05" name="Equation" r:id="rId21" imgW="2997000" imgH="799920" progId="Equation.3">
                  <p:embed/>
                </p:oleObj>
              </mc:Choice>
              <mc:Fallback>
                <p:oleObj name="Equation" r:id="rId21" imgW="2997000" imgH="799920" progId="Equation.3">
                  <p:embed/>
                  <p:pic>
                    <p:nvPicPr>
                      <p:cNvPr id="9252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0" y="3949700"/>
                        <a:ext cx="29972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3" name="Object 37"/>
          <p:cNvGraphicFramePr>
            <a:graphicFrameLocks noChangeAspect="1"/>
          </p:cNvGraphicFramePr>
          <p:nvPr>
            <p:extLst/>
          </p:nvPr>
        </p:nvGraphicFramePr>
        <p:xfrm>
          <a:off x="4800600" y="4114800"/>
          <a:ext cx="19431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06" name="Equation" r:id="rId23" imgW="1942920" imgH="457200" progId="Equation.3">
                  <p:embed/>
                </p:oleObj>
              </mc:Choice>
              <mc:Fallback>
                <p:oleObj name="Equation" r:id="rId23" imgW="1942920" imgH="457200" progId="Equation.3">
                  <p:embed/>
                  <p:pic>
                    <p:nvPicPr>
                      <p:cNvPr id="9253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114800"/>
                        <a:ext cx="19431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4" name="Object 38"/>
          <p:cNvGraphicFramePr>
            <a:graphicFrameLocks noChangeAspect="1"/>
          </p:cNvGraphicFramePr>
          <p:nvPr>
            <p:extLst/>
          </p:nvPr>
        </p:nvGraphicFramePr>
        <p:xfrm>
          <a:off x="3333750" y="4635500"/>
          <a:ext cx="15113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07" name="Equation" r:id="rId25" imgW="1511280" imgH="799920" progId="Equation.3">
                  <p:embed/>
                </p:oleObj>
              </mc:Choice>
              <mc:Fallback>
                <p:oleObj name="Equation" r:id="rId25" imgW="1511280" imgH="799920" progId="Equation.3">
                  <p:embed/>
                  <p:pic>
                    <p:nvPicPr>
                      <p:cNvPr id="9254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750" y="4635500"/>
                        <a:ext cx="15113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5" name="Object 39"/>
          <p:cNvGraphicFramePr>
            <a:graphicFrameLocks noChangeAspect="1"/>
          </p:cNvGraphicFramePr>
          <p:nvPr>
            <p:extLst/>
          </p:nvPr>
        </p:nvGraphicFramePr>
        <p:xfrm>
          <a:off x="4883150" y="4635500"/>
          <a:ext cx="17653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08" name="Equation" r:id="rId27" imgW="1765080" imgH="799920" progId="Equation.3">
                  <p:embed/>
                </p:oleObj>
              </mc:Choice>
              <mc:Fallback>
                <p:oleObj name="Equation" r:id="rId27" imgW="1765080" imgH="799920" progId="Equation.3">
                  <p:embed/>
                  <p:pic>
                    <p:nvPicPr>
                      <p:cNvPr id="9255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3150" y="4635500"/>
                        <a:ext cx="17653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6" name="Object 40"/>
          <p:cNvGraphicFramePr>
            <a:graphicFrameLocks noChangeAspect="1"/>
          </p:cNvGraphicFramePr>
          <p:nvPr>
            <p:extLst/>
          </p:nvPr>
        </p:nvGraphicFramePr>
        <p:xfrm>
          <a:off x="6699250" y="4635500"/>
          <a:ext cx="19939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09" name="Equation" r:id="rId29" imgW="1993680" imgH="799920" progId="Equation.3">
                  <p:embed/>
                </p:oleObj>
              </mc:Choice>
              <mc:Fallback>
                <p:oleObj name="Equation" r:id="rId29" imgW="1993680" imgH="799920" progId="Equation.3">
                  <p:embed/>
                  <p:pic>
                    <p:nvPicPr>
                      <p:cNvPr id="9256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9250" y="4635500"/>
                        <a:ext cx="19939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7" name="Object 41"/>
          <p:cNvGraphicFramePr>
            <a:graphicFrameLocks noChangeAspect="1"/>
          </p:cNvGraphicFramePr>
          <p:nvPr>
            <p:extLst/>
          </p:nvPr>
        </p:nvGraphicFramePr>
        <p:xfrm>
          <a:off x="1773386" y="5486400"/>
          <a:ext cx="30099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10" name="Equation" r:id="rId31" imgW="3009600" imgH="799920" progId="Equation.3">
                  <p:embed/>
                </p:oleObj>
              </mc:Choice>
              <mc:Fallback>
                <p:oleObj name="Equation" r:id="rId31" imgW="3009600" imgH="799920" progId="Equation.3">
                  <p:embed/>
                  <p:pic>
                    <p:nvPicPr>
                      <p:cNvPr id="9257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3386" y="5486400"/>
                        <a:ext cx="30099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58" name="Text Box 42"/>
          <p:cNvSpPr txBox="1">
            <a:spLocks noChangeArrowheads="1"/>
          </p:cNvSpPr>
          <p:nvPr/>
        </p:nvSpPr>
        <p:spPr bwMode="auto">
          <a:xfrm>
            <a:off x="8136086" y="5599113"/>
            <a:ext cx="984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因此 </a:t>
            </a:r>
          </a:p>
        </p:txBody>
      </p:sp>
      <p:sp>
        <p:nvSpPr>
          <p:cNvPr id="9260" name="Text Box 44"/>
          <p:cNvSpPr txBox="1">
            <a:spLocks noChangeArrowheads="1"/>
          </p:cNvSpPr>
          <p:nvPr/>
        </p:nvSpPr>
        <p:spPr bwMode="auto">
          <a:xfrm>
            <a:off x="4630886" y="5599113"/>
            <a:ext cx="3651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单调递增有上界函数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03595030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9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utoUpdateAnimBg="0"/>
      <p:bldP spid="9224" grpId="0" autoUpdateAnimBg="0"/>
      <p:bldP spid="9248" grpId="0" build="p" autoUpdateAnimBg="0"/>
      <p:bldP spid="9258" grpId="0" build="p" autoUpdateAnimBg="0" advAuto="0"/>
      <p:bldP spid="9260" grpId="0" build="p" autoUpdateAnimBg="0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8" name="Object 8"/>
          <p:cNvGraphicFramePr>
            <a:graphicFrameLocks noChangeAspect="1"/>
          </p:cNvGraphicFramePr>
          <p:nvPr>
            <p:extLst/>
          </p:nvPr>
        </p:nvGraphicFramePr>
        <p:xfrm>
          <a:off x="3454400" y="368300"/>
          <a:ext cx="4419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90" name="Equation" r:id="rId3" imgW="4419360" imgH="850680" progId="Equation.3">
                  <p:embed/>
                </p:oleObj>
              </mc:Choice>
              <mc:Fallback>
                <p:oleObj name="Equation" r:id="rId3" imgW="4419360" imgH="850680" progId="Equation.3">
                  <p:embed/>
                  <p:pic>
                    <p:nvPicPr>
                      <p:cNvPr id="1024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368300"/>
                        <a:ext cx="4419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2" name="Object 12"/>
          <p:cNvGraphicFramePr>
            <a:graphicFrameLocks noChangeAspect="1"/>
          </p:cNvGraphicFramePr>
          <p:nvPr>
            <p:extLst/>
          </p:nvPr>
        </p:nvGraphicFramePr>
        <p:xfrm>
          <a:off x="3581400" y="1219200"/>
          <a:ext cx="44577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91" name="Equation" r:id="rId5" imgW="4457520" imgH="799920" progId="Equation.3">
                  <p:embed/>
                </p:oleObj>
              </mc:Choice>
              <mc:Fallback>
                <p:oleObj name="Equation" r:id="rId5" imgW="4457520" imgH="799920" progId="Equation.3">
                  <p:embed/>
                  <p:pic>
                    <p:nvPicPr>
                      <p:cNvPr id="1025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219200"/>
                        <a:ext cx="44577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3" name="Object 33"/>
          <p:cNvGraphicFramePr>
            <a:graphicFrameLocks noChangeAspect="1"/>
          </p:cNvGraphicFramePr>
          <p:nvPr>
            <p:extLst/>
          </p:nvPr>
        </p:nvGraphicFramePr>
        <p:xfrm>
          <a:off x="2203450" y="1943100"/>
          <a:ext cx="30480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92" name="Equation" r:id="rId7" imgW="3047760" imgH="799920" progId="Equation.3">
                  <p:embed/>
                </p:oleObj>
              </mc:Choice>
              <mc:Fallback>
                <p:oleObj name="Equation" r:id="rId7" imgW="3047760" imgH="799920" progId="Equation.3">
                  <p:embed/>
                  <p:pic>
                    <p:nvPicPr>
                      <p:cNvPr id="1027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3450" y="1943100"/>
                        <a:ext cx="30480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4" name="Object 34"/>
          <p:cNvGraphicFramePr>
            <a:graphicFrameLocks noChangeAspect="1"/>
          </p:cNvGraphicFramePr>
          <p:nvPr>
            <p:extLst/>
          </p:nvPr>
        </p:nvGraphicFramePr>
        <p:xfrm>
          <a:off x="5378450" y="2108200"/>
          <a:ext cx="2235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93" name="Equation" r:id="rId9" imgW="2234880" imgH="457200" progId="Equation.3">
                  <p:embed/>
                </p:oleObj>
              </mc:Choice>
              <mc:Fallback>
                <p:oleObj name="Equation" r:id="rId9" imgW="2234880" imgH="457200" progId="Equation.3">
                  <p:embed/>
                  <p:pic>
                    <p:nvPicPr>
                      <p:cNvPr id="10274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2108200"/>
                        <a:ext cx="2235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5" name="Object 35"/>
          <p:cNvGraphicFramePr>
            <a:graphicFrameLocks noChangeAspect="1"/>
          </p:cNvGraphicFramePr>
          <p:nvPr>
            <p:extLst/>
          </p:nvPr>
        </p:nvGraphicFramePr>
        <p:xfrm>
          <a:off x="3784600" y="2641600"/>
          <a:ext cx="38735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94" name="Equation" r:id="rId11" imgW="3873240" imgH="799920" progId="Equation.3">
                  <p:embed/>
                </p:oleObj>
              </mc:Choice>
              <mc:Fallback>
                <p:oleObj name="Equation" r:id="rId11" imgW="3873240" imgH="799920" progId="Equation.3">
                  <p:embed/>
                  <p:pic>
                    <p:nvPicPr>
                      <p:cNvPr id="10275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4600" y="2641600"/>
                        <a:ext cx="38735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7" name="Object 37"/>
          <p:cNvGraphicFramePr>
            <a:graphicFrameLocks noChangeAspect="1"/>
          </p:cNvGraphicFramePr>
          <p:nvPr>
            <p:extLst/>
          </p:nvPr>
        </p:nvGraphicFramePr>
        <p:xfrm>
          <a:off x="1752600" y="3644900"/>
          <a:ext cx="1663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95" name="Equation" r:id="rId13" imgW="1663560" imgH="444240" progId="Equation.3">
                  <p:embed/>
                </p:oleObj>
              </mc:Choice>
              <mc:Fallback>
                <p:oleObj name="Equation" r:id="rId13" imgW="1663560" imgH="444240" progId="Equation.3">
                  <p:embed/>
                  <p:pic>
                    <p:nvPicPr>
                      <p:cNvPr id="10277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644900"/>
                        <a:ext cx="1663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8" name="Object 38"/>
          <p:cNvGraphicFramePr>
            <a:graphicFrameLocks noChangeAspect="1"/>
          </p:cNvGraphicFramePr>
          <p:nvPr>
            <p:extLst/>
          </p:nvPr>
        </p:nvGraphicFramePr>
        <p:xfrm>
          <a:off x="3486150" y="3467100"/>
          <a:ext cx="52832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96" name="Equation" r:id="rId15" imgW="5283000" imgH="825480" progId="Equation.3">
                  <p:embed/>
                </p:oleObj>
              </mc:Choice>
              <mc:Fallback>
                <p:oleObj name="Equation" r:id="rId15" imgW="5283000" imgH="825480" progId="Equation.3">
                  <p:embed/>
                  <p:pic>
                    <p:nvPicPr>
                      <p:cNvPr id="10278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6150" y="3467100"/>
                        <a:ext cx="52832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9" name="Text Box 39"/>
          <p:cNvSpPr txBox="1">
            <a:spLocks noChangeArrowheads="1"/>
          </p:cNvSpPr>
          <p:nvPr/>
        </p:nvSpPr>
        <p:spPr bwMode="auto">
          <a:xfrm>
            <a:off x="2063751" y="4605338"/>
            <a:ext cx="18208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已知</a:t>
            </a:r>
          </a:p>
        </p:txBody>
      </p:sp>
      <p:graphicFrame>
        <p:nvGraphicFramePr>
          <p:cNvPr id="10280" name="Object 40"/>
          <p:cNvGraphicFramePr>
            <a:graphicFrameLocks noChangeAspect="1"/>
          </p:cNvGraphicFramePr>
          <p:nvPr>
            <p:extLst/>
          </p:nvPr>
        </p:nvGraphicFramePr>
        <p:xfrm>
          <a:off x="3867150" y="4432300"/>
          <a:ext cx="1765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97" name="Equation" r:id="rId17" imgW="1765080" imgH="888840" progId="Equation.3">
                  <p:embed/>
                </p:oleObj>
              </mc:Choice>
              <mc:Fallback>
                <p:oleObj name="Equation" r:id="rId17" imgW="1765080" imgH="888840" progId="Equation.3">
                  <p:embed/>
                  <p:pic>
                    <p:nvPicPr>
                      <p:cNvPr id="1028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150" y="4432300"/>
                        <a:ext cx="1765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1" name="AutoShape 41"/>
          <p:cNvSpPr>
            <a:spLocks/>
          </p:cNvSpPr>
          <p:nvPr/>
        </p:nvSpPr>
        <p:spPr bwMode="auto">
          <a:xfrm>
            <a:off x="5676900" y="44196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282" name="Object 42"/>
          <p:cNvGraphicFramePr>
            <a:graphicFrameLocks noChangeAspect="1"/>
          </p:cNvGraphicFramePr>
          <p:nvPr>
            <p:extLst/>
          </p:nvPr>
        </p:nvGraphicFramePr>
        <p:xfrm>
          <a:off x="5905500" y="4343400"/>
          <a:ext cx="1943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98" name="Equation" r:id="rId19" imgW="1942920" imgH="431640" progId="Equation.3">
                  <p:embed/>
                </p:oleObj>
              </mc:Choice>
              <mc:Fallback>
                <p:oleObj name="Equation" r:id="rId19" imgW="1942920" imgH="431640" progId="Equation.3">
                  <p:embed/>
                  <p:pic>
                    <p:nvPicPr>
                      <p:cNvPr id="10282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5500" y="4343400"/>
                        <a:ext cx="1943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3" name="Object 43"/>
          <p:cNvGraphicFramePr>
            <a:graphicFrameLocks noChangeAspect="1"/>
          </p:cNvGraphicFramePr>
          <p:nvPr>
            <p:extLst/>
          </p:nvPr>
        </p:nvGraphicFramePr>
        <p:xfrm>
          <a:off x="5892800" y="4946650"/>
          <a:ext cx="1955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99" name="Equation" r:id="rId21" imgW="1955520" imgH="444240" progId="Equation.3">
                  <p:embed/>
                </p:oleObj>
              </mc:Choice>
              <mc:Fallback>
                <p:oleObj name="Equation" r:id="rId21" imgW="1955520" imgH="444240" progId="Equation.3">
                  <p:embed/>
                  <p:pic>
                    <p:nvPicPr>
                      <p:cNvPr id="10283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2800" y="4946650"/>
                        <a:ext cx="1955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4" name="Object 44"/>
          <p:cNvGraphicFramePr>
            <a:graphicFrameLocks noChangeAspect="1"/>
          </p:cNvGraphicFramePr>
          <p:nvPr>
            <p:extLst/>
          </p:nvPr>
        </p:nvGraphicFramePr>
        <p:xfrm>
          <a:off x="8191500" y="4622800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500" name="Equation" r:id="rId23" imgW="1028520" imgH="406080" progId="Equation.3">
                  <p:embed/>
                </p:oleObj>
              </mc:Choice>
              <mc:Fallback>
                <p:oleObj name="Equation" r:id="rId23" imgW="1028520" imgH="406080" progId="Equation.3">
                  <p:embed/>
                  <p:pic>
                    <p:nvPicPr>
                      <p:cNvPr id="10284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1500" y="4622800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5" name="Object 45"/>
          <p:cNvGraphicFramePr>
            <a:graphicFrameLocks noChangeAspect="1"/>
          </p:cNvGraphicFramePr>
          <p:nvPr>
            <p:extLst/>
          </p:nvPr>
        </p:nvGraphicFramePr>
        <p:xfrm>
          <a:off x="1701800" y="5486400"/>
          <a:ext cx="58420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501" name="Equation" r:id="rId25" imgW="5841720" imgH="876240" progId="Equation.3">
                  <p:embed/>
                </p:oleObj>
              </mc:Choice>
              <mc:Fallback>
                <p:oleObj name="Equation" r:id="rId25" imgW="5841720" imgH="876240" progId="Equation.3">
                  <p:embed/>
                  <p:pic>
                    <p:nvPicPr>
                      <p:cNvPr id="10285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1800" y="5486400"/>
                        <a:ext cx="58420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6" name="Text Box 46"/>
          <p:cNvSpPr txBox="1">
            <a:spLocks noChangeArrowheads="1"/>
          </p:cNvSpPr>
          <p:nvPr/>
        </p:nvSpPr>
        <p:spPr bwMode="auto">
          <a:xfrm>
            <a:off x="7467600" y="5653088"/>
            <a:ext cx="3117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得下列比较审敛法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287" name="Text Box 47"/>
          <p:cNvSpPr txBox="1">
            <a:spLocks noChangeArrowheads="1"/>
          </p:cNvSpPr>
          <p:nvPr/>
        </p:nvSpPr>
        <p:spPr bwMode="auto">
          <a:xfrm>
            <a:off x="1752600" y="1325712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极限存在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4326753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9" grpId="0" build="p" autoUpdateAnimBg="0"/>
      <p:bldP spid="1028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9950" y="525463"/>
            <a:ext cx="36512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(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比较审敛法 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1)</a:t>
            </a:r>
          </a:p>
        </p:txBody>
      </p:sp>
      <p:graphicFrame>
        <p:nvGraphicFramePr>
          <p:cNvPr id="39946" name="Object 10"/>
          <p:cNvGraphicFramePr>
            <a:graphicFrameLocks noChangeAspect="1"/>
          </p:cNvGraphicFramePr>
          <p:nvPr>
            <p:extLst/>
          </p:nvPr>
        </p:nvGraphicFramePr>
        <p:xfrm>
          <a:off x="5740400" y="609600"/>
          <a:ext cx="4470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14" name="Equation" r:id="rId3" imgW="4470120" imgH="457200" progId="Equation.3">
                  <p:embed/>
                </p:oleObj>
              </mc:Choice>
              <mc:Fallback>
                <p:oleObj name="Equation" r:id="rId3" imgW="4470120" imgH="457200" progId="Equation.3">
                  <p:embed/>
                  <p:pic>
                    <p:nvPicPr>
                      <p:cNvPr id="399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0400" y="609600"/>
                        <a:ext cx="4470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7" name="Object 11"/>
          <p:cNvGraphicFramePr>
            <a:graphicFrameLocks noChangeAspect="1"/>
          </p:cNvGraphicFramePr>
          <p:nvPr>
            <p:extLst/>
          </p:nvPr>
        </p:nvGraphicFramePr>
        <p:xfrm>
          <a:off x="2235200" y="1866900"/>
          <a:ext cx="3327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15" name="Equation" r:id="rId5" imgW="3327120" imgH="457200" progId="Equation.3">
                  <p:embed/>
                </p:oleObj>
              </mc:Choice>
              <mc:Fallback>
                <p:oleObj name="Equation" r:id="rId5" imgW="3327120" imgH="457200" progId="Equation.3">
                  <p:embed/>
                  <p:pic>
                    <p:nvPicPr>
                      <p:cNvPr id="3994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5200" y="1866900"/>
                        <a:ext cx="3327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8" name="Object 12"/>
          <p:cNvGraphicFramePr>
            <a:graphicFrameLocks noChangeAspect="1"/>
          </p:cNvGraphicFramePr>
          <p:nvPr>
            <p:extLst/>
          </p:nvPr>
        </p:nvGraphicFramePr>
        <p:xfrm>
          <a:off x="6623050" y="1905000"/>
          <a:ext cx="2844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16" name="Equation" r:id="rId7" imgW="2844720" imgH="457200" progId="Equation.3">
                  <p:embed/>
                </p:oleObj>
              </mc:Choice>
              <mc:Fallback>
                <p:oleObj name="Equation" r:id="rId7" imgW="2844720" imgH="457200" progId="Equation.3">
                  <p:embed/>
                  <p:pic>
                    <p:nvPicPr>
                      <p:cNvPr id="3994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3050" y="1905000"/>
                        <a:ext cx="28448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9" name="Object 13"/>
          <p:cNvGraphicFramePr>
            <a:graphicFrameLocks noChangeAspect="1"/>
          </p:cNvGraphicFramePr>
          <p:nvPr>
            <p:extLst/>
          </p:nvPr>
        </p:nvGraphicFramePr>
        <p:xfrm>
          <a:off x="4654550" y="2400300"/>
          <a:ext cx="15367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17" name="Equation" r:id="rId9" imgW="1536480" imgH="876240" progId="Equation.3">
                  <p:embed/>
                </p:oleObj>
              </mc:Choice>
              <mc:Fallback>
                <p:oleObj name="Equation" r:id="rId9" imgW="1536480" imgH="876240" progId="Equation.3">
                  <p:embed/>
                  <p:pic>
                    <p:nvPicPr>
                      <p:cNvPr id="3994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4550" y="2400300"/>
                        <a:ext cx="15367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0" name="Object 14"/>
          <p:cNvGraphicFramePr>
            <a:graphicFrameLocks noChangeAspect="1"/>
          </p:cNvGraphicFramePr>
          <p:nvPr>
            <p:extLst/>
          </p:nvPr>
        </p:nvGraphicFramePr>
        <p:xfrm>
          <a:off x="1963688" y="3124200"/>
          <a:ext cx="3124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18" name="Equation" r:id="rId11" imgW="3124080" imgH="799920" progId="Equation.3">
                  <p:embed/>
                </p:oleObj>
              </mc:Choice>
              <mc:Fallback>
                <p:oleObj name="Equation" r:id="rId11" imgW="3124080" imgH="799920" progId="Equation.3">
                  <p:embed/>
                  <p:pic>
                    <p:nvPicPr>
                      <p:cNvPr id="3995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3688" y="3124200"/>
                        <a:ext cx="31242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1" name="Object 15"/>
          <p:cNvGraphicFramePr>
            <a:graphicFrameLocks noChangeAspect="1"/>
          </p:cNvGraphicFramePr>
          <p:nvPr>
            <p:extLst/>
          </p:nvPr>
        </p:nvGraphicFramePr>
        <p:xfrm>
          <a:off x="2235200" y="4038600"/>
          <a:ext cx="3327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19" name="Equation" r:id="rId13" imgW="3327120" imgH="457200" progId="Equation.3">
                  <p:embed/>
                </p:oleObj>
              </mc:Choice>
              <mc:Fallback>
                <p:oleObj name="Equation" r:id="rId13" imgW="3327120" imgH="457200" progId="Equation.3">
                  <p:embed/>
                  <p:pic>
                    <p:nvPicPr>
                      <p:cNvPr id="3995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5200" y="4038600"/>
                        <a:ext cx="3327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2" name="Object 16"/>
          <p:cNvGraphicFramePr>
            <a:graphicFrameLocks noChangeAspect="1"/>
          </p:cNvGraphicFramePr>
          <p:nvPr>
            <p:extLst/>
          </p:nvPr>
        </p:nvGraphicFramePr>
        <p:xfrm>
          <a:off x="6616700" y="4038600"/>
          <a:ext cx="28321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20" name="Equation" r:id="rId15" imgW="2831760" imgH="457200" progId="Equation.3">
                  <p:embed/>
                </p:oleObj>
              </mc:Choice>
              <mc:Fallback>
                <p:oleObj name="Equation" r:id="rId15" imgW="2831760" imgH="457200" progId="Equation.3">
                  <p:embed/>
                  <p:pic>
                    <p:nvPicPr>
                      <p:cNvPr id="3995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6700" y="4038600"/>
                        <a:ext cx="28321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3" name="Object 17"/>
          <p:cNvGraphicFramePr>
            <a:graphicFrameLocks noChangeAspect="1"/>
          </p:cNvGraphicFramePr>
          <p:nvPr>
            <p:extLst/>
          </p:nvPr>
        </p:nvGraphicFramePr>
        <p:xfrm>
          <a:off x="4787900" y="4572000"/>
          <a:ext cx="15367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21" name="Equation" r:id="rId17" imgW="1536480" imgH="876240" progId="Equation.3">
                  <p:embed/>
                </p:oleObj>
              </mc:Choice>
              <mc:Fallback>
                <p:oleObj name="Equation" r:id="rId17" imgW="1536480" imgH="876240" progId="Equation.3">
                  <p:embed/>
                  <p:pic>
                    <p:nvPicPr>
                      <p:cNvPr id="3995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4572000"/>
                        <a:ext cx="15367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4" name="Object 18"/>
          <p:cNvGraphicFramePr>
            <a:graphicFrameLocks noChangeAspect="1"/>
          </p:cNvGraphicFramePr>
          <p:nvPr>
            <p:extLst/>
          </p:nvPr>
        </p:nvGraphicFramePr>
        <p:xfrm>
          <a:off x="1963688" y="5397500"/>
          <a:ext cx="3124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22" name="Equation" r:id="rId19" imgW="3124080" imgH="799920" progId="Equation.3">
                  <p:embed/>
                </p:oleObj>
              </mc:Choice>
              <mc:Fallback>
                <p:oleObj name="Equation" r:id="rId19" imgW="3124080" imgH="799920" progId="Equation.3">
                  <p:embed/>
                  <p:pic>
                    <p:nvPicPr>
                      <p:cNvPr id="3995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3688" y="5397500"/>
                        <a:ext cx="31242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5" name="Object 19"/>
          <p:cNvGraphicFramePr>
            <a:graphicFrameLocks noChangeAspect="1"/>
          </p:cNvGraphicFramePr>
          <p:nvPr>
            <p:extLst/>
          </p:nvPr>
        </p:nvGraphicFramePr>
        <p:xfrm>
          <a:off x="5664200" y="1898650"/>
          <a:ext cx="876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23" name="Equation" r:id="rId21" imgW="876240" imgH="393480" progId="Equation.3">
                  <p:embed/>
                </p:oleObj>
              </mc:Choice>
              <mc:Fallback>
                <p:oleObj name="Equation" r:id="rId21" imgW="876240" imgH="393480" progId="Equation.3">
                  <p:embed/>
                  <p:pic>
                    <p:nvPicPr>
                      <p:cNvPr id="3995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4200" y="1898650"/>
                        <a:ext cx="876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6" name="Object 20"/>
          <p:cNvGraphicFramePr>
            <a:graphicFrameLocks noChangeAspect="1"/>
          </p:cNvGraphicFramePr>
          <p:nvPr>
            <p:extLst/>
          </p:nvPr>
        </p:nvGraphicFramePr>
        <p:xfrm>
          <a:off x="5676900" y="4070350"/>
          <a:ext cx="863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24" name="Equation" r:id="rId23" imgW="863280" imgH="393480" progId="Equation.3">
                  <p:embed/>
                </p:oleObj>
              </mc:Choice>
              <mc:Fallback>
                <p:oleObj name="Equation" r:id="rId23" imgW="863280" imgH="393480" progId="Equation.3">
                  <p:embed/>
                  <p:pic>
                    <p:nvPicPr>
                      <p:cNvPr id="3995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6900" y="4070350"/>
                        <a:ext cx="863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7" name="Object 21"/>
          <p:cNvGraphicFramePr>
            <a:graphicFrameLocks noChangeAspect="1"/>
          </p:cNvGraphicFramePr>
          <p:nvPr>
            <p:extLst/>
          </p:nvPr>
        </p:nvGraphicFramePr>
        <p:xfrm>
          <a:off x="1954064" y="1270000"/>
          <a:ext cx="1117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25" name="Equation" r:id="rId25" imgW="1117440" imgH="406080" progId="Equation.3">
                  <p:embed/>
                </p:oleObj>
              </mc:Choice>
              <mc:Fallback>
                <p:oleObj name="Equation" r:id="rId25" imgW="1117440" imgH="406080" progId="Equation.3">
                  <p:embed/>
                  <p:pic>
                    <p:nvPicPr>
                      <p:cNvPr id="3995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4064" y="1270000"/>
                        <a:ext cx="1117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0651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73100"/>
            <a:ext cx="32702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 smtClean="0">
                <a:solidFill>
                  <a:schemeClr val="bg2"/>
                </a:solidFill>
                <a:ea typeface="楷体_GB2312" pitchFamily="49" charset="-122"/>
              </a:rPr>
              <a:t>判别广义积分</a:t>
            </a:r>
            <a:endParaRPr lang="zh-CN" altLang="en-US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>
            <p:extLst/>
          </p:nvPr>
        </p:nvGraphicFramePr>
        <p:xfrm>
          <a:off x="5162550" y="425450"/>
          <a:ext cx="21844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78" name="Equation" r:id="rId3" imgW="2184120" imgH="1015920" progId="Equation.3">
                  <p:embed/>
                </p:oleObj>
              </mc:Choice>
              <mc:Fallback>
                <p:oleObj name="Equation" r:id="rId3" imgW="2184120" imgH="1015920" progId="Equation.3">
                  <p:embed/>
                  <p:pic>
                    <p:nvPicPr>
                      <p:cNvPr id="133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2550" y="425450"/>
                        <a:ext cx="21844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063750" y="1676401"/>
            <a:ext cx="984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7315200" y="6731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的收敛性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3357" name="Object 45"/>
          <p:cNvGraphicFramePr>
            <a:graphicFrameLocks noChangeAspect="1"/>
          </p:cNvGraphicFramePr>
          <p:nvPr>
            <p:extLst/>
          </p:nvPr>
        </p:nvGraphicFramePr>
        <p:xfrm>
          <a:off x="3276600" y="1447800"/>
          <a:ext cx="22352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79" name="Equation" r:id="rId5" imgW="2234880" imgH="1002960" progId="Equation.3">
                  <p:embed/>
                </p:oleObj>
              </mc:Choice>
              <mc:Fallback>
                <p:oleObj name="Equation" r:id="rId5" imgW="2234880" imgH="1002960" progId="Equation.3">
                  <p:embed/>
                  <p:pic>
                    <p:nvPicPr>
                      <p:cNvPr id="13357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447800"/>
                        <a:ext cx="22352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58" name="Object 46"/>
          <p:cNvGraphicFramePr>
            <a:graphicFrameLocks noChangeAspect="1"/>
          </p:cNvGraphicFramePr>
          <p:nvPr>
            <p:extLst/>
          </p:nvPr>
        </p:nvGraphicFramePr>
        <p:xfrm>
          <a:off x="5638800" y="1536700"/>
          <a:ext cx="965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80" name="Equation" r:id="rId7" imgW="965160" imgH="914400" progId="Equation.3">
                  <p:embed/>
                </p:oleObj>
              </mc:Choice>
              <mc:Fallback>
                <p:oleObj name="Equation" r:id="rId7" imgW="965160" imgH="914400" progId="Equation.3">
                  <p:embed/>
                  <p:pic>
                    <p:nvPicPr>
                      <p:cNvPr id="13358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536700"/>
                        <a:ext cx="9652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59" name="Object 47"/>
          <p:cNvGraphicFramePr>
            <a:graphicFrameLocks noChangeAspect="1"/>
          </p:cNvGraphicFramePr>
          <p:nvPr>
            <p:extLst/>
          </p:nvPr>
        </p:nvGraphicFramePr>
        <p:xfrm>
          <a:off x="6680200" y="1587500"/>
          <a:ext cx="7112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81" name="Equation" r:id="rId9" imgW="711000" imgH="1015920" progId="Equation.3">
                  <p:embed/>
                </p:oleObj>
              </mc:Choice>
              <mc:Fallback>
                <p:oleObj name="Equation" r:id="rId9" imgW="711000" imgH="1015920" progId="Equation.3">
                  <p:embed/>
                  <p:pic>
                    <p:nvPicPr>
                      <p:cNvPr id="13359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200" y="1587500"/>
                        <a:ext cx="7112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60" name="Text Box 48"/>
          <p:cNvSpPr txBox="1">
            <a:spLocks noChangeArrowheads="1"/>
          </p:cNvSpPr>
          <p:nvPr/>
        </p:nvSpPr>
        <p:spPr bwMode="auto">
          <a:xfrm>
            <a:off x="2063750" y="2590801"/>
            <a:ext cx="5340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由比较审敛法 </a:t>
            </a:r>
            <a:r>
              <a:rPr lang="en-US" altLang="zh-CN">
                <a:solidFill>
                  <a:srgbClr val="000000"/>
                </a:solidFill>
              </a:rPr>
              <a:t>1 </a:t>
            </a:r>
            <a:r>
              <a:rPr lang="zh-CN" altLang="en-US">
                <a:solidFill>
                  <a:srgbClr val="000000"/>
                </a:solidFill>
              </a:rPr>
              <a:t>可知原积分收敛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3361" name="Text Box 49"/>
          <p:cNvSpPr txBox="1">
            <a:spLocks noChangeArrowheads="1"/>
          </p:cNvSpPr>
          <p:nvPr/>
        </p:nvSpPr>
        <p:spPr bwMode="auto">
          <a:xfrm>
            <a:off x="2063750" y="3322638"/>
            <a:ext cx="36909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思考题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 smtClean="0">
                <a:solidFill>
                  <a:srgbClr val="000000"/>
                </a:solidFill>
              </a:rPr>
              <a:t>讨论广义积分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13362" name="Object 50"/>
          <p:cNvGraphicFramePr>
            <a:graphicFrameLocks noChangeAspect="1"/>
          </p:cNvGraphicFramePr>
          <p:nvPr>
            <p:extLst/>
          </p:nvPr>
        </p:nvGraphicFramePr>
        <p:xfrm>
          <a:off x="5713292" y="3165476"/>
          <a:ext cx="2171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82" name="Equation" r:id="rId11" imgW="2171520" imgH="927000" progId="Equation.3">
                  <p:embed/>
                </p:oleObj>
              </mc:Choice>
              <mc:Fallback>
                <p:oleObj name="Equation" r:id="rId11" imgW="2171520" imgH="927000" progId="Equation.3">
                  <p:embed/>
                  <p:pic>
                    <p:nvPicPr>
                      <p:cNvPr id="13362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3292" y="3165476"/>
                        <a:ext cx="2171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63" name="Text Box 51"/>
          <p:cNvSpPr txBox="1">
            <a:spLocks noChangeArrowheads="1"/>
          </p:cNvSpPr>
          <p:nvPr/>
        </p:nvSpPr>
        <p:spPr bwMode="auto">
          <a:xfrm>
            <a:off x="7875665" y="3322638"/>
            <a:ext cx="1784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的收敛性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3364" name="Text Box 52"/>
          <p:cNvSpPr txBox="1">
            <a:spLocks noChangeArrowheads="1"/>
          </p:cNvSpPr>
          <p:nvPr/>
        </p:nvSpPr>
        <p:spPr bwMode="auto">
          <a:xfrm>
            <a:off x="2063751" y="4000501"/>
            <a:ext cx="3667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当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≥1 </a:t>
            </a:r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利用 </a:t>
            </a:r>
          </a:p>
        </p:txBody>
      </p:sp>
      <p:graphicFrame>
        <p:nvGraphicFramePr>
          <p:cNvPr id="13365" name="Object 53"/>
          <p:cNvGraphicFramePr>
            <a:graphicFrameLocks noChangeAspect="1"/>
          </p:cNvGraphicFramePr>
          <p:nvPr>
            <p:extLst/>
          </p:nvPr>
        </p:nvGraphicFramePr>
        <p:xfrm>
          <a:off x="3733800" y="4519613"/>
          <a:ext cx="38989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83" name="Equation" r:id="rId13" imgW="3898800" imgH="1002960" progId="Equation.3">
                  <p:embed/>
                </p:oleObj>
              </mc:Choice>
              <mc:Fallback>
                <p:oleObj name="Equation" r:id="rId13" imgW="3898800" imgH="1002960" progId="Equation.3">
                  <p:embed/>
                  <p:pic>
                    <p:nvPicPr>
                      <p:cNvPr id="13365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519613"/>
                        <a:ext cx="38989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66" name="Text Box 54"/>
          <p:cNvSpPr txBox="1">
            <a:spLocks noChangeArrowheads="1"/>
          </p:cNvSpPr>
          <p:nvPr/>
        </p:nvSpPr>
        <p:spPr bwMode="auto">
          <a:xfrm>
            <a:off x="2063750" y="5576888"/>
            <a:ext cx="2851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可知原积分发散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29009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utoUpdateAnimBg="0"/>
      <p:bldP spid="13360" grpId="0" build="p" autoUpdateAnimBg="0"/>
      <p:bldP spid="13361" grpId="0" build="p" autoUpdateAnimBg="0"/>
      <p:bldP spid="13363" grpId="0" build="p" autoUpdateAnimBg="0" advAuto="0"/>
      <p:bldP spid="13364" grpId="0" build="p" autoUpdateAnimBg="0"/>
      <p:bldP spid="13366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1981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定义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  <a:endParaRPr lang="zh-CN" altLang="en-US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>
            <p:extLst/>
          </p:nvPr>
        </p:nvGraphicFramePr>
        <p:xfrm>
          <a:off x="3657600" y="549275"/>
          <a:ext cx="2667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78" name="Equation" r:id="rId3" imgW="2666880" imgH="406080" progId="Equation.3">
                  <p:embed/>
                </p:oleObj>
              </mc:Choice>
              <mc:Fallback>
                <p:oleObj name="Equation" r:id="rId3" imgW="2666880" imgH="406080" progId="Equation.3">
                  <p:embed/>
                  <p:pic>
                    <p:nvPicPr>
                      <p:cNvPr id="92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49275"/>
                        <a:ext cx="2667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5"/>
          <p:cNvGraphicFramePr>
            <a:graphicFrameLocks noChangeAspect="1"/>
          </p:cNvGraphicFramePr>
          <p:nvPr>
            <p:extLst/>
          </p:nvPr>
        </p:nvGraphicFramePr>
        <p:xfrm>
          <a:off x="6388100" y="533400"/>
          <a:ext cx="1308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79" name="Equation" r:id="rId5" imgW="1307880" imgH="419040" progId="Equation.3">
                  <p:embed/>
                </p:oleObj>
              </mc:Choice>
              <mc:Fallback>
                <p:oleObj name="Equation" r:id="rId5" imgW="1307880" imgH="419040" progId="Equation.3">
                  <p:embed/>
                  <p:pic>
                    <p:nvPicPr>
                      <p:cNvPr id="922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8100" y="533400"/>
                        <a:ext cx="1308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7696200" y="43180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9223" name="Object 7"/>
          <p:cNvGraphicFramePr>
            <a:graphicFrameLocks noChangeAspect="1"/>
          </p:cNvGraphicFramePr>
          <p:nvPr>
            <p:extLst/>
          </p:nvPr>
        </p:nvGraphicFramePr>
        <p:xfrm>
          <a:off x="4273550" y="977900"/>
          <a:ext cx="2298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80" name="Equation" r:id="rId7" imgW="2298600" imgH="850680" progId="Equation.3">
                  <p:embed/>
                </p:oleObj>
              </mc:Choice>
              <mc:Fallback>
                <p:oleObj name="Equation" r:id="rId7" imgW="2298600" imgH="850680" progId="Equation.3">
                  <p:embed/>
                  <p:pic>
                    <p:nvPicPr>
                      <p:cNvPr id="922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3550" y="977900"/>
                        <a:ext cx="2298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676400" y="18430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存在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667000" y="1843088"/>
            <a:ext cx="617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则称此极限为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f</a:t>
            </a:r>
            <a:r>
              <a:rPr lang="en-US" altLang="zh-CN" dirty="0">
                <a:solidFill>
                  <a:srgbClr val="000000"/>
                </a:solidFill>
              </a:rPr>
              <a:t> 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无穷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限</a:t>
            </a:r>
            <a:r>
              <a:rPr lang="zh-CN" altLang="en-US" b="1" dirty="0" smtClean="0">
                <a:solidFill>
                  <a:srgbClr val="C00000"/>
                </a:solidFill>
              </a:rPr>
              <a:t>广义积分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8686800" y="18288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记作</a:t>
            </a:r>
          </a:p>
        </p:txBody>
      </p:sp>
      <p:graphicFrame>
        <p:nvGraphicFramePr>
          <p:cNvPr id="9227" name="Object 11"/>
          <p:cNvGraphicFramePr>
            <a:graphicFrameLocks noChangeAspect="1"/>
          </p:cNvGraphicFramePr>
          <p:nvPr>
            <p:extLst/>
          </p:nvPr>
        </p:nvGraphicFramePr>
        <p:xfrm>
          <a:off x="3638550" y="2438400"/>
          <a:ext cx="4368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81" name="Equation" r:id="rId9" imgW="4368600" imgH="850680" progId="Equation.3">
                  <p:embed/>
                </p:oleObj>
              </mc:Choice>
              <mc:Fallback>
                <p:oleObj name="Equation" r:id="rId9" imgW="4368600" imgH="850680" progId="Equation.3">
                  <p:embed/>
                  <p:pic>
                    <p:nvPicPr>
                      <p:cNvPr id="922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8550" y="2438400"/>
                        <a:ext cx="4368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1676400" y="3396413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这时</a:t>
            </a:r>
            <a:r>
              <a:rPr lang="zh-CN" altLang="en-US" dirty="0" smtClean="0">
                <a:solidFill>
                  <a:srgbClr val="000000"/>
                </a:solidFill>
              </a:rPr>
              <a:t>称广义积分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9229" name="Object 13"/>
          <p:cNvGraphicFramePr>
            <a:graphicFrameLocks noChangeAspect="1"/>
          </p:cNvGraphicFramePr>
          <p:nvPr>
            <p:extLst/>
          </p:nvPr>
        </p:nvGraphicFramePr>
        <p:xfrm>
          <a:off x="4279900" y="3251200"/>
          <a:ext cx="17399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82" name="Equation" r:id="rId11" imgW="1739880" imgH="799920" progId="Equation.3">
                  <p:embed/>
                </p:oleObj>
              </mc:Choice>
              <mc:Fallback>
                <p:oleObj name="Equation" r:id="rId11" imgW="1739880" imgH="799920" progId="Equation.3">
                  <p:embed/>
                  <p:pic>
                    <p:nvPicPr>
                      <p:cNvPr id="922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9900" y="3251200"/>
                        <a:ext cx="17399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5943600" y="338455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收敛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6972300" y="3374107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如果上述极限不存在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1676400" y="41910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就</a:t>
            </a:r>
            <a:r>
              <a:rPr lang="zh-CN" altLang="en-US" dirty="0" smtClean="0">
                <a:solidFill>
                  <a:srgbClr val="000000"/>
                </a:solidFill>
              </a:rPr>
              <a:t>称广义积分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9233" name="Object 17"/>
          <p:cNvGraphicFramePr>
            <a:graphicFrameLocks noChangeAspect="1"/>
          </p:cNvGraphicFramePr>
          <p:nvPr>
            <p:extLst/>
          </p:nvPr>
        </p:nvGraphicFramePr>
        <p:xfrm>
          <a:off x="3915544" y="4078316"/>
          <a:ext cx="17399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83" name="Equation" r:id="rId13" imgW="1739880" imgH="799920" progId="Equation.3">
                  <p:embed/>
                </p:oleObj>
              </mc:Choice>
              <mc:Fallback>
                <p:oleObj name="Equation" r:id="rId13" imgW="1739880" imgH="799920" progId="Equation.3">
                  <p:embed/>
                  <p:pic>
                    <p:nvPicPr>
                      <p:cNvPr id="923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5544" y="4078316"/>
                        <a:ext cx="17399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5591944" y="4181504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发散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2057400" y="4906963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类似地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9236" name="Object 20"/>
          <p:cNvGraphicFramePr>
            <a:graphicFrameLocks noChangeAspect="1"/>
          </p:cNvGraphicFramePr>
          <p:nvPr>
            <p:extLst/>
          </p:nvPr>
        </p:nvGraphicFramePr>
        <p:xfrm>
          <a:off x="3886200" y="4999038"/>
          <a:ext cx="259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84" name="Equation" r:id="rId15" imgW="2590560" imgH="406080" progId="Equation.3">
                  <p:embed/>
                </p:oleObj>
              </mc:Choice>
              <mc:Fallback>
                <p:oleObj name="Equation" r:id="rId15" imgW="2590560" imgH="406080" progId="Equation.3">
                  <p:embed/>
                  <p:pic>
                    <p:nvPicPr>
                      <p:cNvPr id="923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999038"/>
                        <a:ext cx="259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6553200" y="4891088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则定义</a:t>
            </a:r>
          </a:p>
        </p:txBody>
      </p:sp>
      <p:graphicFrame>
        <p:nvGraphicFramePr>
          <p:cNvPr id="9238" name="Object 22"/>
          <p:cNvGraphicFramePr>
            <a:graphicFrameLocks noChangeAspect="1"/>
          </p:cNvGraphicFramePr>
          <p:nvPr>
            <p:extLst/>
          </p:nvPr>
        </p:nvGraphicFramePr>
        <p:xfrm>
          <a:off x="3714750" y="5473700"/>
          <a:ext cx="4318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85" name="Equation" r:id="rId17" imgW="4317840" imgH="850680" progId="Equation.3">
                  <p:embed/>
                </p:oleObj>
              </mc:Choice>
              <mc:Fallback>
                <p:oleObj name="Equation" r:id="rId17" imgW="4317840" imgH="850680" progId="Equation.3">
                  <p:embed/>
                  <p:pic>
                    <p:nvPicPr>
                      <p:cNvPr id="923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0" y="5473700"/>
                        <a:ext cx="4318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62736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utoUpdateAnimBg="0"/>
      <p:bldP spid="9224" grpId="0" autoUpdateAnimBg="0"/>
      <p:bldP spid="9225" grpId="0" autoUpdateAnimBg="0"/>
      <p:bldP spid="9226" grpId="0" autoUpdateAnimBg="0"/>
      <p:bldP spid="9228" grpId="0" autoUpdateAnimBg="0"/>
      <p:bldP spid="9230" grpId="0" autoUpdateAnimBg="0"/>
      <p:bldP spid="9231" grpId="0" autoUpdateAnimBg="0"/>
      <p:bldP spid="9232" grpId="0" autoUpdateAnimBg="0"/>
      <p:bldP spid="9234" grpId="0" autoUpdateAnimBg="0"/>
      <p:bldP spid="9235" grpId="0" autoUpdateAnimBg="0"/>
      <p:bldP spid="9237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25463"/>
            <a:ext cx="36512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. (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极限审敛法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1)</a:t>
            </a:r>
          </a:p>
        </p:txBody>
      </p:sp>
      <p:graphicFrame>
        <p:nvGraphicFramePr>
          <p:cNvPr id="38922" name="Object 10"/>
          <p:cNvGraphicFramePr>
            <a:graphicFrameLocks noChangeAspect="1"/>
          </p:cNvGraphicFramePr>
          <p:nvPr>
            <p:extLst/>
          </p:nvPr>
        </p:nvGraphicFramePr>
        <p:xfrm>
          <a:off x="5591945" y="639763"/>
          <a:ext cx="47228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2" name="Equation" r:id="rId3" imgW="4724280" imgH="444240" progId="Equation.3">
                  <p:embed/>
                </p:oleObj>
              </mc:Choice>
              <mc:Fallback>
                <p:oleObj name="Equation" r:id="rId3" imgW="4724280" imgH="444240" progId="Equation.3">
                  <p:embed/>
                  <p:pic>
                    <p:nvPicPr>
                      <p:cNvPr id="389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1945" y="639763"/>
                        <a:ext cx="47228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6" name="Object 14"/>
          <p:cNvGraphicFramePr>
            <a:graphicFrameLocks noChangeAspect="1"/>
          </p:cNvGraphicFramePr>
          <p:nvPr>
            <p:extLst/>
          </p:nvPr>
        </p:nvGraphicFramePr>
        <p:xfrm>
          <a:off x="6032501" y="1700808"/>
          <a:ext cx="307181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3" name="Equation" r:id="rId5" imgW="3073320" imgH="799920" progId="Equation.3">
                  <p:embed/>
                </p:oleObj>
              </mc:Choice>
              <mc:Fallback>
                <p:oleObj name="Equation" r:id="rId5" imgW="3073320" imgH="799920" progId="Equation.3">
                  <p:embed/>
                  <p:pic>
                    <p:nvPicPr>
                      <p:cNvPr id="3892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01" y="1700808"/>
                        <a:ext cx="3071813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0" name="Object 18"/>
          <p:cNvGraphicFramePr>
            <a:graphicFrameLocks noChangeAspect="1"/>
          </p:cNvGraphicFramePr>
          <p:nvPr>
            <p:extLst/>
          </p:nvPr>
        </p:nvGraphicFramePr>
        <p:xfrm>
          <a:off x="6038851" y="2489200"/>
          <a:ext cx="307181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4" name="Equation" r:id="rId7" imgW="3073320" imgH="799920" progId="Equation.3">
                  <p:embed/>
                </p:oleObj>
              </mc:Choice>
              <mc:Fallback>
                <p:oleObj name="Equation" r:id="rId7" imgW="3073320" imgH="799920" progId="Equation.3">
                  <p:embed/>
                  <p:pic>
                    <p:nvPicPr>
                      <p:cNvPr id="3893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1" y="2489200"/>
                        <a:ext cx="3071813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1" name="Object 19"/>
          <p:cNvGraphicFramePr>
            <a:graphicFrameLocks noChangeAspect="1"/>
          </p:cNvGraphicFramePr>
          <p:nvPr>
            <p:extLst/>
          </p:nvPr>
        </p:nvGraphicFramePr>
        <p:xfrm>
          <a:off x="3530601" y="1911350"/>
          <a:ext cx="23860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5" name="Equation" r:id="rId9" imgW="2387520" imgH="406080" progId="Equation.3">
                  <p:embed/>
                </p:oleObj>
              </mc:Choice>
              <mc:Fallback>
                <p:oleObj name="Equation" r:id="rId9" imgW="2387520" imgH="406080" progId="Equation.3">
                  <p:embed/>
                  <p:pic>
                    <p:nvPicPr>
                      <p:cNvPr id="3893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601" y="1911350"/>
                        <a:ext cx="23860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2" name="Object 20"/>
          <p:cNvGraphicFramePr>
            <a:graphicFrameLocks noChangeAspect="1"/>
          </p:cNvGraphicFramePr>
          <p:nvPr>
            <p:extLst/>
          </p:nvPr>
        </p:nvGraphicFramePr>
        <p:xfrm>
          <a:off x="3568701" y="2660650"/>
          <a:ext cx="23733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6" name="Equation" r:id="rId11" imgW="2374560" imgH="406080" progId="Equation.3">
                  <p:embed/>
                </p:oleObj>
              </mc:Choice>
              <mc:Fallback>
                <p:oleObj name="Equation" r:id="rId11" imgW="2374560" imgH="406080" progId="Equation.3">
                  <p:embed/>
                  <p:pic>
                    <p:nvPicPr>
                      <p:cNvPr id="3893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8701" y="2660650"/>
                        <a:ext cx="23733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3" name="Object 21"/>
          <p:cNvGraphicFramePr>
            <a:graphicFrameLocks noChangeAspect="1"/>
          </p:cNvGraphicFramePr>
          <p:nvPr>
            <p:extLst/>
          </p:nvPr>
        </p:nvGraphicFramePr>
        <p:xfrm>
          <a:off x="4290195" y="1150938"/>
          <a:ext cx="2398713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7" name="Equation" r:id="rId13" imgW="2400120" imgH="736560" progId="Equation.3">
                  <p:embed/>
                </p:oleObj>
              </mc:Choice>
              <mc:Fallback>
                <p:oleObj name="Equation" r:id="rId13" imgW="2400120" imgH="736560" progId="Equation.3">
                  <p:embed/>
                  <p:pic>
                    <p:nvPicPr>
                      <p:cNvPr id="3893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0195" y="1150938"/>
                        <a:ext cx="2398713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34" name="Text Box 22"/>
          <p:cNvSpPr txBox="1">
            <a:spLocks noChangeArrowheads="1"/>
          </p:cNvSpPr>
          <p:nvPr/>
        </p:nvSpPr>
        <p:spPr bwMode="auto">
          <a:xfrm>
            <a:off x="1844974" y="1829768"/>
            <a:ext cx="10826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则有</a:t>
            </a:r>
            <a:r>
              <a:rPr lang="en-US" altLang="zh-CN" dirty="0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38935" name="Text Box 23"/>
          <p:cNvSpPr txBox="1">
            <a:spLocks noChangeArrowheads="1"/>
          </p:cNvSpPr>
          <p:nvPr/>
        </p:nvSpPr>
        <p:spPr bwMode="auto">
          <a:xfrm>
            <a:off x="2701926" y="1831976"/>
            <a:ext cx="9255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1)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sp>
        <p:nvSpPr>
          <p:cNvPr id="38937" name="Text Box 25"/>
          <p:cNvSpPr txBox="1">
            <a:spLocks noChangeArrowheads="1"/>
          </p:cNvSpPr>
          <p:nvPr/>
        </p:nvSpPr>
        <p:spPr bwMode="auto">
          <a:xfrm>
            <a:off x="2732088" y="2605088"/>
            <a:ext cx="9255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2)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sp>
        <p:nvSpPr>
          <p:cNvPr id="38938" name="Text Box 26"/>
          <p:cNvSpPr txBox="1">
            <a:spLocks noChangeArrowheads="1"/>
          </p:cNvSpPr>
          <p:nvPr/>
        </p:nvSpPr>
        <p:spPr bwMode="auto">
          <a:xfrm>
            <a:off x="2133601" y="3352801"/>
            <a:ext cx="11350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en-US" altLang="zh-CN" dirty="0">
                <a:solidFill>
                  <a:srgbClr val="000000"/>
                </a:solidFill>
              </a:rPr>
              <a:t>1) </a:t>
            </a:r>
            <a:endParaRPr lang="en-US" altLang="zh-CN" b="1" dirty="0">
              <a:solidFill>
                <a:srgbClr val="000000"/>
              </a:solidFill>
            </a:endParaRPr>
          </a:p>
        </p:txBody>
      </p:sp>
      <p:graphicFrame>
        <p:nvGraphicFramePr>
          <p:cNvPr id="38939" name="Object 27"/>
          <p:cNvGraphicFramePr>
            <a:graphicFrameLocks noChangeAspect="1"/>
          </p:cNvGraphicFramePr>
          <p:nvPr>
            <p:extLst/>
          </p:nvPr>
        </p:nvGraphicFramePr>
        <p:xfrm>
          <a:off x="3222625" y="3389313"/>
          <a:ext cx="1498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8" name="Equation" r:id="rId15" imgW="1498320" imgH="444240" progId="Equation.3">
                  <p:embed/>
                </p:oleObj>
              </mc:Choice>
              <mc:Fallback>
                <p:oleObj name="Equation" r:id="rId15" imgW="1498320" imgH="444240" progId="Equation.3">
                  <p:embed/>
                  <p:pic>
                    <p:nvPicPr>
                      <p:cNvPr id="38939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25" y="3389313"/>
                        <a:ext cx="1498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0" name="Text Box 28"/>
          <p:cNvSpPr txBox="1">
            <a:spLocks noChangeArrowheads="1"/>
          </p:cNvSpPr>
          <p:nvPr/>
        </p:nvSpPr>
        <p:spPr bwMode="auto">
          <a:xfrm>
            <a:off x="4730750" y="3367088"/>
            <a:ext cx="2495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根据极限定义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38941" name="Text Box 29"/>
          <p:cNvSpPr txBox="1">
            <a:spLocks noChangeArrowheads="1"/>
          </p:cNvSpPr>
          <p:nvPr/>
        </p:nvSpPr>
        <p:spPr bwMode="auto">
          <a:xfrm>
            <a:off x="7010400" y="3352801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对取定的</a:t>
            </a:r>
          </a:p>
        </p:txBody>
      </p:sp>
      <p:graphicFrame>
        <p:nvGraphicFramePr>
          <p:cNvPr id="38942" name="Object 30"/>
          <p:cNvGraphicFramePr>
            <a:graphicFrameLocks noChangeAspect="1"/>
          </p:cNvGraphicFramePr>
          <p:nvPr>
            <p:extLst/>
          </p:nvPr>
        </p:nvGraphicFramePr>
        <p:xfrm>
          <a:off x="8534400" y="3435350"/>
          <a:ext cx="876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9" name="Equation" r:id="rId17" imgW="876240" imgH="393480" progId="Equation.3">
                  <p:embed/>
                </p:oleObj>
              </mc:Choice>
              <mc:Fallback>
                <p:oleObj name="Equation" r:id="rId17" imgW="876240" imgH="393480" progId="Equation.3">
                  <p:embed/>
                  <p:pic>
                    <p:nvPicPr>
                      <p:cNvPr id="3894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3435350"/>
                        <a:ext cx="876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3" name="Text Box 31"/>
          <p:cNvSpPr txBox="1">
            <a:spLocks noChangeArrowheads="1"/>
          </p:cNvSpPr>
          <p:nvPr/>
        </p:nvSpPr>
        <p:spPr bwMode="auto">
          <a:xfrm>
            <a:off x="9361488" y="3343276"/>
            <a:ext cx="12303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当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充</a:t>
            </a:r>
          </a:p>
        </p:txBody>
      </p:sp>
      <p:sp>
        <p:nvSpPr>
          <p:cNvPr id="38944" name="Text Box 32"/>
          <p:cNvSpPr txBox="1">
            <a:spLocks noChangeArrowheads="1"/>
          </p:cNvSpPr>
          <p:nvPr/>
        </p:nvSpPr>
        <p:spPr bwMode="auto">
          <a:xfrm>
            <a:off x="1660525" y="3962401"/>
            <a:ext cx="2139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分大时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必有</a:t>
            </a:r>
          </a:p>
        </p:txBody>
      </p:sp>
      <p:graphicFrame>
        <p:nvGraphicFramePr>
          <p:cNvPr id="38945" name="Object 33"/>
          <p:cNvGraphicFramePr>
            <a:graphicFrameLocks noChangeAspect="1"/>
          </p:cNvGraphicFramePr>
          <p:nvPr>
            <p:extLst/>
          </p:nvPr>
        </p:nvGraphicFramePr>
        <p:xfrm>
          <a:off x="3803651" y="3911600"/>
          <a:ext cx="21193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70" name="Equation" r:id="rId19" imgW="2120760" imgH="507960" progId="Equation.3">
                  <p:embed/>
                </p:oleObj>
              </mc:Choice>
              <mc:Fallback>
                <p:oleObj name="Equation" r:id="rId19" imgW="2120760" imgH="507960" progId="Equation.3">
                  <p:embed/>
                  <p:pic>
                    <p:nvPicPr>
                      <p:cNvPr id="3894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3651" y="3911600"/>
                        <a:ext cx="21193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6" name="Text Box 34"/>
          <p:cNvSpPr txBox="1">
            <a:spLocks noChangeArrowheads="1"/>
          </p:cNvSpPr>
          <p:nvPr/>
        </p:nvSpPr>
        <p:spPr bwMode="auto">
          <a:xfrm>
            <a:off x="5867400" y="3962401"/>
            <a:ext cx="717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38947" name="Object 35"/>
          <p:cNvGraphicFramePr>
            <a:graphicFrameLocks noChangeAspect="1"/>
          </p:cNvGraphicFramePr>
          <p:nvPr>
            <p:extLst/>
          </p:nvPr>
        </p:nvGraphicFramePr>
        <p:xfrm>
          <a:off x="4184650" y="4572000"/>
          <a:ext cx="20701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71" name="Equation" r:id="rId21" imgW="2070000" imgH="876240" progId="Equation.3">
                  <p:embed/>
                </p:oleObj>
              </mc:Choice>
              <mc:Fallback>
                <p:oleObj name="Equation" r:id="rId21" imgW="2070000" imgH="876240" progId="Equation.3">
                  <p:embed/>
                  <p:pic>
                    <p:nvPicPr>
                      <p:cNvPr id="38947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4650" y="4572000"/>
                        <a:ext cx="20701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48" name="Object 36"/>
          <p:cNvGraphicFramePr>
            <a:graphicFrameLocks noChangeAspect="1"/>
          </p:cNvGraphicFramePr>
          <p:nvPr>
            <p:extLst/>
          </p:nvPr>
        </p:nvGraphicFramePr>
        <p:xfrm>
          <a:off x="6477000" y="4803775"/>
          <a:ext cx="1752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72" name="Equation" r:id="rId23" imgW="1752480" imgH="406080" progId="Equation.3">
                  <p:embed/>
                </p:oleObj>
              </mc:Choice>
              <mc:Fallback>
                <p:oleObj name="Equation" r:id="rId23" imgW="1752480" imgH="406080" progId="Equation.3">
                  <p:embed/>
                  <p:pic>
                    <p:nvPicPr>
                      <p:cNvPr id="3894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803775"/>
                        <a:ext cx="1752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49" name="Object 37"/>
          <p:cNvGraphicFramePr>
            <a:graphicFrameLocks noChangeAspect="1"/>
          </p:cNvGraphicFramePr>
          <p:nvPr>
            <p:extLst/>
          </p:nvPr>
        </p:nvGraphicFramePr>
        <p:xfrm>
          <a:off x="1752601" y="5372100"/>
          <a:ext cx="347821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73" name="Equation" r:id="rId25" imgW="3479760" imgH="799920" progId="Equation.3">
                  <p:embed/>
                </p:oleObj>
              </mc:Choice>
              <mc:Fallback>
                <p:oleObj name="Equation" r:id="rId25" imgW="3479760" imgH="799920" progId="Equation.3">
                  <p:embed/>
                  <p:pic>
                    <p:nvPicPr>
                      <p:cNvPr id="38949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1" y="5372100"/>
                        <a:ext cx="3478213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50" name="Text Box 38"/>
          <p:cNvSpPr txBox="1">
            <a:spLocks noChangeArrowheads="1"/>
          </p:cNvSpPr>
          <p:nvPr/>
        </p:nvSpPr>
        <p:spPr bwMode="auto">
          <a:xfrm>
            <a:off x="1853080" y="1183656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满足</a:t>
            </a:r>
          </a:p>
        </p:txBody>
      </p:sp>
    </p:spTree>
    <p:extLst>
      <p:ext uri="{BB962C8B-B14F-4D97-AF65-F5344CB8AC3E}">
        <p14:creationId xmlns:p14="http://schemas.microsoft.com/office/powerpoint/2010/main" val="333024290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8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8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8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8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8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8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8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8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8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8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8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8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8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8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34" grpId="0" build="p" autoUpdateAnimBg="0" advAuto="0"/>
      <p:bldP spid="38935" grpId="0" build="p" autoUpdateAnimBg="0"/>
      <p:bldP spid="38937" grpId="0" build="p" autoUpdateAnimBg="0"/>
      <p:bldP spid="38938" grpId="0" build="p" autoUpdateAnimBg="0"/>
      <p:bldP spid="38940" grpId="0" build="p" autoUpdateAnimBg="0" advAuto="0"/>
      <p:bldP spid="38941" grpId="0" build="p" autoUpdateAnimBg="0"/>
      <p:bldP spid="38943" grpId="0" build="p" autoUpdateAnimBg="0" advAuto="0"/>
      <p:bldP spid="38944" grpId="0" build="p" autoUpdateAnimBg="0" advAuto="0"/>
      <p:bldP spid="38946" grpId="0" build="p" autoUpdateAnimBg="0"/>
      <p:bldP spid="38950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25463"/>
            <a:ext cx="1060450" cy="609600"/>
          </a:xfrm>
        </p:spPr>
        <p:txBody>
          <a:bodyPr/>
          <a:lstStyle/>
          <a:p>
            <a:pPr algn="l"/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2)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当</a:t>
            </a:r>
          </a:p>
        </p:txBody>
      </p:sp>
      <p:graphicFrame>
        <p:nvGraphicFramePr>
          <p:cNvPr id="40972" name="Object 12"/>
          <p:cNvGraphicFramePr>
            <a:graphicFrameLocks noChangeAspect="1"/>
          </p:cNvGraphicFramePr>
          <p:nvPr>
            <p:extLst/>
          </p:nvPr>
        </p:nvGraphicFramePr>
        <p:xfrm>
          <a:off x="1676401" y="3479800"/>
          <a:ext cx="346551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76" name="Equation" r:id="rId3" imgW="3466800" imgH="799920" progId="Equation.3">
                  <p:embed/>
                </p:oleObj>
              </mc:Choice>
              <mc:Fallback>
                <p:oleObj name="Equation" r:id="rId3" imgW="3466800" imgH="799920" progId="Equation.3">
                  <p:embed/>
                  <p:pic>
                    <p:nvPicPr>
                      <p:cNvPr id="409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1" y="3479800"/>
                        <a:ext cx="3465513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4" name="Object 14"/>
          <p:cNvGraphicFramePr>
            <a:graphicFrameLocks noChangeAspect="1"/>
          </p:cNvGraphicFramePr>
          <p:nvPr>
            <p:extLst/>
          </p:nvPr>
        </p:nvGraphicFramePr>
        <p:xfrm>
          <a:off x="2819400" y="609600"/>
          <a:ext cx="1231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77" name="Equation" r:id="rId5" imgW="1231560" imgH="444240" progId="Equation.3">
                  <p:embed/>
                </p:oleObj>
              </mc:Choice>
              <mc:Fallback>
                <p:oleObj name="Equation" r:id="rId5" imgW="1231560" imgH="444240" progId="Equation.3">
                  <p:embed/>
                  <p:pic>
                    <p:nvPicPr>
                      <p:cNvPr id="409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609600"/>
                        <a:ext cx="1231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2" name="Text Box 22"/>
          <p:cNvSpPr txBox="1">
            <a:spLocks noChangeArrowheads="1"/>
          </p:cNvSpPr>
          <p:nvPr/>
        </p:nvSpPr>
        <p:spPr bwMode="auto">
          <a:xfrm>
            <a:off x="3962400" y="54768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可取</a:t>
            </a:r>
          </a:p>
        </p:txBody>
      </p:sp>
      <p:graphicFrame>
        <p:nvGraphicFramePr>
          <p:cNvPr id="40983" name="Object 23"/>
          <p:cNvGraphicFramePr>
            <a:graphicFrameLocks noChangeAspect="1"/>
          </p:cNvGraphicFramePr>
          <p:nvPr>
            <p:extLst/>
          </p:nvPr>
        </p:nvGraphicFramePr>
        <p:xfrm>
          <a:off x="4800600" y="685800"/>
          <a:ext cx="876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78" name="Equation" r:id="rId7" imgW="876240" imgH="393480" progId="Equation.3">
                  <p:embed/>
                </p:oleObj>
              </mc:Choice>
              <mc:Fallback>
                <p:oleObj name="Equation" r:id="rId7" imgW="876240" imgH="393480" progId="Equation.3">
                  <p:embed/>
                  <p:pic>
                    <p:nvPicPr>
                      <p:cNvPr id="4098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685800"/>
                        <a:ext cx="876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5" name="Text Box 25"/>
          <p:cNvSpPr txBox="1">
            <a:spLocks noChangeArrowheads="1"/>
          </p:cNvSpPr>
          <p:nvPr/>
        </p:nvSpPr>
        <p:spPr bwMode="auto">
          <a:xfrm>
            <a:off x="4191000" y="123348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必有</a:t>
            </a:r>
          </a:p>
        </p:txBody>
      </p:sp>
      <p:graphicFrame>
        <p:nvGraphicFramePr>
          <p:cNvPr id="40986" name="Object 26"/>
          <p:cNvGraphicFramePr>
            <a:graphicFrameLocks noChangeAspect="1"/>
          </p:cNvGraphicFramePr>
          <p:nvPr>
            <p:extLst/>
          </p:nvPr>
        </p:nvGraphicFramePr>
        <p:xfrm>
          <a:off x="4343400" y="1828800"/>
          <a:ext cx="2108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79" name="Equation" r:id="rId9" imgW="2108160" imgH="507960" progId="Equation.3">
                  <p:embed/>
                </p:oleObj>
              </mc:Choice>
              <mc:Fallback>
                <p:oleObj name="Equation" r:id="rId9" imgW="2108160" imgH="507960" progId="Equation.3">
                  <p:embed/>
                  <p:pic>
                    <p:nvPicPr>
                      <p:cNvPr id="4098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828800"/>
                        <a:ext cx="2108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7" name="Text Box 27"/>
          <p:cNvSpPr txBox="1">
            <a:spLocks noChangeArrowheads="1"/>
          </p:cNvSpPr>
          <p:nvPr/>
        </p:nvSpPr>
        <p:spPr bwMode="auto">
          <a:xfrm>
            <a:off x="1676400" y="26670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40988" name="Object 28"/>
          <p:cNvGraphicFramePr>
            <a:graphicFrameLocks noChangeAspect="1"/>
          </p:cNvGraphicFramePr>
          <p:nvPr>
            <p:extLst/>
          </p:nvPr>
        </p:nvGraphicFramePr>
        <p:xfrm>
          <a:off x="3505200" y="2514600"/>
          <a:ext cx="17526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0" name="Equation" r:id="rId11" imgW="1752480" imgH="876240" progId="Equation.3">
                  <p:embed/>
                </p:oleObj>
              </mc:Choice>
              <mc:Fallback>
                <p:oleObj name="Equation" r:id="rId11" imgW="1752480" imgH="876240" progId="Equation.3">
                  <p:embed/>
                  <p:pic>
                    <p:nvPicPr>
                      <p:cNvPr id="4098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514600"/>
                        <a:ext cx="17526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9" name="Object 29"/>
          <p:cNvGraphicFramePr>
            <a:graphicFrameLocks noChangeAspect="1"/>
          </p:cNvGraphicFramePr>
          <p:nvPr>
            <p:extLst/>
          </p:nvPr>
        </p:nvGraphicFramePr>
        <p:xfrm>
          <a:off x="5335588" y="2524125"/>
          <a:ext cx="26654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1" name="Equation" r:id="rId13" imgW="2666880" imgH="850680" progId="Equation.3">
                  <p:embed/>
                </p:oleObj>
              </mc:Choice>
              <mc:Fallback>
                <p:oleObj name="Equation" r:id="rId13" imgW="2666880" imgH="850680" progId="Equation.3">
                  <p:embed/>
                  <p:pic>
                    <p:nvPicPr>
                      <p:cNvPr id="40989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5588" y="2524125"/>
                        <a:ext cx="26654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0" name="Object 30"/>
          <p:cNvGraphicFramePr>
            <a:graphicFrameLocks noChangeAspect="1"/>
          </p:cNvGraphicFramePr>
          <p:nvPr>
            <p:extLst/>
          </p:nvPr>
        </p:nvGraphicFramePr>
        <p:xfrm>
          <a:off x="5715000" y="622300"/>
          <a:ext cx="1739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2" name="Equation" r:id="rId15" imgW="1739880" imgH="444240" progId="Equation.3">
                  <p:embed/>
                </p:oleObj>
              </mc:Choice>
              <mc:Fallback>
                <p:oleObj name="Equation" r:id="rId15" imgW="1739880" imgH="444240" progId="Equation.3">
                  <p:embed/>
                  <p:pic>
                    <p:nvPicPr>
                      <p:cNvPr id="4099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622300"/>
                        <a:ext cx="1739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1" name="Object 31"/>
          <p:cNvGraphicFramePr>
            <a:graphicFrameLocks noChangeAspect="1"/>
          </p:cNvGraphicFramePr>
          <p:nvPr>
            <p:extLst/>
          </p:nvPr>
        </p:nvGraphicFramePr>
        <p:xfrm>
          <a:off x="7518401" y="622300"/>
          <a:ext cx="30718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3" name="Equation" r:id="rId17" imgW="3073320" imgH="444240" progId="Equation.3">
                  <p:embed/>
                </p:oleObj>
              </mc:Choice>
              <mc:Fallback>
                <p:oleObj name="Equation" r:id="rId17" imgW="3073320" imgH="444240" progId="Equation.3">
                  <p:embed/>
                  <p:pic>
                    <p:nvPicPr>
                      <p:cNvPr id="40991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8401" y="622300"/>
                        <a:ext cx="30718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2" name="Object 32"/>
          <p:cNvGraphicFramePr>
            <a:graphicFrameLocks noChangeAspect="1"/>
          </p:cNvGraphicFramePr>
          <p:nvPr>
            <p:extLst/>
          </p:nvPr>
        </p:nvGraphicFramePr>
        <p:xfrm>
          <a:off x="1714501" y="1295400"/>
          <a:ext cx="244951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4" name="Equation" r:id="rId19" imgW="2450880" imgH="457200" progId="Equation.3">
                  <p:embed/>
                </p:oleObj>
              </mc:Choice>
              <mc:Fallback>
                <p:oleObj name="Equation" r:id="rId19" imgW="2450880" imgH="457200" progId="Equation.3">
                  <p:embed/>
                  <p:pic>
                    <p:nvPicPr>
                      <p:cNvPr id="40992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1" y="1295400"/>
                        <a:ext cx="2449513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8" name="Object 38"/>
          <p:cNvGraphicFramePr>
            <a:graphicFrameLocks noChangeAspect="1"/>
          </p:cNvGraphicFramePr>
          <p:nvPr>
            <p:extLst/>
          </p:nvPr>
        </p:nvGraphicFramePr>
        <p:xfrm>
          <a:off x="3200401" y="4343400"/>
          <a:ext cx="3808413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5" name="Equation" r:id="rId21" imgW="3809880" imgH="1104840" progId="Equation.3">
                  <p:embed/>
                </p:oleObj>
              </mc:Choice>
              <mc:Fallback>
                <p:oleObj name="Equation" r:id="rId21" imgW="3809880" imgH="1104840" progId="Equation.3">
                  <p:embed/>
                  <p:pic>
                    <p:nvPicPr>
                      <p:cNvPr id="40998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1" y="4343400"/>
                        <a:ext cx="3808413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9" name="Text Box 39"/>
          <p:cNvSpPr txBox="1">
            <a:spLocks noChangeArrowheads="1"/>
          </p:cNvSpPr>
          <p:nvPr/>
        </p:nvSpPr>
        <p:spPr bwMode="auto">
          <a:xfrm>
            <a:off x="2063751" y="4486276"/>
            <a:ext cx="11096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注意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1000" name="Text Box 40"/>
          <p:cNvSpPr txBox="1">
            <a:spLocks noChangeArrowheads="1"/>
          </p:cNvSpPr>
          <p:nvPr/>
        </p:nvSpPr>
        <p:spPr bwMode="auto">
          <a:xfrm>
            <a:off x="7086600" y="4510088"/>
            <a:ext cx="3384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此极限的大小刻画了</a:t>
            </a:r>
          </a:p>
        </p:txBody>
      </p:sp>
      <p:graphicFrame>
        <p:nvGraphicFramePr>
          <p:cNvPr id="41001" name="Object 41"/>
          <p:cNvGraphicFramePr>
            <a:graphicFrameLocks noChangeAspect="1"/>
          </p:cNvGraphicFramePr>
          <p:nvPr>
            <p:extLst/>
          </p:nvPr>
        </p:nvGraphicFramePr>
        <p:xfrm>
          <a:off x="1752601" y="5562600"/>
          <a:ext cx="53197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6" name="Equation" r:id="rId23" imgW="5321160" imgH="444240" progId="Equation.3">
                  <p:embed/>
                </p:oleObj>
              </mc:Choice>
              <mc:Fallback>
                <p:oleObj name="Equation" r:id="rId23" imgW="5321160" imgH="444240" progId="Equation.3">
                  <p:embed/>
                  <p:pic>
                    <p:nvPicPr>
                      <p:cNvPr id="41001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1" y="5562600"/>
                        <a:ext cx="53197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880811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0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0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0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0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0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10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2" grpId="0" build="p" autoUpdateAnimBg="0"/>
      <p:bldP spid="40985" grpId="0" build="p" autoUpdateAnimBg="0"/>
      <p:bldP spid="40987" grpId="0" build="p" autoUpdateAnimBg="0"/>
      <p:bldP spid="40999" grpId="0" build="p" autoUpdateAnimBg="0"/>
      <p:bldP spid="41000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84200"/>
            <a:ext cx="33464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 smtClean="0">
                <a:solidFill>
                  <a:schemeClr val="bg2"/>
                </a:solidFill>
                <a:ea typeface="楷体_GB2312" pitchFamily="49" charset="-122"/>
              </a:rPr>
              <a:t>判别广义积分</a:t>
            </a:r>
            <a:endParaRPr lang="zh-CN" altLang="en-US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23560" name="Object 8"/>
          <p:cNvGraphicFramePr>
            <a:graphicFrameLocks noChangeAspect="1"/>
          </p:cNvGraphicFramePr>
          <p:nvPr>
            <p:extLst/>
          </p:nvPr>
        </p:nvGraphicFramePr>
        <p:xfrm>
          <a:off x="5080000" y="393700"/>
          <a:ext cx="19304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70" name="Equation" r:id="rId3" imgW="1930320" imgH="939600" progId="Equation.3">
                  <p:embed/>
                </p:oleObj>
              </mc:Choice>
              <mc:Fallback>
                <p:oleObj name="Equation" r:id="rId3" imgW="1930320" imgH="939600" progId="Equation.3">
                  <p:embed/>
                  <p:pic>
                    <p:nvPicPr>
                      <p:cNvPr id="2356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0" y="393700"/>
                        <a:ext cx="19304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934200" y="609601"/>
            <a:ext cx="335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的收敛性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2063750" y="1554163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23563" name="Object 11"/>
          <p:cNvGraphicFramePr>
            <a:graphicFrameLocks noChangeAspect="1"/>
          </p:cNvGraphicFramePr>
          <p:nvPr>
            <p:extLst/>
          </p:nvPr>
        </p:nvGraphicFramePr>
        <p:xfrm>
          <a:off x="3200401" y="1395413"/>
          <a:ext cx="29702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71" name="Equation" r:id="rId5" imgW="2971800" imgH="914400" progId="Equation.3">
                  <p:embed/>
                </p:oleObj>
              </mc:Choice>
              <mc:Fallback>
                <p:oleObj name="Equation" r:id="rId5" imgW="2971800" imgH="914400" progId="Equation.3">
                  <p:embed/>
                  <p:pic>
                    <p:nvPicPr>
                      <p:cNvPr id="2356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1" y="1395413"/>
                        <a:ext cx="2970213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3" name="Object 31"/>
          <p:cNvGraphicFramePr>
            <a:graphicFrameLocks noChangeAspect="1"/>
          </p:cNvGraphicFramePr>
          <p:nvPr>
            <p:extLst/>
          </p:nvPr>
        </p:nvGraphicFramePr>
        <p:xfrm>
          <a:off x="6248400" y="1409700"/>
          <a:ext cx="21590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72" name="Equation" r:id="rId7" imgW="2158920" imgH="1091880" progId="Equation.3">
                  <p:embed/>
                </p:oleObj>
              </mc:Choice>
              <mc:Fallback>
                <p:oleObj name="Equation" r:id="rId7" imgW="2158920" imgH="1091880" progId="Equation.3">
                  <p:embed/>
                  <p:pic>
                    <p:nvPicPr>
                      <p:cNvPr id="2358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1409700"/>
                        <a:ext cx="21590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4" name="Object 32"/>
          <p:cNvGraphicFramePr>
            <a:graphicFrameLocks noChangeAspect="1"/>
          </p:cNvGraphicFramePr>
          <p:nvPr>
            <p:extLst/>
          </p:nvPr>
        </p:nvGraphicFramePr>
        <p:xfrm>
          <a:off x="8458200" y="1662113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73" name="Equation" r:id="rId9" imgW="431640" imgH="304560" progId="Equation.3">
                  <p:embed/>
                </p:oleObj>
              </mc:Choice>
              <mc:Fallback>
                <p:oleObj name="Equation" r:id="rId9" imgW="431640" imgH="304560" progId="Equation.3">
                  <p:embed/>
                  <p:pic>
                    <p:nvPicPr>
                      <p:cNvPr id="2358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0" y="1662113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85" name="Text Box 33"/>
          <p:cNvSpPr txBox="1">
            <a:spLocks noChangeArrowheads="1"/>
          </p:cNvSpPr>
          <p:nvPr/>
        </p:nvSpPr>
        <p:spPr bwMode="auto">
          <a:xfrm>
            <a:off x="2063750" y="2528888"/>
            <a:ext cx="5251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根据极限审敛法 </a:t>
            </a:r>
            <a:r>
              <a:rPr lang="en-US" altLang="zh-CN">
                <a:solidFill>
                  <a:srgbClr val="000000"/>
                </a:solidFill>
              </a:rPr>
              <a:t>1 , </a:t>
            </a:r>
            <a:r>
              <a:rPr lang="zh-CN" altLang="en-US">
                <a:solidFill>
                  <a:srgbClr val="000000"/>
                </a:solidFill>
              </a:rPr>
              <a:t>该积分收敛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23586" name="Text Box 34"/>
          <p:cNvSpPr txBox="1">
            <a:spLocks noChangeArrowheads="1"/>
          </p:cNvSpPr>
          <p:nvPr/>
        </p:nvSpPr>
        <p:spPr bwMode="auto">
          <a:xfrm>
            <a:off x="2063751" y="3419476"/>
            <a:ext cx="3032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3.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 smtClean="0">
                <a:solidFill>
                  <a:srgbClr val="000000"/>
                </a:solidFill>
              </a:rPr>
              <a:t>判别广义积分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23590" name="Object 38"/>
          <p:cNvGraphicFramePr>
            <a:graphicFrameLocks noChangeAspect="1"/>
          </p:cNvGraphicFramePr>
          <p:nvPr>
            <p:extLst/>
          </p:nvPr>
        </p:nvGraphicFramePr>
        <p:xfrm>
          <a:off x="4997450" y="3098800"/>
          <a:ext cx="19431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74" name="Equation" r:id="rId11" imgW="1942920" imgH="1091880" progId="Equation.3">
                  <p:embed/>
                </p:oleObj>
              </mc:Choice>
              <mc:Fallback>
                <p:oleObj name="Equation" r:id="rId11" imgW="1942920" imgH="1091880" progId="Equation.3">
                  <p:embed/>
                  <p:pic>
                    <p:nvPicPr>
                      <p:cNvPr id="2359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7450" y="3098800"/>
                        <a:ext cx="19431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91" name="Text Box 39"/>
          <p:cNvSpPr txBox="1">
            <a:spLocks noChangeArrowheads="1"/>
          </p:cNvSpPr>
          <p:nvPr/>
        </p:nvSpPr>
        <p:spPr bwMode="auto">
          <a:xfrm>
            <a:off x="6973888" y="3429001"/>
            <a:ext cx="1949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的收敛性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r>
              <a:rPr lang="en-US" altLang="zh-CN" sz="2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3592" name="Text Box 40"/>
          <p:cNvSpPr txBox="1">
            <a:spLocks noChangeArrowheads="1"/>
          </p:cNvSpPr>
          <p:nvPr/>
        </p:nvSpPr>
        <p:spPr bwMode="auto">
          <a:xfrm>
            <a:off x="2063750" y="4502151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23593" name="Object 41"/>
          <p:cNvGraphicFramePr>
            <a:graphicFrameLocks noChangeAspect="1"/>
          </p:cNvGraphicFramePr>
          <p:nvPr>
            <p:extLst/>
          </p:nvPr>
        </p:nvGraphicFramePr>
        <p:xfrm>
          <a:off x="3314700" y="4152900"/>
          <a:ext cx="25146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75" name="Equation" r:id="rId13" imgW="2514600" imgH="1104840" progId="Equation.3">
                  <p:embed/>
                </p:oleObj>
              </mc:Choice>
              <mc:Fallback>
                <p:oleObj name="Equation" r:id="rId13" imgW="2514600" imgH="1104840" progId="Equation.3">
                  <p:embed/>
                  <p:pic>
                    <p:nvPicPr>
                      <p:cNvPr id="23593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0" y="4152900"/>
                        <a:ext cx="25146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94" name="Object 42"/>
          <p:cNvGraphicFramePr>
            <a:graphicFrameLocks noChangeAspect="1"/>
          </p:cNvGraphicFramePr>
          <p:nvPr>
            <p:extLst/>
          </p:nvPr>
        </p:nvGraphicFramePr>
        <p:xfrm>
          <a:off x="5905500" y="4292600"/>
          <a:ext cx="19431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76" name="Equation" r:id="rId15" imgW="1942920" imgH="965160" progId="Equation.3">
                  <p:embed/>
                </p:oleObj>
              </mc:Choice>
              <mc:Fallback>
                <p:oleObj name="Equation" r:id="rId15" imgW="1942920" imgH="965160" progId="Equation.3">
                  <p:embed/>
                  <p:pic>
                    <p:nvPicPr>
                      <p:cNvPr id="23594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5500" y="4292600"/>
                        <a:ext cx="19431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95" name="Object 43"/>
          <p:cNvGraphicFramePr>
            <a:graphicFrameLocks noChangeAspect="1"/>
          </p:cNvGraphicFramePr>
          <p:nvPr>
            <p:extLst/>
          </p:nvPr>
        </p:nvGraphicFramePr>
        <p:xfrm>
          <a:off x="7848600" y="46482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77" name="Equation" r:id="rId17" imgW="431640" imgH="304560" progId="Equation.3">
                  <p:embed/>
                </p:oleObj>
              </mc:Choice>
              <mc:Fallback>
                <p:oleObj name="Equation" r:id="rId17" imgW="431640" imgH="304560" progId="Equation.3">
                  <p:embed/>
                  <p:pic>
                    <p:nvPicPr>
                      <p:cNvPr id="23595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6482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96" name="Text Box 44"/>
          <p:cNvSpPr txBox="1">
            <a:spLocks noChangeArrowheads="1"/>
          </p:cNvSpPr>
          <p:nvPr/>
        </p:nvSpPr>
        <p:spPr bwMode="auto">
          <a:xfrm>
            <a:off x="2063750" y="5486401"/>
            <a:ext cx="5251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根据极限审敛法 </a:t>
            </a:r>
            <a:r>
              <a:rPr lang="en-US" altLang="zh-CN">
                <a:solidFill>
                  <a:srgbClr val="000000"/>
                </a:solidFill>
              </a:rPr>
              <a:t>1 , </a:t>
            </a:r>
            <a:r>
              <a:rPr lang="zh-CN" altLang="en-US">
                <a:solidFill>
                  <a:srgbClr val="000000"/>
                </a:solidFill>
              </a:rPr>
              <a:t>该积分发散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797602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3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3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3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 autoUpdateAnimBg="0"/>
      <p:bldP spid="23585" grpId="0" build="p" autoUpdateAnimBg="0"/>
      <p:bldP spid="23586" grpId="0" build="p" autoUpdateAnimBg="0"/>
      <p:bldP spid="23591" grpId="0" build="p" autoUpdateAnimBg="0" advAuto="0"/>
      <p:bldP spid="23592" grpId="0" autoUpdateAnimBg="0"/>
      <p:bldP spid="23596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96900"/>
            <a:ext cx="1371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5.</a:t>
            </a:r>
          </a:p>
        </p:txBody>
      </p:sp>
      <p:graphicFrame>
        <p:nvGraphicFramePr>
          <p:cNvPr id="15412" name="Object 52"/>
          <p:cNvGraphicFramePr>
            <a:graphicFrameLocks noChangeAspect="1"/>
          </p:cNvGraphicFramePr>
          <p:nvPr>
            <p:extLst/>
          </p:nvPr>
        </p:nvGraphicFramePr>
        <p:xfrm>
          <a:off x="3213100" y="508000"/>
          <a:ext cx="64643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604" name="Equation" r:id="rId3" imgW="6464160" imgH="799920" progId="Equation.3">
                  <p:embed/>
                </p:oleObj>
              </mc:Choice>
              <mc:Fallback>
                <p:oleObj name="Equation" r:id="rId3" imgW="6464160" imgH="799920" progId="Equation.3">
                  <p:embed/>
                  <p:pic>
                    <p:nvPicPr>
                      <p:cNvPr id="15412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100" y="508000"/>
                        <a:ext cx="64643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14" name="Object 54"/>
          <p:cNvGraphicFramePr>
            <a:graphicFrameLocks noChangeAspect="1"/>
          </p:cNvGraphicFramePr>
          <p:nvPr>
            <p:extLst/>
          </p:nvPr>
        </p:nvGraphicFramePr>
        <p:xfrm>
          <a:off x="1752600" y="1270000"/>
          <a:ext cx="45974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605" name="Equation" r:id="rId5" imgW="4597200" imgH="799920" progId="Equation.3">
                  <p:embed/>
                </p:oleObj>
              </mc:Choice>
              <mc:Fallback>
                <p:oleObj name="Equation" r:id="rId5" imgW="4597200" imgH="799920" progId="Equation.3">
                  <p:embed/>
                  <p:pic>
                    <p:nvPicPr>
                      <p:cNvPr id="15414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270000"/>
                        <a:ext cx="45974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15" name="Text Box 55"/>
          <p:cNvSpPr txBox="1">
            <a:spLocks noChangeArrowheads="1"/>
          </p:cNvSpPr>
          <p:nvPr/>
        </p:nvSpPr>
        <p:spPr bwMode="auto">
          <a:xfrm>
            <a:off x="2063750" y="2138363"/>
            <a:ext cx="901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证：</a:t>
            </a:r>
          </a:p>
        </p:txBody>
      </p:sp>
      <p:graphicFrame>
        <p:nvGraphicFramePr>
          <p:cNvPr id="15416" name="Object 56"/>
          <p:cNvGraphicFramePr>
            <a:graphicFrameLocks noChangeAspect="1"/>
          </p:cNvGraphicFramePr>
          <p:nvPr>
            <p:extLst/>
          </p:nvPr>
        </p:nvGraphicFramePr>
        <p:xfrm>
          <a:off x="2743200" y="2190750"/>
          <a:ext cx="4000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606" name="Equation" r:id="rId7" imgW="4000320" imgH="507960" progId="Equation.3">
                  <p:embed/>
                </p:oleObj>
              </mc:Choice>
              <mc:Fallback>
                <p:oleObj name="Equation" r:id="rId7" imgW="4000320" imgH="507960" progId="Equation.3">
                  <p:embed/>
                  <p:pic>
                    <p:nvPicPr>
                      <p:cNvPr id="15416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190750"/>
                        <a:ext cx="4000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17" name="Text Box 57"/>
          <p:cNvSpPr txBox="1">
            <a:spLocks noChangeArrowheads="1"/>
          </p:cNvSpPr>
          <p:nvPr/>
        </p:nvSpPr>
        <p:spPr bwMode="auto">
          <a:xfrm>
            <a:off x="6781800" y="21336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5418" name="Object 58"/>
          <p:cNvGraphicFramePr>
            <a:graphicFrameLocks noChangeAspect="1"/>
          </p:cNvGraphicFramePr>
          <p:nvPr>
            <p:extLst/>
          </p:nvPr>
        </p:nvGraphicFramePr>
        <p:xfrm>
          <a:off x="7315200" y="2209800"/>
          <a:ext cx="2514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607" name="Equation" r:id="rId9" imgW="2514600" imgH="469800" progId="Equation.3">
                  <p:embed/>
                </p:oleObj>
              </mc:Choice>
              <mc:Fallback>
                <p:oleObj name="Equation" r:id="rId9" imgW="2514600" imgH="469800" progId="Equation.3">
                  <p:embed/>
                  <p:pic>
                    <p:nvPicPr>
                      <p:cNvPr id="15418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2209800"/>
                        <a:ext cx="2514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19" name="Object 59"/>
          <p:cNvGraphicFramePr>
            <a:graphicFrameLocks noChangeAspect="1"/>
          </p:cNvGraphicFramePr>
          <p:nvPr>
            <p:extLst/>
          </p:nvPr>
        </p:nvGraphicFramePr>
        <p:xfrm>
          <a:off x="1905000" y="2895600"/>
          <a:ext cx="36703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608" name="Equation" r:id="rId11" imgW="3670200" imgH="749160" progId="Equation.3">
                  <p:embed/>
                </p:oleObj>
              </mc:Choice>
              <mc:Fallback>
                <p:oleObj name="Equation" r:id="rId11" imgW="3670200" imgH="749160" progId="Equation.3">
                  <p:embed/>
                  <p:pic>
                    <p:nvPicPr>
                      <p:cNvPr id="15419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895600"/>
                        <a:ext cx="36703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20" name="Object 60"/>
          <p:cNvGraphicFramePr>
            <a:graphicFrameLocks noChangeAspect="1"/>
          </p:cNvGraphicFramePr>
          <p:nvPr>
            <p:extLst/>
          </p:nvPr>
        </p:nvGraphicFramePr>
        <p:xfrm>
          <a:off x="5562600" y="2882900"/>
          <a:ext cx="37592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609" name="Equation" r:id="rId13" imgW="3759120" imgH="749160" progId="Equation.3">
                  <p:embed/>
                </p:oleObj>
              </mc:Choice>
              <mc:Fallback>
                <p:oleObj name="Equation" r:id="rId13" imgW="3759120" imgH="749160" progId="Equation.3">
                  <p:embed/>
                  <p:pic>
                    <p:nvPicPr>
                      <p:cNvPr id="1542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882900"/>
                        <a:ext cx="37592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21" name="Object 61"/>
          <p:cNvGraphicFramePr>
            <a:graphicFrameLocks noChangeAspect="1"/>
          </p:cNvGraphicFramePr>
          <p:nvPr>
            <p:extLst/>
          </p:nvPr>
        </p:nvGraphicFramePr>
        <p:xfrm>
          <a:off x="4102100" y="3797300"/>
          <a:ext cx="3213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610" name="Equation" r:id="rId15" imgW="3213000" imgH="469800" progId="Equation.3">
                  <p:embed/>
                </p:oleObj>
              </mc:Choice>
              <mc:Fallback>
                <p:oleObj name="Equation" r:id="rId15" imgW="3213000" imgH="469800" progId="Equation.3">
                  <p:embed/>
                  <p:pic>
                    <p:nvPicPr>
                      <p:cNvPr id="15421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2100" y="3797300"/>
                        <a:ext cx="3213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22" name="Object 62"/>
          <p:cNvGraphicFramePr>
            <a:graphicFrameLocks noChangeAspect="1"/>
          </p:cNvGraphicFramePr>
          <p:nvPr>
            <p:extLst/>
          </p:nvPr>
        </p:nvGraphicFramePr>
        <p:xfrm>
          <a:off x="3073400" y="4406900"/>
          <a:ext cx="64770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611" name="Equation" r:id="rId17" imgW="6476760" imgH="799920" progId="Equation.3">
                  <p:embed/>
                </p:oleObj>
              </mc:Choice>
              <mc:Fallback>
                <p:oleObj name="Equation" r:id="rId17" imgW="6476760" imgH="799920" progId="Equation.3">
                  <p:embed/>
                  <p:pic>
                    <p:nvPicPr>
                      <p:cNvPr id="15422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4406900"/>
                        <a:ext cx="64770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23" name="Text Box 63"/>
          <p:cNvSpPr txBox="1">
            <a:spLocks noChangeArrowheads="1"/>
          </p:cNvSpPr>
          <p:nvPr/>
        </p:nvSpPr>
        <p:spPr bwMode="auto">
          <a:xfrm>
            <a:off x="1752600" y="373538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而</a:t>
            </a:r>
          </a:p>
        </p:txBody>
      </p:sp>
      <p:graphicFrame>
        <p:nvGraphicFramePr>
          <p:cNvPr id="15424" name="Object 64"/>
          <p:cNvGraphicFramePr>
            <a:graphicFrameLocks noChangeAspect="1"/>
          </p:cNvGraphicFramePr>
          <p:nvPr>
            <p:extLst/>
          </p:nvPr>
        </p:nvGraphicFramePr>
        <p:xfrm>
          <a:off x="1828800" y="5321300"/>
          <a:ext cx="49403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612" name="Equation" r:id="rId19" imgW="4940280" imgH="799920" progId="Equation.3">
                  <p:embed/>
                </p:oleObj>
              </mc:Choice>
              <mc:Fallback>
                <p:oleObj name="Equation" r:id="rId19" imgW="4940280" imgH="799920" progId="Equation.3">
                  <p:embed/>
                  <p:pic>
                    <p:nvPicPr>
                      <p:cNvPr id="15424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5321300"/>
                        <a:ext cx="49403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438442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15" grpId="0" build="p" autoUpdateAnimBg="0"/>
      <p:bldP spid="15417" grpId="0" build="p" autoUpdateAnimBg="0"/>
      <p:bldP spid="15423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296545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定义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 smtClean="0">
                <a:solidFill>
                  <a:schemeClr val="bg2"/>
                </a:solidFill>
                <a:ea typeface="楷体_GB2312" pitchFamily="49" charset="-122"/>
              </a:rPr>
              <a:t>设广义积分</a:t>
            </a:r>
            <a:endParaRPr lang="zh-CN" altLang="en-US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>
            <p:extLst/>
          </p:nvPr>
        </p:nvGraphicFramePr>
        <p:xfrm>
          <a:off x="4895850" y="488950"/>
          <a:ext cx="27305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28" name="Equation" r:id="rId3" imgW="2730240" imgH="799920" progId="Equation.3">
                  <p:embed/>
                </p:oleObj>
              </mc:Choice>
              <mc:Fallback>
                <p:oleObj name="Equation" r:id="rId3" imgW="2730240" imgH="799920" progId="Equation.3">
                  <p:embed/>
                  <p:pic>
                    <p:nvPicPr>
                      <p:cNvPr id="163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5850" y="488950"/>
                        <a:ext cx="27305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7" name="Object 13"/>
          <p:cNvGraphicFramePr>
            <a:graphicFrameLocks noChangeAspect="1"/>
          </p:cNvGraphicFramePr>
          <p:nvPr>
            <p:extLst/>
          </p:nvPr>
        </p:nvGraphicFramePr>
        <p:xfrm>
          <a:off x="6572250" y="1206500"/>
          <a:ext cx="17399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29" name="Equation" r:id="rId5" imgW="1739880" imgH="799920" progId="Equation.3">
                  <p:embed/>
                </p:oleObj>
              </mc:Choice>
              <mc:Fallback>
                <p:oleObj name="Equation" r:id="rId5" imgW="1739880" imgH="799920" progId="Equation.3">
                  <p:embed/>
                  <p:pic>
                    <p:nvPicPr>
                      <p:cNvPr id="1639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50" y="1206500"/>
                        <a:ext cx="17399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8" name="Object 24"/>
          <p:cNvGraphicFramePr>
            <a:graphicFrameLocks noChangeAspect="1"/>
          </p:cNvGraphicFramePr>
          <p:nvPr>
            <p:extLst/>
          </p:nvPr>
        </p:nvGraphicFramePr>
        <p:xfrm>
          <a:off x="2470150" y="1219200"/>
          <a:ext cx="33020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30" name="Equation" r:id="rId7" imgW="3301920" imgH="799920" progId="Equation.3">
                  <p:embed/>
                </p:oleObj>
              </mc:Choice>
              <mc:Fallback>
                <p:oleObj name="Equation" r:id="rId7" imgW="3301920" imgH="799920" progId="Equation.3">
                  <p:embed/>
                  <p:pic>
                    <p:nvPicPr>
                      <p:cNvPr id="1640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0150" y="1219200"/>
                        <a:ext cx="33020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9" name="Text Box 35"/>
          <p:cNvSpPr txBox="1">
            <a:spLocks noChangeArrowheads="1"/>
          </p:cNvSpPr>
          <p:nvPr/>
        </p:nvSpPr>
        <p:spPr bwMode="auto">
          <a:xfrm>
            <a:off x="5715000" y="130968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则称</a:t>
            </a:r>
          </a:p>
        </p:txBody>
      </p:sp>
      <p:sp>
        <p:nvSpPr>
          <p:cNvPr id="16420" name="Text Box 36"/>
          <p:cNvSpPr txBox="1">
            <a:spLocks noChangeArrowheads="1"/>
          </p:cNvSpPr>
          <p:nvPr/>
        </p:nvSpPr>
        <p:spPr bwMode="auto">
          <a:xfrm>
            <a:off x="8251826" y="1308101"/>
            <a:ext cx="1889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绝对收敛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; </a:t>
            </a:r>
          </a:p>
        </p:txBody>
      </p:sp>
      <p:graphicFrame>
        <p:nvGraphicFramePr>
          <p:cNvPr id="16421" name="Object 37"/>
          <p:cNvGraphicFramePr>
            <a:graphicFrameLocks noChangeAspect="1"/>
          </p:cNvGraphicFramePr>
          <p:nvPr>
            <p:extLst/>
          </p:nvPr>
        </p:nvGraphicFramePr>
        <p:xfrm>
          <a:off x="6572250" y="2019300"/>
          <a:ext cx="17399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31" name="Equation" r:id="rId9" imgW="1739880" imgH="799920" progId="Equation.3">
                  <p:embed/>
                </p:oleObj>
              </mc:Choice>
              <mc:Fallback>
                <p:oleObj name="Equation" r:id="rId9" imgW="1739880" imgH="799920" progId="Equation.3">
                  <p:embed/>
                  <p:pic>
                    <p:nvPicPr>
                      <p:cNvPr id="16421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50" y="2019300"/>
                        <a:ext cx="17399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22" name="Object 38"/>
          <p:cNvGraphicFramePr>
            <a:graphicFrameLocks noChangeAspect="1"/>
          </p:cNvGraphicFramePr>
          <p:nvPr>
            <p:extLst/>
          </p:nvPr>
        </p:nvGraphicFramePr>
        <p:xfrm>
          <a:off x="2495550" y="2032000"/>
          <a:ext cx="3251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32" name="Equation" r:id="rId11" imgW="3251160" imgH="799920" progId="Equation.3">
                  <p:embed/>
                </p:oleObj>
              </mc:Choice>
              <mc:Fallback>
                <p:oleObj name="Equation" r:id="rId11" imgW="3251160" imgH="799920" progId="Equation.3">
                  <p:embed/>
                  <p:pic>
                    <p:nvPicPr>
                      <p:cNvPr id="16422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0" y="2032000"/>
                        <a:ext cx="32512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23" name="Text Box 39"/>
          <p:cNvSpPr txBox="1">
            <a:spLocks noChangeArrowheads="1"/>
          </p:cNvSpPr>
          <p:nvPr/>
        </p:nvSpPr>
        <p:spPr bwMode="auto">
          <a:xfrm>
            <a:off x="5715000" y="212248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则称</a:t>
            </a:r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8251825" y="2120901"/>
            <a:ext cx="187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条件收敛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6425" name="Text Box 41"/>
          <p:cNvSpPr txBox="1">
            <a:spLocks noChangeArrowheads="1"/>
          </p:cNvSpPr>
          <p:nvPr/>
        </p:nvSpPr>
        <p:spPr bwMode="auto">
          <a:xfrm>
            <a:off x="2057401" y="2971801"/>
            <a:ext cx="3032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4.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 smtClean="0">
                <a:solidFill>
                  <a:srgbClr val="000000"/>
                </a:solidFill>
              </a:rPr>
              <a:t>判断广义积分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16430" name="Object 46"/>
          <p:cNvGraphicFramePr>
            <a:graphicFrameLocks noChangeAspect="1"/>
          </p:cNvGraphicFramePr>
          <p:nvPr>
            <p:extLst/>
          </p:nvPr>
        </p:nvGraphicFramePr>
        <p:xfrm>
          <a:off x="4997450" y="2794000"/>
          <a:ext cx="54991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33" name="Equation" r:id="rId13" imgW="5499000" imgH="825480" progId="Equation.3">
                  <p:embed/>
                </p:oleObj>
              </mc:Choice>
              <mc:Fallback>
                <p:oleObj name="Equation" r:id="rId13" imgW="5499000" imgH="825480" progId="Equation.3">
                  <p:embed/>
                  <p:pic>
                    <p:nvPicPr>
                      <p:cNvPr id="1643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7450" y="2794000"/>
                        <a:ext cx="54991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31" name="Text Box 47"/>
          <p:cNvSpPr txBox="1">
            <a:spLocks noChangeArrowheads="1"/>
          </p:cNvSpPr>
          <p:nvPr/>
        </p:nvSpPr>
        <p:spPr bwMode="auto">
          <a:xfrm>
            <a:off x="1720850" y="3505201"/>
            <a:ext cx="1784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的收敛性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432" name="Text Box 48"/>
          <p:cNvSpPr txBox="1">
            <a:spLocks noChangeArrowheads="1"/>
          </p:cNvSpPr>
          <p:nvPr/>
        </p:nvSpPr>
        <p:spPr bwMode="auto">
          <a:xfrm>
            <a:off x="2133600" y="4114801"/>
            <a:ext cx="661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6433" name="Object 49"/>
          <p:cNvGraphicFramePr>
            <a:graphicFrameLocks noChangeAspect="1"/>
          </p:cNvGraphicFramePr>
          <p:nvPr>
            <p:extLst/>
          </p:nvPr>
        </p:nvGraphicFramePr>
        <p:xfrm>
          <a:off x="2882900" y="4095750"/>
          <a:ext cx="33274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34" name="Equation" r:id="rId15" imgW="3327120" imgH="660240" progId="Equation.3">
                  <p:embed/>
                </p:oleObj>
              </mc:Choice>
              <mc:Fallback>
                <p:oleObj name="Equation" r:id="rId15" imgW="3327120" imgH="660240" progId="Equation.3">
                  <p:embed/>
                  <p:pic>
                    <p:nvPicPr>
                      <p:cNvPr id="16433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4095750"/>
                        <a:ext cx="33274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34" name="Object 50"/>
          <p:cNvGraphicFramePr>
            <a:graphicFrameLocks noChangeAspect="1"/>
          </p:cNvGraphicFramePr>
          <p:nvPr>
            <p:extLst/>
          </p:nvPr>
        </p:nvGraphicFramePr>
        <p:xfrm>
          <a:off x="6242050" y="4013200"/>
          <a:ext cx="3022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35" name="Equation" r:id="rId17" imgW="3022560" imgH="825480" progId="Equation.3">
                  <p:embed/>
                </p:oleObj>
              </mc:Choice>
              <mc:Fallback>
                <p:oleObj name="Equation" r:id="rId17" imgW="3022560" imgH="825480" progId="Equation.3">
                  <p:embed/>
                  <p:pic>
                    <p:nvPicPr>
                      <p:cNvPr id="16434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2050" y="4013200"/>
                        <a:ext cx="30226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35" name="Text Box 51"/>
          <p:cNvSpPr txBox="1">
            <a:spLocks noChangeArrowheads="1"/>
          </p:cNvSpPr>
          <p:nvPr/>
        </p:nvSpPr>
        <p:spPr bwMode="auto">
          <a:xfrm>
            <a:off x="9188450" y="4083051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根据比</a:t>
            </a:r>
          </a:p>
        </p:txBody>
      </p:sp>
      <p:sp>
        <p:nvSpPr>
          <p:cNvPr id="16436" name="Text Box 52"/>
          <p:cNvSpPr txBox="1">
            <a:spLocks noChangeArrowheads="1"/>
          </p:cNvSpPr>
          <p:nvPr/>
        </p:nvSpPr>
        <p:spPr bwMode="auto">
          <a:xfrm>
            <a:off x="1752600" y="4921251"/>
            <a:ext cx="2317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较审敛原理知</a:t>
            </a:r>
          </a:p>
        </p:txBody>
      </p:sp>
      <p:graphicFrame>
        <p:nvGraphicFramePr>
          <p:cNvPr id="16437" name="Object 53"/>
          <p:cNvGraphicFramePr>
            <a:graphicFrameLocks noChangeAspect="1"/>
          </p:cNvGraphicFramePr>
          <p:nvPr>
            <p:extLst/>
          </p:nvPr>
        </p:nvGraphicFramePr>
        <p:xfrm>
          <a:off x="4019550" y="4838700"/>
          <a:ext cx="3771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36" name="Equation" r:id="rId19" imgW="3771720" imgH="825480" progId="Equation.3">
                  <p:embed/>
                </p:oleObj>
              </mc:Choice>
              <mc:Fallback>
                <p:oleObj name="Equation" r:id="rId19" imgW="3771720" imgH="825480" progId="Equation.3">
                  <p:embed/>
                  <p:pic>
                    <p:nvPicPr>
                      <p:cNvPr id="16437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9550" y="4838700"/>
                        <a:ext cx="3771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38" name="Text Box 54"/>
          <p:cNvSpPr txBox="1">
            <a:spLocks noChangeArrowheads="1"/>
          </p:cNvSpPr>
          <p:nvPr/>
        </p:nvSpPr>
        <p:spPr bwMode="auto">
          <a:xfrm>
            <a:off x="7816850" y="4953001"/>
            <a:ext cx="2495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故由定理</a:t>
            </a:r>
            <a:r>
              <a:rPr lang="en-US" altLang="zh-CN">
                <a:solidFill>
                  <a:srgbClr val="000000"/>
                </a:solidFill>
              </a:rPr>
              <a:t>5</a:t>
            </a:r>
            <a:r>
              <a:rPr lang="zh-CN" altLang="en-US">
                <a:solidFill>
                  <a:srgbClr val="000000"/>
                </a:solidFill>
              </a:rPr>
              <a:t>知所</a:t>
            </a:r>
          </a:p>
        </p:txBody>
      </p:sp>
      <p:sp>
        <p:nvSpPr>
          <p:cNvPr id="16439" name="Text Box 55"/>
          <p:cNvSpPr txBox="1">
            <a:spLocks noChangeArrowheads="1"/>
          </p:cNvSpPr>
          <p:nvPr/>
        </p:nvSpPr>
        <p:spPr bwMode="auto">
          <a:xfrm>
            <a:off x="1777752" y="5729288"/>
            <a:ext cx="2051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给积分收敛 </a:t>
            </a:r>
          </a:p>
        </p:txBody>
      </p:sp>
      <p:sp>
        <p:nvSpPr>
          <p:cNvPr id="16440" name="Text Box 56"/>
          <p:cNvSpPr txBox="1">
            <a:spLocks noChangeArrowheads="1"/>
          </p:cNvSpPr>
          <p:nvPr/>
        </p:nvSpPr>
        <p:spPr bwMode="auto">
          <a:xfrm>
            <a:off x="3641478" y="5729288"/>
            <a:ext cx="2022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绝对收敛</a:t>
            </a:r>
            <a:r>
              <a:rPr lang="en-US" altLang="zh-CN">
                <a:solidFill>
                  <a:srgbClr val="000000"/>
                </a:solidFill>
              </a:rPr>
              <a:t>) .</a:t>
            </a:r>
          </a:p>
        </p:txBody>
      </p:sp>
    </p:spTree>
    <p:extLst>
      <p:ext uri="{BB962C8B-B14F-4D97-AF65-F5344CB8AC3E}">
        <p14:creationId xmlns:p14="http://schemas.microsoft.com/office/powerpoint/2010/main" val="20650569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6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6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6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19" grpId="0" build="p" autoUpdateAnimBg="0"/>
      <p:bldP spid="16420" grpId="0" build="p" autoUpdateAnimBg="0" advAuto="0"/>
      <p:bldP spid="16423" grpId="0" build="p" autoUpdateAnimBg="0"/>
      <p:bldP spid="16424" grpId="0" build="p" autoUpdateAnimBg="0" advAuto="0"/>
      <p:bldP spid="16425" grpId="0" build="p" autoUpdateAnimBg="0"/>
      <p:bldP spid="16431" grpId="0" build="p" autoUpdateAnimBg="0" advAuto="0"/>
      <p:bldP spid="16432" grpId="0" build="p" autoUpdateAnimBg="0"/>
      <p:bldP spid="16435" grpId="0" build="p" autoUpdateAnimBg="0"/>
      <p:bldP spid="16436" grpId="0" build="p" autoUpdateAnimBg="0" advAuto="0"/>
      <p:bldP spid="16438" grpId="0" build="p" autoUpdateAnimBg="0"/>
      <p:bldP spid="16439" grpId="0" build="p" autoUpdateAnimBg="0" advAuto="0"/>
      <p:bldP spid="16440" grpId="0" build="p" autoUpdateAnimBg="0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2423592" y="1143001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无界函数</a:t>
            </a:r>
            <a:r>
              <a:rPr lang="zh-CN" altLang="en-US" dirty="0" smtClean="0">
                <a:solidFill>
                  <a:srgbClr val="000000"/>
                </a:solidFill>
              </a:rPr>
              <a:t>的广义积分</a:t>
            </a:r>
            <a:r>
              <a:rPr lang="zh-CN" altLang="en-US" dirty="0">
                <a:solidFill>
                  <a:srgbClr val="000000"/>
                </a:solidFill>
              </a:rPr>
              <a:t>可转化为无穷限</a:t>
            </a:r>
            <a:r>
              <a:rPr lang="zh-CN" altLang="en-US" dirty="0" smtClean="0">
                <a:solidFill>
                  <a:srgbClr val="000000"/>
                </a:solidFill>
              </a:rPr>
              <a:t>的广义积分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58775"/>
            <a:ext cx="6318250" cy="685800"/>
          </a:xfrm>
        </p:spPr>
        <p:txBody>
          <a:bodyPr/>
          <a:lstStyle/>
          <a:p>
            <a:pPr algn="l"/>
            <a:r>
              <a:rPr lang="en-US" altLang="zh-CN" sz="3200" b="1" dirty="0">
                <a:solidFill>
                  <a:srgbClr val="C00000"/>
                </a:solidFill>
                <a:ea typeface="楷体_GB2312" pitchFamily="49" charset="-122"/>
              </a:rPr>
              <a:t>2.  </a:t>
            </a:r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无界函数广义积分的审敛法</a:t>
            </a:r>
          </a:p>
        </p:txBody>
      </p:sp>
      <p:graphicFrame>
        <p:nvGraphicFramePr>
          <p:cNvPr id="43012" name="Object 4"/>
          <p:cNvGraphicFramePr>
            <a:graphicFrameLocks noChangeAspect="1"/>
          </p:cNvGraphicFramePr>
          <p:nvPr>
            <p:extLst/>
          </p:nvPr>
        </p:nvGraphicFramePr>
        <p:xfrm>
          <a:off x="2704802" y="1765300"/>
          <a:ext cx="5232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2" name="Equation" r:id="rId3" imgW="5232240" imgH="444240" progId="Equation.3">
                  <p:embed/>
                </p:oleObj>
              </mc:Choice>
              <mc:Fallback>
                <p:oleObj name="Equation" r:id="rId3" imgW="5232240" imgH="444240" progId="Equation.3">
                  <p:embed/>
                  <p:pic>
                    <p:nvPicPr>
                      <p:cNvPr id="430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4802" y="1765300"/>
                        <a:ext cx="5232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8" name="Text Box 20"/>
          <p:cNvSpPr txBox="1">
            <a:spLocks noChangeArrowheads="1"/>
          </p:cNvSpPr>
          <p:nvPr/>
        </p:nvSpPr>
        <p:spPr bwMode="auto">
          <a:xfrm>
            <a:off x="7924502" y="1690688"/>
            <a:ext cx="1339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由定义 </a:t>
            </a:r>
          </a:p>
        </p:txBody>
      </p:sp>
      <p:graphicFrame>
        <p:nvGraphicFramePr>
          <p:cNvPr id="43029" name="Object 21"/>
          <p:cNvGraphicFramePr>
            <a:graphicFrameLocks noChangeAspect="1"/>
          </p:cNvGraphicFramePr>
          <p:nvPr>
            <p:extLst/>
          </p:nvPr>
        </p:nvGraphicFramePr>
        <p:xfrm>
          <a:off x="3397250" y="2330450"/>
          <a:ext cx="4610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3" name="Equation" r:id="rId5" imgW="4609800" imgH="888840" progId="Equation.3">
                  <p:embed/>
                </p:oleObj>
              </mc:Choice>
              <mc:Fallback>
                <p:oleObj name="Equation" r:id="rId5" imgW="4609800" imgH="888840" progId="Equation.3">
                  <p:embed/>
                  <p:pic>
                    <p:nvPicPr>
                      <p:cNvPr id="4302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0" y="2330450"/>
                        <a:ext cx="46101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1" name="Object 23"/>
          <p:cNvGraphicFramePr>
            <a:graphicFrameLocks noChangeAspect="1"/>
          </p:cNvGraphicFramePr>
          <p:nvPr>
            <p:extLst/>
          </p:nvPr>
        </p:nvGraphicFramePr>
        <p:xfrm>
          <a:off x="1844826" y="3111502"/>
          <a:ext cx="2533536" cy="808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4" name="Equation" r:id="rId7" imgW="2666880" imgH="850680" progId="Equation.3">
                  <p:embed/>
                </p:oleObj>
              </mc:Choice>
              <mc:Fallback>
                <p:oleObj name="Equation" r:id="rId7" imgW="2666880" imgH="850680" progId="Equation.3">
                  <p:embed/>
                  <p:pic>
                    <p:nvPicPr>
                      <p:cNvPr id="4303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4826" y="3111502"/>
                        <a:ext cx="2533536" cy="8081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2" name="Text Box 24"/>
          <p:cNvSpPr txBox="1">
            <a:spLocks noChangeArrowheads="1"/>
          </p:cNvSpPr>
          <p:nvPr/>
        </p:nvSpPr>
        <p:spPr bwMode="auto">
          <a:xfrm>
            <a:off x="1775521" y="1681644"/>
            <a:ext cx="9925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例如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43033" name="Object 25"/>
          <p:cNvGraphicFramePr>
            <a:graphicFrameLocks noChangeAspect="1"/>
          </p:cNvGraphicFramePr>
          <p:nvPr>
            <p:extLst/>
          </p:nvPr>
        </p:nvGraphicFramePr>
        <p:xfrm>
          <a:off x="2495600" y="4038600"/>
          <a:ext cx="49657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5" name="Equation" r:id="rId9" imgW="4965480" imgH="952200" progId="Equation.3">
                  <p:embed/>
                </p:oleObj>
              </mc:Choice>
              <mc:Fallback>
                <p:oleObj name="Equation" r:id="rId9" imgW="4965480" imgH="952200" progId="Equation.3">
                  <p:embed/>
                  <p:pic>
                    <p:nvPicPr>
                      <p:cNvPr id="4303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600" y="4038600"/>
                        <a:ext cx="49657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4" name="Object 26"/>
          <p:cNvGraphicFramePr>
            <a:graphicFrameLocks noChangeAspect="1"/>
          </p:cNvGraphicFramePr>
          <p:nvPr>
            <p:extLst/>
          </p:nvPr>
        </p:nvGraphicFramePr>
        <p:xfrm>
          <a:off x="7531150" y="4064000"/>
          <a:ext cx="2565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6" name="Equation" r:id="rId11" imgW="2565360" imgH="888840" progId="Equation.3">
                  <p:embed/>
                </p:oleObj>
              </mc:Choice>
              <mc:Fallback>
                <p:oleObj name="Equation" r:id="rId11" imgW="2565360" imgH="888840" progId="Equation.3">
                  <p:embed/>
                  <p:pic>
                    <p:nvPicPr>
                      <p:cNvPr id="4303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1150" y="4064000"/>
                        <a:ext cx="2565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5" name="Text Box 27"/>
          <p:cNvSpPr txBox="1">
            <a:spLocks noChangeArrowheads="1"/>
          </p:cNvSpPr>
          <p:nvPr/>
        </p:nvSpPr>
        <p:spPr bwMode="auto">
          <a:xfrm>
            <a:off x="2063750" y="5043488"/>
            <a:ext cx="8362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因此无穷</a:t>
            </a:r>
            <a:r>
              <a:rPr lang="zh-CN" altLang="en-US" dirty="0" smtClean="0">
                <a:solidFill>
                  <a:srgbClr val="000000"/>
                </a:solidFill>
              </a:rPr>
              <a:t>限广义积分</a:t>
            </a:r>
            <a:r>
              <a:rPr lang="zh-CN" altLang="en-US" dirty="0">
                <a:solidFill>
                  <a:srgbClr val="000000"/>
                </a:solidFill>
              </a:rPr>
              <a:t>的审敛法完全可平移到无界函数</a:t>
            </a:r>
          </a:p>
        </p:txBody>
      </p:sp>
      <p:sp>
        <p:nvSpPr>
          <p:cNvPr id="43036" name="Text Box 28"/>
          <p:cNvSpPr txBox="1">
            <a:spLocks noChangeArrowheads="1"/>
          </p:cNvSpPr>
          <p:nvPr/>
        </p:nvSpPr>
        <p:spPr bwMode="auto">
          <a:xfrm>
            <a:off x="1676400" y="5629276"/>
            <a:ext cx="2851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000000"/>
                </a:solidFill>
              </a:rPr>
              <a:t>的广义积分</a:t>
            </a:r>
            <a:r>
              <a:rPr lang="zh-CN" altLang="en-US" dirty="0">
                <a:solidFill>
                  <a:srgbClr val="000000"/>
                </a:solidFill>
              </a:rPr>
              <a:t>中来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295200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3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3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3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3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utoUpdateAnimBg="0"/>
      <p:bldP spid="43028" grpId="0" build="p" autoUpdateAnimBg="0"/>
      <p:bldP spid="43032" grpId="0" build="p" autoUpdateAnimBg="0"/>
      <p:bldP spid="43035" grpId="0" build="p" autoUpdateAnimBg="0"/>
      <p:bldP spid="43036" grpId="0" build="p" autoUpdateAnimBg="0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1981200"/>
            <a:ext cx="36512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6. 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(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比较审敛法 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2)</a:t>
            </a:r>
          </a:p>
        </p:txBody>
      </p:sp>
      <p:pic>
        <p:nvPicPr>
          <p:cNvPr id="45060" name="Picture 4" descr="机动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7543800" y="6600826"/>
            <a:ext cx="628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定理</a:t>
            </a:r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3  </a:t>
            </a:r>
          </a:p>
        </p:txBody>
      </p:sp>
      <p:graphicFrame>
        <p:nvGraphicFramePr>
          <p:cNvPr id="45066" name="Object 10"/>
          <p:cNvGraphicFramePr>
            <a:graphicFrameLocks noChangeAspect="1"/>
          </p:cNvGraphicFramePr>
          <p:nvPr>
            <p:extLst/>
          </p:nvPr>
        </p:nvGraphicFramePr>
        <p:xfrm>
          <a:off x="5632450" y="2065338"/>
          <a:ext cx="4826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96" name="Equation" r:id="rId6" imgW="4825800" imgH="457200" progId="Equation.DSMT4">
                  <p:embed/>
                </p:oleObj>
              </mc:Choice>
              <mc:Fallback>
                <p:oleObj name="Equation" r:id="rId6" imgW="4825800" imgH="457200" progId="Equation.DSMT4">
                  <p:embed/>
                  <p:pic>
                    <p:nvPicPr>
                      <p:cNvPr id="4506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2450" y="2065338"/>
                        <a:ext cx="4826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7" name="Object 11"/>
          <p:cNvGraphicFramePr>
            <a:graphicFrameLocks noChangeAspect="1"/>
          </p:cNvGraphicFramePr>
          <p:nvPr>
            <p:extLst/>
          </p:nvPr>
        </p:nvGraphicFramePr>
        <p:xfrm>
          <a:off x="2203450" y="3306763"/>
          <a:ext cx="3390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97" name="Equation" r:id="rId8" imgW="3390840" imgH="457200" progId="Equation.3">
                  <p:embed/>
                </p:oleObj>
              </mc:Choice>
              <mc:Fallback>
                <p:oleObj name="Equation" r:id="rId8" imgW="3390840" imgH="457200" progId="Equation.3">
                  <p:embed/>
                  <p:pic>
                    <p:nvPicPr>
                      <p:cNvPr id="4506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3450" y="3306763"/>
                        <a:ext cx="3390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9" name="Object 13"/>
          <p:cNvGraphicFramePr>
            <a:graphicFrameLocks noChangeAspect="1"/>
          </p:cNvGraphicFramePr>
          <p:nvPr>
            <p:extLst/>
          </p:nvPr>
        </p:nvGraphicFramePr>
        <p:xfrm>
          <a:off x="7010400" y="3040063"/>
          <a:ext cx="22733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98" name="Equation" r:id="rId10" imgW="2273040" imgH="952200" progId="Equation.3">
                  <p:embed/>
                </p:oleObj>
              </mc:Choice>
              <mc:Fallback>
                <p:oleObj name="Equation" r:id="rId10" imgW="2273040" imgH="952200" progId="Equation.3">
                  <p:embed/>
                  <p:pic>
                    <p:nvPicPr>
                      <p:cNvPr id="4506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3040063"/>
                        <a:ext cx="22733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0" name="Object 14"/>
          <p:cNvGraphicFramePr>
            <a:graphicFrameLocks noChangeAspect="1"/>
          </p:cNvGraphicFramePr>
          <p:nvPr>
            <p:extLst/>
          </p:nvPr>
        </p:nvGraphicFramePr>
        <p:xfrm>
          <a:off x="2654300" y="3814763"/>
          <a:ext cx="29083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99" name="Equation" r:id="rId12" imgW="2908080" imgH="799920" progId="Equation.3">
                  <p:embed/>
                </p:oleObj>
              </mc:Choice>
              <mc:Fallback>
                <p:oleObj name="Equation" r:id="rId12" imgW="2908080" imgH="799920" progId="Equation.3">
                  <p:embed/>
                  <p:pic>
                    <p:nvPicPr>
                      <p:cNvPr id="4507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4300" y="3814763"/>
                        <a:ext cx="29083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1" name="Object 15"/>
          <p:cNvGraphicFramePr>
            <a:graphicFrameLocks noChangeAspect="1"/>
          </p:cNvGraphicFramePr>
          <p:nvPr>
            <p:extLst/>
          </p:nvPr>
        </p:nvGraphicFramePr>
        <p:xfrm>
          <a:off x="2133600" y="4724400"/>
          <a:ext cx="3390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00" name="Equation" r:id="rId14" imgW="3390840" imgH="457200" progId="Equation.3">
                  <p:embed/>
                </p:oleObj>
              </mc:Choice>
              <mc:Fallback>
                <p:oleObj name="Equation" r:id="rId14" imgW="3390840" imgH="457200" progId="Equation.3">
                  <p:embed/>
                  <p:pic>
                    <p:nvPicPr>
                      <p:cNvPr id="4507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724400"/>
                        <a:ext cx="3390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3" name="Object 17"/>
          <p:cNvGraphicFramePr>
            <a:graphicFrameLocks noChangeAspect="1"/>
          </p:cNvGraphicFramePr>
          <p:nvPr>
            <p:extLst/>
          </p:nvPr>
        </p:nvGraphicFramePr>
        <p:xfrm>
          <a:off x="5943600" y="4516438"/>
          <a:ext cx="1828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01" name="Equation" r:id="rId16" imgW="1828800" imgH="850680" progId="Equation.3">
                  <p:embed/>
                </p:oleObj>
              </mc:Choice>
              <mc:Fallback>
                <p:oleObj name="Equation" r:id="rId16" imgW="1828800" imgH="850680" progId="Equation.3">
                  <p:embed/>
                  <p:pic>
                    <p:nvPicPr>
                      <p:cNvPr id="4507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4516438"/>
                        <a:ext cx="1828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4" name="Object 18"/>
          <p:cNvGraphicFramePr>
            <a:graphicFrameLocks noChangeAspect="1"/>
          </p:cNvGraphicFramePr>
          <p:nvPr>
            <p:extLst/>
          </p:nvPr>
        </p:nvGraphicFramePr>
        <p:xfrm>
          <a:off x="2667000" y="5321300"/>
          <a:ext cx="28956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02" name="Equation" r:id="rId18" imgW="2895480" imgH="799920" progId="Equation.3">
                  <p:embed/>
                </p:oleObj>
              </mc:Choice>
              <mc:Fallback>
                <p:oleObj name="Equation" r:id="rId18" imgW="2895480" imgH="799920" progId="Equation.3">
                  <p:embed/>
                  <p:pic>
                    <p:nvPicPr>
                      <p:cNvPr id="4507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321300"/>
                        <a:ext cx="28956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5" name="Object 19"/>
          <p:cNvGraphicFramePr>
            <a:graphicFrameLocks noChangeAspect="1"/>
          </p:cNvGraphicFramePr>
          <p:nvPr>
            <p:extLst/>
          </p:nvPr>
        </p:nvGraphicFramePr>
        <p:xfrm>
          <a:off x="5638800" y="3338513"/>
          <a:ext cx="825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03" name="Equation" r:id="rId20" imgW="825480" imgH="393480" progId="Equation.3">
                  <p:embed/>
                </p:oleObj>
              </mc:Choice>
              <mc:Fallback>
                <p:oleObj name="Equation" r:id="rId20" imgW="825480" imgH="393480" progId="Equation.3">
                  <p:embed/>
                  <p:pic>
                    <p:nvPicPr>
                      <p:cNvPr id="4507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338513"/>
                        <a:ext cx="825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8" name="Text Box 22"/>
          <p:cNvSpPr txBox="1">
            <a:spLocks noChangeArrowheads="1"/>
          </p:cNvSpPr>
          <p:nvPr/>
        </p:nvSpPr>
        <p:spPr bwMode="auto">
          <a:xfrm>
            <a:off x="1692275" y="2635251"/>
            <a:ext cx="1073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瑕点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45079" name="Text Box 23"/>
          <p:cNvSpPr txBox="1">
            <a:spLocks noChangeArrowheads="1"/>
          </p:cNvSpPr>
          <p:nvPr/>
        </p:nvSpPr>
        <p:spPr bwMode="auto">
          <a:xfrm>
            <a:off x="6537325" y="32067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有</a:t>
            </a:r>
          </a:p>
        </p:txBody>
      </p:sp>
      <p:sp>
        <p:nvSpPr>
          <p:cNvPr id="45080" name="Text Box 24"/>
          <p:cNvSpPr txBox="1">
            <a:spLocks noChangeArrowheads="1"/>
          </p:cNvSpPr>
          <p:nvPr/>
        </p:nvSpPr>
        <p:spPr bwMode="auto">
          <a:xfrm>
            <a:off x="5518150" y="46482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有</a:t>
            </a:r>
          </a:p>
        </p:txBody>
      </p:sp>
      <p:sp>
        <p:nvSpPr>
          <p:cNvPr id="45081" name="Text Box 25"/>
          <p:cNvSpPr txBox="1">
            <a:spLocks noChangeArrowheads="1"/>
          </p:cNvSpPr>
          <p:nvPr/>
        </p:nvSpPr>
        <p:spPr bwMode="auto">
          <a:xfrm>
            <a:off x="2400300" y="578819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利用</a:t>
            </a:r>
          </a:p>
        </p:txBody>
      </p:sp>
      <p:sp>
        <p:nvSpPr>
          <p:cNvPr id="45083" name="AutoShape 27"/>
          <p:cNvSpPr>
            <a:spLocks/>
          </p:cNvSpPr>
          <p:nvPr/>
        </p:nvSpPr>
        <p:spPr bwMode="auto">
          <a:xfrm>
            <a:off x="6083300" y="3810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5085" name="Object 29"/>
          <p:cNvGraphicFramePr>
            <a:graphicFrameLocks noChangeAspect="1"/>
          </p:cNvGraphicFramePr>
          <p:nvPr>
            <p:extLst/>
          </p:nvPr>
        </p:nvGraphicFramePr>
        <p:xfrm>
          <a:off x="3771900" y="412750"/>
          <a:ext cx="22479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04" name="Equation" r:id="rId22" imgW="2247840" imgH="965160" progId="Equation.3">
                  <p:embed/>
                </p:oleObj>
              </mc:Choice>
              <mc:Fallback>
                <p:oleObj name="Equation" r:id="rId22" imgW="2247840" imgH="965160" progId="Equation.3">
                  <p:embed/>
                  <p:pic>
                    <p:nvPicPr>
                      <p:cNvPr id="4508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900" y="412750"/>
                        <a:ext cx="22479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6" name="Object 30"/>
          <p:cNvGraphicFramePr>
            <a:graphicFrameLocks noChangeAspect="1"/>
          </p:cNvGraphicFramePr>
          <p:nvPr>
            <p:extLst/>
          </p:nvPr>
        </p:nvGraphicFramePr>
        <p:xfrm>
          <a:off x="6324600" y="304800"/>
          <a:ext cx="1892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05" name="Equation" r:id="rId24" imgW="1892160" imgH="431640" progId="Equation.3">
                  <p:embed/>
                </p:oleObj>
              </mc:Choice>
              <mc:Fallback>
                <p:oleObj name="Equation" r:id="rId24" imgW="1892160" imgH="431640" progId="Equation.3">
                  <p:embed/>
                  <p:pic>
                    <p:nvPicPr>
                      <p:cNvPr id="4508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304800"/>
                        <a:ext cx="1892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7" name="Object 31"/>
          <p:cNvGraphicFramePr>
            <a:graphicFrameLocks noChangeAspect="1"/>
          </p:cNvGraphicFramePr>
          <p:nvPr>
            <p:extLst/>
          </p:nvPr>
        </p:nvGraphicFramePr>
        <p:xfrm>
          <a:off x="6311900" y="908050"/>
          <a:ext cx="1917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06" name="Equation" r:id="rId26" imgW="1917360" imgH="444240" progId="Equation.3">
                  <p:embed/>
                </p:oleObj>
              </mc:Choice>
              <mc:Fallback>
                <p:oleObj name="Equation" r:id="rId26" imgW="1917360" imgH="444240" progId="Equation.3">
                  <p:embed/>
                  <p:pic>
                    <p:nvPicPr>
                      <p:cNvPr id="45087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00" y="908050"/>
                        <a:ext cx="1917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88" name="Text Box 32"/>
          <p:cNvSpPr txBox="1">
            <a:spLocks noChangeArrowheads="1"/>
          </p:cNvSpPr>
          <p:nvPr/>
        </p:nvSpPr>
        <p:spPr bwMode="auto">
          <a:xfrm>
            <a:off x="1676400" y="1438276"/>
            <a:ext cx="6051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有类似定理 </a:t>
            </a:r>
            <a:r>
              <a:rPr lang="en-US" altLang="zh-CN">
                <a:solidFill>
                  <a:srgbClr val="000000"/>
                </a:solidFill>
              </a:rPr>
              <a:t>3 </a:t>
            </a:r>
            <a:r>
              <a:rPr lang="zh-CN" altLang="en-US">
                <a:solidFill>
                  <a:srgbClr val="000000"/>
                </a:solidFill>
              </a:rPr>
              <a:t>与定理 </a:t>
            </a:r>
            <a:r>
              <a:rPr lang="en-US" altLang="zh-CN">
                <a:solidFill>
                  <a:srgbClr val="000000"/>
                </a:solidFill>
              </a:rPr>
              <a:t>4 </a:t>
            </a:r>
            <a:r>
              <a:rPr lang="zh-CN" altLang="en-US">
                <a:solidFill>
                  <a:srgbClr val="000000"/>
                </a:solidFill>
              </a:rPr>
              <a:t>的如下审敛法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45090" name="Text Box 34"/>
          <p:cNvSpPr txBox="1">
            <a:spLocks noChangeArrowheads="1"/>
          </p:cNvSpPr>
          <p:nvPr/>
        </p:nvSpPr>
        <p:spPr bwMode="auto">
          <a:xfrm>
            <a:off x="2743201" y="2605088"/>
            <a:ext cx="5292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使对一切充分接近 </a:t>
            </a:r>
            <a:r>
              <a:rPr lang="en-US" altLang="zh-CN" i="1">
                <a:solidFill>
                  <a:srgbClr val="000000"/>
                </a:solidFill>
              </a:rPr>
              <a:t>a </a:t>
            </a:r>
            <a:r>
              <a:rPr lang="zh-CN" altLang="en-US">
                <a:solidFill>
                  <a:srgbClr val="000000"/>
                </a:solidFill>
              </a:rPr>
              <a:t>的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(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en-US" altLang="zh-CN">
                <a:solidFill>
                  <a:srgbClr val="000000"/>
                </a:solidFill>
              </a:rPr>
              <a:t>&gt;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) .</a:t>
            </a:r>
          </a:p>
        </p:txBody>
      </p:sp>
    </p:spTree>
    <p:extLst>
      <p:ext uri="{BB962C8B-B14F-4D97-AF65-F5344CB8AC3E}">
        <p14:creationId xmlns:p14="http://schemas.microsoft.com/office/powerpoint/2010/main" val="42906819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5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5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5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5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5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 build="p" autoUpdateAnimBg="0"/>
      <p:bldP spid="45078" grpId="0" build="p" autoUpdateAnimBg="0" advAuto="0"/>
      <p:bldP spid="45079" grpId="0" build="p" autoUpdateAnimBg="0"/>
      <p:bldP spid="45080" grpId="0" build="p" autoUpdateAnimBg="0"/>
      <p:bldP spid="45088" grpId="0" build="p" autoUpdateAnimBg="0"/>
      <p:bldP spid="45090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03238"/>
            <a:ext cx="36512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7. 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(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极限审敛法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2)</a:t>
            </a:r>
          </a:p>
        </p:txBody>
      </p:sp>
      <p:pic>
        <p:nvPicPr>
          <p:cNvPr id="51204" name="Picture 4" descr="机动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7543800" y="6600826"/>
            <a:ext cx="628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定理</a:t>
            </a:r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4  </a:t>
            </a:r>
          </a:p>
        </p:txBody>
      </p:sp>
      <p:graphicFrame>
        <p:nvGraphicFramePr>
          <p:cNvPr id="51210" name="Object 10"/>
          <p:cNvGraphicFramePr>
            <a:graphicFrameLocks noChangeAspect="1"/>
          </p:cNvGraphicFramePr>
          <p:nvPr>
            <p:extLst/>
          </p:nvPr>
        </p:nvGraphicFramePr>
        <p:xfrm>
          <a:off x="5638800" y="590550"/>
          <a:ext cx="4495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20" name="Equation" r:id="rId6" imgW="4495680" imgH="444240" progId="Equation.3">
                  <p:embed/>
                </p:oleObj>
              </mc:Choice>
              <mc:Fallback>
                <p:oleObj name="Equation" r:id="rId6" imgW="4495680" imgH="444240" progId="Equation.3">
                  <p:embed/>
                  <p:pic>
                    <p:nvPicPr>
                      <p:cNvPr id="5121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590550"/>
                        <a:ext cx="4495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1" name="Object 11"/>
          <p:cNvGraphicFramePr>
            <a:graphicFrameLocks noChangeAspect="1"/>
          </p:cNvGraphicFramePr>
          <p:nvPr>
            <p:extLst/>
          </p:nvPr>
        </p:nvGraphicFramePr>
        <p:xfrm>
          <a:off x="6553200" y="1765300"/>
          <a:ext cx="29718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21" name="Equation" r:id="rId8" imgW="2971800" imgH="749160" progId="Equation.3">
                  <p:embed/>
                </p:oleObj>
              </mc:Choice>
              <mc:Fallback>
                <p:oleObj name="Equation" r:id="rId8" imgW="2971800" imgH="749160" progId="Equation.3">
                  <p:embed/>
                  <p:pic>
                    <p:nvPicPr>
                      <p:cNvPr id="5121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1765300"/>
                        <a:ext cx="29718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2" name="Object 12"/>
          <p:cNvGraphicFramePr>
            <a:graphicFrameLocks noChangeAspect="1"/>
          </p:cNvGraphicFramePr>
          <p:nvPr>
            <p:extLst/>
          </p:nvPr>
        </p:nvGraphicFramePr>
        <p:xfrm>
          <a:off x="6019800" y="2536825"/>
          <a:ext cx="29591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22" name="Equation" r:id="rId10" imgW="2958840" imgH="749160" progId="Equation.3">
                  <p:embed/>
                </p:oleObj>
              </mc:Choice>
              <mc:Fallback>
                <p:oleObj name="Equation" r:id="rId10" imgW="2958840" imgH="749160" progId="Equation.3">
                  <p:embed/>
                  <p:pic>
                    <p:nvPicPr>
                      <p:cNvPr id="5121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2536825"/>
                        <a:ext cx="29591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3" name="Object 13"/>
          <p:cNvGraphicFramePr>
            <a:graphicFrameLocks noChangeAspect="1"/>
          </p:cNvGraphicFramePr>
          <p:nvPr>
            <p:extLst/>
          </p:nvPr>
        </p:nvGraphicFramePr>
        <p:xfrm>
          <a:off x="3594100" y="1968500"/>
          <a:ext cx="2895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23" name="Equation" r:id="rId12" imgW="2895480" imgH="393480" progId="Equation.3">
                  <p:embed/>
                </p:oleObj>
              </mc:Choice>
              <mc:Fallback>
                <p:oleObj name="Equation" r:id="rId12" imgW="2895480" imgH="393480" progId="Equation.3">
                  <p:embed/>
                  <p:pic>
                    <p:nvPicPr>
                      <p:cNvPr id="5121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0" y="1968500"/>
                        <a:ext cx="2895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4" name="Object 14"/>
          <p:cNvGraphicFramePr>
            <a:graphicFrameLocks noChangeAspect="1"/>
          </p:cNvGraphicFramePr>
          <p:nvPr>
            <p:extLst/>
          </p:nvPr>
        </p:nvGraphicFramePr>
        <p:xfrm>
          <a:off x="3587750" y="2724150"/>
          <a:ext cx="2374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24" name="Equation" r:id="rId14" imgW="2374560" imgH="393480" progId="Equation.3">
                  <p:embed/>
                </p:oleObj>
              </mc:Choice>
              <mc:Fallback>
                <p:oleObj name="Equation" r:id="rId14" imgW="2374560" imgH="393480" progId="Equation.3">
                  <p:embed/>
                  <p:pic>
                    <p:nvPicPr>
                      <p:cNvPr id="5121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7750" y="2724150"/>
                        <a:ext cx="2374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5" name="Object 15"/>
          <p:cNvGraphicFramePr>
            <a:graphicFrameLocks noChangeAspect="1"/>
          </p:cNvGraphicFramePr>
          <p:nvPr>
            <p:extLst/>
          </p:nvPr>
        </p:nvGraphicFramePr>
        <p:xfrm>
          <a:off x="3962400" y="1168400"/>
          <a:ext cx="31369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25" name="Equation" r:id="rId16" imgW="3136680" imgH="736560" progId="Equation.3">
                  <p:embed/>
                </p:oleObj>
              </mc:Choice>
              <mc:Fallback>
                <p:oleObj name="Equation" r:id="rId16" imgW="3136680" imgH="736560" progId="Equation.3">
                  <p:embed/>
                  <p:pic>
                    <p:nvPicPr>
                      <p:cNvPr id="5121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168400"/>
                        <a:ext cx="31369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6" name="Text Box 16"/>
          <p:cNvSpPr txBox="1">
            <a:spLocks noChangeArrowheads="1"/>
          </p:cNvSpPr>
          <p:nvPr/>
        </p:nvSpPr>
        <p:spPr bwMode="auto">
          <a:xfrm>
            <a:off x="1695451" y="1865313"/>
            <a:ext cx="10826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则有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51217" name="Text Box 17"/>
          <p:cNvSpPr txBox="1">
            <a:spLocks noChangeArrowheads="1"/>
          </p:cNvSpPr>
          <p:nvPr/>
        </p:nvSpPr>
        <p:spPr bwMode="auto">
          <a:xfrm>
            <a:off x="2701926" y="1831976"/>
            <a:ext cx="9255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1)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sp>
        <p:nvSpPr>
          <p:cNvPr id="51218" name="Text Box 18"/>
          <p:cNvSpPr txBox="1">
            <a:spLocks noChangeArrowheads="1"/>
          </p:cNvSpPr>
          <p:nvPr/>
        </p:nvSpPr>
        <p:spPr bwMode="auto">
          <a:xfrm>
            <a:off x="2732088" y="2605088"/>
            <a:ext cx="9255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2)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sp>
        <p:nvSpPr>
          <p:cNvPr id="51219" name="Text Box 19"/>
          <p:cNvSpPr txBox="1">
            <a:spLocks noChangeArrowheads="1"/>
          </p:cNvSpPr>
          <p:nvPr/>
        </p:nvSpPr>
        <p:spPr bwMode="auto">
          <a:xfrm>
            <a:off x="2133601" y="3505201"/>
            <a:ext cx="3032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5.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  <a:r>
              <a:rPr lang="zh-CN" altLang="en-US" dirty="0" smtClean="0">
                <a:solidFill>
                  <a:srgbClr val="000000"/>
                </a:solidFill>
              </a:rPr>
              <a:t>判别广义积分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51220" name="Object 20"/>
          <p:cNvGraphicFramePr>
            <a:graphicFrameLocks noChangeAspect="1"/>
          </p:cNvGraphicFramePr>
          <p:nvPr>
            <p:extLst/>
          </p:nvPr>
        </p:nvGraphicFramePr>
        <p:xfrm>
          <a:off x="5124450" y="3340100"/>
          <a:ext cx="2590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26" name="Equation" r:id="rId18" imgW="2590560" imgH="850680" progId="Equation.DSMT4">
                  <p:embed/>
                </p:oleObj>
              </mc:Choice>
              <mc:Fallback>
                <p:oleObj name="Equation" r:id="rId18" imgW="2590560" imgH="850680" progId="Equation.DSMT4">
                  <p:embed/>
                  <p:pic>
                    <p:nvPicPr>
                      <p:cNvPr id="5122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4450" y="3340100"/>
                        <a:ext cx="2590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22" name="Text Box 22"/>
          <p:cNvSpPr txBox="1">
            <a:spLocks noChangeArrowheads="1"/>
          </p:cNvSpPr>
          <p:nvPr/>
        </p:nvSpPr>
        <p:spPr bwMode="auto">
          <a:xfrm>
            <a:off x="2133600" y="4281488"/>
            <a:ext cx="6619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51223" name="Object 23"/>
          <p:cNvGraphicFramePr>
            <a:graphicFrameLocks noChangeAspect="1"/>
          </p:cNvGraphicFramePr>
          <p:nvPr>
            <p:extLst/>
          </p:nvPr>
        </p:nvGraphicFramePr>
        <p:xfrm>
          <a:off x="2819400" y="4313238"/>
          <a:ext cx="2781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27" name="Equation" r:id="rId20" imgW="2781000" imgH="444240" progId="Equation.3">
                  <p:embed/>
                </p:oleObj>
              </mc:Choice>
              <mc:Fallback>
                <p:oleObj name="Equation" r:id="rId20" imgW="2781000" imgH="444240" progId="Equation.3">
                  <p:embed/>
                  <p:pic>
                    <p:nvPicPr>
                      <p:cNvPr id="5122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313238"/>
                        <a:ext cx="2781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24" name="Text Box 24"/>
          <p:cNvSpPr txBox="1">
            <a:spLocks noChangeArrowheads="1"/>
          </p:cNvSpPr>
          <p:nvPr/>
        </p:nvSpPr>
        <p:spPr bwMode="auto">
          <a:xfrm>
            <a:off x="5562600" y="4225926"/>
            <a:ext cx="3028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利用洛必达法则得</a:t>
            </a:r>
          </a:p>
        </p:txBody>
      </p:sp>
      <p:graphicFrame>
        <p:nvGraphicFramePr>
          <p:cNvPr id="51225" name="Object 25"/>
          <p:cNvGraphicFramePr>
            <a:graphicFrameLocks noChangeAspect="1"/>
          </p:cNvGraphicFramePr>
          <p:nvPr>
            <p:extLst/>
          </p:nvPr>
        </p:nvGraphicFramePr>
        <p:xfrm>
          <a:off x="3962400" y="4813300"/>
          <a:ext cx="21590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28" name="Equation" r:id="rId22" imgW="2158920" imgH="876240" progId="Equation.3">
                  <p:embed/>
                </p:oleObj>
              </mc:Choice>
              <mc:Fallback>
                <p:oleObj name="Equation" r:id="rId22" imgW="2158920" imgH="876240" progId="Equation.3">
                  <p:embed/>
                  <p:pic>
                    <p:nvPicPr>
                      <p:cNvPr id="5122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813300"/>
                        <a:ext cx="21590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7" name="Object 27"/>
          <p:cNvGraphicFramePr>
            <a:graphicFrameLocks noChangeAspect="1"/>
          </p:cNvGraphicFramePr>
          <p:nvPr>
            <p:extLst/>
          </p:nvPr>
        </p:nvGraphicFramePr>
        <p:xfrm>
          <a:off x="6146800" y="4813300"/>
          <a:ext cx="13208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29" name="Equation" r:id="rId24" imgW="1320480" imgH="977760" progId="Equation.3">
                  <p:embed/>
                </p:oleObj>
              </mc:Choice>
              <mc:Fallback>
                <p:oleObj name="Equation" r:id="rId24" imgW="1320480" imgH="977760" progId="Equation.3">
                  <p:embed/>
                  <p:pic>
                    <p:nvPicPr>
                      <p:cNvPr id="5122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4813300"/>
                        <a:ext cx="13208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8" name="Object 28"/>
          <p:cNvGraphicFramePr>
            <a:graphicFrameLocks noChangeAspect="1"/>
          </p:cNvGraphicFramePr>
          <p:nvPr>
            <p:extLst/>
          </p:nvPr>
        </p:nvGraphicFramePr>
        <p:xfrm>
          <a:off x="7569200" y="5078413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30" name="Equation" r:id="rId26" imgW="431640" imgH="304560" progId="Equation.3">
                  <p:embed/>
                </p:oleObj>
              </mc:Choice>
              <mc:Fallback>
                <p:oleObj name="Equation" r:id="rId26" imgW="431640" imgH="304560" progId="Equation.3">
                  <p:embed/>
                  <p:pic>
                    <p:nvPicPr>
                      <p:cNvPr id="5122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9200" y="5078413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29" name="Text Box 29"/>
          <p:cNvSpPr txBox="1">
            <a:spLocks noChangeArrowheads="1"/>
          </p:cNvSpPr>
          <p:nvPr/>
        </p:nvSpPr>
        <p:spPr bwMode="auto">
          <a:xfrm>
            <a:off x="1736725" y="5781676"/>
            <a:ext cx="5429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根据极限审敛法</a:t>
            </a:r>
            <a:r>
              <a:rPr lang="en-US" altLang="zh-CN">
                <a:solidFill>
                  <a:srgbClr val="000000"/>
                </a:solidFill>
              </a:rPr>
              <a:t>2 , </a:t>
            </a:r>
            <a:r>
              <a:rPr lang="zh-CN" altLang="en-US">
                <a:solidFill>
                  <a:srgbClr val="000000"/>
                </a:solidFill>
              </a:rPr>
              <a:t>所给积分发散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016318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1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1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1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1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1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1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1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1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6" grpId="0" build="p" autoUpdateAnimBg="0" advAuto="0"/>
      <p:bldP spid="51217" grpId="0" build="p" autoUpdateAnimBg="0"/>
      <p:bldP spid="51218" grpId="0" build="p" autoUpdateAnimBg="0"/>
      <p:bldP spid="51219" grpId="0" build="p" autoUpdateAnimBg="0"/>
      <p:bldP spid="51222" grpId="0" build="p" autoUpdateAnimBg="0"/>
      <p:bldP spid="51224" grpId="0" build="p" autoUpdateAnimBg="0"/>
      <p:bldP spid="51229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49288"/>
            <a:ext cx="32702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判定椭圆积分</a:t>
            </a:r>
          </a:p>
        </p:txBody>
      </p:sp>
      <p:pic>
        <p:nvPicPr>
          <p:cNvPr id="53252" name="Picture 4" descr="机动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7543800" y="6600826"/>
            <a:ext cx="628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定理</a:t>
            </a:r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4  </a:t>
            </a:r>
          </a:p>
        </p:txBody>
      </p:sp>
      <p:graphicFrame>
        <p:nvGraphicFramePr>
          <p:cNvPr id="53258" name="Object 10"/>
          <p:cNvGraphicFramePr>
            <a:graphicFrameLocks noChangeAspect="1"/>
          </p:cNvGraphicFramePr>
          <p:nvPr>
            <p:extLst/>
          </p:nvPr>
        </p:nvGraphicFramePr>
        <p:xfrm>
          <a:off x="4978400" y="520700"/>
          <a:ext cx="45085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702" name="Equation" r:id="rId6" imgW="4508280" imgH="1015920" progId="Equation.3">
                  <p:embed/>
                </p:oleObj>
              </mc:Choice>
              <mc:Fallback>
                <p:oleObj name="Equation" r:id="rId6" imgW="4508280" imgH="1015920" progId="Equation.3">
                  <p:embed/>
                  <p:pic>
                    <p:nvPicPr>
                      <p:cNvPr id="5325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8400" y="520700"/>
                        <a:ext cx="45085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9" name="Text Box 11"/>
          <p:cNvSpPr txBox="1">
            <a:spLocks noChangeArrowheads="1"/>
          </p:cNvSpPr>
          <p:nvPr/>
        </p:nvSpPr>
        <p:spPr bwMode="auto">
          <a:xfrm>
            <a:off x="1728788" y="1371601"/>
            <a:ext cx="26908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敛性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2063750" y="1995488"/>
            <a:ext cx="6619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53261" name="Object 13"/>
          <p:cNvGraphicFramePr>
            <a:graphicFrameLocks noChangeAspect="1"/>
          </p:cNvGraphicFramePr>
          <p:nvPr>
            <p:extLst/>
          </p:nvPr>
        </p:nvGraphicFramePr>
        <p:xfrm>
          <a:off x="2755900" y="2027238"/>
          <a:ext cx="2755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703" name="Equation" r:id="rId8" imgW="2755800" imgH="444240" progId="Equation.3">
                  <p:embed/>
                </p:oleObj>
              </mc:Choice>
              <mc:Fallback>
                <p:oleObj name="Equation" r:id="rId8" imgW="2755800" imgH="444240" progId="Equation.3">
                  <p:embed/>
                  <p:pic>
                    <p:nvPicPr>
                      <p:cNvPr id="5326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5900" y="2027238"/>
                        <a:ext cx="2755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2" name="Text Box 14"/>
          <p:cNvSpPr txBox="1">
            <a:spLocks noChangeArrowheads="1"/>
          </p:cNvSpPr>
          <p:nvPr/>
        </p:nvSpPr>
        <p:spPr bwMode="auto">
          <a:xfrm>
            <a:off x="5486400" y="1962151"/>
            <a:ext cx="984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由于 </a:t>
            </a:r>
          </a:p>
        </p:txBody>
      </p:sp>
      <p:sp>
        <p:nvSpPr>
          <p:cNvPr id="53267" name="Text Box 19"/>
          <p:cNvSpPr txBox="1">
            <a:spLocks noChangeArrowheads="1"/>
          </p:cNvSpPr>
          <p:nvPr/>
        </p:nvSpPr>
        <p:spPr bwMode="auto">
          <a:xfrm>
            <a:off x="9467850" y="62388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的收</a:t>
            </a:r>
          </a:p>
        </p:txBody>
      </p:sp>
      <p:graphicFrame>
        <p:nvGraphicFramePr>
          <p:cNvPr id="53271" name="Object 23"/>
          <p:cNvGraphicFramePr>
            <a:graphicFrameLocks noChangeAspect="1"/>
          </p:cNvGraphicFramePr>
          <p:nvPr>
            <p:extLst/>
          </p:nvPr>
        </p:nvGraphicFramePr>
        <p:xfrm>
          <a:off x="2838450" y="3721100"/>
          <a:ext cx="3581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704" name="Equation" r:id="rId10" imgW="3581280" imgH="990360" progId="Equation.3">
                  <p:embed/>
                </p:oleObj>
              </mc:Choice>
              <mc:Fallback>
                <p:oleObj name="Equation" r:id="rId10" imgW="3581280" imgH="990360" progId="Equation.3">
                  <p:embed/>
                  <p:pic>
                    <p:nvPicPr>
                      <p:cNvPr id="5327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8450" y="3721100"/>
                        <a:ext cx="35814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2" name="Object 24"/>
          <p:cNvGraphicFramePr>
            <a:graphicFrameLocks noChangeAspect="1"/>
          </p:cNvGraphicFramePr>
          <p:nvPr>
            <p:extLst/>
          </p:nvPr>
        </p:nvGraphicFramePr>
        <p:xfrm>
          <a:off x="6477000" y="3721100"/>
          <a:ext cx="18923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705" name="Equation" r:id="rId12" imgW="1892160" imgH="1002960" progId="Equation.3">
                  <p:embed/>
                </p:oleObj>
              </mc:Choice>
              <mc:Fallback>
                <p:oleObj name="Equation" r:id="rId12" imgW="1892160" imgH="1002960" progId="Equation.3">
                  <p:embed/>
                  <p:pic>
                    <p:nvPicPr>
                      <p:cNvPr id="5327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3721100"/>
                        <a:ext cx="18923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3" name="Text Box 25"/>
          <p:cNvSpPr txBox="1">
            <a:spLocks noChangeArrowheads="1"/>
          </p:cNvSpPr>
          <p:nvPr/>
        </p:nvSpPr>
        <p:spPr bwMode="auto">
          <a:xfrm>
            <a:off x="1752600" y="4876801"/>
            <a:ext cx="5607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根据极限审敛法 </a:t>
            </a:r>
            <a:r>
              <a:rPr lang="en-US" altLang="zh-CN">
                <a:solidFill>
                  <a:srgbClr val="000000"/>
                </a:solidFill>
              </a:rPr>
              <a:t>2 , </a:t>
            </a:r>
            <a:r>
              <a:rPr lang="zh-CN" altLang="en-US">
                <a:solidFill>
                  <a:srgbClr val="000000"/>
                </a:solidFill>
              </a:rPr>
              <a:t>椭圆积分收敛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2667000" y="2590800"/>
            <a:ext cx="4724400" cy="990600"/>
            <a:chOff x="2667000" y="2590800"/>
            <a:chExt cx="4724400" cy="990600"/>
          </a:xfrm>
        </p:grpSpPr>
        <p:graphicFrame>
          <p:nvGraphicFramePr>
            <p:cNvPr id="53263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65605188"/>
                </p:ext>
              </p:extLst>
            </p:nvPr>
          </p:nvGraphicFramePr>
          <p:xfrm>
            <a:off x="2667000" y="2813050"/>
            <a:ext cx="673100" cy="660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7706" name="Equation" r:id="rId14" imgW="672840" imgH="660240" progId="Equation.3">
                    <p:embed/>
                  </p:oleObj>
                </mc:Choice>
                <mc:Fallback>
                  <p:oleObj name="Equation" r:id="rId14" imgW="672840" imgH="660240" progId="Equation.3">
                    <p:embed/>
                    <p:pic>
                      <p:nvPicPr>
                        <p:cNvPr id="53263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67000" y="2813050"/>
                          <a:ext cx="673100" cy="660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70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04587745"/>
                </p:ext>
              </p:extLst>
            </p:nvPr>
          </p:nvGraphicFramePr>
          <p:xfrm>
            <a:off x="4483100" y="2590800"/>
            <a:ext cx="2908300" cy="990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7707" name="Equation" r:id="rId16" imgW="2908080" imgH="990360" progId="Equation.3">
                    <p:embed/>
                  </p:oleObj>
                </mc:Choice>
                <mc:Fallback>
                  <p:oleObj name="Equation" r:id="rId16" imgW="2908080" imgH="990360" progId="Equation.3">
                    <p:embed/>
                    <p:pic>
                      <p:nvPicPr>
                        <p:cNvPr id="5327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3100" y="2590800"/>
                          <a:ext cx="2908300" cy="990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349625" y="2598714"/>
              <a:ext cx="1133475" cy="647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7620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3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3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3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0" grpId="0" build="p" autoUpdateAnimBg="0"/>
      <p:bldP spid="53262" grpId="0" build="p" autoUpdateAnimBg="0"/>
      <p:bldP spid="53273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839416" y="476672"/>
            <a:ext cx="9001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例</a:t>
            </a:r>
            <a:r>
              <a:rPr kumimoji="1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7. 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判定广义积分                      的敛散性</a:t>
            </a:r>
            <a:r>
              <a:rPr kumimoji="1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.</a:t>
            </a:r>
            <a:endParaRPr kumimoji="1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楷体_GB2312" pitchFamily="49" charset="-122"/>
              <a:cs typeface="+mj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752" y="486197"/>
            <a:ext cx="1781175" cy="6000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1086272"/>
            <a:ext cx="9791700" cy="7524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3202" y="1902439"/>
            <a:ext cx="3409950" cy="5810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9856" y="1838747"/>
            <a:ext cx="2019300" cy="7334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3472" y="2513574"/>
            <a:ext cx="371475" cy="59055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7528" y="2547156"/>
            <a:ext cx="4086225" cy="70485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1464" y="3324647"/>
            <a:ext cx="6257925" cy="6858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1126" y="3958902"/>
            <a:ext cx="568642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55491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3" name="Object 3"/>
          <p:cNvGraphicFramePr>
            <a:graphicFrameLocks noChangeAspect="1"/>
          </p:cNvGraphicFramePr>
          <p:nvPr>
            <p:extLst/>
          </p:nvPr>
        </p:nvGraphicFramePr>
        <p:xfrm>
          <a:off x="2634307" y="839316"/>
          <a:ext cx="3352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69" name="Equation" r:id="rId3" imgW="3352680" imgH="444240" progId="Equation.3">
                  <p:embed/>
                </p:oleObj>
              </mc:Choice>
              <mc:Fallback>
                <p:oleObj name="Equation" r:id="rId3" imgW="3352680" imgH="444240" progId="Equation.3">
                  <p:embed/>
                  <p:pic>
                    <p:nvPicPr>
                      <p:cNvPr id="102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4307" y="839316"/>
                        <a:ext cx="3352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6002982" y="764704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则定义</a:t>
            </a:r>
          </a:p>
        </p:txBody>
      </p:sp>
      <p:graphicFrame>
        <p:nvGraphicFramePr>
          <p:cNvPr id="10245" name="Object 5"/>
          <p:cNvGraphicFramePr>
            <a:graphicFrameLocks noChangeAspect="1"/>
          </p:cNvGraphicFramePr>
          <p:nvPr>
            <p:extLst/>
          </p:nvPr>
        </p:nvGraphicFramePr>
        <p:xfrm>
          <a:off x="3177232" y="1499716"/>
          <a:ext cx="19685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70" name="Equation" r:id="rId5" imgW="1968480" imgH="799920" progId="Equation.3">
                  <p:embed/>
                </p:oleObj>
              </mc:Choice>
              <mc:Fallback>
                <p:oleObj name="Equation" r:id="rId5" imgW="1968480" imgH="799920" progId="Equation.3">
                  <p:embed/>
                  <p:pic>
                    <p:nvPicPr>
                      <p:cNvPr id="1024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7232" y="1499716"/>
                        <a:ext cx="19685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8"/>
          <p:cNvGraphicFramePr>
            <a:graphicFrameLocks noChangeAspect="1"/>
          </p:cNvGraphicFramePr>
          <p:nvPr>
            <p:extLst/>
          </p:nvPr>
        </p:nvGraphicFramePr>
        <p:xfrm>
          <a:off x="5082232" y="1499716"/>
          <a:ext cx="2311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71" name="Equation" r:id="rId7" imgW="2311200" imgH="850680" progId="Equation.3">
                  <p:embed/>
                </p:oleObj>
              </mc:Choice>
              <mc:Fallback>
                <p:oleObj name="Equation" r:id="rId7" imgW="2311200" imgH="850680" progId="Equation.3">
                  <p:embed/>
                  <p:pic>
                    <p:nvPicPr>
                      <p:cNvPr id="1024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2232" y="1499716"/>
                        <a:ext cx="2311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9"/>
          <p:cNvGraphicFramePr>
            <a:graphicFrameLocks noChangeAspect="1"/>
          </p:cNvGraphicFramePr>
          <p:nvPr>
            <p:extLst/>
          </p:nvPr>
        </p:nvGraphicFramePr>
        <p:xfrm>
          <a:off x="7431732" y="1499716"/>
          <a:ext cx="2552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72" name="Equation" r:id="rId9" imgW="2552400" imgH="850680" progId="Equation.3">
                  <p:embed/>
                </p:oleObj>
              </mc:Choice>
              <mc:Fallback>
                <p:oleObj name="Equation" r:id="rId9" imgW="2552400" imgH="850680" progId="Equation.3">
                  <p:embed/>
                  <p:pic>
                    <p:nvPicPr>
                      <p:cNvPr id="1024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31732" y="1499716"/>
                        <a:ext cx="2552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4097982" y="2380779"/>
            <a:ext cx="396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为任意取定的常数 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2116782" y="3112617"/>
            <a:ext cx="487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只要有一个极限不存在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就称</a:t>
            </a:r>
          </a:p>
        </p:txBody>
      </p:sp>
      <p:graphicFrame>
        <p:nvGraphicFramePr>
          <p:cNvPr id="10252" name="Object 12"/>
          <p:cNvGraphicFramePr>
            <a:graphicFrameLocks noChangeAspect="1"/>
          </p:cNvGraphicFramePr>
          <p:nvPr>
            <p:extLst/>
          </p:nvPr>
        </p:nvGraphicFramePr>
        <p:xfrm>
          <a:off x="6841182" y="3011016"/>
          <a:ext cx="16764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73" name="Equation" r:id="rId11" imgW="1676160" imgH="799920" progId="Equation.3">
                  <p:embed/>
                </p:oleObj>
              </mc:Choice>
              <mc:Fallback>
                <p:oleObj name="Equation" r:id="rId11" imgW="1676160" imgH="799920" progId="Equation.3">
                  <p:embed/>
                  <p:pic>
                    <p:nvPicPr>
                      <p:cNvPr id="1025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1182" y="3011016"/>
                        <a:ext cx="16764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8517582" y="3126904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2504132" y="3888904"/>
            <a:ext cx="6851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无穷限</a:t>
            </a:r>
            <a:r>
              <a:rPr lang="zh-CN" altLang="en-US" dirty="0" smtClean="0">
                <a:solidFill>
                  <a:srgbClr val="000000"/>
                </a:solidFill>
              </a:rPr>
              <a:t>的广义积分</a:t>
            </a:r>
            <a:r>
              <a:rPr lang="zh-CN" altLang="en-US" dirty="0">
                <a:solidFill>
                  <a:srgbClr val="000000"/>
                </a:solidFill>
              </a:rPr>
              <a:t>也称为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第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一类广义积分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346134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utoUpdateAnimBg="0"/>
      <p:bldP spid="10250" grpId="0" autoUpdateAnimBg="0"/>
      <p:bldP spid="10251" grpId="0" autoUpdateAnimBg="0"/>
      <p:bldP spid="10253" grpId="0" autoUpdateAnimBg="0"/>
      <p:bldP spid="10254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9950" y="457200"/>
            <a:ext cx="4032250" cy="609600"/>
          </a:xfrm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类似定理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5,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有下列结论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36871" name="Object 7"/>
          <p:cNvGraphicFramePr>
            <a:graphicFrameLocks noChangeAspect="1"/>
          </p:cNvGraphicFramePr>
          <p:nvPr>
            <p:extLst/>
          </p:nvPr>
        </p:nvGraphicFramePr>
        <p:xfrm>
          <a:off x="2178050" y="1041400"/>
          <a:ext cx="6172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738" name="Equation" r:id="rId3" imgW="6172200" imgH="799920" progId="Equation.3">
                  <p:embed/>
                </p:oleObj>
              </mc:Choice>
              <mc:Fallback>
                <p:oleObj name="Equation" r:id="rId3" imgW="6172200" imgH="799920" progId="Equation.3">
                  <p:embed/>
                  <p:pic>
                    <p:nvPicPr>
                      <p:cNvPr id="3687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8050" y="1041400"/>
                        <a:ext cx="61722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1" name="Rectangle 17"/>
          <p:cNvSpPr>
            <a:spLocks noChangeArrowheads="1"/>
          </p:cNvSpPr>
          <p:nvPr/>
        </p:nvSpPr>
        <p:spPr bwMode="auto">
          <a:xfrm>
            <a:off x="2139950" y="2660650"/>
            <a:ext cx="31940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 smtClean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 smtClean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8.</a:t>
            </a:r>
            <a:r>
              <a:rPr lang="en-US" altLang="zh-CN" sz="2800" dirty="0" smtClean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 </a:t>
            </a:r>
            <a:r>
              <a:rPr lang="zh-CN" altLang="en-US" sz="2800" dirty="0" smtClean="0">
                <a:solidFill>
                  <a:srgbClr val="000000"/>
                </a:solidFill>
                <a:ea typeface="楷体_GB2312" pitchFamily="49" charset="-122"/>
              </a:rPr>
              <a:t>判别广义积分</a:t>
            </a:r>
            <a:endParaRPr lang="zh-CN" altLang="en-US" sz="2800" dirty="0">
              <a:solidFill>
                <a:srgbClr val="000000"/>
              </a:solidFill>
              <a:ea typeface="楷体_GB2312" pitchFamily="49" charset="-122"/>
            </a:endParaRPr>
          </a:p>
        </p:txBody>
      </p:sp>
      <p:graphicFrame>
        <p:nvGraphicFramePr>
          <p:cNvPr id="36882" name="Object 18"/>
          <p:cNvGraphicFramePr>
            <a:graphicFrameLocks noChangeAspect="1"/>
          </p:cNvGraphicFramePr>
          <p:nvPr>
            <p:extLst/>
          </p:nvPr>
        </p:nvGraphicFramePr>
        <p:xfrm>
          <a:off x="5086350" y="2514600"/>
          <a:ext cx="14097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739" name="Equation" r:id="rId5" imgW="1409400" imgH="863280" progId="Equation.3">
                  <p:embed/>
                </p:oleObj>
              </mc:Choice>
              <mc:Fallback>
                <p:oleObj name="Equation" r:id="rId5" imgW="1409400" imgH="863280" progId="Equation.3">
                  <p:embed/>
                  <p:pic>
                    <p:nvPicPr>
                      <p:cNvPr id="3688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6350" y="2514600"/>
                        <a:ext cx="14097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3" name="Text Box 19"/>
          <p:cNvSpPr txBox="1">
            <a:spLocks noChangeArrowheads="1"/>
          </p:cNvSpPr>
          <p:nvPr/>
        </p:nvSpPr>
        <p:spPr bwMode="auto">
          <a:xfrm>
            <a:off x="6477000" y="2690813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的收敛性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6884" name="Text Box 20"/>
          <p:cNvSpPr txBox="1">
            <a:spLocks noChangeArrowheads="1"/>
          </p:cNvSpPr>
          <p:nvPr/>
        </p:nvSpPr>
        <p:spPr bwMode="auto">
          <a:xfrm>
            <a:off x="2139950" y="3413944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36910" name="Object 46"/>
          <p:cNvGraphicFramePr>
            <a:graphicFrameLocks noChangeAspect="1"/>
          </p:cNvGraphicFramePr>
          <p:nvPr>
            <p:extLst/>
          </p:nvPr>
        </p:nvGraphicFramePr>
        <p:xfrm>
          <a:off x="1809750" y="1816100"/>
          <a:ext cx="25654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740" name="Equation" r:id="rId7" imgW="2565360" imgH="799920" progId="Equation.3">
                  <p:embed/>
                </p:oleObj>
              </mc:Choice>
              <mc:Fallback>
                <p:oleObj name="Equation" r:id="rId7" imgW="2565360" imgH="799920" progId="Equation.3">
                  <p:embed/>
                  <p:pic>
                    <p:nvPicPr>
                      <p:cNvPr id="3691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0" y="1816100"/>
                        <a:ext cx="25654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11" name="Text Box 47"/>
          <p:cNvSpPr txBox="1">
            <a:spLocks noChangeArrowheads="1"/>
          </p:cNvSpPr>
          <p:nvPr/>
        </p:nvSpPr>
        <p:spPr bwMode="auto">
          <a:xfrm>
            <a:off x="4343400" y="1905001"/>
            <a:ext cx="2584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称为</a:t>
            </a:r>
            <a:r>
              <a:rPr lang="zh-CN" altLang="en-US" dirty="0">
                <a:solidFill>
                  <a:srgbClr val="C00000"/>
                </a:solidFill>
              </a:rPr>
              <a:t>绝对收敛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  <p:graphicFrame>
        <p:nvGraphicFramePr>
          <p:cNvPr id="36912" name="Object 48"/>
          <p:cNvGraphicFramePr>
            <a:graphicFrameLocks noChangeAspect="1"/>
          </p:cNvGraphicFramePr>
          <p:nvPr>
            <p:extLst/>
          </p:nvPr>
        </p:nvGraphicFramePr>
        <p:xfrm>
          <a:off x="2863850" y="3479800"/>
          <a:ext cx="2819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741" name="Equation" r:id="rId9" imgW="2819160" imgH="444240" progId="Equation.3">
                  <p:embed/>
                </p:oleObj>
              </mc:Choice>
              <mc:Fallback>
                <p:oleObj name="Equation" r:id="rId9" imgW="2819160" imgH="444240" progId="Equation.3">
                  <p:embed/>
                  <p:pic>
                    <p:nvPicPr>
                      <p:cNvPr id="36912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3850" y="3479800"/>
                        <a:ext cx="2819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14" name="Object 50"/>
          <p:cNvGraphicFramePr>
            <a:graphicFrameLocks noChangeAspect="1"/>
          </p:cNvGraphicFramePr>
          <p:nvPr>
            <p:extLst/>
          </p:nvPr>
        </p:nvGraphicFramePr>
        <p:xfrm>
          <a:off x="5772150" y="3302000"/>
          <a:ext cx="2717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742" name="Equation" r:id="rId11" imgW="2717640" imgH="888840" progId="Equation.3">
                  <p:embed/>
                </p:oleObj>
              </mc:Choice>
              <mc:Fallback>
                <p:oleObj name="Equation" r:id="rId11" imgW="2717640" imgH="888840" progId="Equation.3">
                  <p:embed/>
                  <p:pic>
                    <p:nvPicPr>
                      <p:cNvPr id="36914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2150" y="3302000"/>
                        <a:ext cx="27178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15" name="Object 51"/>
          <p:cNvGraphicFramePr>
            <a:graphicFrameLocks noChangeAspect="1"/>
          </p:cNvGraphicFramePr>
          <p:nvPr>
            <p:extLst/>
          </p:nvPr>
        </p:nvGraphicFramePr>
        <p:xfrm>
          <a:off x="1816100" y="3957638"/>
          <a:ext cx="29845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743" name="Equation" r:id="rId13" imgW="2984400" imgH="672840" progId="Equation.3">
                  <p:embed/>
                </p:oleObj>
              </mc:Choice>
              <mc:Fallback>
                <p:oleObj name="Equation" r:id="rId13" imgW="2984400" imgH="672840" progId="Equation.3">
                  <p:embed/>
                  <p:pic>
                    <p:nvPicPr>
                      <p:cNvPr id="36915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6100" y="3957638"/>
                        <a:ext cx="29845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16" name="Text Box 52"/>
          <p:cNvSpPr txBox="1">
            <a:spLocks noChangeArrowheads="1"/>
          </p:cNvSpPr>
          <p:nvPr/>
        </p:nvSpPr>
        <p:spPr bwMode="auto">
          <a:xfrm>
            <a:off x="8401050" y="3403601"/>
            <a:ext cx="1962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故对充分小</a:t>
            </a:r>
          </a:p>
        </p:txBody>
      </p:sp>
      <p:sp>
        <p:nvSpPr>
          <p:cNvPr id="36917" name="Text Box 53"/>
          <p:cNvSpPr txBox="1">
            <a:spLocks noChangeArrowheads="1"/>
          </p:cNvSpPr>
          <p:nvPr/>
        </p:nvSpPr>
        <p:spPr bwMode="auto">
          <a:xfrm>
            <a:off x="4806950" y="4105276"/>
            <a:ext cx="984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从而 </a:t>
            </a:r>
          </a:p>
        </p:txBody>
      </p:sp>
      <p:sp>
        <p:nvSpPr>
          <p:cNvPr id="36922" name="Text Box 58"/>
          <p:cNvSpPr txBox="1">
            <a:spLocks noChangeArrowheads="1"/>
          </p:cNvSpPr>
          <p:nvPr/>
        </p:nvSpPr>
        <p:spPr bwMode="auto">
          <a:xfrm>
            <a:off x="1676400" y="5805488"/>
            <a:ext cx="5695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据比较审敛法</a:t>
            </a:r>
            <a:r>
              <a:rPr lang="en-US" altLang="zh-CN">
                <a:solidFill>
                  <a:srgbClr val="000000"/>
                </a:solidFill>
              </a:rPr>
              <a:t>2, </a:t>
            </a:r>
            <a:r>
              <a:rPr lang="zh-CN" altLang="en-US">
                <a:solidFill>
                  <a:srgbClr val="000000"/>
                </a:solidFill>
              </a:rPr>
              <a:t>所给积分绝对收敛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6923" name="Text Box 59"/>
          <p:cNvSpPr txBox="1">
            <a:spLocks noChangeArrowheads="1"/>
          </p:cNvSpPr>
          <p:nvPr/>
        </p:nvSpPr>
        <p:spPr bwMode="auto">
          <a:xfrm>
            <a:off x="8305800" y="1103313"/>
            <a:ext cx="2051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000000"/>
                </a:solidFill>
              </a:rPr>
              <a:t>则广义积分 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343400" y="4533900"/>
            <a:ext cx="2197100" cy="1257300"/>
            <a:chOff x="4343400" y="4533900"/>
            <a:chExt cx="2197100" cy="1257300"/>
          </a:xfrm>
        </p:grpSpPr>
        <p:graphicFrame>
          <p:nvGraphicFramePr>
            <p:cNvPr id="36919" name="Object 5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69288619"/>
                </p:ext>
              </p:extLst>
            </p:nvPr>
          </p:nvGraphicFramePr>
          <p:xfrm>
            <a:off x="4343400" y="4533900"/>
            <a:ext cx="2197100" cy="1257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744" name="Equation" r:id="rId15" imgW="2197080" imgH="1257120" progId="Equation.3">
                    <p:embed/>
                  </p:oleObj>
                </mc:Choice>
                <mc:Fallback>
                  <p:oleObj name="Equation" r:id="rId15" imgW="2197080" imgH="1257120" progId="Equation.3">
                    <p:embed/>
                    <p:pic>
                      <p:nvPicPr>
                        <p:cNvPr id="36919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3400" y="4533900"/>
                          <a:ext cx="2197100" cy="12573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966578" y="5230914"/>
              <a:ext cx="125730" cy="213360"/>
            </a:xfrm>
            <a:prstGeom prst="rect">
              <a:avLst/>
            </a:prstGeom>
          </p:spPr>
        </p:pic>
      </p:grpSp>
      <p:grpSp>
        <p:nvGrpSpPr>
          <p:cNvPr id="5" name="组合 4"/>
          <p:cNvGrpSpPr/>
          <p:nvPr/>
        </p:nvGrpSpPr>
        <p:grpSpPr>
          <a:xfrm>
            <a:off x="6629400" y="4775200"/>
            <a:ext cx="711200" cy="1016000"/>
            <a:chOff x="6629400" y="4775200"/>
            <a:chExt cx="711200" cy="1016000"/>
          </a:xfrm>
        </p:grpSpPr>
        <p:graphicFrame>
          <p:nvGraphicFramePr>
            <p:cNvPr id="36921" name="Object 5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76498151"/>
                </p:ext>
              </p:extLst>
            </p:nvPr>
          </p:nvGraphicFramePr>
          <p:xfrm>
            <a:off x="6629400" y="4775200"/>
            <a:ext cx="711200" cy="1016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745" name="Equation" r:id="rId18" imgW="711000" imgH="1015920" progId="Equation.3">
                    <p:embed/>
                  </p:oleObj>
                </mc:Choice>
                <mc:Fallback>
                  <p:oleObj name="Equation" r:id="rId18" imgW="711000" imgH="1015920" progId="Equation.3">
                    <p:embed/>
                    <p:pic>
                      <p:nvPicPr>
                        <p:cNvPr id="36921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29400" y="4775200"/>
                          <a:ext cx="711200" cy="1016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159839" y="5232536"/>
              <a:ext cx="125730" cy="2133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3922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6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6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6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6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6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6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6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1" grpId="0" build="p" autoUpdateAnimBg="0"/>
      <p:bldP spid="36883" grpId="0" build="p" autoUpdateAnimBg="0" advAuto="0"/>
      <p:bldP spid="36884" grpId="0" autoUpdateAnimBg="0"/>
      <p:bldP spid="36911" grpId="0" build="p" autoUpdateAnimBg="0"/>
      <p:bldP spid="36916" grpId="0" build="p" autoUpdateAnimBg="0"/>
      <p:bldP spid="36917" grpId="0" build="p" autoUpdateAnimBg="0"/>
      <p:bldP spid="36922" grpId="0" build="p" autoUpdateAnimBg="0"/>
      <p:bldP spid="36923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58775"/>
            <a:ext cx="2952130" cy="685800"/>
          </a:xfrm>
        </p:spPr>
        <p:txBody>
          <a:bodyPr/>
          <a:lstStyle/>
          <a:p>
            <a:pPr algn="l"/>
            <a:r>
              <a:rPr lang="en-US" altLang="zh-CN" sz="3200" b="1" dirty="0">
                <a:solidFill>
                  <a:srgbClr val="C00000"/>
                </a:solidFill>
                <a:ea typeface="楷体_GB2312" pitchFamily="49" charset="-122"/>
              </a:rPr>
              <a:t>*</a:t>
            </a:r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三、</a:t>
            </a:r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  <a:sym typeface="Symbol" panose="05050102010706020507" pitchFamily="18" charset="2"/>
              </a:rPr>
              <a:t> 函数</a:t>
            </a:r>
            <a:endParaRPr lang="zh-CN" altLang="en-US" sz="32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2209800" y="10668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定义</a:t>
            </a:r>
            <a:endParaRPr lang="zh-CN" altLang="en-US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59396" name="Object 4"/>
          <p:cNvGraphicFramePr>
            <a:graphicFrameLocks noChangeAspect="1"/>
          </p:cNvGraphicFramePr>
          <p:nvPr>
            <p:extLst/>
          </p:nvPr>
        </p:nvGraphicFramePr>
        <p:xfrm>
          <a:off x="2603500" y="1676400"/>
          <a:ext cx="1155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02" name="Equation" r:id="rId3" imgW="1155600" imgH="431640" progId="Equation.3">
                  <p:embed/>
                </p:oleObj>
              </mc:Choice>
              <mc:Fallback>
                <p:oleObj name="Equation" r:id="rId3" imgW="1155600" imgH="431640" progId="Equation.3">
                  <p:embed/>
                  <p:pic>
                    <p:nvPicPr>
                      <p:cNvPr id="593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1676400"/>
                        <a:ext cx="1155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9" name="Text Box 17"/>
          <p:cNvSpPr txBox="1">
            <a:spLocks noChangeArrowheads="1"/>
          </p:cNvSpPr>
          <p:nvPr/>
        </p:nvSpPr>
        <p:spPr bwMode="auto">
          <a:xfrm>
            <a:off x="2063750" y="2819401"/>
            <a:ext cx="4095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下面证明这个特殊函数在</a:t>
            </a:r>
          </a:p>
        </p:txBody>
      </p:sp>
      <p:graphicFrame>
        <p:nvGraphicFramePr>
          <p:cNvPr id="59410" name="Object 18"/>
          <p:cNvGraphicFramePr>
            <a:graphicFrameLocks noChangeAspect="1"/>
          </p:cNvGraphicFramePr>
          <p:nvPr>
            <p:extLst/>
          </p:nvPr>
        </p:nvGraphicFramePr>
        <p:xfrm>
          <a:off x="6172200" y="2959100"/>
          <a:ext cx="800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03" name="Equation" r:id="rId5" imgW="799920" imgH="393480" progId="Equation.3">
                  <p:embed/>
                </p:oleObj>
              </mc:Choice>
              <mc:Fallback>
                <p:oleObj name="Equation" r:id="rId5" imgW="799920" imgH="393480" progId="Equation.3">
                  <p:embed/>
                  <p:pic>
                    <p:nvPicPr>
                      <p:cNvPr id="5941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2959100"/>
                        <a:ext cx="800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12" name="Text Box 20"/>
          <p:cNvSpPr txBox="1">
            <a:spLocks noChangeArrowheads="1"/>
          </p:cNvSpPr>
          <p:nvPr/>
        </p:nvSpPr>
        <p:spPr bwMode="auto">
          <a:xfrm>
            <a:off x="6858000" y="2833688"/>
            <a:ext cx="1517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内收敛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graphicFrame>
        <p:nvGraphicFramePr>
          <p:cNvPr id="59413" name="Object 21"/>
          <p:cNvGraphicFramePr>
            <a:graphicFrameLocks noChangeAspect="1"/>
          </p:cNvGraphicFramePr>
          <p:nvPr>
            <p:extLst/>
          </p:nvPr>
        </p:nvGraphicFramePr>
        <p:xfrm>
          <a:off x="2895600" y="3390900"/>
          <a:ext cx="6159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04" name="Equation" r:id="rId7" imgW="6159240" imgH="825480" progId="Equation.3">
                  <p:embed/>
                </p:oleObj>
              </mc:Choice>
              <mc:Fallback>
                <p:oleObj name="Equation" r:id="rId7" imgW="6159240" imgH="825480" progId="Equation.3">
                  <p:embed/>
                  <p:pic>
                    <p:nvPicPr>
                      <p:cNvPr id="5941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390900"/>
                        <a:ext cx="61595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5" name="Object 23"/>
          <p:cNvGraphicFramePr>
            <a:graphicFrameLocks noChangeAspect="1"/>
          </p:cNvGraphicFramePr>
          <p:nvPr>
            <p:extLst/>
          </p:nvPr>
        </p:nvGraphicFramePr>
        <p:xfrm>
          <a:off x="2286000" y="4191000"/>
          <a:ext cx="1638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05" name="Equation" r:id="rId9" imgW="1638000" imgH="444240" progId="Equation.3">
                  <p:embed/>
                </p:oleObj>
              </mc:Choice>
              <mc:Fallback>
                <p:oleObj name="Equation" r:id="rId9" imgW="1638000" imgH="444240" progId="Equation.3">
                  <p:embed/>
                  <p:pic>
                    <p:nvPicPr>
                      <p:cNvPr id="59415" name="Object 2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191000"/>
                        <a:ext cx="1638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6" name="Object 24"/>
          <p:cNvGraphicFramePr>
            <a:graphicFrameLocks noChangeAspect="1"/>
          </p:cNvGraphicFramePr>
          <p:nvPr>
            <p:extLst/>
          </p:nvPr>
        </p:nvGraphicFramePr>
        <p:xfrm>
          <a:off x="4000500" y="1524000"/>
          <a:ext cx="44196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06" name="Equation" r:id="rId11" imgW="4419360" imgH="774360" progId="Equation.3">
                  <p:embed/>
                </p:oleObj>
              </mc:Choice>
              <mc:Fallback>
                <p:oleObj name="Equation" r:id="rId11" imgW="4419360" imgH="774360" progId="Equation.3">
                  <p:embed/>
                  <p:pic>
                    <p:nvPicPr>
                      <p:cNvPr id="5941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0" y="1524000"/>
                        <a:ext cx="44196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18" name="Text Box 26"/>
          <p:cNvSpPr txBox="1">
            <a:spLocks noChangeArrowheads="1"/>
          </p:cNvSpPr>
          <p:nvPr/>
        </p:nvSpPr>
        <p:spPr bwMode="auto">
          <a:xfrm>
            <a:off x="8229600" y="28194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59419" name="Object 27"/>
          <p:cNvGraphicFramePr>
            <a:graphicFrameLocks noChangeAspect="1"/>
          </p:cNvGraphicFramePr>
          <p:nvPr>
            <p:extLst/>
          </p:nvPr>
        </p:nvGraphicFramePr>
        <p:xfrm>
          <a:off x="4038600" y="4191000"/>
          <a:ext cx="3441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07" name="Equation" r:id="rId13" imgW="3441600" imgH="457200" progId="Equation.3">
                  <p:embed/>
                </p:oleObj>
              </mc:Choice>
              <mc:Fallback>
                <p:oleObj name="Equation" r:id="rId13" imgW="3441600" imgH="457200" progId="Equation.3">
                  <p:embed/>
                  <p:pic>
                    <p:nvPicPr>
                      <p:cNvPr id="59419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191000"/>
                        <a:ext cx="3441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20" name="Object 28"/>
          <p:cNvGraphicFramePr>
            <a:graphicFrameLocks noChangeAspect="1"/>
          </p:cNvGraphicFramePr>
          <p:nvPr>
            <p:extLst/>
          </p:nvPr>
        </p:nvGraphicFramePr>
        <p:xfrm>
          <a:off x="2743200" y="4965700"/>
          <a:ext cx="1981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08" name="Equation" r:id="rId15" imgW="1981080" imgH="444240" progId="Equation.3">
                  <p:embed/>
                </p:oleObj>
              </mc:Choice>
              <mc:Fallback>
                <p:oleObj name="Equation" r:id="rId15" imgW="1981080" imgH="444240" progId="Equation.3">
                  <p:embed/>
                  <p:pic>
                    <p:nvPicPr>
                      <p:cNvPr id="5942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965700"/>
                        <a:ext cx="1981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21" name="Object 29"/>
          <p:cNvGraphicFramePr>
            <a:graphicFrameLocks noChangeAspect="1"/>
          </p:cNvGraphicFramePr>
          <p:nvPr>
            <p:extLst/>
          </p:nvPr>
        </p:nvGraphicFramePr>
        <p:xfrm>
          <a:off x="4908550" y="4749800"/>
          <a:ext cx="28575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09" name="Equation" r:id="rId17" imgW="2857320" imgH="901440" progId="Equation.3">
                  <p:embed/>
                </p:oleObj>
              </mc:Choice>
              <mc:Fallback>
                <p:oleObj name="Equation" r:id="rId17" imgW="2857320" imgH="901440" progId="Equation.3">
                  <p:embed/>
                  <p:pic>
                    <p:nvPicPr>
                      <p:cNvPr id="5942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8550" y="4749800"/>
                        <a:ext cx="28575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22" name="Object 30"/>
          <p:cNvGraphicFramePr>
            <a:graphicFrameLocks noChangeAspect="1"/>
          </p:cNvGraphicFramePr>
          <p:nvPr>
            <p:extLst/>
          </p:nvPr>
        </p:nvGraphicFramePr>
        <p:xfrm>
          <a:off x="7696200" y="4762500"/>
          <a:ext cx="9271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10" name="Equation" r:id="rId19" imgW="927000" imgH="876240" progId="Equation.3">
                  <p:embed/>
                </p:oleObj>
              </mc:Choice>
              <mc:Fallback>
                <p:oleObj name="Equation" r:id="rId19" imgW="927000" imgH="876240" progId="Equation.3">
                  <p:embed/>
                  <p:pic>
                    <p:nvPicPr>
                      <p:cNvPr id="5942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4762500"/>
                        <a:ext cx="9271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23" name="Object 31"/>
          <p:cNvGraphicFramePr>
            <a:graphicFrameLocks noChangeAspect="1"/>
          </p:cNvGraphicFramePr>
          <p:nvPr>
            <p:extLst/>
          </p:nvPr>
        </p:nvGraphicFramePr>
        <p:xfrm>
          <a:off x="2743200" y="5765800"/>
          <a:ext cx="1612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11" name="Equation" r:id="rId21" imgW="1612800" imgH="406080" progId="Equation.3">
                  <p:embed/>
                </p:oleObj>
              </mc:Choice>
              <mc:Fallback>
                <p:oleObj name="Equation" r:id="rId21" imgW="1612800" imgH="406080" progId="Equation.3">
                  <p:embed/>
                  <p:pic>
                    <p:nvPicPr>
                      <p:cNvPr id="5942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765800"/>
                        <a:ext cx="1612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24" name="Object 32"/>
          <p:cNvGraphicFramePr>
            <a:graphicFrameLocks noChangeAspect="1"/>
          </p:cNvGraphicFramePr>
          <p:nvPr>
            <p:extLst/>
          </p:nvPr>
        </p:nvGraphicFramePr>
        <p:xfrm>
          <a:off x="4483100" y="5715000"/>
          <a:ext cx="4432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12" name="Equation" r:id="rId23" imgW="4431960" imgH="469800" progId="Equation.3">
                  <p:embed/>
                </p:oleObj>
              </mc:Choice>
              <mc:Fallback>
                <p:oleObj name="Equation" r:id="rId23" imgW="4431960" imgH="469800" progId="Equation.3">
                  <p:embed/>
                  <p:pic>
                    <p:nvPicPr>
                      <p:cNvPr id="5942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3100" y="5715000"/>
                        <a:ext cx="4432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25" name="Object 33"/>
          <p:cNvGraphicFramePr>
            <a:graphicFrameLocks noChangeAspect="1"/>
          </p:cNvGraphicFramePr>
          <p:nvPr>
            <p:extLst/>
          </p:nvPr>
        </p:nvGraphicFramePr>
        <p:xfrm>
          <a:off x="4114800" y="2286000"/>
          <a:ext cx="3822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13" name="Equation" r:id="rId25" imgW="3822480" imgH="457200" progId="Equation.3">
                  <p:embed/>
                </p:oleObj>
              </mc:Choice>
              <mc:Fallback>
                <p:oleObj name="Equation" r:id="rId25" imgW="3822480" imgH="457200" progId="Equation.3">
                  <p:embed/>
                  <p:pic>
                    <p:nvPicPr>
                      <p:cNvPr id="5942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286000"/>
                        <a:ext cx="3822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189397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9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9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9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9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9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9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9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9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9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9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9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autoUpdateAnimBg="0"/>
      <p:bldP spid="59409" grpId="0" build="p" autoUpdateAnimBg="0"/>
      <p:bldP spid="59412" grpId="0" build="p" autoUpdateAnimBg="0" advAuto="0"/>
      <p:bldP spid="59418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29" name="Object 2061"/>
          <p:cNvGraphicFramePr>
            <a:graphicFrameLocks noChangeAspect="1"/>
          </p:cNvGraphicFramePr>
          <p:nvPr>
            <p:extLst/>
          </p:nvPr>
        </p:nvGraphicFramePr>
        <p:xfrm>
          <a:off x="4946650" y="2393950"/>
          <a:ext cx="149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96" name="Equation" r:id="rId3" imgW="1498320" imgH="520560" progId="Equation.3">
                  <p:embed/>
                </p:oleObj>
              </mc:Choice>
              <mc:Fallback>
                <p:oleObj name="Equation" r:id="rId3" imgW="1498320" imgH="520560" progId="Equation.3">
                  <p:embed/>
                  <p:pic>
                    <p:nvPicPr>
                      <p:cNvPr id="60429" name="Object 20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6650" y="2393950"/>
                        <a:ext cx="149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1" name="Object 2063"/>
          <p:cNvGraphicFramePr>
            <a:graphicFrameLocks noChangeAspect="1"/>
          </p:cNvGraphicFramePr>
          <p:nvPr>
            <p:extLst/>
          </p:nvPr>
        </p:nvGraphicFramePr>
        <p:xfrm>
          <a:off x="6527800" y="2197100"/>
          <a:ext cx="18288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97" name="Equation" r:id="rId5" imgW="1828800" imgH="1002960" progId="Equation.3">
                  <p:embed/>
                </p:oleObj>
              </mc:Choice>
              <mc:Fallback>
                <p:oleObj name="Equation" r:id="rId5" imgW="1828800" imgH="1002960" progId="Equation.3">
                  <p:embed/>
                  <p:pic>
                    <p:nvPicPr>
                      <p:cNvPr id="60431" name="Object 20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7800" y="2197100"/>
                        <a:ext cx="18288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3" name="Object 2065"/>
          <p:cNvGraphicFramePr>
            <a:graphicFrameLocks noChangeAspect="1"/>
          </p:cNvGraphicFramePr>
          <p:nvPr>
            <p:extLst/>
          </p:nvPr>
        </p:nvGraphicFramePr>
        <p:xfrm>
          <a:off x="2260600" y="1778000"/>
          <a:ext cx="162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98" name="Equation" r:id="rId7" imgW="1625400" imgH="444240" progId="Equation.3">
                  <p:embed/>
                </p:oleObj>
              </mc:Choice>
              <mc:Fallback>
                <p:oleObj name="Equation" r:id="rId7" imgW="1625400" imgH="444240" progId="Equation.3">
                  <p:embed/>
                  <p:pic>
                    <p:nvPicPr>
                      <p:cNvPr id="60433" name="Object 20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1778000"/>
                        <a:ext cx="1625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4" name="Object 2066"/>
          <p:cNvGraphicFramePr>
            <a:graphicFrameLocks noChangeAspect="1"/>
          </p:cNvGraphicFramePr>
          <p:nvPr>
            <p:extLst/>
          </p:nvPr>
        </p:nvGraphicFramePr>
        <p:xfrm>
          <a:off x="3086100" y="2381250"/>
          <a:ext cx="18796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99" name="Equation" r:id="rId9" imgW="1879560" imgH="736560" progId="Equation.3">
                  <p:embed/>
                </p:oleObj>
              </mc:Choice>
              <mc:Fallback>
                <p:oleObj name="Equation" r:id="rId9" imgW="1879560" imgH="736560" progId="Equation.3">
                  <p:embed/>
                  <p:pic>
                    <p:nvPicPr>
                      <p:cNvPr id="60434" name="Object 20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0" y="2381250"/>
                        <a:ext cx="18796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9" name="Object 2071"/>
          <p:cNvGraphicFramePr>
            <a:graphicFrameLocks noChangeAspect="1"/>
          </p:cNvGraphicFramePr>
          <p:nvPr>
            <p:extLst/>
          </p:nvPr>
        </p:nvGraphicFramePr>
        <p:xfrm>
          <a:off x="8496300" y="25781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00" name="Equation" r:id="rId11" imgW="495000" imgH="317160" progId="Equation.3">
                  <p:embed/>
                </p:oleObj>
              </mc:Choice>
              <mc:Fallback>
                <p:oleObj name="Equation" r:id="rId11" imgW="495000" imgH="317160" progId="Equation.3">
                  <p:embed/>
                  <p:pic>
                    <p:nvPicPr>
                      <p:cNvPr id="60439" name="Object 20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6300" y="25781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0" name="Object 2072"/>
          <p:cNvGraphicFramePr>
            <a:graphicFrameLocks noChangeAspect="1"/>
          </p:cNvGraphicFramePr>
          <p:nvPr>
            <p:extLst/>
          </p:nvPr>
        </p:nvGraphicFramePr>
        <p:xfrm>
          <a:off x="3879850" y="558800"/>
          <a:ext cx="3149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01" name="Equation" r:id="rId13" imgW="3149280" imgH="825480" progId="Equation.3">
                  <p:embed/>
                </p:oleObj>
              </mc:Choice>
              <mc:Fallback>
                <p:oleObj name="Equation" r:id="rId13" imgW="3149280" imgH="825480" progId="Equation.3">
                  <p:embed/>
                  <p:pic>
                    <p:nvPicPr>
                      <p:cNvPr id="60440" name="Object 20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9850" y="558800"/>
                        <a:ext cx="3149600" cy="8255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1" name="Object 2073"/>
          <p:cNvGraphicFramePr>
            <a:graphicFrameLocks noChangeAspect="1"/>
          </p:cNvGraphicFramePr>
          <p:nvPr>
            <p:extLst/>
          </p:nvPr>
        </p:nvGraphicFramePr>
        <p:xfrm>
          <a:off x="2311400" y="3346450"/>
          <a:ext cx="4394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02" name="Equation" r:id="rId15" imgW="4394160" imgH="469800" progId="Equation.3">
                  <p:embed/>
                </p:oleObj>
              </mc:Choice>
              <mc:Fallback>
                <p:oleObj name="Equation" r:id="rId15" imgW="4394160" imgH="469800" progId="Equation.3">
                  <p:embed/>
                  <p:pic>
                    <p:nvPicPr>
                      <p:cNvPr id="60441" name="Object 20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400" y="3346450"/>
                        <a:ext cx="4394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42" name="Text Box 2074"/>
          <p:cNvSpPr txBox="1">
            <a:spLocks noChangeArrowheads="1"/>
          </p:cNvSpPr>
          <p:nvPr/>
        </p:nvSpPr>
        <p:spPr bwMode="auto">
          <a:xfrm>
            <a:off x="2241550" y="3956051"/>
            <a:ext cx="1873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综上所述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60443" name="Object 2075"/>
          <p:cNvGraphicFramePr>
            <a:graphicFrameLocks noChangeAspect="1"/>
          </p:cNvGraphicFramePr>
          <p:nvPr>
            <p:extLst/>
          </p:nvPr>
        </p:nvGraphicFramePr>
        <p:xfrm>
          <a:off x="4038600" y="4032250"/>
          <a:ext cx="1943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03" name="Equation" r:id="rId17" imgW="1942920" imgH="444240" progId="Equation.3">
                  <p:embed/>
                </p:oleObj>
              </mc:Choice>
              <mc:Fallback>
                <p:oleObj name="Equation" r:id="rId17" imgW="1942920" imgH="444240" progId="Equation.3">
                  <p:embed/>
                  <p:pic>
                    <p:nvPicPr>
                      <p:cNvPr id="60443" name="Object 20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032250"/>
                        <a:ext cx="1943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44" name="Object 2076"/>
          <p:cNvGraphicFramePr>
            <a:graphicFrameLocks noChangeAspect="1"/>
          </p:cNvGraphicFramePr>
          <p:nvPr>
            <p:extLst/>
          </p:nvPr>
        </p:nvGraphicFramePr>
        <p:xfrm>
          <a:off x="6172200" y="4038600"/>
          <a:ext cx="2400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04" name="Equation" r:id="rId19" imgW="2400120" imgH="457200" progId="Equation.3">
                  <p:embed/>
                </p:oleObj>
              </mc:Choice>
              <mc:Fallback>
                <p:oleObj name="Equation" r:id="rId19" imgW="2400120" imgH="457200" progId="Equation.3">
                  <p:embed/>
                  <p:pic>
                    <p:nvPicPr>
                      <p:cNvPr id="60444" name="Object 20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038600"/>
                        <a:ext cx="2400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62835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0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0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0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0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0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42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58775"/>
            <a:ext cx="2279650" cy="6858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性质</a:t>
            </a:r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2057400" y="990601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(1) 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递推公式</a:t>
            </a:r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2057400" y="1676401"/>
            <a:ext cx="7508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</a:p>
        </p:txBody>
      </p:sp>
      <p:graphicFrame>
        <p:nvGraphicFramePr>
          <p:cNvPr id="62479" name="Object 15"/>
          <p:cNvGraphicFramePr>
            <a:graphicFrameLocks noChangeAspect="1"/>
          </p:cNvGraphicFramePr>
          <p:nvPr>
            <p:extLst/>
          </p:nvPr>
        </p:nvGraphicFramePr>
        <p:xfrm>
          <a:off x="3048000" y="1600200"/>
          <a:ext cx="34544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0" name="Equation" r:id="rId3" imgW="3454200" imgH="774360" progId="Equation.3">
                  <p:embed/>
                </p:oleObj>
              </mc:Choice>
              <mc:Fallback>
                <p:oleObj name="Equation" r:id="rId3" imgW="3454200" imgH="774360" progId="Equation.3">
                  <p:embed/>
                  <p:pic>
                    <p:nvPicPr>
                      <p:cNvPr id="6247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600200"/>
                        <a:ext cx="34544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81" name="Object 17"/>
          <p:cNvGraphicFramePr>
            <a:graphicFrameLocks noChangeAspect="1"/>
          </p:cNvGraphicFramePr>
          <p:nvPr>
            <p:extLst/>
          </p:nvPr>
        </p:nvGraphicFramePr>
        <p:xfrm>
          <a:off x="4705350" y="1098550"/>
          <a:ext cx="3771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1" name="Equation" r:id="rId5" imgW="3771720" imgH="406080" progId="Equation.3">
                  <p:embed/>
                </p:oleObj>
              </mc:Choice>
              <mc:Fallback>
                <p:oleObj name="Equation" r:id="rId5" imgW="3771720" imgH="406080" progId="Equation.3">
                  <p:embed/>
                  <p:pic>
                    <p:nvPicPr>
                      <p:cNvPr id="6248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0" y="1098550"/>
                        <a:ext cx="3771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90" name="Text Box 26"/>
          <p:cNvSpPr txBox="1">
            <a:spLocks noChangeArrowheads="1"/>
          </p:cNvSpPr>
          <p:nvPr/>
        </p:nvSpPr>
        <p:spPr bwMode="auto">
          <a:xfrm>
            <a:off x="8839200" y="1752600"/>
            <a:ext cx="160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分部积分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62492" name="Object 28"/>
          <p:cNvGraphicFramePr>
            <a:graphicFrameLocks noChangeAspect="1"/>
          </p:cNvGraphicFramePr>
          <p:nvPr>
            <p:extLst/>
          </p:nvPr>
        </p:nvGraphicFramePr>
        <p:xfrm>
          <a:off x="6572250" y="1574800"/>
          <a:ext cx="22860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2" name="Equation" r:id="rId7" imgW="2286000" imgH="825480" progId="Equation.3">
                  <p:embed/>
                </p:oleObj>
              </mc:Choice>
              <mc:Fallback>
                <p:oleObj name="Equation" r:id="rId7" imgW="2286000" imgH="825480" progId="Equation.3">
                  <p:embed/>
                  <p:pic>
                    <p:nvPicPr>
                      <p:cNvPr id="6249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50" y="1574800"/>
                        <a:ext cx="22860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93" name="Object 29"/>
          <p:cNvGraphicFramePr>
            <a:graphicFrameLocks noChangeAspect="1"/>
          </p:cNvGraphicFramePr>
          <p:nvPr>
            <p:extLst/>
          </p:nvPr>
        </p:nvGraphicFramePr>
        <p:xfrm>
          <a:off x="4178300" y="2400300"/>
          <a:ext cx="48387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3" name="Equation" r:id="rId9" imgW="4838400" imgH="825480" progId="Equation.3">
                  <p:embed/>
                </p:oleObj>
              </mc:Choice>
              <mc:Fallback>
                <p:oleObj name="Equation" r:id="rId9" imgW="4838400" imgH="825480" progId="Equation.3">
                  <p:embed/>
                  <p:pic>
                    <p:nvPicPr>
                      <p:cNvPr id="6249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8300" y="2400300"/>
                        <a:ext cx="48387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94" name="Object 30"/>
          <p:cNvGraphicFramePr>
            <a:graphicFrameLocks noChangeAspect="1"/>
          </p:cNvGraphicFramePr>
          <p:nvPr>
            <p:extLst/>
          </p:nvPr>
        </p:nvGraphicFramePr>
        <p:xfrm>
          <a:off x="4191000" y="3352800"/>
          <a:ext cx="1168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4" name="Equation" r:id="rId11" imgW="1168200" imgH="406080" progId="Equation.3">
                  <p:embed/>
                </p:oleObj>
              </mc:Choice>
              <mc:Fallback>
                <p:oleObj name="Equation" r:id="rId11" imgW="1168200" imgH="406080" progId="Equation.3">
                  <p:embed/>
                  <p:pic>
                    <p:nvPicPr>
                      <p:cNvPr id="6249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3352800"/>
                        <a:ext cx="1168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95" name="Text Box 31"/>
          <p:cNvSpPr txBox="1">
            <a:spLocks noChangeArrowheads="1"/>
          </p:cNvSpPr>
          <p:nvPr/>
        </p:nvSpPr>
        <p:spPr bwMode="auto">
          <a:xfrm>
            <a:off x="2209801" y="3922713"/>
            <a:ext cx="1349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注意到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62496" name="Object 32"/>
          <p:cNvGraphicFramePr>
            <a:graphicFrameLocks noChangeAspect="1"/>
          </p:cNvGraphicFramePr>
          <p:nvPr>
            <p:extLst/>
          </p:nvPr>
        </p:nvGraphicFramePr>
        <p:xfrm>
          <a:off x="3784600" y="3873500"/>
          <a:ext cx="2603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5" name="Equation" r:id="rId13" imgW="2603160" imgH="774360" progId="Equation.3">
                  <p:embed/>
                </p:oleObj>
              </mc:Choice>
              <mc:Fallback>
                <p:oleObj name="Equation" r:id="rId13" imgW="2603160" imgH="774360" progId="Equation.3">
                  <p:embed/>
                  <p:pic>
                    <p:nvPicPr>
                      <p:cNvPr id="62496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4600" y="3873500"/>
                        <a:ext cx="26035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97" name="Object 33"/>
          <p:cNvGraphicFramePr>
            <a:graphicFrameLocks noChangeAspect="1"/>
          </p:cNvGraphicFramePr>
          <p:nvPr>
            <p:extLst/>
          </p:nvPr>
        </p:nvGraphicFramePr>
        <p:xfrm>
          <a:off x="6578600" y="41148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6" name="Equation" r:id="rId15" imgW="431640" imgH="304560" progId="Equation.3">
                  <p:embed/>
                </p:oleObj>
              </mc:Choice>
              <mc:Fallback>
                <p:oleObj name="Equation" r:id="rId15" imgW="431640" imgH="304560" progId="Equation.3">
                  <p:embed/>
                  <p:pic>
                    <p:nvPicPr>
                      <p:cNvPr id="62497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0" y="41148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99" name="Object 35"/>
          <p:cNvGraphicFramePr>
            <a:graphicFrameLocks noChangeAspect="1"/>
          </p:cNvGraphicFramePr>
          <p:nvPr>
            <p:extLst/>
          </p:nvPr>
        </p:nvGraphicFramePr>
        <p:xfrm>
          <a:off x="2286000" y="4495800"/>
          <a:ext cx="2108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7" name="Equation" r:id="rId17" imgW="2108160" imgH="520560" progId="Equation.3">
                  <p:embed/>
                </p:oleObj>
              </mc:Choice>
              <mc:Fallback>
                <p:oleObj name="Equation" r:id="rId17" imgW="2108160" imgH="520560" progId="Equation.3">
                  <p:embed/>
                  <p:pic>
                    <p:nvPicPr>
                      <p:cNvPr id="62499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495800"/>
                        <a:ext cx="2108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500" name="Object 36"/>
          <p:cNvGraphicFramePr>
            <a:graphicFrameLocks noChangeAspect="1"/>
          </p:cNvGraphicFramePr>
          <p:nvPr>
            <p:extLst/>
          </p:nvPr>
        </p:nvGraphicFramePr>
        <p:xfrm>
          <a:off x="2590800" y="5105400"/>
          <a:ext cx="2413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8" name="Equation" r:id="rId19" imgW="2412720" imgH="406080" progId="Equation.3">
                  <p:embed/>
                </p:oleObj>
              </mc:Choice>
              <mc:Fallback>
                <p:oleObj name="Equation" r:id="rId19" imgW="2412720" imgH="406080" progId="Equation.3">
                  <p:embed/>
                  <p:pic>
                    <p:nvPicPr>
                      <p:cNvPr id="6250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105400"/>
                        <a:ext cx="2413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501" name="Object 37"/>
          <p:cNvGraphicFramePr>
            <a:graphicFrameLocks noChangeAspect="1"/>
          </p:cNvGraphicFramePr>
          <p:nvPr>
            <p:extLst/>
          </p:nvPr>
        </p:nvGraphicFramePr>
        <p:xfrm>
          <a:off x="5022850" y="5105400"/>
          <a:ext cx="2578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9" name="Equation" r:id="rId21" imgW="2577960" imgH="406080" progId="Equation.3">
                  <p:embed/>
                </p:oleObj>
              </mc:Choice>
              <mc:Fallback>
                <p:oleObj name="Equation" r:id="rId21" imgW="2577960" imgH="406080" progId="Equation.3">
                  <p:embed/>
                  <p:pic>
                    <p:nvPicPr>
                      <p:cNvPr id="62501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2850" y="5105400"/>
                        <a:ext cx="2578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502" name="Object 38"/>
          <p:cNvGraphicFramePr>
            <a:graphicFrameLocks noChangeAspect="1"/>
          </p:cNvGraphicFramePr>
          <p:nvPr>
            <p:extLst/>
          </p:nvPr>
        </p:nvGraphicFramePr>
        <p:xfrm>
          <a:off x="3810000" y="5689600"/>
          <a:ext cx="1905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60" name="Equation" r:id="rId23" imgW="1904760" imgH="406080" progId="Equation.3">
                  <p:embed/>
                </p:oleObj>
              </mc:Choice>
              <mc:Fallback>
                <p:oleObj name="Equation" r:id="rId23" imgW="1904760" imgH="406080" progId="Equation.3">
                  <p:embed/>
                  <p:pic>
                    <p:nvPicPr>
                      <p:cNvPr id="62502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5689600"/>
                        <a:ext cx="1905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503" name="Object 39"/>
          <p:cNvGraphicFramePr>
            <a:graphicFrameLocks noChangeAspect="1"/>
          </p:cNvGraphicFramePr>
          <p:nvPr>
            <p:extLst/>
          </p:nvPr>
        </p:nvGraphicFramePr>
        <p:xfrm>
          <a:off x="5791200" y="5702300"/>
          <a:ext cx="596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61" name="Equation" r:id="rId25" imgW="596880" imgH="393480" progId="Equation.3">
                  <p:embed/>
                </p:oleObj>
              </mc:Choice>
              <mc:Fallback>
                <p:oleObj name="Equation" r:id="rId25" imgW="596880" imgH="393480" progId="Equation.3">
                  <p:embed/>
                  <p:pic>
                    <p:nvPicPr>
                      <p:cNvPr id="62503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702300"/>
                        <a:ext cx="596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029950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2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2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2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2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2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2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2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2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2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2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2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autoUpdateAnimBg="0"/>
      <p:bldP spid="62476" grpId="0" build="p" autoUpdateAnimBg="0"/>
      <p:bldP spid="62490" grpId="0" build="p" autoUpdateAnimBg="0"/>
      <p:bldP spid="62495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58775"/>
            <a:ext cx="679450" cy="685800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(2)</a:t>
            </a:r>
          </a:p>
        </p:txBody>
      </p:sp>
      <p:sp>
        <p:nvSpPr>
          <p:cNvPr id="63499" name="Text Box 11"/>
          <p:cNvSpPr txBox="1">
            <a:spLocks noChangeArrowheads="1"/>
          </p:cNvSpPr>
          <p:nvPr/>
        </p:nvSpPr>
        <p:spPr bwMode="auto">
          <a:xfrm>
            <a:off x="2057400" y="1244601"/>
            <a:ext cx="7508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</a:p>
        </p:txBody>
      </p:sp>
      <p:graphicFrame>
        <p:nvGraphicFramePr>
          <p:cNvPr id="63500" name="Object 12"/>
          <p:cNvGraphicFramePr>
            <a:graphicFrameLocks noChangeAspect="1"/>
          </p:cNvGraphicFramePr>
          <p:nvPr>
            <p:extLst/>
          </p:nvPr>
        </p:nvGraphicFramePr>
        <p:xfrm>
          <a:off x="3276600" y="1130300"/>
          <a:ext cx="2667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34" name="Equation" r:id="rId3" imgW="2666880" imgH="850680" progId="Equation.3">
                  <p:embed/>
                </p:oleObj>
              </mc:Choice>
              <mc:Fallback>
                <p:oleObj name="Equation" r:id="rId3" imgW="2666880" imgH="850680" progId="Equation.3">
                  <p:embed/>
                  <p:pic>
                    <p:nvPicPr>
                      <p:cNvPr id="6350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130300"/>
                        <a:ext cx="2667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1" name="Object 13"/>
          <p:cNvGraphicFramePr>
            <a:graphicFrameLocks noChangeAspect="1"/>
          </p:cNvGraphicFramePr>
          <p:nvPr>
            <p:extLst/>
          </p:nvPr>
        </p:nvGraphicFramePr>
        <p:xfrm>
          <a:off x="2711450" y="457200"/>
          <a:ext cx="3632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35" name="Equation" r:id="rId5" imgW="3632040" imgH="507960" progId="Equation.3">
                  <p:embed/>
                </p:oleObj>
              </mc:Choice>
              <mc:Fallback>
                <p:oleObj name="Equation" r:id="rId5" imgW="3632040" imgH="507960" progId="Equation.3">
                  <p:embed/>
                  <p:pic>
                    <p:nvPicPr>
                      <p:cNvPr id="6350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457200"/>
                        <a:ext cx="3632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4" name="Object 16"/>
          <p:cNvGraphicFramePr>
            <a:graphicFrameLocks noChangeAspect="1"/>
          </p:cNvGraphicFramePr>
          <p:nvPr>
            <p:extLst/>
          </p:nvPr>
        </p:nvGraphicFramePr>
        <p:xfrm>
          <a:off x="6438900" y="1371600"/>
          <a:ext cx="1104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36" name="Equation" r:id="rId7" imgW="1104840" imgH="406080" progId="Equation.3">
                  <p:embed/>
                </p:oleObj>
              </mc:Choice>
              <mc:Fallback>
                <p:oleObj name="Equation" r:id="rId7" imgW="1104840" imgH="406080" progId="Equation.3">
                  <p:embed/>
                  <p:pic>
                    <p:nvPicPr>
                      <p:cNvPr id="6350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8900" y="1371600"/>
                        <a:ext cx="1104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5" name="Object 17"/>
          <p:cNvGraphicFramePr>
            <a:graphicFrameLocks noChangeAspect="1"/>
          </p:cNvGraphicFramePr>
          <p:nvPr>
            <p:extLst/>
          </p:nvPr>
        </p:nvGraphicFramePr>
        <p:xfrm>
          <a:off x="3251200" y="2057400"/>
          <a:ext cx="414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37" name="Equation" r:id="rId9" imgW="4140000" imgH="457200" progId="Equation.3">
                  <p:embed/>
                </p:oleObj>
              </mc:Choice>
              <mc:Fallback>
                <p:oleObj name="Equation" r:id="rId9" imgW="4140000" imgH="457200" progId="Equation.3">
                  <p:embed/>
                  <p:pic>
                    <p:nvPicPr>
                      <p:cNvPr id="6350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2057400"/>
                        <a:ext cx="414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6" name="Object 18"/>
          <p:cNvGraphicFramePr>
            <a:graphicFrameLocks noChangeAspect="1"/>
          </p:cNvGraphicFramePr>
          <p:nvPr>
            <p:extLst/>
          </p:nvPr>
        </p:nvGraphicFramePr>
        <p:xfrm>
          <a:off x="3276600" y="2616200"/>
          <a:ext cx="3581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38" name="Equation" r:id="rId11" imgW="3581280" imgH="507960" progId="Equation.3">
                  <p:embed/>
                </p:oleObj>
              </mc:Choice>
              <mc:Fallback>
                <p:oleObj name="Equation" r:id="rId11" imgW="3581280" imgH="507960" progId="Equation.3">
                  <p:embed/>
                  <p:pic>
                    <p:nvPicPr>
                      <p:cNvPr id="6350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616200"/>
                        <a:ext cx="3581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7" name="Text Box 19"/>
          <p:cNvSpPr txBox="1">
            <a:spLocks noChangeArrowheads="1"/>
          </p:cNvSpPr>
          <p:nvPr/>
        </p:nvSpPr>
        <p:spPr bwMode="auto">
          <a:xfrm>
            <a:off x="2133600" y="3200401"/>
            <a:ext cx="2298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(3)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余元公式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</a:p>
        </p:txBody>
      </p:sp>
      <p:graphicFrame>
        <p:nvGraphicFramePr>
          <p:cNvPr id="63508" name="Object 20"/>
          <p:cNvGraphicFramePr>
            <a:graphicFrameLocks noChangeAspect="1"/>
          </p:cNvGraphicFramePr>
          <p:nvPr>
            <p:extLst/>
          </p:nvPr>
        </p:nvGraphicFramePr>
        <p:xfrm>
          <a:off x="3238500" y="3644900"/>
          <a:ext cx="5270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39" name="Equation" r:id="rId13" imgW="5270400" imgH="927000" progId="Equation.3">
                  <p:embed/>
                </p:oleObj>
              </mc:Choice>
              <mc:Fallback>
                <p:oleObj name="Equation" r:id="rId13" imgW="5270400" imgH="927000" progId="Equation.3">
                  <p:embed/>
                  <p:pic>
                    <p:nvPicPr>
                      <p:cNvPr id="6350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0" y="3644900"/>
                        <a:ext cx="5270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9" name="Object 21"/>
          <p:cNvGraphicFramePr>
            <a:graphicFrameLocks noChangeAspect="1"/>
          </p:cNvGraphicFramePr>
          <p:nvPr>
            <p:extLst/>
          </p:nvPr>
        </p:nvGraphicFramePr>
        <p:xfrm>
          <a:off x="2743200" y="4572000"/>
          <a:ext cx="1955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40" name="Equation" r:id="rId15" imgW="1955520" imgH="507960" progId="Equation.3">
                  <p:embed/>
                </p:oleObj>
              </mc:Choice>
              <mc:Fallback>
                <p:oleObj name="Equation" r:id="rId15" imgW="1955520" imgH="507960" progId="Equation.3">
                  <p:embed/>
                  <p:pic>
                    <p:nvPicPr>
                      <p:cNvPr id="6350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572000"/>
                        <a:ext cx="1955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1" name="Object 23"/>
          <p:cNvGraphicFramePr>
            <a:graphicFrameLocks noChangeAspect="1"/>
          </p:cNvGraphicFramePr>
          <p:nvPr>
            <p:extLst/>
          </p:nvPr>
        </p:nvGraphicFramePr>
        <p:xfrm>
          <a:off x="4121150" y="5232400"/>
          <a:ext cx="1524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41" name="Equation" r:id="rId17" imgW="1523880" imgH="558720" progId="Equation.3">
                  <p:embed/>
                </p:oleObj>
              </mc:Choice>
              <mc:Fallback>
                <p:oleObj name="Equation" r:id="rId17" imgW="1523880" imgH="558720" progId="Equation.3">
                  <p:embed/>
                  <p:pic>
                    <p:nvPicPr>
                      <p:cNvPr id="6351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1150" y="5232400"/>
                        <a:ext cx="15240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5" name="Text Box 27"/>
          <p:cNvSpPr txBox="1">
            <a:spLocks noChangeArrowheads="1"/>
          </p:cNvSpPr>
          <p:nvPr/>
        </p:nvSpPr>
        <p:spPr bwMode="auto">
          <a:xfrm>
            <a:off x="8763000" y="3810000"/>
            <a:ext cx="1301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证明略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780430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3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3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3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9" grpId="0" build="p" autoUpdateAnimBg="0"/>
      <p:bldP spid="63507" grpId="0" build="p" autoUpdateAnimBg="0"/>
      <p:bldP spid="63515" grpId="0" build="p" autoUpdateAnimBg="0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58775"/>
            <a:ext cx="679450" cy="685800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(4)</a:t>
            </a:r>
          </a:p>
        </p:txBody>
      </p:sp>
      <p:graphicFrame>
        <p:nvGraphicFramePr>
          <p:cNvPr id="64523" name="Object 11"/>
          <p:cNvGraphicFramePr>
            <a:graphicFrameLocks noChangeAspect="1"/>
          </p:cNvGraphicFramePr>
          <p:nvPr>
            <p:extLst/>
          </p:nvPr>
        </p:nvGraphicFramePr>
        <p:xfrm>
          <a:off x="2590800" y="1676400"/>
          <a:ext cx="1866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78" name="Equation" r:id="rId3" imgW="1866600" imgH="507960" progId="Equation.3">
                  <p:embed/>
                </p:oleObj>
              </mc:Choice>
              <mc:Fallback>
                <p:oleObj name="Equation" r:id="rId3" imgW="1866600" imgH="507960" progId="Equation.3">
                  <p:embed/>
                  <p:pic>
                    <p:nvPicPr>
                      <p:cNvPr id="6452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676400"/>
                        <a:ext cx="1866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4" name="Object 12"/>
          <p:cNvGraphicFramePr>
            <a:graphicFrameLocks noChangeAspect="1"/>
          </p:cNvGraphicFramePr>
          <p:nvPr>
            <p:extLst/>
          </p:nvPr>
        </p:nvGraphicFramePr>
        <p:xfrm>
          <a:off x="2667000" y="488950"/>
          <a:ext cx="2527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79" name="Equation" r:id="rId5" imgW="2527200" imgH="444240" progId="Equation.3">
                  <p:embed/>
                </p:oleObj>
              </mc:Choice>
              <mc:Fallback>
                <p:oleObj name="Equation" r:id="rId5" imgW="2527200" imgH="444240" progId="Equation.3">
                  <p:embed/>
                  <p:pic>
                    <p:nvPicPr>
                      <p:cNvPr id="645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88950"/>
                        <a:ext cx="2527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3" name="Object 21"/>
          <p:cNvGraphicFramePr>
            <a:graphicFrameLocks noChangeAspect="1"/>
          </p:cNvGraphicFramePr>
          <p:nvPr>
            <p:extLst/>
          </p:nvPr>
        </p:nvGraphicFramePr>
        <p:xfrm>
          <a:off x="3181350" y="914400"/>
          <a:ext cx="46863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80" name="Equation" r:id="rId7" imgW="4686120" imgH="774360" progId="Equation.3">
                  <p:embed/>
                </p:oleObj>
              </mc:Choice>
              <mc:Fallback>
                <p:oleObj name="Equation" r:id="rId7" imgW="4686120" imgH="774360" progId="Equation.3">
                  <p:embed/>
                  <p:pic>
                    <p:nvPicPr>
                      <p:cNvPr id="6453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1350" y="914400"/>
                        <a:ext cx="46863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4" name="Object 22"/>
          <p:cNvGraphicFramePr>
            <a:graphicFrameLocks noChangeAspect="1"/>
          </p:cNvGraphicFramePr>
          <p:nvPr>
            <p:extLst/>
          </p:nvPr>
        </p:nvGraphicFramePr>
        <p:xfrm>
          <a:off x="3067050" y="2133600"/>
          <a:ext cx="52832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81" name="Equation" r:id="rId9" imgW="5283000" imgH="774360" progId="Equation.3">
                  <p:embed/>
                </p:oleObj>
              </mc:Choice>
              <mc:Fallback>
                <p:oleObj name="Equation" r:id="rId9" imgW="5283000" imgH="774360" progId="Equation.3">
                  <p:embed/>
                  <p:pic>
                    <p:nvPicPr>
                      <p:cNvPr id="6453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7050" y="2133600"/>
                        <a:ext cx="52832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5" name="Object 23"/>
          <p:cNvGraphicFramePr>
            <a:graphicFrameLocks noChangeAspect="1"/>
          </p:cNvGraphicFramePr>
          <p:nvPr>
            <p:extLst/>
          </p:nvPr>
        </p:nvGraphicFramePr>
        <p:xfrm>
          <a:off x="2667000" y="3048000"/>
          <a:ext cx="2209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82" name="Equation" r:id="rId11" imgW="2209680" imgH="444240" progId="Equation.3">
                  <p:embed/>
                </p:oleObj>
              </mc:Choice>
              <mc:Fallback>
                <p:oleObj name="Equation" r:id="rId11" imgW="2209680" imgH="444240" progId="Equation.3">
                  <p:embed/>
                  <p:pic>
                    <p:nvPicPr>
                      <p:cNvPr id="6453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048000"/>
                        <a:ext cx="2209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7" name="Object 25"/>
          <p:cNvGraphicFramePr>
            <a:graphicFrameLocks noChangeAspect="1"/>
          </p:cNvGraphicFramePr>
          <p:nvPr>
            <p:extLst/>
          </p:nvPr>
        </p:nvGraphicFramePr>
        <p:xfrm>
          <a:off x="4953000" y="2895600"/>
          <a:ext cx="1612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83" name="Equation" r:id="rId13" imgW="1612800" imgH="850680" progId="Equation.3">
                  <p:embed/>
                </p:oleObj>
              </mc:Choice>
              <mc:Fallback>
                <p:oleObj name="Equation" r:id="rId13" imgW="1612800" imgH="850680" progId="Equation.3">
                  <p:embed/>
                  <p:pic>
                    <p:nvPicPr>
                      <p:cNvPr id="6453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895600"/>
                        <a:ext cx="1612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38" name="Text Box 26"/>
          <p:cNvSpPr txBox="1">
            <a:spLocks noChangeArrowheads="1"/>
          </p:cNvSpPr>
          <p:nvPr/>
        </p:nvSpPr>
        <p:spPr bwMode="auto">
          <a:xfrm>
            <a:off x="6521450" y="2971801"/>
            <a:ext cx="3384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得应用中常见的积分</a:t>
            </a:r>
          </a:p>
        </p:txBody>
      </p:sp>
      <p:graphicFrame>
        <p:nvGraphicFramePr>
          <p:cNvPr id="64540" name="Object 28"/>
          <p:cNvGraphicFramePr>
            <a:graphicFrameLocks noChangeAspect="1"/>
          </p:cNvGraphicFramePr>
          <p:nvPr>
            <p:extLst/>
          </p:nvPr>
        </p:nvGraphicFramePr>
        <p:xfrm>
          <a:off x="3143250" y="3810000"/>
          <a:ext cx="5575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84" name="Equation" r:id="rId15" imgW="5574960" imgH="850680" progId="Equation.3">
                  <p:embed/>
                </p:oleObj>
              </mc:Choice>
              <mc:Fallback>
                <p:oleObj name="Equation" r:id="rId15" imgW="5574960" imgH="850680" progId="Equation.3">
                  <p:embed/>
                  <p:pic>
                    <p:nvPicPr>
                      <p:cNvPr id="6454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3810000"/>
                        <a:ext cx="5575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41" name="Text Box 29"/>
          <p:cNvSpPr txBox="1">
            <a:spLocks noChangeArrowheads="1"/>
          </p:cNvSpPr>
          <p:nvPr/>
        </p:nvSpPr>
        <p:spPr bwMode="auto">
          <a:xfrm>
            <a:off x="1889126" y="4860926"/>
            <a:ext cx="59991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这表明左端的积分可用 </a:t>
            </a: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 函数来计算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.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4542" name="Text Box 30"/>
          <p:cNvSpPr txBox="1">
            <a:spLocks noChangeArrowheads="1"/>
          </p:cNvSpPr>
          <p:nvPr/>
        </p:nvSpPr>
        <p:spPr bwMode="auto">
          <a:xfrm>
            <a:off x="7772400" y="4872038"/>
            <a:ext cx="984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例如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64543" name="Object 31"/>
          <p:cNvGraphicFramePr>
            <a:graphicFrameLocks noChangeAspect="1"/>
          </p:cNvGraphicFramePr>
          <p:nvPr>
            <p:extLst/>
          </p:nvPr>
        </p:nvGraphicFramePr>
        <p:xfrm>
          <a:off x="3200400" y="5461000"/>
          <a:ext cx="18288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85" name="Equation" r:id="rId17" imgW="1828800" imgH="825480" progId="Equation.3">
                  <p:embed/>
                </p:oleObj>
              </mc:Choice>
              <mc:Fallback>
                <p:oleObj name="Equation" r:id="rId17" imgW="1828800" imgH="825480" progId="Equation.3">
                  <p:embed/>
                  <p:pic>
                    <p:nvPicPr>
                      <p:cNvPr id="6454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5461000"/>
                        <a:ext cx="18288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44" name="Object 32"/>
          <p:cNvGraphicFramePr>
            <a:graphicFrameLocks noChangeAspect="1"/>
          </p:cNvGraphicFramePr>
          <p:nvPr>
            <p:extLst/>
          </p:nvPr>
        </p:nvGraphicFramePr>
        <p:xfrm>
          <a:off x="5181600" y="5437188"/>
          <a:ext cx="1447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86" name="Equation" r:id="rId19" imgW="1447560" imgH="850680" progId="Equation.3">
                  <p:embed/>
                </p:oleObj>
              </mc:Choice>
              <mc:Fallback>
                <p:oleObj name="Equation" r:id="rId19" imgW="1447560" imgH="850680" progId="Equation.3">
                  <p:embed/>
                  <p:pic>
                    <p:nvPicPr>
                      <p:cNvPr id="6454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5437188"/>
                        <a:ext cx="1447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45" name="Object 33"/>
          <p:cNvGraphicFramePr>
            <a:graphicFrameLocks noChangeAspect="1"/>
          </p:cNvGraphicFramePr>
          <p:nvPr>
            <p:extLst/>
          </p:nvPr>
        </p:nvGraphicFramePr>
        <p:xfrm>
          <a:off x="6711951" y="5373689"/>
          <a:ext cx="823913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87" name="Equation" r:id="rId21" imgW="380880" imgH="431640" progId="Equation.DSMT4">
                  <p:embed/>
                </p:oleObj>
              </mc:Choice>
              <mc:Fallback>
                <p:oleObj name="Equation" r:id="rId21" imgW="380880" imgH="431640" progId="Equation.DSMT4">
                  <p:embed/>
                  <p:pic>
                    <p:nvPicPr>
                      <p:cNvPr id="6454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1951" y="5373689"/>
                        <a:ext cx="823913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14150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4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4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4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4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4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4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4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4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8" grpId="0" build="p" autoUpdateAnimBg="0"/>
      <p:bldP spid="64541" grpId="0" build="p" autoUpdateAnimBg="0"/>
      <p:bldP spid="64542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561" y="505494"/>
            <a:ext cx="1656183" cy="570956"/>
          </a:xfr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063750" y="1401763"/>
            <a:ext cx="7461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00"/>
                </a:solidFill>
              </a:rPr>
              <a:t> 1. </a:t>
            </a:r>
            <a:r>
              <a:rPr lang="zh-CN" altLang="en-US" dirty="0">
                <a:solidFill>
                  <a:srgbClr val="000000"/>
                </a:solidFill>
              </a:rPr>
              <a:t>两</a:t>
            </a:r>
            <a:r>
              <a:rPr lang="zh-CN" altLang="en-US" dirty="0" smtClean="0">
                <a:solidFill>
                  <a:srgbClr val="000000"/>
                </a:solidFill>
              </a:rPr>
              <a:t>类广义积分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比较审敛法</a:t>
            </a:r>
            <a:r>
              <a:rPr lang="zh-CN" altLang="en-US" dirty="0">
                <a:solidFill>
                  <a:srgbClr val="000000"/>
                </a:solidFill>
              </a:rPr>
              <a:t>和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极限审敛法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  <a:endParaRPr lang="en-US" altLang="zh-CN" b="1" dirty="0">
              <a:solidFill>
                <a:srgbClr val="000000"/>
              </a:solidFill>
            </a:endParaRP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2063750" y="2022600"/>
            <a:ext cx="65468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00"/>
                </a:solidFill>
              </a:rPr>
              <a:t> 2. </a:t>
            </a:r>
            <a:r>
              <a:rPr lang="zh-CN" altLang="en-US" dirty="0">
                <a:solidFill>
                  <a:srgbClr val="000000"/>
                </a:solidFill>
              </a:rPr>
              <a:t>若在同一积分式中出现两</a:t>
            </a:r>
            <a:r>
              <a:rPr lang="zh-CN" altLang="en-US" dirty="0" smtClean="0">
                <a:solidFill>
                  <a:srgbClr val="000000"/>
                </a:solidFill>
              </a:rPr>
              <a:t>类广义积分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  <a:endParaRPr lang="en-US" altLang="zh-CN" b="1" dirty="0">
              <a:solidFill>
                <a:srgbClr val="000000"/>
              </a:solidFill>
            </a:endParaRPr>
          </a:p>
        </p:txBody>
      </p:sp>
      <p:pic>
        <p:nvPicPr>
          <p:cNvPr id="22558" name="Picture 30" descr="机动">
            <a:hlinkClick r:id="rId2" action="ppaction://hlinkpres?slideindex=1&amp;slidetitle=习题课     定积分及其相关问题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63" name="Text Box 35"/>
          <p:cNvSpPr txBox="1">
            <a:spLocks noChangeArrowheads="1"/>
          </p:cNvSpPr>
          <p:nvPr/>
        </p:nvSpPr>
        <p:spPr bwMode="auto">
          <a:xfrm>
            <a:off x="7537450" y="6600826"/>
            <a:ext cx="692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习题课  </a:t>
            </a:r>
          </a:p>
        </p:txBody>
      </p:sp>
      <p:sp>
        <p:nvSpPr>
          <p:cNvPr id="22567" name="Text Box 39"/>
          <p:cNvSpPr txBox="1">
            <a:spLocks noChangeArrowheads="1"/>
          </p:cNvSpPr>
          <p:nvPr/>
        </p:nvSpPr>
        <p:spPr bwMode="auto">
          <a:xfrm>
            <a:off x="8382000" y="1990850"/>
            <a:ext cx="1962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可通过分项</a:t>
            </a:r>
          </a:p>
        </p:txBody>
      </p:sp>
      <p:sp>
        <p:nvSpPr>
          <p:cNvPr id="22568" name="Text Box 40"/>
          <p:cNvSpPr txBox="1">
            <a:spLocks noChangeArrowheads="1"/>
          </p:cNvSpPr>
          <p:nvPr/>
        </p:nvSpPr>
        <p:spPr bwMode="auto">
          <a:xfrm>
            <a:off x="1736725" y="2556000"/>
            <a:ext cx="5607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使每一项只含一种类型</a:t>
            </a:r>
            <a:r>
              <a:rPr lang="zh-CN" altLang="en-US" dirty="0" smtClean="0">
                <a:solidFill>
                  <a:srgbClr val="000000"/>
                </a:solidFill>
              </a:rPr>
              <a:t>的广义积分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2569" name="Text Box 41"/>
          <p:cNvSpPr txBox="1">
            <a:spLocks noChangeArrowheads="1"/>
          </p:cNvSpPr>
          <p:nvPr/>
        </p:nvSpPr>
        <p:spPr bwMode="auto">
          <a:xfrm>
            <a:off x="7315200" y="2556000"/>
            <a:ext cx="3117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只有各项都收敛时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2570" name="Text Box 42"/>
          <p:cNvSpPr txBox="1">
            <a:spLocks noChangeArrowheads="1"/>
          </p:cNvSpPr>
          <p:nvPr/>
        </p:nvSpPr>
        <p:spPr bwMode="auto">
          <a:xfrm>
            <a:off x="1752600" y="3125912"/>
            <a:ext cx="4273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才可保证给定的积分收敛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2571" name="Text Box 43"/>
          <p:cNvSpPr txBox="1">
            <a:spLocks noChangeArrowheads="1"/>
          </p:cNvSpPr>
          <p:nvPr/>
        </p:nvSpPr>
        <p:spPr bwMode="auto">
          <a:xfrm>
            <a:off x="1991545" y="3739705"/>
            <a:ext cx="42696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</a:rPr>
              <a:t>*3.</a:t>
            </a:r>
            <a:r>
              <a:rPr lang="en-US" altLang="zh-CN" sz="2400" b="1" dirty="0">
                <a:solidFill>
                  <a:srgbClr val="000000"/>
                </a:solidFill>
              </a:rPr>
              <a:t>  </a:t>
            </a:r>
            <a:r>
              <a:rPr lang="en-US" altLang="zh-CN" dirty="0">
                <a:solidFill>
                  <a:srgbClr val="000000"/>
                </a:solidFill>
                <a:sym typeface="Symbol" panose="05050102010706020507" pitchFamily="18" charset="2"/>
              </a:rPr>
              <a:t> </a:t>
            </a:r>
            <a:r>
              <a:rPr lang="zh-CN" altLang="en-US" dirty="0">
                <a:solidFill>
                  <a:srgbClr val="000000"/>
                </a:solidFill>
                <a:sym typeface="Symbol" panose="05050102010706020507" pitchFamily="18" charset="2"/>
              </a:rPr>
              <a:t>函数的定义及性质 </a:t>
            </a:r>
            <a:r>
              <a:rPr lang="en-US" altLang="zh-CN" dirty="0">
                <a:solidFill>
                  <a:srgbClr val="000000"/>
                </a:solidFill>
                <a:sym typeface="Symbol" panose="05050102010706020507" pitchFamily="18" charset="2"/>
              </a:rPr>
              <a:t>.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22575" name="Rectangle 47"/>
          <p:cNvSpPr>
            <a:spLocks noChangeArrowheads="1"/>
          </p:cNvSpPr>
          <p:nvPr/>
        </p:nvSpPr>
        <p:spPr bwMode="auto">
          <a:xfrm>
            <a:off x="1919536" y="4554663"/>
            <a:ext cx="8424614" cy="674537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作业</a:t>
            </a:r>
            <a:r>
              <a:rPr lang="zh-CN" altLang="en-US" sz="3200" b="1" dirty="0" smtClean="0">
                <a:solidFill>
                  <a:srgbClr val="C00000"/>
                </a:solidFill>
              </a:rPr>
              <a:t> </a:t>
            </a:r>
            <a:r>
              <a:rPr lang="zh-CN" altLang="en-US" b="1" dirty="0" smtClean="0">
                <a:solidFill>
                  <a:srgbClr val="C00000"/>
                </a:solidFill>
              </a:rPr>
              <a:t>  </a:t>
            </a:r>
            <a:r>
              <a:rPr lang="zh-CN" altLang="en-US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习题</a:t>
            </a:r>
            <a:r>
              <a:rPr lang="en-US" altLang="zh-CN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/>
              </a:rPr>
              <a:t>5.4</a:t>
            </a:r>
            <a:r>
              <a:rPr lang="en-US" altLang="zh-CN" dirty="0">
                <a:solidFill>
                  <a:srgbClr val="000000"/>
                </a:solidFill>
                <a:ea typeface="楷体_GB2312"/>
              </a:rPr>
              <a:t>    </a:t>
            </a:r>
            <a:r>
              <a:rPr lang="en-US" altLang="zh-CN" dirty="0" smtClean="0">
                <a:solidFill>
                  <a:srgbClr val="000000"/>
                </a:solidFill>
                <a:ea typeface="楷体_GB2312"/>
              </a:rPr>
              <a:t>1(1,4);  2(2);  3(2,5); 4(2); 5(3);  8.</a:t>
            </a:r>
            <a:endParaRPr lang="en-US" altLang="zh-CN" dirty="0">
              <a:solidFill>
                <a:srgbClr val="000000"/>
              </a:solidFill>
              <a:ea typeface="楷体_GB2312"/>
            </a:endParaRPr>
          </a:p>
        </p:txBody>
      </p:sp>
    </p:spTree>
    <p:extLst>
      <p:ext uri="{BB962C8B-B14F-4D97-AF65-F5344CB8AC3E}">
        <p14:creationId xmlns:p14="http://schemas.microsoft.com/office/powerpoint/2010/main" val="336560372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build="p" autoUpdateAnimBg="0"/>
      <p:bldP spid="22542" grpId="0" build="p" autoUpdateAnimBg="0"/>
      <p:bldP spid="22567" grpId="0" build="p" autoUpdateAnimBg="0"/>
      <p:bldP spid="22568" grpId="0" build="p" autoUpdateAnimBg="0" advAuto="0"/>
      <p:bldP spid="22569" grpId="0" build="p" autoUpdateAnimBg="0"/>
      <p:bldP spid="22570" grpId="0" build="p" autoUpdateAnimBg="0" advAuto="0"/>
      <p:bldP spid="22571" grpId="0" build="p" autoUpdateAnimBg="0"/>
      <p:bldP spid="22575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7" name="Object 3"/>
          <p:cNvGraphicFramePr>
            <a:graphicFrameLocks noChangeAspect="1"/>
          </p:cNvGraphicFramePr>
          <p:nvPr>
            <p:extLst/>
          </p:nvPr>
        </p:nvGraphicFramePr>
        <p:xfrm>
          <a:off x="2146300" y="698500"/>
          <a:ext cx="4025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03" name="Equation" r:id="rId3" imgW="4025880" imgH="444240" progId="Equation.3">
                  <p:embed/>
                </p:oleObj>
              </mc:Choice>
              <mc:Fallback>
                <p:oleObj name="Equation" r:id="rId3" imgW="4025880" imgH="444240" progId="Equation.3">
                  <p:embed/>
                  <p:pic>
                    <p:nvPicPr>
                      <p:cNvPr id="1126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698500"/>
                        <a:ext cx="4025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6172200" y="623888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引入记号</a:t>
            </a:r>
          </a:p>
        </p:txBody>
      </p:sp>
      <p:graphicFrame>
        <p:nvGraphicFramePr>
          <p:cNvPr id="11272" name="Object 8"/>
          <p:cNvGraphicFramePr>
            <a:graphicFrameLocks noChangeAspect="1"/>
          </p:cNvGraphicFramePr>
          <p:nvPr>
            <p:extLst/>
          </p:nvPr>
        </p:nvGraphicFramePr>
        <p:xfrm>
          <a:off x="2667000" y="1295400"/>
          <a:ext cx="30861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04" name="Equation" r:id="rId5" imgW="3085920" imgH="660240" progId="Equation.3">
                  <p:embed/>
                </p:oleObj>
              </mc:Choice>
              <mc:Fallback>
                <p:oleObj name="Equation" r:id="rId5" imgW="3085920" imgH="660240" progId="Equation.3">
                  <p:embed/>
                  <p:pic>
                    <p:nvPicPr>
                      <p:cNvPr id="1127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295400"/>
                        <a:ext cx="30861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9"/>
          <p:cNvGraphicFramePr>
            <a:graphicFrameLocks noChangeAspect="1"/>
          </p:cNvGraphicFramePr>
          <p:nvPr>
            <p:extLst/>
          </p:nvPr>
        </p:nvGraphicFramePr>
        <p:xfrm>
          <a:off x="6096000" y="1320800"/>
          <a:ext cx="29210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05" name="Equation" r:id="rId7" imgW="2920680" imgH="660240" progId="Equation.3">
                  <p:embed/>
                </p:oleObj>
              </mc:Choice>
              <mc:Fallback>
                <p:oleObj name="Equation" r:id="rId7" imgW="2920680" imgH="660240" progId="Equation.3">
                  <p:embed/>
                  <p:pic>
                    <p:nvPicPr>
                      <p:cNvPr id="1127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320800"/>
                        <a:ext cx="29210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1676400" y="1981201"/>
            <a:ext cx="624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则有类似牛 </a:t>
            </a:r>
            <a:r>
              <a:rPr lang="en-US" altLang="zh-CN" dirty="0">
                <a:solidFill>
                  <a:srgbClr val="000000"/>
                </a:solidFill>
              </a:rPr>
              <a:t>– </a:t>
            </a:r>
            <a:r>
              <a:rPr lang="zh-CN" altLang="en-US" dirty="0">
                <a:solidFill>
                  <a:srgbClr val="000000"/>
                </a:solidFill>
              </a:rPr>
              <a:t>莱公式的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计算表达式 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1275" name="Object 11"/>
          <p:cNvGraphicFramePr>
            <a:graphicFrameLocks noChangeAspect="1"/>
          </p:cNvGraphicFramePr>
          <p:nvPr>
            <p:extLst/>
          </p:nvPr>
        </p:nvGraphicFramePr>
        <p:xfrm>
          <a:off x="2746375" y="2716213"/>
          <a:ext cx="17399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06" name="Equation" r:id="rId9" imgW="1739880" imgH="799920" progId="Equation.3">
                  <p:embed/>
                </p:oleObj>
              </mc:Choice>
              <mc:Fallback>
                <p:oleObj name="Equation" r:id="rId9" imgW="1739880" imgH="799920" progId="Equation.3">
                  <p:embed/>
                  <p:pic>
                    <p:nvPicPr>
                      <p:cNvPr id="1127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2716213"/>
                        <a:ext cx="17399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6" name="Object 12"/>
          <p:cNvGraphicFramePr>
            <a:graphicFrameLocks noChangeAspect="1"/>
          </p:cNvGraphicFramePr>
          <p:nvPr>
            <p:extLst/>
          </p:nvPr>
        </p:nvGraphicFramePr>
        <p:xfrm>
          <a:off x="4495800" y="2922588"/>
          <a:ext cx="104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07" name="Equation" r:id="rId11" imgW="1041120" imgH="406080" progId="Equation.3">
                  <p:embed/>
                </p:oleObj>
              </mc:Choice>
              <mc:Fallback>
                <p:oleObj name="Equation" r:id="rId11" imgW="1041120" imgH="406080" progId="Equation.3">
                  <p:embed/>
                  <p:pic>
                    <p:nvPicPr>
                      <p:cNvPr id="1127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922588"/>
                        <a:ext cx="104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7" name="Line 13"/>
          <p:cNvSpPr>
            <a:spLocks noChangeShapeType="1"/>
          </p:cNvSpPr>
          <p:nvPr/>
        </p:nvSpPr>
        <p:spPr bwMode="auto">
          <a:xfrm>
            <a:off x="5562600" y="2671764"/>
            <a:ext cx="0" cy="839787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1278" name="Object 14"/>
          <p:cNvGraphicFramePr>
            <a:graphicFrameLocks noChangeAspect="1"/>
          </p:cNvGraphicFramePr>
          <p:nvPr>
            <p:extLst/>
          </p:nvPr>
        </p:nvGraphicFramePr>
        <p:xfrm>
          <a:off x="5672138" y="2738438"/>
          <a:ext cx="571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08" name="Equation" r:id="rId13" imgW="571320" imgH="774360" progId="Equation.3">
                  <p:embed/>
                </p:oleObj>
              </mc:Choice>
              <mc:Fallback>
                <p:oleObj name="Equation" r:id="rId13" imgW="571320" imgH="774360" progId="Equation.3">
                  <p:embed/>
                  <p:pic>
                    <p:nvPicPr>
                      <p:cNvPr id="1127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2138" y="2738438"/>
                        <a:ext cx="5715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9" name="Object 15"/>
          <p:cNvGraphicFramePr>
            <a:graphicFrameLocks noChangeAspect="1"/>
          </p:cNvGraphicFramePr>
          <p:nvPr>
            <p:extLst/>
          </p:nvPr>
        </p:nvGraphicFramePr>
        <p:xfrm>
          <a:off x="6280150" y="2922588"/>
          <a:ext cx="2374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09" name="Equation" r:id="rId15" imgW="2374560" imgH="406080" progId="Equation.3">
                  <p:embed/>
                </p:oleObj>
              </mc:Choice>
              <mc:Fallback>
                <p:oleObj name="Equation" r:id="rId15" imgW="2374560" imgH="406080" progId="Equation.3">
                  <p:embed/>
                  <p:pic>
                    <p:nvPicPr>
                      <p:cNvPr id="1127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150" y="2922588"/>
                        <a:ext cx="2374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1" name="Object 17"/>
          <p:cNvGraphicFramePr>
            <a:graphicFrameLocks noChangeAspect="1"/>
          </p:cNvGraphicFramePr>
          <p:nvPr>
            <p:extLst/>
          </p:nvPr>
        </p:nvGraphicFramePr>
        <p:xfrm>
          <a:off x="2746375" y="3856038"/>
          <a:ext cx="16764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10" name="Equation" r:id="rId17" imgW="1676160" imgH="799920" progId="Equation.3">
                  <p:embed/>
                </p:oleObj>
              </mc:Choice>
              <mc:Fallback>
                <p:oleObj name="Equation" r:id="rId17" imgW="1676160" imgH="799920" progId="Equation.3">
                  <p:embed/>
                  <p:pic>
                    <p:nvPicPr>
                      <p:cNvPr id="1128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3856038"/>
                        <a:ext cx="16764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2" name="Object 18"/>
          <p:cNvGraphicFramePr>
            <a:graphicFrameLocks noChangeAspect="1"/>
          </p:cNvGraphicFramePr>
          <p:nvPr>
            <p:extLst/>
          </p:nvPr>
        </p:nvGraphicFramePr>
        <p:xfrm>
          <a:off x="4506913" y="4059238"/>
          <a:ext cx="104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11" name="Equation" r:id="rId19" imgW="1041120" imgH="406080" progId="Equation.3">
                  <p:embed/>
                </p:oleObj>
              </mc:Choice>
              <mc:Fallback>
                <p:oleObj name="Equation" r:id="rId19" imgW="1041120" imgH="406080" progId="Equation.3">
                  <p:embed/>
                  <p:pic>
                    <p:nvPicPr>
                      <p:cNvPr id="1128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6913" y="4059238"/>
                        <a:ext cx="104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3" name="Line 19"/>
          <p:cNvSpPr>
            <a:spLocks noChangeShapeType="1"/>
          </p:cNvSpPr>
          <p:nvPr/>
        </p:nvSpPr>
        <p:spPr bwMode="auto">
          <a:xfrm>
            <a:off x="5573713" y="3808414"/>
            <a:ext cx="0" cy="839787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1284" name="Object 20"/>
          <p:cNvGraphicFramePr>
            <a:graphicFrameLocks noChangeAspect="1"/>
          </p:cNvGraphicFramePr>
          <p:nvPr>
            <p:extLst/>
          </p:nvPr>
        </p:nvGraphicFramePr>
        <p:xfrm>
          <a:off x="5689600" y="3856038"/>
          <a:ext cx="5588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12" name="Equation" r:id="rId21" imgW="558720" imgH="812520" progId="Equation.3">
                  <p:embed/>
                </p:oleObj>
              </mc:Choice>
              <mc:Fallback>
                <p:oleObj name="Equation" r:id="rId21" imgW="558720" imgH="812520" progId="Equation.3">
                  <p:embed/>
                  <p:pic>
                    <p:nvPicPr>
                      <p:cNvPr id="1128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9600" y="3856038"/>
                        <a:ext cx="5588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5" name="Object 21"/>
          <p:cNvGraphicFramePr>
            <a:graphicFrameLocks noChangeAspect="1"/>
          </p:cNvGraphicFramePr>
          <p:nvPr>
            <p:extLst/>
          </p:nvPr>
        </p:nvGraphicFramePr>
        <p:xfrm>
          <a:off x="6297613" y="4059238"/>
          <a:ext cx="2362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13" name="Equation" r:id="rId23" imgW="2361960" imgH="406080" progId="Equation.3">
                  <p:embed/>
                </p:oleObj>
              </mc:Choice>
              <mc:Fallback>
                <p:oleObj name="Equation" r:id="rId23" imgW="2361960" imgH="406080" progId="Equation.3">
                  <p:embed/>
                  <p:pic>
                    <p:nvPicPr>
                      <p:cNvPr id="1128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7613" y="4059238"/>
                        <a:ext cx="2362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6" name="Object 22"/>
          <p:cNvGraphicFramePr>
            <a:graphicFrameLocks noChangeAspect="1"/>
          </p:cNvGraphicFramePr>
          <p:nvPr>
            <p:extLst/>
          </p:nvPr>
        </p:nvGraphicFramePr>
        <p:xfrm>
          <a:off x="2746375" y="4911725"/>
          <a:ext cx="16764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14" name="Equation" r:id="rId25" imgW="1676160" imgH="799920" progId="Equation.3">
                  <p:embed/>
                </p:oleObj>
              </mc:Choice>
              <mc:Fallback>
                <p:oleObj name="Equation" r:id="rId25" imgW="1676160" imgH="799920" progId="Equation.3">
                  <p:embed/>
                  <p:pic>
                    <p:nvPicPr>
                      <p:cNvPr id="1128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4911725"/>
                        <a:ext cx="16764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7" name="Object 23"/>
          <p:cNvGraphicFramePr>
            <a:graphicFrameLocks noChangeAspect="1"/>
          </p:cNvGraphicFramePr>
          <p:nvPr>
            <p:extLst/>
          </p:nvPr>
        </p:nvGraphicFramePr>
        <p:xfrm>
          <a:off x="4506913" y="5126038"/>
          <a:ext cx="104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15" name="Equation" r:id="rId27" imgW="1041120" imgH="406080" progId="Equation.3">
                  <p:embed/>
                </p:oleObj>
              </mc:Choice>
              <mc:Fallback>
                <p:oleObj name="Equation" r:id="rId27" imgW="1041120" imgH="406080" progId="Equation.3">
                  <p:embed/>
                  <p:pic>
                    <p:nvPicPr>
                      <p:cNvPr id="1128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6913" y="5126038"/>
                        <a:ext cx="104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8" name="Line 24"/>
          <p:cNvSpPr>
            <a:spLocks noChangeShapeType="1"/>
          </p:cNvSpPr>
          <p:nvPr/>
        </p:nvSpPr>
        <p:spPr bwMode="auto">
          <a:xfrm>
            <a:off x="5573713" y="4875214"/>
            <a:ext cx="0" cy="839787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1289" name="Object 25"/>
          <p:cNvGraphicFramePr>
            <a:graphicFrameLocks noChangeAspect="1"/>
          </p:cNvGraphicFramePr>
          <p:nvPr>
            <p:extLst/>
          </p:nvPr>
        </p:nvGraphicFramePr>
        <p:xfrm>
          <a:off x="5676900" y="4962526"/>
          <a:ext cx="57150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16" name="Equation" r:id="rId29" imgW="571320" imgH="749160" progId="Equation.3">
                  <p:embed/>
                </p:oleObj>
              </mc:Choice>
              <mc:Fallback>
                <p:oleObj name="Equation" r:id="rId29" imgW="571320" imgH="749160" progId="Equation.3">
                  <p:embed/>
                  <p:pic>
                    <p:nvPicPr>
                      <p:cNvPr id="1128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6900" y="4962526"/>
                        <a:ext cx="571500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0" name="Object 26"/>
          <p:cNvGraphicFramePr>
            <a:graphicFrameLocks noChangeAspect="1"/>
          </p:cNvGraphicFramePr>
          <p:nvPr>
            <p:extLst/>
          </p:nvPr>
        </p:nvGraphicFramePr>
        <p:xfrm>
          <a:off x="6261100" y="5126038"/>
          <a:ext cx="265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117" name="Equation" r:id="rId31" imgW="2654280" imgH="406080" progId="Equation.3">
                  <p:embed/>
                </p:oleObj>
              </mc:Choice>
              <mc:Fallback>
                <p:oleObj name="Equation" r:id="rId31" imgW="2654280" imgH="406080" progId="Equation.3">
                  <p:embed/>
                  <p:pic>
                    <p:nvPicPr>
                      <p:cNvPr id="1129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1100" y="5126038"/>
                        <a:ext cx="265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7869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autoUpdateAnimBg="0"/>
      <p:bldP spid="1127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260648"/>
            <a:ext cx="10237501" cy="1020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616" y="1315956"/>
            <a:ext cx="7312501" cy="867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499" y="2256968"/>
            <a:ext cx="10125001" cy="884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749" y="3281802"/>
            <a:ext cx="10282501" cy="137133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7250" y="4650232"/>
            <a:ext cx="4477500" cy="867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432" y="5589240"/>
            <a:ext cx="9697501" cy="49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0685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25463"/>
            <a:ext cx="31178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 smtClean="0">
                <a:solidFill>
                  <a:schemeClr val="bg2"/>
                </a:solidFill>
                <a:ea typeface="楷体_GB2312" pitchFamily="49" charset="-122"/>
              </a:rPr>
              <a:t>计算广义积分</a:t>
            </a:r>
            <a:endParaRPr lang="zh-CN" altLang="en-US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>
            <p:extLst/>
          </p:nvPr>
        </p:nvGraphicFramePr>
        <p:xfrm>
          <a:off x="4997450" y="377825"/>
          <a:ext cx="1511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05" name="Equation" r:id="rId3" imgW="1511280" imgH="888840" progId="Equation.3">
                  <p:embed/>
                </p:oleObj>
              </mc:Choice>
              <mc:Fallback>
                <p:oleObj name="Equation" r:id="rId3" imgW="1511280" imgH="888840" progId="Equation.3">
                  <p:embed/>
                  <p:pic>
                    <p:nvPicPr>
                      <p:cNvPr id="1229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7450" y="377825"/>
                        <a:ext cx="1511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063750" y="1423988"/>
            <a:ext cx="996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2294" name="Object 6"/>
          <p:cNvGraphicFramePr>
            <a:graphicFrameLocks noChangeAspect="1"/>
          </p:cNvGraphicFramePr>
          <p:nvPr>
            <p:extLst/>
          </p:nvPr>
        </p:nvGraphicFramePr>
        <p:xfrm>
          <a:off x="2800350" y="1289050"/>
          <a:ext cx="1422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06" name="Equation" r:id="rId5" imgW="1422360" imgH="888840" progId="Equation.3">
                  <p:embed/>
                </p:oleObj>
              </mc:Choice>
              <mc:Fallback>
                <p:oleObj name="Equation" r:id="rId5" imgW="1422360" imgH="888840" progId="Equation.3">
                  <p:embed/>
                  <p:pic>
                    <p:nvPicPr>
                      <p:cNvPr id="1229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0350" y="1289050"/>
                        <a:ext cx="1422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6" name="Object 18"/>
          <p:cNvGraphicFramePr>
            <a:graphicFrameLocks noChangeAspect="1"/>
          </p:cNvGraphicFramePr>
          <p:nvPr>
            <p:extLst/>
          </p:nvPr>
        </p:nvGraphicFramePr>
        <p:xfrm>
          <a:off x="4267200" y="1333500"/>
          <a:ext cx="21717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07" name="Equation" r:id="rId7" imgW="2171520" imgH="685800" progId="Equation.3">
                  <p:embed/>
                </p:oleObj>
              </mc:Choice>
              <mc:Fallback>
                <p:oleObj name="Equation" r:id="rId7" imgW="2171520" imgH="685800" progId="Equation.3">
                  <p:embed/>
                  <p:pic>
                    <p:nvPicPr>
                      <p:cNvPr id="1230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1333500"/>
                        <a:ext cx="21717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8" name="Object 20"/>
          <p:cNvGraphicFramePr>
            <a:graphicFrameLocks noChangeAspect="1"/>
          </p:cNvGraphicFramePr>
          <p:nvPr>
            <p:extLst/>
          </p:nvPr>
        </p:nvGraphicFramePr>
        <p:xfrm>
          <a:off x="4895850" y="2057400"/>
          <a:ext cx="1041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08" name="Equation" r:id="rId9" imgW="1041120" imgH="850680" progId="Equation.3">
                  <p:embed/>
                </p:oleObj>
              </mc:Choice>
              <mc:Fallback>
                <p:oleObj name="Equation" r:id="rId9" imgW="1041120" imgH="850680" progId="Equation.3">
                  <p:embed/>
                  <p:pic>
                    <p:nvPicPr>
                      <p:cNvPr id="1230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5850" y="2057400"/>
                        <a:ext cx="1041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9" name="Object 21"/>
          <p:cNvGraphicFramePr>
            <a:graphicFrameLocks noChangeAspect="1"/>
          </p:cNvGraphicFramePr>
          <p:nvPr>
            <p:extLst/>
          </p:nvPr>
        </p:nvGraphicFramePr>
        <p:xfrm>
          <a:off x="4279900" y="2062163"/>
          <a:ext cx="546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09" name="Equation" r:id="rId11" imgW="545760" imgH="850680" progId="Equation.3">
                  <p:embed/>
                </p:oleObj>
              </mc:Choice>
              <mc:Fallback>
                <p:oleObj name="Equation" r:id="rId11" imgW="545760" imgH="850680" progId="Equation.3">
                  <p:embed/>
                  <p:pic>
                    <p:nvPicPr>
                      <p:cNvPr id="1230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9900" y="2062163"/>
                        <a:ext cx="546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0" name="Object 22"/>
          <p:cNvGraphicFramePr>
            <a:graphicFrameLocks noChangeAspect="1"/>
          </p:cNvGraphicFramePr>
          <p:nvPr>
            <p:extLst/>
          </p:nvPr>
        </p:nvGraphicFramePr>
        <p:xfrm>
          <a:off x="6032500" y="2386013"/>
          <a:ext cx="5207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10" name="Equation" r:id="rId13" imgW="520560" imgH="241200" progId="Equation.3">
                  <p:embed/>
                </p:oleObj>
              </mc:Choice>
              <mc:Fallback>
                <p:oleObj name="Equation" r:id="rId13" imgW="520560" imgH="241200" progId="Equation.3">
                  <p:embed/>
                  <p:pic>
                    <p:nvPicPr>
                      <p:cNvPr id="1231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00" y="2386013"/>
                        <a:ext cx="5207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349" name="Group 61"/>
          <p:cNvGrpSpPr>
            <a:grpSpLocks/>
          </p:cNvGrpSpPr>
          <p:nvPr/>
        </p:nvGrpSpPr>
        <p:grpSpPr bwMode="auto">
          <a:xfrm>
            <a:off x="7264403" y="1295401"/>
            <a:ext cx="2914651" cy="1414463"/>
            <a:chOff x="3616" y="816"/>
            <a:chExt cx="1836" cy="891"/>
          </a:xfrm>
        </p:grpSpPr>
        <p:grpSp>
          <p:nvGrpSpPr>
            <p:cNvPr id="12348" name="Group 60"/>
            <p:cNvGrpSpPr>
              <a:grpSpLocks/>
            </p:cNvGrpSpPr>
            <p:nvPr/>
          </p:nvGrpSpPr>
          <p:grpSpPr bwMode="auto">
            <a:xfrm>
              <a:off x="3616" y="816"/>
              <a:ext cx="1836" cy="891"/>
              <a:chOff x="3616" y="816"/>
              <a:chExt cx="1836" cy="891"/>
            </a:xfrm>
          </p:grpSpPr>
          <p:graphicFrame>
            <p:nvGraphicFramePr>
              <p:cNvPr id="12333" name="Object 45"/>
              <p:cNvGraphicFramePr>
                <a:graphicFrameLocks noChangeAspect="1"/>
              </p:cNvGraphicFramePr>
              <p:nvPr/>
            </p:nvGraphicFramePr>
            <p:xfrm>
              <a:off x="3616" y="816"/>
              <a:ext cx="1836" cy="87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9111" name="BMP 图象" r:id="rId15" imgW="2914286" imgH="1380952" progId="Paint.Picture">
                      <p:embed/>
                    </p:oleObj>
                  </mc:Choice>
                  <mc:Fallback>
                    <p:oleObj name="BMP 图象" r:id="rId15" imgW="2914286" imgH="1380952" progId="Paint.Picture">
                      <p:embed/>
                      <p:pic>
                        <p:nvPicPr>
                          <p:cNvPr id="12333" name="Object 4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16" y="816"/>
                            <a:ext cx="1836" cy="87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319" name="Object 3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39" y="1570"/>
              <a:ext cx="130" cy="1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9112" name="Equation" r:id="rId17" imgW="228600" imgH="241200" progId="Equation.3">
                      <p:embed/>
                    </p:oleObj>
                  </mc:Choice>
                  <mc:Fallback>
                    <p:oleObj name="Equation" r:id="rId17" imgW="228600" imgH="241200" progId="Equation.3">
                      <p:embed/>
                      <p:pic>
                        <p:nvPicPr>
                          <p:cNvPr id="12319" name="Object 3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39" y="1570"/>
                            <a:ext cx="130" cy="13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323" name="Object 3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281" y="816"/>
              <a:ext cx="137" cy="1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9113" name="Equation" r:id="rId19" imgW="241200" imgH="317160" progId="Equation.3">
                      <p:embed/>
                    </p:oleObj>
                  </mc:Choice>
                  <mc:Fallback>
                    <p:oleObj name="Equation" r:id="rId19" imgW="241200" imgH="317160" progId="Equation.3">
                      <p:embed/>
                      <p:pic>
                        <p:nvPicPr>
                          <p:cNvPr id="12323" name="Object 3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81" y="816"/>
                            <a:ext cx="137" cy="1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324" name="Object 3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613" y="915"/>
              <a:ext cx="699" cy="36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9114" name="Equation" r:id="rId21" imgW="1168200" imgH="609480" progId="Equation.3">
                      <p:embed/>
                    </p:oleObj>
                  </mc:Choice>
                  <mc:Fallback>
                    <p:oleObj name="Equation" r:id="rId21" imgW="1168200" imgH="609480" progId="Equation.3">
                      <p:embed/>
                      <p:pic>
                        <p:nvPicPr>
                          <p:cNvPr id="12324" name="Object 3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13" y="915"/>
                            <a:ext cx="699" cy="36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334" name="Line 46"/>
              <p:cNvSpPr>
                <a:spLocks noChangeShapeType="1"/>
              </p:cNvSpPr>
              <p:nvPr/>
            </p:nvSpPr>
            <p:spPr bwMode="auto">
              <a:xfrm>
                <a:off x="3616" y="1536"/>
                <a:ext cx="18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335" name="Line 47"/>
              <p:cNvSpPr>
                <a:spLocks noChangeShapeType="1"/>
              </p:cNvSpPr>
              <p:nvPr/>
            </p:nvSpPr>
            <p:spPr bwMode="auto">
              <a:xfrm flipV="1">
                <a:off x="4458" y="816"/>
                <a:ext cx="0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12321" name="Object 33"/>
            <p:cNvGraphicFramePr>
              <a:graphicFrameLocks noChangeAspect="1"/>
            </p:cNvGraphicFramePr>
            <p:nvPr>
              <p:extLst/>
            </p:nvPr>
          </p:nvGraphicFramePr>
          <p:xfrm>
            <a:off x="4286" y="1544"/>
            <a:ext cx="155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115" name="Equation" r:id="rId23" imgW="304560" imgH="317160" progId="Equation.3">
                    <p:embed/>
                  </p:oleObj>
                </mc:Choice>
                <mc:Fallback>
                  <p:oleObj name="Equation" r:id="rId23" imgW="304560" imgH="317160" progId="Equation.3">
                    <p:embed/>
                    <p:pic>
                      <p:nvPicPr>
                        <p:cNvPr id="12321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6" y="1544"/>
                          <a:ext cx="155" cy="1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337" name="Text Box 49"/>
          <p:cNvSpPr txBox="1">
            <a:spLocks noChangeArrowheads="1"/>
          </p:cNvSpPr>
          <p:nvPr/>
        </p:nvSpPr>
        <p:spPr bwMode="auto">
          <a:xfrm>
            <a:off x="2063751" y="3152776"/>
            <a:ext cx="11096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思考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</a:p>
        </p:txBody>
      </p:sp>
      <p:graphicFrame>
        <p:nvGraphicFramePr>
          <p:cNvPr id="12338" name="Object 50"/>
          <p:cNvGraphicFramePr>
            <a:graphicFrameLocks noChangeAspect="1"/>
          </p:cNvGraphicFramePr>
          <p:nvPr>
            <p:extLst/>
          </p:nvPr>
        </p:nvGraphicFramePr>
        <p:xfrm>
          <a:off x="3162300" y="2965450"/>
          <a:ext cx="3035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16" name="Equation" r:id="rId25" imgW="3035160" imgH="888840" progId="Equation.3">
                  <p:embed/>
                </p:oleObj>
              </mc:Choice>
              <mc:Fallback>
                <p:oleObj name="Equation" r:id="rId25" imgW="3035160" imgH="888840" progId="Equation.3">
                  <p:embed/>
                  <p:pic>
                    <p:nvPicPr>
                      <p:cNvPr id="12338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2300" y="2965450"/>
                        <a:ext cx="3035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39" name="Text Box 51"/>
          <p:cNvSpPr txBox="1">
            <a:spLocks noChangeArrowheads="1"/>
          </p:cNvSpPr>
          <p:nvPr/>
        </p:nvSpPr>
        <p:spPr bwMode="auto">
          <a:xfrm>
            <a:off x="2063751" y="4129088"/>
            <a:ext cx="10207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分析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2340" name="Object 52"/>
          <p:cNvGraphicFramePr>
            <a:graphicFrameLocks noChangeAspect="1"/>
          </p:cNvGraphicFramePr>
          <p:nvPr>
            <p:extLst/>
          </p:nvPr>
        </p:nvGraphicFramePr>
        <p:xfrm>
          <a:off x="3136900" y="3867150"/>
          <a:ext cx="39370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17" name="Equation" r:id="rId27" imgW="3936960" imgH="1104840" progId="Equation.3">
                  <p:embed/>
                </p:oleObj>
              </mc:Choice>
              <mc:Fallback>
                <p:oleObj name="Equation" r:id="rId27" imgW="3936960" imgH="1104840" progId="Equation.3">
                  <p:embed/>
                  <p:pic>
                    <p:nvPicPr>
                      <p:cNvPr id="1234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3867150"/>
                        <a:ext cx="39370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41" name="Text Box 53"/>
          <p:cNvSpPr txBox="1">
            <a:spLocks noChangeArrowheads="1"/>
          </p:cNvSpPr>
          <p:nvPr/>
        </p:nvSpPr>
        <p:spPr bwMode="auto">
          <a:xfrm>
            <a:off x="7162801" y="4129088"/>
            <a:ext cx="21701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原积分发散 </a:t>
            </a:r>
            <a:r>
              <a:rPr lang="en-US" altLang="zh-CN">
                <a:solidFill>
                  <a:srgbClr val="000000"/>
                </a:solidFill>
              </a:rPr>
              <a:t>!</a:t>
            </a:r>
          </a:p>
        </p:txBody>
      </p:sp>
      <p:grpSp>
        <p:nvGrpSpPr>
          <p:cNvPr id="12344" name="Group 56"/>
          <p:cNvGrpSpPr>
            <a:grpSpLocks noChangeAspect="1"/>
          </p:cNvGrpSpPr>
          <p:nvPr/>
        </p:nvGrpSpPr>
        <p:grpSpPr bwMode="auto">
          <a:xfrm>
            <a:off x="4614216" y="3164964"/>
            <a:ext cx="260033" cy="480060"/>
            <a:chOff x="3312" y="2016"/>
            <a:chExt cx="192" cy="336"/>
          </a:xfrm>
        </p:grpSpPr>
        <p:sp>
          <p:nvSpPr>
            <p:cNvPr id="12342" name="Line 54"/>
            <p:cNvSpPr>
              <a:spLocks noChangeShapeType="1"/>
            </p:cNvSpPr>
            <p:nvPr/>
          </p:nvSpPr>
          <p:spPr bwMode="auto">
            <a:xfrm flipH="1">
              <a:off x="3312" y="2016"/>
              <a:ext cx="192" cy="336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343" name="Line 55"/>
            <p:cNvSpPr>
              <a:spLocks noChangeShapeType="1"/>
            </p:cNvSpPr>
            <p:nvPr/>
          </p:nvSpPr>
          <p:spPr bwMode="auto">
            <a:xfrm>
              <a:off x="3312" y="2016"/>
              <a:ext cx="192" cy="336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2345" name="Text Box 57"/>
          <p:cNvSpPr txBox="1">
            <a:spLocks noChangeArrowheads="1"/>
          </p:cNvSpPr>
          <p:nvPr/>
        </p:nvSpPr>
        <p:spPr bwMode="auto">
          <a:xfrm>
            <a:off x="2057401" y="5029201"/>
            <a:ext cx="7688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注意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 smtClean="0">
                <a:solidFill>
                  <a:srgbClr val="000000"/>
                </a:solidFill>
              </a:rPr>
              <a:t>对广义积分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只有在收敛的条件下才能使用</a:t>
            </a:r>
          </a:p>
        </p:txBody>
      </p:sp>
      <p:sp>
        <p:nvSpPr>
          <p:cNvPr id="12346" name="Text Box 58"/>
          <p:cNvSpPr txBox="1">
            <a:spLocks noChangeArrowheads="1"/>
          </p:cNvSpPr>
          <p:nvPr/>
        </p:nvSpPr>
        <p:spPr bwMode="auto">
          <a:xfrm>
            <a:off x="2971801" y="5576888"/>
            <a:ext cx="34852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“</a:t>
            </a:r>
            <a:r>
              <a:rPr lang="zh-CN" altLang="en-US">
                <a:solidFill>
                  <a:srgbClr val="000000"/>
                </a:solidFill>
              </a:rPr>
              <a:t>偶倍奇零” 的性质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2347" name="Text Box 59"/>
          <p:cNvSpPr txBox="1">
            <a:spLocks noChangeArrowheads="1"/>
          </p:cNvSpPr>
          <p:nvPr/>
        </p:nvSpPr>
        <p:spPr bwMode="auto">
          <a:xfrm>
            <a:off x="6197178" y="5576888"/>
            <a:ext cx="2851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否则会出现错误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60953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2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2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2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utoUpdateAnimBg="0"/>
      <p:bldP spid="12337" grpId="0" build="p" autoUpdateAnimBg="0"/>
      <p:bldP spid="12339" grpId="0" build="p" autoUpdateAnimBg="0" advAuto="0"/>
      <p:bldP spid="12341" grpId="0" build="p" autoUpdateAnimBg="0"/>
      <p:bldP spid="12345" grpId="0" build="p" autoUpdateAnimBg="0"/>
      <p:bldP spid="12346" grpId="0" build="p" autoUpdateAnimBg="0" advAuto="0"/>
      <p:bldP spid="1234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77825"/>
            <a:ext cx="39560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证明第一类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p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积分</a:t>
            </a:r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>
            <p:extLst/>
          </p:nvPr>
        </p:nvGraphicFramePr>
        <p:xfrm>
          <a:off x="5816600" y="222250"/>
          <a:ext cx="1066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18" name="Equation" r:id="rId3" imgW="1066680" imgH="888840" progId="Equation.3">
                  <p:embed/>
                </p:oleObj>
              </mc:Choice>
              <mc:Fallback>
                <p:oleObj name="Equation" r:id="rId3" imgW="1066680" imgH="888840" progId="Equation.3">
                  <p:embed/>
                  <p:pic>
                    <p:nvPicPr>
                      <p:cNvPr id="133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6600" y="222250"/>
                        <a:ext cx="10668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063750" y="1600201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zh-CN" altLang="en-US" dirty="0">
                <a:solidFill>
                  <a:srgbClr val="000000"/>
                </a:solidFill>
              </a:rPr>
              <a:t>当 </a:t>
            </a:r>
            <a:r>
              <a:rPr lang="en-US" altLang="zh-CN" i="1" dirty="0">
                <a:solidFill>
                  <a:srgbClr val="000000"/>
                </a:solidFill>
              </a:rPr>
              <a:t>p =</a:t>
            </a:r>
            <a:r>
              <a:rPr lang="en-US" altLang="zh-CN" dirty="0">
                <a:solidFill>
                  <a:srgbClr val="000000"/>
                </a:solidFill>
              </a:rPr>
              <a:t>1 </a:t>
            </a:r>
            <a:r>
              <a:rPr lang="zh-CN" altLang="en-US" dirty="0">
                <a:solidFill>
                  <a:srgbClr val="000000"/>
                </a:solidFill>
              </a:rPr>
              <a:t>时有 </a:t>
            </a:r>
          </a:p>
        </p:txBody>
      </p:sp>
      <p:graphicFrame>
        <p:nvGraphicFramePr>
          <p:cNvPr id="13318" name="Object 6"/>
          <p:cNvGraphicFramePr>
            <a:graphicFrameLocks noChangeAspect="1"/>
          </p:cNvGraphicFramePr>
          <p:nvPr>
            <p:extLst/>
          </p:nvPr>
        </p:nvGraphicFramePr>
        <p:xfrm>
          <a:off x="3270250" y="2120900"/>
          <a:ext cx="990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19" name="Equation" r:id="rId5" imgW="990360" imgH="850680" progId="Equation.3">
                  <p:embed/>
                </p:oleObj>
              </mc:Choice>
              <mc:Fallback>
                <p:oleObj name="Equation" r:id="rId5" imgW="990360" imgH="850680" progId="Equation.3">
                  <p:embed/>
                  <p:pic>
                    <p:nvPicPr>
                      <p:cNvPr id="133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0" y="2120900"/>
                        <a:ext cx="990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9" name="Object 7"/>
          <p:cNvGraphicFramePr>
            <a:graphicFrameLocks noChangeAspect="1"/>
          </p:cNvGraphicFramePr>
          <p:nvPr>
            <p:extLst/>
          </p:nvPr>
        </p:nvGraphicFramePr>
        <p:xfrm>
          <a:off x="4406900" y="2247900"/>
          <a:ext cx="16129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20" name="Equation" r:id="rId7" imgW="1612800" imgH="647640" progId="Equation.3">
                  <p:embed/>
                </p:oleObj>
              </mc:Choice>
              <mc:Fallback>
                <p:oleObj name="Equation" r:id="rId7" imgW="1612800" imgH="647640" progId="Equation.3">
                  <p:embed/>
                  <p:pic>
                    <p:nvPicPr>
                      <p:cNvPr id="1331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6900" y="2247900"/>
                        <a:ext cx="16129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8"/>
          <p:cNvGraphicFramePr>
            <a:graphicFrameLocks noChangeAspect="1"/>
          </p:cNvGraphicFramePr>
          <p:nvPr>
            <p:extLst/>
          </p:nvPr>
        </p:nvGraphicFramePr>
        <p:xfrm>
          <a:off x="6146800" y="2438400"/>
          <a:ext cx="7874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21" name="Equation" r:id="rId9" imgW="787320" imgH="241200" progId="Equation.3">
                  <p:embed/>
                </p:oleObj>
              </mc:Choice>
              <mc:Fallback>
                <p:oleObj name="Equation" r:id="rId9" imgW="787320" imgH="241200" progId="Equation.3">
                  <p:embed/>
                  <p:pic>
                    <p:nvPicPr>
                      <p:cNvPr id="133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2438400"/>
                        <a:ext cx="7874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5" name="Object 13"/>
          <p:cNvGraphicFramePr>
            <a:graphicFrameLocks noChangeAspect="1"/>
          </p:cNvGraphicFramePr>
          <p:nvPr>
            <p:extLst/>
          </p:nvPr>
        </p:nvGraphicFramePr>
        <p:xfrm>
          <a:off x="3289300" y="3587750"/>
          <a:ext cx="10795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22" name="Equation" r:id="rId11" imgW="1079280" imgH="888840" progId="Equation.3">
                  <p:embed/>
                </p:oleObj>
              </mc:Choice>
              <mc:Fallback>
                <p:oleObj name="Equation" r:id="rId11" imgW="1079280" imgH="888840" progId="Equation.3">
                  <p:embed/>
                  <p:pic>
                    <p:nvPicPr>
                      <p:cNvPr id="1332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3587750"/>
                        <a:ext cx="10795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6" name="Object 14"/>
          <p:cNvGraphicFramePr>
            <a:graphicFrameLocks noChangeAspect="1"/>
          </p:cNvGraphicFramePr>
          <p:nvPr>
            <p:extLst/>
          </p:nvPr>
        </p:nvGraphicFramePr>
        <p:xfrm>
          <a:off x="4419600" y="3517900"/>
          <a:ext cx="19431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23" name="Equation" r:id="rId13" imgW="1942920" imgH="1054080" progId="Equation.3">
                  <p:embed/>
                </p:oleObj>
              </mc:Choice>
              <mc:Fallback>
                <p:oleObj name="Equation" r:id="rId13" imgW="1942920" imgH="1054080" progId="Equation.3">
                  <p:embed/>
                  <p:pic>
                    <p:nvPicPr>
                      <p:cNvPr id="1332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517900"/>
                        <a:ext cx="19431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7" name="Object 15"/>
          <p:cNvGraphicFramePr>
            <a:graphicFrameLocks noChangeAspect="1"/>
          </p:cNvGraphicFramePr>
          <p:nvPr>
            <p:extLst/>
          </p:nvPr>
        </p:nvGraphicFramePr>
        <p:xfrm>
          <a:off x="6418264" y="3441701"/>
          <a:ext cx="820737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24" name="Equation" r:id="rId15" imgW="304560" imgH="457200" progId="Equation.3">
                  <p:embed/>
                </p:oleObj>
              </mc:Choice>
              <mc:Fallback>
                <p:oleObj name="Equation" r:id="rId15" imgW="304560" imgH="457200" progId="Equation.3">
                  <p:embed/>
                  <p:pic>
                    <p:nvPicPr>
                      <p:cNvPr id="1332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8264" y="3441701"/>
                        <a:ext cx="820737" cy="1236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2063750" y="30480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 </a:t>
            </a:r>
            <a:r>
              <a:rPr lang="en-US" altLang="zh-CN" i="1">
                <a:solidFill>
                  <a:srgbClr val="000000"/>
                </a:solidFill>
              </a:rPr>
              <a:t>p ≠ </a:t>
            </a:r>
            <a:r>
              <a:rPr lang="en-US" altLang="zh-CN">
                <a:solidFill>
                  <a:srgbClr val="000000"/>
                </a:solidFill>
              </a:rPr>
              <a:t>1 </a:t>
            </a:r>
            <a:r>
              <a:rPr lang="zh-CN" altLang="en-US">
                <a:solidFill>
                  <a:srgbClr val="000000"/>
                </a:solidFill>
              </a:rPr>
              <a:t>时有 </a:t>
            </a:r>
          </a:p>
        </p:txBody>
      </p:sp>
      <p:graphicFrame>
        <p:nvGraphicFramePr>
          <p:cNvPr id="13330" name="Object 18"/>
          <p:cNvGraphicFramePr>
            <a:graphicFrameLocks noChangeAspect="1"/>
          </p:cNvGraphicFramePr>
          <p:nvPr>
            <p:extLst/>
          </p:nvPr>
        </p:nvGraphicFramePr>
        <p:xfrm>
          <a:off x="8551863" y="3429000"/>
          <a:ext cx="749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25" name="Equation" r:id="rId17" imgW="749160" imgH="393480" progId="Equation.3">
                  <p:embed/>
                </p:oleObj>
              </mc:Choice>
              <mc:Fallback>
                <p:oleObj name="Equation" r:id="rId17" imgW="749160" imgH="393480" progId="Equation.3">
                  <p:embed/>
                  <p:pic>
                    <p:nvPicPr>
                      <p:cNvPr id="1333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1863" y="3429000"/>
                        <a:ext cx="749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1" name="Object 19"/>
          <p:cNvGraphicFramePr>
            <a:graphicFrameLocks noChangeAspect="1"/>
          </p:cNvGraphicFramePr>
          <p:nvPr>
            <p:extLst/>
          </p:nvPr>
        </p:nvGraphicFramePr>
        <p:xfrm>
          <a:off x="8534400" y="4203700"/>
          <a:ext cx="749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26" name="Equation" r:id="rId19" imgW="749160" imgH="393480" progId="Equation.3">
                  <p:embed/>
                </p:oleObj>
              </mc:Choice>
              <mc:Fallback>
                <p:oleObj name="Equation" r:id="rId19" imgW="749160" imgH="393480" progId="Equation.3">
                  <p:embed/>
                  <p:pic>
                    <p:nvPicPr>
                      <p:cNvPr id="1333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4203700"/>
                        <a:ext cx="749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3" name="Object 21"/>
          <p:cNvGraphicFramePr>
            <a:graphicFrameLocks noChangeAspect="1"/>
          </p:cNvGraphicFramePr>
          <p:nvPr>
            <p:extLst/>
          </p:nvPr>
        </p:nvGraphicFramePr>
        <p:xfrm>
          <a:off x="7086600" y="3898900"/>
          <a:ext cx="8763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27" name="Equation" r:id="rId21" imgW="876240" imgH="1015920" progId="Equation.3">
                  <p:embed/>
                </p:oleObj>
              </mc:Choice>
              <mc:Fallback>
                <p:oleObj name="Equation" r:id="rId21" imgW="876240" imgH="1015920" progId="Equation.3">
                  <p:embed/>
                  <p:pic>
                    <p:nvPicPr>
                      <p:cNvPr id="1333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3898900"/>
                        <a:ext cx="8763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6858000" y="381001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当 </a:t>
            </a:r>
            <a:r>
              <a:rPr lang="en-US" altLang="zh-CN" i="1" dirty="0">
                <a:solidFill>
                  <a:srgbClr val="000000"/>
                </a:solidFill>
              </a:rPr>
              <a:t>p &gt;</a:t>
            </a:r>
            <a:r>
              <a:rPr lang="en-US" altLang="zh-CN" dirty="0">
                <a:solidFill>
                  <a:srgbClr val="000000"/>
                </a:solidFill>
              </a:rPr>
              <a:t>1 </a:t>
            </a:r>
            <a:r>
              <a:rPr lang="zh-CN" altLang="en-US" dirty="0">
                <a:solidFill>
                  <a:srgbClr val="000000"/>
                </a:solidFill>
              </a:rPr>
              <a:t>时收敛 </a:t>
            </a:r>
            <a:r>
              <a:rPr lang="en-US" altLang="zh-CN" dirty="0">
                <a:solidFill>
                  <a:srgbClr val="000000"/>
                </a:solidFill>
              </a:rPr>
              <a:t>;  </a:t>
            </a:r>
            <a:r>
              <a:rPr lang="en-US" altLang="zh-CN" i="1" dirty="0">
                <a:solidFill>
                  <a:srgbClr val="000000"/>
                </a:solidFill>
              </a:rPr>
              <a:t>p≤</a:t>
            </a:r>
            <a:r>
              <a:rPr lang="en-US" altLang="zh-CN" dirty="0">
                <a:solidFill>
                  <a:srgbClr val="000000"/>
                </a:solidFill>
              </a:rPr>
              <a:t>1 </a:t>
            </a:r>
          </a:p>
        </p:txBody>
      </p:sp>
      <p:sp>
        <p:nvSpPr>
          <p:cNvPr id="13343" name="Text Box 31"/>
          <p:cNvSpPr txBox="1">
            <a:spLocks noChangeArrowheads="1"/>
          </p:cNvSpPr>
          <p:nvPr/>
        </p:nvSpPr>
        <p:spPr bwMode="auto">
          <a:xfrm>
            <a:off x="1676400" y="10668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时发散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  <a:endParaRPr lang="en-US" altLang="zh-CN" i="1">
              <a:solidFill>
                <a:srgbClr val="000000"/>
              </a:solidFill>
            </a:endParaRPr>
          </a:p>
        </p:txBody>
      </p:sp>
      <p:graphicFrame>
        <p:nvGraphicFramePr>
          <p:cNvPr id="13344" name="Object 32"/>
          <p:cNvGraphicFramePr>
            <a:graphicFrameLocks noChangeAspect="1"/>
          </p:cNvGraphicFramePr>
          <p:nvPr>
            <p:extLst/>
          </p:nvPr>
        </p:nvGraphicFramePr>
        <p:xfrm>
          <a:off x="7124700" y="3441700"/>
          <a:ext cx="723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28" name="Equation" r:id="rId23" imgW="723600" imgH="330120" progId="Equation.3">
                  <p:embed/>
                </p:oleObj>
              </mc:Choice>
              <mc:Fallback>
                <p:oleObj name="Equation" r:id="rId23" imgW="723600" imgH="330120" progId="Equation.3">
                  <p:embed/>
                  <p:pic>
                    <p:nvPicPr>
                      <p:cNvPr id="1334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4700" y="3441700"/>
                        <a:ext cx="723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6" name="Text Box 34"/>
          <p:cNvSpPr txBox="1">
            <a:spLocks noChangeArrowheads="1"/>
          </p:cNvSpPr>
          <p:nvPr/>
        </p:nvSpPr>
        <p:spPr bwMode="auto">
          <a:xfrm>
            <a:off x="2063750" y="5181601"/>
            <a:ext cx="640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当 </a:t>
            </a:r>
            <a:r>
              <a:rPr lang="en-US" altLang="zh-CN" i="1" dirty="0">
                <a:solidFill>
                  <a:srgbClr val="000000"/>
                </a:solidFill>
              </a:rPr>
              <a:t>p &gt;</a:t>
            </a:r>
            <a:r>
              <a:rPr lang="en-US" altLang="zh-CN" dirty="0">
                <a:solidFill>
                  <a:srgbClr val="000000"/>
                </a:solidFill>
              </a:rPr>
              <a:t>1 </a:t>
            </a:r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 smtClean="0">
                <a:solidFill>
                  <a:srgbClr val="000000"/>
                </a:solidFill>
              </a:rPr>
              <a:t>广义积分</a:t>
            </a:r>
            <a:r>
              <a:rPr lang="zh-CN" altLang="en-US" dirty="0">
                <a:solidFill>
                  <a:srgbClr val="000000"/>
                </a:solidFill>
              </a:rPr>
              <a:t>收敛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其值为</a:t>
            </a:r>
          </a:p>
        </p:txBody>
      </p:sp>
      <p:graphicFrame>
        <p:nvGraphicFramePr>
          <p:cNvPr id="13347" name="Object 35"/>
          <p:cNvGraphicFramePr>
            <a:graphicFrameLocks noChangeAspect="1"/>
          </p:cNvGraphicFramePr>
          <p:nvPr>
            <p:extLst/>
          </p:nvPr>
        </p:nvGraphicFramePr>
        <p:xfrm>
          <a:off x="8382000" y="4927600"/>
          <a:ext cx="9144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29" name="Equation" r:id="rId25" imgW="914400" imgH="1015920" progId="Equation.3">
                  <p:embed/>
                </p:oleObj>
              </mc:Choice>
              <mc:Fallback>
                <p:oleObj name="Equation" r:id="rId25" imgW="914400" imgH="1015920" progId="Equation.3">
                  <p:embed/>
                  <p:pic>
                    <p:nvPicPr>
                      <p:cNvPr id="13347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4927600"/>
                        <a:ext cx="9144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8" name="Text Box 36"/>
          <p:cNvSpPr txBox="1">
            <a:spLocks noChangeArrowheads="1"/>
          </p:cNvSpPr>
          <p:nvPr/>
        </p:nvSpPr>
        <p:spPr bwMode="auto">
          <a:xfrm>
            <a:off x="3009900" y="5791201"/>
            <a:ext cx="426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当 </a:t>
            </a:r>
            <a:r>
              <a:rPr lang="en-US" altLang="zh-CN" i="1" dirty="0">
                <a:solidFill>
                  <a:srgbClr val="000000"/>
                </a:solidFill>
              </a:rPr>
              <a:t>p≤</a:t>
            </a:r>
            <a:r>
              <a:rPr lang="en-US" altLang="zh-CN" dirty="0">
                <a:solidFill>
                  <a:srgbClr val="000000"/>
                </a:solidFill>
              </a:rPr>
              <a:t>1 </a:t>
            </a:r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 smtClean="0">
                <a:solidFill>
                  <a:srgbClr val="000000"/>
                </a:solidFill>
              </a:rPr>
              <a:t>广义积分</a:t>
            </a:r>
            <a:r>
              <a:rPr lang="zh-CN" altLang="en-US" dirty="0">
                <a:solidFill>
                  <a:srgbClr val="000000"/>
                </a:solidFill>
              </a:rPr>
              <a:t>发散 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6074167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3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utoUpdateAnimBg="0"/>
      <p:bldP spid="13328" grpId="0" autoUpdateAnimBg="0"/>
      <p:bldP spid="13346" grpId="0" autoUpdateAnimBg="0"/>
      <p:bldP spid="1334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44525"/>
            <a:ext cx="32702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 smtClean="0">
                <a:solidFill>
                  <a:schemeClr val="bg2"/>
                </a:solidFill>
                <a:ea typeface="楷体_GB2312" pitchFamily="49" charset="-122"/>
              </a:rPr>
              <a:t>计算广义积分</a:t>
            </a:r>
            <a:endParaRPr lang="zh-CN" altLang="en-US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>
            <p:extLst/>
          </p:nvPr>
        </p:nvGraphicFramePr>
        <p:xfrm>
          <a:off x="5162550" y="520700"/>
          <a:ext cx="29591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87" name="Equation" r:id="rId3" imgW="2958840" imgH="749160" progId="Equation.3">
                  <p:embed/>
                </p:oleObj>
              </mc:Choice>
              <mc:Fallback>
                <p:oleObj name="Equation" r:id="rId3" imgW="2958840" imgH="749160" progId="Equation.3">
                  <p:embed/>
                  <p:pic>
                    <p:nvPicPr>
                      <p:cNvPr id="143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2550" y="520700"/>
                        <a:ext cx="29591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063750" y="1600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4343" name="Object 7"/>
          <p:cNvGraphicFramePr>
            <a:graphicFrameLocks noChangeAspect="1"/>
          </p:cNvGraphicFramePr>
          <p:nvPr>
            <p:extLst/>
          </p:nvPr>
        </p:nvGraphicFramePr>
        <p:xfrm>
          <a:off x="2952750" y="1452563"/>
          <a:ext cx="2311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88" name="Equation" r:id="rId5" imgW="2311200" imgH="927000" progId="Equation.3">
                  <p:embed/>
                </p:oleObj>
              </mc:Choice>
              <mc:Fallback>
                <p:oleObj name="Equation" r:id="rId5" imgW="2311200" imgH="927000" progId="Equation.3">
                  <p:embed/>
                  <p:pic>
                    <p:nvPicPr>
                      <p:cNvPr id="1434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0" y="1452563"/>
                        <a:ext cx="2311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8" name="Line 22"/>
          <p:cNvSpPr>
            <a:spLocks noChangeShapeType="1"/>
          </p:cNvSpPr>
          <p:nvPr/>
        </p:nvSpPr>
        <p:spPr bwMode="auto">
          <a:xfrm>
            <a:off x="5334000" y="1538288"/>
            <a:ext cx="0" cy="900112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4359" name="Object 23"/>
          <p:cNvGraphicFramePr>
            <a:graphicFrameLocks noChangeAspect="1"/>
          </p:cNvGraphicFramePr>
          <p:nvPr>
            <p:extLst/>
          </p:nvPr>
        </p:nvGraphicFramePr>
        <p:xfrm>
          <a:off x="5410200" y="1566863"/>
          <a:ext cx="571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89" name="Equation" r:id="rId7" imgW="571320" imgH="774360" progId="Equation.3">
                  <p:embed/>
                </p:oleObj>
              </mc:Choice>
              <mc:Fallback>
                <p:oleObj name="Equation" r:id="rId7" imgW="571320" imgH="774360" progId="Equation.3">
                  <p:embed/>
                  <p:pic>
                    <p:nvPicPr>
                      <p:cNvPr id="1435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566863"/>
                        <a:ext cx="5715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0" name="Object 24"/>
          <p:cNvGraphicFramePr>
            <a:graphicFrameLocks noChangeAspect="1"/>
          </p:cNvGraphicFramePr>
          <p:nvPr>
            <p:extLst/>
          </p:nvPr>
        </p:nvGraphicFramePr>
        <p:xfrm>
          <a:off x="5975350" y="1517650"/>
          <a:ext cx="2171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90" name="Equation" r:id="rId9" imgW="2171520" imgH="927000" progId="Equation.3">
                  <p:embed/>
                </p:oleObj>
              </mc:Choice>
              <mc:Fallback>
                <p:oleObj name="Equation" r:id="rId9" imgW="2171520" imgH="927000" progId="Equation.3">
                  <p:embed/>
                  <p:pic>
                    <p:nvPicPr>
                      <p:cNvPr id="1436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5350" y="1517650"/>
                        <a:ext cx="2171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1" name="Object 25"/>
          <p:cNvGraphicFramePr>
            <a:graphicFrameLocks noChangeAspect="1"/>
          </p:cNvGraphicFramePr>
          <p:nvPr>
            <p:extLst/>
          </p:nvPr>
        </p:nvGraphicFramePr>
        <p:xfrm>
          <a:off x="3786188" y="2590800"/>
          <a:ext cx="16891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91" name="Equation" r:id="rId11" imgW="1688760" imgH="952200" progId="Equation.3">
                  <p:embed/>
                </p:oleObj>
              </mc:Choice>
              <mc:Fallback>
                <p:oleObj name="Equation" r:id="rId11" imgW="1688760" imgH="952200" progId="Equation.3">
                  <p:embed/>
                  <p:pic>
                    <p:nvPicPr>
                      <p:cNvPr id="1436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8" y="2590800"/>
                        <a:ext cx="16891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2" name="Line 26"/>
          <p:cNvSpPr>
            <a:spLocks noChangeShapeType="1"/>
          </p:cNvSpPr>
          <p:nvPr/>
        </p:nvSpPr>
        <p:spPr bwMode="auto">
          <a:xfrm>
            <a:off x="5562600" y="2644776"/>
            <a:ext cx="0" cy="900113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4363" name="Object 27"/>
          <p:cNvGraphicFramePr>
            <a:graphicFrameLocks noChangeAspect="1"/>
          </p:cNvGraphicFramePr>
          <p:nvPr>
            <p:extLst/>
          </p:nvPr>
        </p:nvGraphicFramePr>
        <p:xfrm>
          <a:off x="5638800" y="2705100"/>
          <a:ext cx="571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92" name="Equation" r:id="rId13" imgW="571320" imgH="774360" progId="Equation.3">
                  <p:embed/>
                </p:oleObj>
              </mc:Choice>
              <mc:Fallback>
                <p:oleObj name="Equation" r:id="rId13" imgW="571320" imgH="774360" progId="Equation.3">
                  <p:embed/>
                  <p:pic>
                    <p:nvPicPr>
                      <p:cNvPr id="1436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705100"/>
                        <a:ext cx="5715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5" name="Object 29"/>
          <p:cNvGraphicFramePr>
            <a:graphicFrameLocks noChangeAspect="1"/>
          </p:cNvGraphicFramePr>
          <p:nvPr>
            <p:extLst/>
          </p:nvPr>
        </p:nvGraphicFramePr>
        <p:xfrm>
          <a:off x="3805238" y="3657600"/>
          <a:ext cx="7620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93" name="Equation" r:id="rId15" imgW="761760" imgH="952200" progId="Equation.3">
                  <p:embed/>
                </p:oleObj>
              </mc:Choice>
              <mc:Fallback>
                <p:oleObj name="Equation" r:id="rId15" imgW="761760" imgH="952200" progId="Equation.3">
                  <p:embed/>
                  <p:pic>
                    <p:nvPicPr>
                      <p:cNvPr id="1436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5238" y="3657600"/>
                        <a:ext cx="7620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22111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4686</TotalTime>
  <Words>1511</Words>
  <Application>Microsoft Office PowerPoint</Application>
  <PresentationFormat>宽屏</PresentationFormat>
  <Paragraphs>288</Paragraphs>
  <Slides>46</Slides>
  <Notes>4</Notes>
  <HiddenSlides>1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5</vt:i4>
      </vt:variant>
      <vt:variant>
        <vt:lpstr>幻灯片标题</vt:lpstr>
      </vt:variant>
      <vt:variant>
        <vt:i4>46</vt:i4>
      </vt:variant>
    </vt:vector>
  </HeadingPairs>
  <TitlesOfParts>
    <vt:vector size="63" baseType="lpstr">
      <vt:lpstr>仿宋_GB2312</vt:lpstr>
      <vt:lpstr>黑体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1_空演示文稿</vt:lpstr>
      <vt:lpstr>2_空演示文稿</vt:lpstr>
      <vt:lpstr>位图图像</vt:lpstr>
      <vt:lpstr>Equation</vt:lpstr>
      <vt:lpstr>BMP 图象</vt:lpstr>
      <vt:lpstr>BMP 图像</vt:lpstr>
      <vt:lpstr>公式</vt:lpstr>
      <vt:lpstr>PowerPoint 演示文稿</vt:lpstr>
      <vt:lpstr>PowerPoint 演示文稿</vt:lpstr>
      <vt:lpstr>定义1. 设</vt:lpstr>
      <vt:lpstr>PowerPoint 演示文稿</vt:lpstr>
      <vt:lpstr>PowerPoint 演示文稿</vt:lpstr>
      <vt:lpstr>PowerPoint 演示文稿</vt:lpstr>
      <vt:lpstr>例1. 计算广义积分</vt:lpstr>
      <vt:lpstr>例2.  证明第一类 p 积分</vt:lpstr>
      <vt:lpstr>例3. 计算广义积分</vt:lpstr>
      <vt:lpstr>PowerPoint 演示文稿</vt:lpstr>
      <vt:lpstr>PowerPoint 演示文稿</vt:lpstr>
      <vt:lpstr>PowerPoint 演示文稿</vt:lpstr>
      <vt:lpstr>定义2. 设</vt:lpstr>
      <vt:lpstr>说明: </vt:lpstr>
      <vt:lpstr>注意: 若瑕点</vt:lpstr>
      <vt:lpstr>例4. 计算广义积分</vt:lpstr>
      <vt:lpstr>例6. 证明广义积分</vt:lpstr>
      <vt:lpstr>例7.</vt:lpstr>
      <vt:lpstr>内容小结</vt:lpstr>
      <vt:lpstr>说明:  (1) 有时通过换元 , 广义积分和常义积分可以互</vt:lpstr>
      <vt:lpstr> (3) 有时需考虑(Cauchy)主值意义下的广义积分. </vt:lpstr>
      <vt:lpstr>PowerPoint 演示文稿</vt:lpstr>
      <vt:lpstr>思考   试证</vt:lpstr>
      <vt:lpstr>PowerPoint 演示文稿</vt:lpstr>
      <vt:lpstr>1.  无界区间广义积分的审敛法</vt:lpstr>
      <vt:lpstr>定理2 . (比较审敛原理)</vt:lpstr>
      <vt:lpstr>PowerPoint 演示文稿</vt:lpstr>
      <vt:lpstr>定理3. (比较审敛法 1)</vt:lpstr>
      <vt:lpstr>例1.  判别广义积分</vt:lpstr>
      <vt:lpstr>定理4. (极限审敛法1)</vt:lpstr>
      <vt:lpstr>2) 当</vt:lpstr>
      <vt:lpstr>例2. 判别广义积分</vt:lpstr>
      <vt:lpstr>定理5.</vt:lpstr>
      <vt:lpstr>定义. 设广义积分</vt:lpstr>
      <vt:lpstr>2.  无界函数广义积分的审敛法</vt:lpstr>
      <vt:lpstr>定理6. (比较审敛法 2)</vt:lpstr>
      <vt:lpstr>定理7. (极限审敛法2)</vt:lpstr>
      <vt:lpstr>例6. 判定椭圆积分</vt:lpstr>
      <vt:lpstr>PowerPoint 演示文稿</vt:lpstr>
      <vt:lpstr>类似定理5, 有下列结论:</vt:lpstr>
      <vt:lpstr>*三、 函数</vt:lpstr>
      <vt:lpstr>PowerPoint 演示文稿</vt:lpstr>
      <vt:lpstr>2. 性质</vt:lpstr>
      <vt:lpstr>(2)</vt:lpstr>
      <vt:lpstr>(4)</vt:lpstr>
      <vt:lpstr>内容小结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张勇;北师大数科院</dc:creator>
  <cp:lastModifiedBy>webuser</cp:lastModifiedBy>
  <cp:revision>187</cp:revision>
  <cp:lastPrinted>2024-11-28T08:01:07Z</cp:lastPrinted>
  <dcterms:created xsi:type="dcterms:W3CDTF">2000-10-11T02:23:36Z</dcterms:created>
  <dcterms:modified xsi:type="dcterms:W3CDTF">2025-12-15T07:15:43Z</dcterms:modified>
</cp:coreProperties>
</file>