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68" r:id="rId2"/>
    <p:sldMasterId id="2147483780" r:id="rId3"/>
  </p:sldMasterIdLst>
  <p:notesMasterIdLst>
    <p:notesMasterId r:id="rId60"/>
  </p:notesMasterIdLst>
  <p:handoutMasterIdLst>
    <p:handoutMasterId r:id="rId61"/>
  </p:handoutMasterIdLst>
  <p:sldIdLst>
    <p:sldId id="281" r:id="rId4"/>
    <p:sldId id="365" r:id="rId5"/>
    <p:sldId id="366" r:id="rId6"/>
    <p:sldId id="367" r:id="rId7"/>
    <p:sldId id="368" r:id="rId8"/>
    <p:sldId id="369" r:id="rId9"/>
    <p:sldId id="370" r:id="rId10"/>
    <p:sldId id="371" r:id="rId11"/>
    <p:sldId id="372" r:id="rId12"/>
    <p:sldId id="373" r:id="rId13"/>
    <p:sldId id="374" r:id="rId14"/>
    <p:sldId id="375" r:id="rId15"/>
    <p:sldId id="376" r:id="rId16"/>
    <p:sldId id="377" r:id="rId17"/>
    <p:sldId id="378" r:id="rId18"/>
    <p:sldId id="379" r:id="rId19"/>
    <p:sldId id="380" r:id="rId20"/>
    <p:sldId id="381" r:id="rId21"/>
    <p:sldId id="382" r:id="rId22"/>
    <p:sldId id="383" r:id="rId23"/>
    <p:sldId id="385" r:id="rId24"/>
    <p:sldId id="386" r:id="rId25"/>
    <p:sldId id="387" r:id="rId26"/>
    <p:sldId id="424" r:id="rId27"/>
    <p:sldId id="425" r:id="rId28"/>
    <p:sldId id="426" r:id="rId29"/>
    <p:sldId id="427" r:id="rId30"/>
    <p:sldId id="428" r:id="rId31"/>
    <p:sldId id="429" r:id="rId32"/>
    <p:sldId id="430" r:id="rId33"/>
    <p:sldId id="431" r:id="rId34"/>
    <p:sldId id="432" r:id="rId35"/>
    <p:sldId id="433" r:id="rId36"/>
    <p:sldId id="419" r:id="rId37"/>
    <p:sldId id="420" r:id="rId38"/>
    <p:sldId id="421" r:id="rId39"/>
    <p:sldId id="422" r:id="rId40"/>
    <p:sldId id="423" r:id="rId41"/>
    <p:sldId id="388" r:id="rId42"/>
    <p:sldId id="389" r:id="rId43"/>
    <p:sldId id="390" r:id="rId44"/>
    <p:sldId id="391" r:id="rId45"/>
    <p:sldId id="407" r:id="rId46"/>
    <p:sldId id="408" r:id="rId47"/>
    <p:sldId id="489" r:id="rId48"/>
    <p:sldId id="491" r:id="rId49"/>
    <p:sldId id="490" r:id="rId50"/>
    <p:sldId id="492" r:id="rId51"/>
    <p:sldId id="409" r:id="rId52"/>
    <p:sldId id="410" r:id="rId53"/>
    <p:sldId id="411" r:id="rId54"/>
    <p:sldId id="412" r:id="rId55"/>
    <p:sldId id="414" r:id="rId56"/>
    <p:sldId id="415" r:id="rId57"/>
    <p:sldId id="416" r:id="rId58"/>
    <p:sldId id="417" r:id="rId59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emf"/><Relationship Id="rId3" Type="http://schemas.openxmlformats.org/officeDocument/2006/relationships/image" Target="../media/image145.emf"/><Relationship Id="rId7" Type="http://schemas.openxmlformats.org/officeDocument/2006/relationships/image" Target="../media/image149.emf"/><Relationship Id="rId12" Type="http://schemas.openxmlformats.org/officeDocument/2006/relationships/image" Target="../media/image83.emf"/><Relationship Id="rId2" Type="http://schemas.openxmlformats.org/officeDocument/2006/relationships/image" Target="../media/image144.emf"/><Relationship Id="rId1" Type="http://schemas.openxmlformats.org/officeDocument/2006/relationships/image" Target="../media/image143.emf"/><Relationship Id="rId6" Type="http://schemas.openxmlformats.org/officeDocument/2006/relationships/image" Target="../media/image148.emf"/><Relationship Id="rId11" Type="http://schemas.openxmlformats.org/officeDocument/2006/relationships/image" Target="../media/image153.emf"/><Relationship Id="rId5" Type="http://schemas.openxmlformats.org/officeDocument/2006/relationships/image" Target="../media/image147.emf"/><Relationship Id="rId10" Type="http://schemas.openxmlformats.org/officeDocument/2006/relationships/image" Target="../media/image152.emf"/><Relationship Id="rId4" Type="http://schemas.openxmlformats.org/officeDocument/2006/relationships/image" Target="../media/image146.emf"/><Relationship Id="rId9" Type="http://schemas.openxmlformats.org/officeDocument/2006/relationships/image" Target="../media/image151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emf"/><Relationship Id="rId13" Type="http://schemas.openxmlformats.org/officeDocument/2006/relationships/image" Target="../media/image166.emf"/><Relationship Id="rId3" Type="http://schemas.openxmlformats.org/officeDocument/2006/relationships/image" Target="../media/image156.emf"/><Relationship Id="rId7" Type="http://schemas.openxmlformats.org/officeDocument/2006/relationships/image" Target="../media/image160.emf"/><Relationship Id="rId12" Type="http://schemas.openxmlformats.org/officeDocument/2006/relationships/image" Target="../media/image165.emf"/><Relationship Id="rId17" Type="http://schemas.openxmlformats.org/officeDocument/2006/relationships/image" Target="../media/image170.emf"/><Relationship Id="rId2" Type="http://schemas.openxmlformats.org/officeDocument/2006/relationships/image" Target="../media/image155.emf"/><Relationship Id="rId16" Type="http://schemas.openxmlformats.org/officeDocument/2006/relationships/image" Target="../media/image169.emf"/><Relationship Id="rId1" Type="http://schemas.openxmlformats.org/officeDocument/2006/relationships/image" Target="../media/image154.png"/><Relationship Id="rId6" Type="http://schemas.openxmlformats.org/officeDocument/2006/relationships/image" Target="../media/image159.emf"/><Relationship Id="rId11" Type="http://schemas.openxmlformats.org/officeDocument/2006/relationships/image" Target="../media/image164.emf"/><Relationship Id="rId5" Type="http://schemas.openxmlformats.org/officeDocument/2006/relationships/image" Target="../media/image158.emf"/><Relationship Id="rId15" Type="http://schemas.openxmlformats.org/officeDocument/2006/relationships/image" Target="../media/image168.emf"/><Relationship Id="rId10" Type="http://schemas.openxmlformats.org/officeDocument/2006/relationships/image" Target="../media/image163.emf"/><Relationship Id="rId4" Type="http://schemas.openxmlformats.org/officeDocument/2006/relationships/image" Target="../media/image157.emf"/><Relationship Id="rId9" Type="http://schemas.openxmlformats.org/officeDocument/2006/relationships/image" Target="../media/image162.emf"/><Relationship Id="rId14" Type="http://schemas.openxmlformats.org/officeDocument/2006/relationships/image" Target="../media/image167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wmf"/><Relationship Id="rId3" Type="http://schemas.openxmlformats.org/officeDocument/2006/relationships/image" Target="../media/image176.wmf"/><Relationship Id="rId7" Type="http://schemas.openxmlformats.org/officeDocument/2006/relationships/image" Target="../media/image180.emf"/><Relationship Id="rId2" Type="http://schemas.openxmlformats.org/officeDocument/2006/relationships/image" Target="../media/image175.wmf"/><Relationship Id="rId1" Type="http://schemas.openxmlformats.org/officeDocument/2006/relationships/image" Target="../media/image174.png"/><Relationship Id="rId6" Type="http://schemas.openxmlformats.org/officeDocument/2006/relationships/image" Target="../media/image179.emf"/><Relationship Id="rId11" Type="http://schemas.openxmlformats.org/officeDocument/2006/relationships/image" Target="../media/image184.emf"/><Relationship Id="rId5" Type="http://schemas.openxmlformats.org/officeDocument/2006/relationships/image" Target="../media/image178.wmf"/><Relationship Id="rId10" Type="http://schemas.openxmlformats.org/officeDocument/2006/relationships/image" Target="../media/image183.emf"/><Relationship Id="rId4" Type="http://schemas.openxmlformats.org/officeDocument/2006/relationships/image" Target="../media/image177.wmf"/><Relationship Id="rId9" Type="http://schemas.openxmlformats.org/officeDocument/2006/relationships/image" Target="../media/image182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emf"/><Relationship Id="rId13" Type="http://schemas.openxmlformats.org/officeDocument/2006/relationships/image" Target="../media/image198.emf"/><Relationship Id="rId18" Type="http://schemas.openxmlformats.org/officeDocument/2006/relationships/image" Target="../media/image203.emf"/><Relationship Id="rId3" Type="http://schemas.openxmlformats.org/officeDocument/2006/relationships/image" Target="../media/image188.png"/><Relationship Id="rId21" Type="http://schemas.openxmlformats.org/officeDocument/2006/relationships/image" Target="../media/image206.emf"/><Relationship Id="rId7" Type="http://schemas.openxmlformats.org/officeDocument/2006/relationships/image" Target="../media/image192.emf"/><Relationship Id="rId12" Type="http://schemas.openxmlformats.org/officeDocument/2006/relationships/image" Target="../media/image197.emf"/><Relationship Id="rId17" Type="http://schemas.openxmlformats.org/officeDocument/2006/relationships/image" Target="../media/image202.emf"/><Relationship Id="rId2" Type="http://schemas.openxmlformats.org/officeDocument/2006/relationships/image" Target="../media/image187.emf"/><Relationship Id="rId16" Type="http://schemas.openxmlformats.org/officeDocument/2006/relationships/image" Target="../media/image201.emf"/><Relationship Id="rId20" Type="http://schemas.openxmlformats.org/officeDocument/2006/relationships/image" Target="../media/image205.emf"/><Relationship Id="rId1" Type="http://schemas.openxmlformats.org/officeDocument/2006/relationships/image" Target="../media/image186.emf"/><Relationship Id="rId6" Type="http://schemas.openxmlformats.org/officeDocument/2006/relationships/image" Target="../media/image191.emf"/><Relationship Id="rId11" Type="http://schemas.openxmlformats.org/officeDocument/2006/relationships/image" Target="../media/image196.emf"/><Relationship Id="rId5" Type="http://schemas.openxmlformats.org/officeDocument/2006/relationships/image" Target="../media/image190.emf"/><Relationship Id="rId15" Type="http://schemas.openxmlformats.org/officeDocument/2006/relationships/image" Target="../media/image200.emf"/><Relationship Id="rId10" Type="http://schemas.openxmlformats.org/officeDocument/2006/relationships/image" Target="../media/image195.emf"/><Relationship Id="rId19" Type="http://schemas.openxmlformats.org/officeDocument/2006/relationships/image" Target="../media/image204.emf"/><Relationship Id="rId4" Type="http://schemas.openxmlformats.org/officeDocument/2006/relationships/image" Target="../media/image189.emf"/><Relationship Id="rId9" Type="http://schemas.openxmlformats.org/officeDocument/2006/relationships/image" Target="../media/image194.emf"/><Relationship Id="rId14" Type="http://schemas.openxmlformats.org/officeDocument/2006/relationships/image" Target="../media/image199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emf"/><Relationship Id="rId13" Type="http://schemas.openxmlformats.org/officeDocument/2006/relationships/image" Target="../media/image219.emf"/><Relationship Id="rId18" Type="http://schemas.openxmlformats.org/officeDocument/2006/relationships/image" Target="../media/image224.emf"/><Relationship Id="rId3" Type="http://schemas.openxmlformats.org/officeDocument/2006/relationships/image" Target="../media/image209.png"/><Relationship Id="rId7" Type="http://schemas.openxmlformats.org/officeDocument/2006/relationships/image" Target="../media/image213.emf"/><Relationship Id="rId12" Type="http://schemas.openxmlformats.org/officeDocument/2006/relationships/image" Target="../media/image218.emf"/><Relationship Id="rId17" Type="http://schemas.openxmlformats.org/officeDocument/2006/relationships/image" Target="../media/image223.emf"/><Relationship Id="rId2" Type="http://schemas.openxmlformats.org/officeDocument/2006/relationships/image" Target="../media/image208.emf"/><Relationship Id="rId16" Type="http://schemas.openxmlformats.org/officeDocument/2006/relationships/image" Target="../media/image222.emf"/><Relationship Id="rId20" Type="http://schemas.openxmlformats.org/officeDocument/2006/relationships/image" Target="../media/image226.emf"/><Relationship Id="rId1" Type="http://schemas.openxmlformats.org/officeDocument/2006/relationships/image" Target="../media/image207.png"/><Relationship Id="rId6" Type="http://schemas.openxmlformats.org/officeDocument/2006/relationships/image" Target="../media/image212.emf"/><Relationship Id="rId11" Type="http://schemas.openxmlformats.org/officeDocument/2006/relationships/image" Target="../media/image217.emf"/><Relationship Id="rId5" Type="http://schemas.openxmlformats.org/officeDocument/2006/relationships/image" Target="../media/image211.emf"/><Relationship Id="rId15" Type="http://schemas.openxmlformats.org/officeDocument/2006/relationships/image" Target="../media/image221.emf"/><Relationship Id="rId10" Type="http://schemas.openxmlformats.org/officeDocument/2006/relationships/image" Target="../media/image216.emf"/><Relationship Id="rId19" Type="http://schemas.openxmlformats.org/officeDocument/2006/relationships/image" Target="../media/image225.emf"/><Relationship Id="rId4" Type="http://schemas.openxmlformats.org/officeDocument/2006/relationships/image" Target="../media/image210.emf"/><Relationship Id="rId9" Type="http://schemas.openxmlformats.org/officeDocument/2006/relationships/image" Target="../media/image215.emf"/><Relationship Id="rId14" Type="http://schemas.openxmlformats.org/officeDocument/2006/relationships/image" Target="../media/image220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5.emf"/><Relationship Id="rId3" Type="http://schemas.openxmlformats.org/officeDocument/2006/relationships/image" Target="../media/image230.emf"/><Relationship Id="rId7" Type="http://schemas.openxmlformats.org/officeDocument/2006/relationships/image" Target="../media/image234.emf"/><Relationship Id="rId12" Type="http://schemas.openxmlformats.org/officeDocument/2006/relationships/image" Target="../media/image239.emf"/><Relationship Id="rId2" Type="http://schemas.openxmlformats.org/officeDocument/2006/relationships/image" Target="../media/image229.emf"/><Relationship Id="rId1" Type="http://schemas.openxmlformats.org/officeDocument/2006/relationships/image" Target="../media/image228.emf"/><Relationship Id="rId6" Type="http://schemas.openxmlformats.org/officeDocument/2006/relationships/image" Target="../media/image233.emf"/><Relationship Id="rId11" Type="http://schemas.openxmlformats.org/officeDocument/2006/relationships/image" Target="../media/image238.emf"/><Relationship Id="rId5" Type="http://schemas.openxmlformats.org/officeDocument/2006/relationships/image" Target="../media/image232.emf"/><Relationship Id="rId10" Type="http://schemas.openxmlformats.org/officeDocument/2006/relationships/image" Target="../media/image237.emf"/><Relationship Id="rId4" Type="http://schemas.openxmlformats.org/officeDocument/2006/relationships/image" Target="../media/image231.emf"/><Relationship Id="rId9" Type="http://schemas.openxmlformats.org/officeDocument/2006/relationships/image" Target="../media/image236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emf"/><Relationship Id="rId13" Type="http://schemas.openxmlformats.org/officeDocument/2006/relationships/image" Target="../media/image252.emf"/><Relationship Id="rId3" Type="http://schemas.openxmlformats.org/officeDocument/2006/relationships/image" Target="../media/image242.emf"/><Relationship Id="rId7" Type="http://schemas.openxmlformats.org/officeDocument/2006/relationships/image" Target="../media/image246.emf"/><Relationship Id="rId12" Type="http://schemas.openxmlformats.org/officeDocument/2006/relationships/image" Target="../media/image251.emf"/><Relationship Id="rId2" Type="http://schemas.openxmlformats.org/officeDocument/2006/relationships/image" Target="../media/image241.emf"/><Relationship Id="rId1" Type="http://schemas.openxmlformats.org/officeDocument/2006/relationships/image" Target="../media/image240.emf"/><Relationship Id="rId6" Type="http://schemas.openxmlformats.org/officeDocument/2006/relationships/image" Target="../media/image245.emf"/><Relationship Id="rId11" Type="http://schemas.openxmlformats.org/officeDocument/2006/relationships/image" Target="../media/image250.emf"/><Relationship Id="rId5" Type="http://schemas.openxmlformats.org/officeDocument/2006/relationships/image" Target="../media/image244.emf"/><Relationship Id="rId10" Type="http://schemas.openxmlformats.org/officeDocument/2006/relationships/image" Target="../media/image249.emf"/><Relationship Id="rId4" Type="http://schemas.openxmlformats.org/officeDocument/2006/relationships/image" Target="../media/image243.emf"/><Relationship Id="rId9" Type="http://schemas.openxmlformats.org/officeDocument/2006/relationships/image" Target="../media/image248.emf"/><Relationship Id="rId14" Type="http://schemas.openxmlformats.org/officeDocument/2006/relationships/image" Target="../media/image253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emf"/><Relationship Id="rId2" Type="http://schemas.openxmlformats.org/officeDocument/2006/relationships/image" Target="../media/image255.emf"/><Relationship Id="rId1" Type="http://schemas.openxmlformats.org/officeDocument/2006/relationships/image" Target="../media/image254.emf"/><Relationship Id="rId4" Type="http://schemas.openxmlformats.org/officeDocument/2006/relationships/image" Target="../media/image257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emf"/><Relationship Id="rId2" Type="http://schemas.openxmlformats.org/officeDocument/2006/relationships/image" Target="../media/image259.emf"/><Relationship Id="rId1" Type="http://schemas.openxmlformats.org/officeDocument/2006/relationships/image" Target="../media/image258.emf"/><Relationship Id="rId6" Type="http://schemas.openxmlformats.org/officeDocument/2006/relationships/image" Target="../media/image263.emf"/><Relationship Id="rId5" Type="http://schemas.openxmlformats.org/officeDocument/2006/relationships/image" Target="../media/image262.emf"/><Relationship Id="rId4" Type="http://schemas.openxmlformats.org/officeDocument/2006/relationships/image" Target="../media/image261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emf"/><Relationship Id="rId3" Type="http://schemas.openxmlformats.org/officeDocument/2006/relationships/image" Target="../media/image266.emf"/><Relationship Id="rId7" Type="http://schemas.openxmlformats.org/officeDocument/2006/relationships/image" Target="../media/image270.emf"/><Relationship Id="rId2" Type="http://schemas.openxmlformats.org/officeDocument/2006/relationships/image" Target="../media/image265.emf"/><Relationship Id="rId1" Type="http://schemas.openxmlformats.org/officeDocument/2006/relationships/image" Target="../media/image264.emf"/><Relationship Id="rId6" Type="http://schemas.openxmlformats.org/officeDocument/2006/relationships/image" Target="../media/image269.emf"/><Relationship Id="rId5" Type="http://schemas.openxmlformats.org/officeDocument/2006/relationships/image" Target="../media/image268.emf"/><Relationship Id="rId4" Type="http://schemas.openxmlformats.org/officeDocument/2006/relationships/image" Target="../media/image26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9.emf"/><Relationship Id="rId13" Type="http://schemas.openxmlformats.org/officeDocument/2006/relationships/image" Target="../media/image284.emf"/><Relationship Id="rId18" Type="http://schemas.openxmlformats.org/officeDocument/2006/relationships/image" Target="../media/image289.emf"/><Relationship Id="rId3" Type="http://schemas.openxmlformats.org/officeDocument/2006/relationships/image" Target="../media/image274.emf"/><Relationship Id="rId7" Type="http://schemas.openxmlformats.org/officeDocument/2006/relationships/image" Target="../media/image278.emf"/><Relationship Id="rId12" Type="http://schemas.openxmlformats.org/officeDocument/2006/relationships/image" Target="../media/image283.emf"/><Relationship Id="rId17" Type="http://schemas.openxmlformats.org/officeDocument/2006/relationships/image" Target="../media/image288.emf"/><Relationship Id="rId2" Type="http://schemas.openxmlformats.org/officeDocument/2006/relationships/image" Target="../media/image273.emf"/><Relationship Id="rId16" Type="http://schemas.openxmlformats.org/officeDocument/2006/relationships/image" Target="../media/image287.emf"/><Relationship Id="rId1" Type="http://schemas.openxmlformats.org/officeDocument/2006/relationships/image" Target="../media/image272.emf"/><Relationship Id="rId6" Type="http://schemas.openxmlformats.org/officeDocument/2006/relationships/image" Target="../media/image277.emf"/><Relationship Id="rId11" Type="http://schemas.openxmlformats.org/officeDocument/2006/relationships/image" Target="../media/image282.emf"/><Relationship Id="rId5" Type="http://schemas.openxmlformats.org/officeDocument/2006/relationships/image" Target="../media/image276.emf"/><Relationship Id="rId15" Type="http://schemas.openxmlformats.org/officeDocument/2006/relationships/image" Target="../media/image286.emf"/><Relationship Id="rId10" Type="http://schemas.openxmlformats.org/officeDocument/2006/relationships/image" Target="../media/image281.emf"/><Relationship Id="rId4" Type="http://schemas.openxmlformats.org/officeDocument/2006/relationships/image" Target="../media/image275.emf"/><Relationship Id="rId9" Type="http://schemas.openxmlformats.org/officeDocument/2006/relationships/image" Target="../media/image280.emf"/><Relationship Id="rId14" Type="http://schemas.openxmlformats.org/officeDocument/2006/relationships/image" Target="../media/image285.png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7.emf"/><Relationship Id="rId13" Type="http://schemas.openxmlformats.org/officeDocument/2006/relationships/image" Target="../media/image302.emf"/><Relationship Id="rId3" Type="http://schemas.openxmlformats.org/officeDocument/2006/relationships/image" Target="../media/image292.emf"/><Relationship Id="rId7" Type="http://schemas.openxmlformats.org/officeDocument/2006/relationships/image" Target="../media/image296.emf"/><Relationship Id="rId12" Type="http://schemas.openxmlformats.org/officeDocument/2006/relationships/image" Target="../media/image301.emf"/><Relationship Id="rId2" Type="http://schemas.openxmlformats.org/officeDocument/2006/relationships/image" Target="../media/image291.emf"/><Relationship Id="rId1" Type="http://schemas.openxmlformats.org/officeDocument/2006/relationships/image" Target="../media/image290.emf"/><Relationship Id="rId6" Type="http://schemas.openxmlformats.org/officeDocument/2006/relationships/image" Target="../media/image295.emf"/><Relationship Id="rId11" Type="http://schemas.openxmlformats.org/officeDocument/2006/relationships/image" Target="../media/image300.emf"/><Relationship Id="rId5" Type="http://schemas.openxmlformats.org/officeDocument/2006/relationships/image" Target="../media/image294.emf"/><Relationship Id="rId10" Type="http://schemas.openxmlformats.org/officeDocument/2006/relationships/image" Target="../media/image299.emf"/><Relationship Id="rId4" Type="http://schemas.openxmlformats.org/officeDocument/2006/relationships/image" Target="../media/image293.emf"/><Relationship Id="rId9" Type="http://schemas.openxmlformats.org/officeDocument/2006/relationships/image" Target="../media/image298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emf"/><Relationship Id="rId13" Type="http://schemas.openxmlformats.org/officeDocument/2006/relationships/image" Target="../media/image315.emf"/><Relationship Id="rId18" Type="http://schemas.openxmlformats.org/officeDocument/2006/relationships/image" Target="../media/image320.emf"/><Relationship Id="rId26" Type="http://schemas.openxmlformats.org/officeDocument/2006/relationships/image" Target="../media/image328.emf"/><Relationship Id="rId3" Type="http://schemas.openxmlformats.org/officeDocument/2006/relationships/image" Target="../media/image305.emf"/><Relationship Id="rId21" Type="http://schemas.openxmlformats.org/officeDocument/2006/relationships/image" Target="../media/image323.png"/><Relationship Id="rId7" Type="http://schemas.openxmlformats.org/officeDocument/2006/relationships/image" Target="../media/image309.emf"/><Relationship Id="rId12" Type="http://schemas.openxmlformats.org/officeDocument/2006/relationships/image" Target="../media/image314.emf"/><Relationship Id="rId17" Type="http://schemas.openxmlformats.org/officeDocument/2006/relationships/image" Target="../media/image319.emf"/><Relationship Id="rId25" Type="http://schemas.openxmlformats.org/officeDocument/2006/relationships/image" Target="../media/image327.emf"/><Relationship Id="rId2" Type="http://schemas.openxmlformats.org/officeDocument/2006/relationships/image" Target="../media/image304.emf"/><Relationship Id="rId16" Type="http://schemas.openxmlformats.org/officeDocument/2006/relationships/image" Target="../media/image318.png"/><Relationship Id="rId20" Type="http://schemas.openxmlformats.org/officeDocument/2006/relationships/image" Target="../media/image322.emf"/><Relationship Id="rId1" Type="http://schemas.openxmlformats.org/officeDocument/2006/relationships/image" Target="../media/image303.emf"/><Relationship Id="rId6" Type="http://schemas.openxmlformats.org/officeDocument/2006/relationships/image" Target="../media/image308.emf"/><Relationship Id="rId11" Type="http://schemas.openxmlformats.org/officeDocument/2006/relationships/image" Target="../media/image313.emf"/><Relationship Id="rId24" Type="http://schemas.openxmlformats.org/officeDocument/2006/relationships/image" Target="../media/image326.emf"/><Relationship Id="rId5" Type="http://schemas.openxmlformats.org/officeDocument/2006/relationships/image" Target="../media/image307.emf"/><Relationship Id="rId15" Type="http://schemas.openxmlformats.org/officeDocument/2006/relationships/image" Target="../media/image317.emf"/><Relationship Id="rId23" Type="http://schemas.openxmlformats.org/officeDocument/2006/relationships/image" Target="../media/image325.emf"/><Relationship Id="rId28" Type="http://schemas.openxmlformats.org/officeDocument/2006/relationships/image" Target="../media/image330.emf"/><Relationship Id="rId10" Type="http://schemas.openxmlformats.org/officeDocument/2006/relationships/image" Target="../media/image312.emf"/><Relationship Id="rId19" Type="http://schemas.openxmlformats.org/officeDocument/2006/relationships/image" Target="../media/image321.emf"/><Relationship Id="rId4" Type="http://schemas.openxmlformats.org/officeDocument/2006/relationships/image" Target="../media/image306.emf"/><Relationship Id="rId9" Type="http://schemas.openxmlformats.org/officeDocument/2006/relationships/image" Target="../media/image311.emf"/><Relationship Id="rId14" Type="http://schemas.openxmlformats.org/officeDocument/2006/relationships/image" Target="../media/image316.emf"/><Relationship Id="rId22" Type="http://schemas.openxmlformats.org/officeDocument/2006/relationships/image" Target="../media/image324.emf"/><Relationship Id="rId27" Type="http://schemas.openxmlformats.org/officeDocument/2006/relationships/image" Target="../media/image329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8.emf"/><Relationship Id="rId13" Type="http://schemas.openxmlformats.org/officeDocument/2006/relationships/image" Target="../media/image343.emf"/><Relationship Id="rId3" Type="http://schemas.openxmlformats.org/officeDocument/2006/relationships/image" Target="../media/image333.emf"/><Relationship Id="rId7" Type="http://schemas.openxmlformats.org/officeDocument/2006/relationships/image" Target="../media/image337.emf"/><Relationship Id="rId12" Type="http://schemas.openxmlformats.org/officeDocument/2006/relationships/image" Target="../media/image342.emf"/><Relationship Id="rId2" Type="http://schemas.openxmlformats.org/officeDocument/2006/relationships/image" Target="../media/image332.emf"/><Relationship Id="rId1" Type="http://schemas.openxmlformats.org/officeDocument/2006/relationships/image" Target="../media/image331.emf"/><Relationship Id="rId6" Type="http://schemas.openxmlformats.org/officeDocument/2006/relationships/image" Target="../media/image336.emf"/><Relationship Id="rId11" Type="http://schemas.openxmlformats.org/officeDocument/2006/relationships/image" Target="../media/image341.emf"/><Relationship Id="rId5" Type="http://schemas.openxmlformats.org/officeDocument/2006/relationships/image" Target="../media/image335.emf"/><Relationship Id="rId10" Type="http://schemas.openxmlformats.org/officeDocument/2006/relationships/image" Target="../media/image340.emf"/><Relationship Id="rId4" Type="http://schemas.openxmlformats.org/officeDocument/2006/relationships/image" Target="../media/image334.emf"/><Relationship Id="rId9" Type="http://schemas.openxmlformats.org/officeDocument/2006/relationships/image" Target="../media/image339.emf"/><Relationship Id="rId14" Type="http://schemas.openxmlformats.org/officeDocument/2006/relationships/image" Target="../media/image344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emf"/><Relationship Id="rId13" Type="http://schemas.openxmlformats.org/officeDocument/2006/relationships/image" Target="../media/image357.emf"/><Relationship Id="rId3" Type="http://schemas.openxmlformats.org/officeDocument/2006/relationships/image" Target="../media/image347.emf"/><Relationship Id="rId7" Type="http://schemas.openxmlformats.org/officeDocument/2006/relationships/image" Target="../media/image351.emf"/><Relationship Id="rId12" Type="http://schemas.openxmlformats.org/officeDocument/2006/relationships/image" Target="../media/image356.emf"/><Relationship Id="rId2" Type="http://schemas.openxmlformats.org/officeDocument/2006/relationships/image" Target="../media/image346.emf"/><Relationship Id="rId1" Type="http://schemas.openxmlformats.org/officeDocument/2006/relationships/image" Target="../media/image345.emf"/><Relationship Id="rId6" Type="http://schemas.openxmlformats.org/officeDocument/2006/relationships/image" Target="../media/image350.emf"/><Relationship Id="rId11" Type="http://schemas.openxmlformats.org/officeDocument/2006/relationships/image" Target="../media/image355.emf"/><Relationship Id="rId5" Type="http://schemas.openxmlformats.org/officeDocument/2006/relationships/image" Target="../media/image349.emf"/><Relationship Id="rId15" Type="http://schemas.openxmlformats.org/officeDocument/2006/relationships/image" Target="../media/image359.emf"/><Relationship Id="rId10" Type="http://schemas.openxmlformats.org/officeDocument/2006/relationships/image" Target="../media/image354.emf"/><Relationship Id="rId4" Type="http://schemas.openxmlformats.org/officeDocument/2006/relationships/image" Target="../media/image348.emf"/><Relationship Id="rId9" Type="http://schemas.openxmlformats.org/officeDocument/2006/relationships/image" Target="../media/image353.emf"/><Relationship Id="rId14" Type="http://schemas.openxmlformats.org/officeDocument/2006/relationships/image" Target="../media/image358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7.emf"/><Relationship Id="rId13" Type="http://schemas.openxmlformats.org/officeDocument/2006/relationships/image" Target="../media/image372.emf"/><Relationship Id="rId18" Type="http://schemas.openxmlformats.org/officeDocument/2006/relationships/image" Target="../media/image377.emf"/><Relationship Id="rId3" Type="http://schemas.openxmlformats.org/officeDocument/2006/relationships/image" Target="../media/image362.emf"/><Relationship Id="rId21" Type="http://schemas.openxmlformats.org/officeDocument/2006/relationships/image" Target="../media/image380.emf"/><Relationship Id="rId7" Type="http://schemas.openxmlformats.org/officeDocument/2006/relationships/image" Target="../media/image366.emf"/><Relationship Id="rId12" Type="http://schemas.openxmlformats.org/officeDocument/2006/relationships/image" Target="../media/image371.emf"/><Relationship Id="rId17" Type="http://schemas.openxmlformats.org/officeDocument/2006/relationships/image" Target="../media/image376.emf"/><Relationship Id="rId2" Type="http://schemas.openxmlformats.org/officeDocument/2006/relationships/image" Target="../media/image361.emf"/><Relationship Id="rId16" Type="http://schemas.openxmlformats.org/officeDocument/2006/relationships/image" Target="../media/image375.emf"/><Relationship Id="rId20" Type="http://schemas.openxmlformats.org/officeDocument/2006/relationships/image" Target="../media/image379.emf"/><Relationship Id="rId1" Type="http://schemas.openxmlformats.org/officeDocument/2006/relationships/image" Target="../media/image360.emf"/><Relationship Id="rId6" Type="http://schemas.openxmlformats.org/officeDocument/2006/relationships/image" Target="../media/image365.emf"/><Relationship Id="rId11" Type="http://schemas.openxmlformats.org/officeDocument/2006/relationships/image" Target="../media/image370.emf"/><Relationship Id="rId5" Type="http://schemas.openxmlformats.org/officeDocument/2006/relationships/image" Target="../media/image364.emf"/><Relationship Id="rId15" Type="http://schemas.openxmlformats.org/officeDocument/2006/relationships/image" Target="../media/image374.emf"/><Relationship Id="rId10" Type="http://schemas.openxmlformats.org/officeDocument/2006/relationships/image" Target="../media/image369.emf"/><Relationship Id="rId19" Type="http://schemas.openxmlformats.org/officeDocument/2006/relationships/image" Target="../media/image378.emf"/><Relationship Id="rId4" Type="http://schemas.openxmlformats.org/officeDocument/2006/relationships/image" Target="../media/image363.emf"/><Relationship Id="rId9" Type="http://schemas.openxmlformats.org/officeDocument/2006/relationships/image" Target="../media/image368.emf"/><Relationship Id="rId14" Type="http://schemas.openxmlformats.org/officeDocument/2006/relationships/image" Target="../media/image373.emf"/><Relationship Id="rId22" Type="http://schemas.openxmlformats.org/officeDocument/2006/relationships/image" Target="../media/image381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9.emf"/><Relationship Id="rId13" Type="http://schemas.openxmlformats.org/officeDocument/2006/relationships/image" Target="../media/image394.emf"/><Relationship Id="rId18" Type="http://schemas.openxmlformats.org/officeDocument/2006/relationships/image" Target="../media/image399.emf"/><Relationship Id="rId3" Type="http://schemas.openxmlformats.org/officeDocument/2006/relationships/image" Target="../media/image384.emf"/><Relationship Id="rId21" Type="http://schemas.openxmlformats.org/officeDocument/2006/relationships/image" Target="../media/image402.emf"/><Relationship Id="rId7" Type="http://schemas.openxmlformats.org/officeDocument/2006/relationships/image" Target="../media/image388.emf"/><Relationship Id="rId12" Type="http://schemas.openxmlformats.org/officeDocument/2006/relationships/image" Target="../media/image393.emf"/><Relationship Id="rId17" Type="http://schemas.openxmlformats.org/officeDocument/2006/relationships/image" Target="../media/image398.emf"/><Relationship Id="rId2" Type="http://schemas.openxmlformats.org/officeDocument/2006/relationships/image" Target="../media/image383.emf"/><Relationship Id="rId16" Type="http://schemas.openxmlformats.org/officeDocument/2006/relationships/image" Target="../media/image397.emf"/><Relationship Id="rId20" Type="http://schemas.openxmlformats.org/officeDocument/2006/relationships/image" Target="../media/image401.emf"/><Relationship Id="rId1" Type="http://schemas.openxmlformats.org/officeDocument/2006/relationships/image" Target="../media/image382.emf"/><Relationship Id="rId6" Type="http://schemas.openxmlformats.org/officeDocument/2006/relationships/image" Target="../media/image387.emf"/><Relationship Id="rId11" Type="http://schemas.openxmlformats.org/officeDocument/2006/relationships/image" Target="../media/image392.emf"/><Relationship Id="rId5" Type="http://schemas.openxmlformats.org/officeDocument/2006/relationships/image" Target="../media/image386.emf"/><Relationship Id="rId15" Type="http://schemas.openxmlformats.org/officeDocument/2006/relationships/image" Target="../media/image396.emf"/><Relationship Id="rId10" Type="http://schemas.openxmlformats.org/officeDocument/2006/relationships/image" Target="../media/image391.emf"/><Relationship Id="rId19" Type="http://schemas.openxmlformats.org/officeDocument/2006/relationships/image" Target="../media/image400.emf"/><Relationship Id="rId4" Type="http://schemas.openxmlformats.org/officeDocument/2006/relationships/image" Target="../media/image385.emf"/><Relationship Id="rId9" Type="http://schemas.openxmlformats.org/officeDocument/2006/relationships/image" Target="../media/image390.emf"/><Relationship Id="rId14" Type="http://schemas.openxmlformats.org/officeDocument/2006/relationships/image" Target="../media/image395.emf"/><Relationship Id="rId22" Type="http://schemas.openxmlformats.org/officeDocument/2006/relationships/image" Target="../media/image403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1.emf"/><Relationship Id="rId13" Type="http://schemas.openxmlformats.org/officeDocument/2006/relationships/image" Target="../media/image416.emf"/><Relationship Id="rId3" Type="http://schemas.openxmlformats.org/officeDocument/2006/relationships/image" Target="../media/image406.emf"/><Relationship Id="rId7" Type="http://schemas.openxmlformats.org/officeDocument/2006/relationships/image" Target="../media/image410.emf"/><Relationship Id="rId12" Type="http://schemas.openxmlformats.org/officeDocument/2006/relationships/image" Target="../media/image415.emf"/><Relationship Id="rId2" Type="http://schemas.openxmlformats.org/officeDocument/2006/relationships/image" Target="../media/image405.emf"/><Relationship Id="rId1" Type="http://schemas.openxmlformats.org/officeDocument/2006/relationships/image" Target="../media/image404.emf"/><Relationship Id="rId6" Type="http://schemas.openxmlformats.org/officeDocument/2006/relationships/image" Target="../media/image409.emf"/><Relationship Id="rId11" Type="http://schemas.openxmlformats.org/officeDocument/2006/relationships/image" Target="../media/image414.emf"/><Relationship Id="rId5" Type="http://schemas.openxmlformats.org/officeDocument/2006/relationships/image" Target="../media/image408.emf"/><Relationship Id="rId10" Type="http://schemas.openxmlformats.org/officeDocument/2006/relationships/image" Target="../media/image413.emf"/><Relationship Id="rId4" Type="http://schemas.openxmlformats.org/officeDocument/2006/relationships/image" Target="../media/image407.emf"/><Relationship Id="rId9" Type="http://schemas.openxmlformats.org/officeDocument/2006/relationships/image" Target="../media/image412.emf"/><Relationship Id="rId14" Type="http://schemas.openxmlformats.org/officeDocument/2006/relationships/image" Target="../media/image417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5.emf"/><Relationship Id="rId13" Type="http://schemas.openxmlformats.org/officeDocument/2006/relationships/image" Target="../media/image430.emf"/><Relationship Id="rId18" Type="http://schemas.openxmlformats.org/officeDocument/2006/relationships/image" Target="../media/image435.emf"/><Relationship Id="rId3" Type="http://schemas.openxmlformats.org/officeDocument/2006/relationships/image" Target="../media/image420.emf"/><Relationship Id="rId7" Type="http://schemas.openxmlformats.org/officeDocument/2006/relationships/image" Target="../media/image424.emf"/><Relationship Id="rId12" Type="http://schemas.openxmlformats.org/officeDocument/2006/relationships/image" Target="../media/image429.emf"/><Relationship Id="rId17" Type="http://schemas.openxmlformats.org/officeDocument/2006/relationships/image" Target="../media/image434.emf"/><Relationship Id="rId2" Type="http://schemas.openxmlformats.org/officeDocument/2006/relationships/image" Target="../media/image419.emf"/><Relationship Id="rId16" Type="http://schemas.openxmlformats.org/officeDocument/2006/relationships/image" Target="../media/image433.emf"/><Relationship Id="rId1" Type="http://schemas.openxmlformats.org/officeDocument/2006/relationships/image" Target="../media/image418.emf"/><Relationship Id="rId6" Type="http://schemas.openxmlformats.org/officeDocument/2006/relationships/image" Target="../media/image423.emf"/><Relationship Id="rId11" Type="http://schemas.openxmlformats.org/officeDocument/2006/relationships/image" Target="../media/image428.emf"/><Relationship Id="rId5" Type="http://schemas.openxmlformats.org/officeDocument/2006/relationships/image" Target="../media/image422.emf"/><Relationship Id="rId15" Type="http://schemas.openxmlformats.org/officeDocument/2006/relationships/image" Target="../media/image432.emf"/><Relationship Id="rId10" Type="http://schemas.openxmlformats.org/officeDocument/2006/relationships/image" Target="../media/image427.emf"/><Relationship Id="rId19" Type="http://schemas.openxmlformats.org/officeDocument/2006/relationships/image" Target="../media/image436.emf"/><Relationship Id="rId4" Type="http://schemas.openxmlformats.org/officeDocument/2006/relationships/image" Target="../media/image421.emf"/><Relationship Id="rId9" Type="http://schemas.openxmlformats.org/officeDocument/2006/relationships/image" Target="../media/image426.emf"/><Relationship Id="rId14" Type="http://schemas.openxmlformats.org/officeDocument/2006/relationships/image" Target="../media/image431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44.emf"/><Relationship Id="rId3" Type="http://schemas.openxmlformats.org/officeDocument/2006/relationships/image" Target="../media/image439.emf"/><Relationship Id="rId7" Type="http://schemas.openxmlformats.org/officeDocument/2006/relationships/image" Target="../media/image443.emf"/><Relationship Id="rId2" Type="http://schemas.openxmlformats.org/officeDocument/2006/relationships/image" Target="../media/image438.emf"/><Relationship Id="rId1" Type="http://schemas.openxmlformats.org/officeDocument/2006/relationships/image" Target="../media/image437.emf"/><Relationship Id="rId6" Type="http://schemas.openxmlformats.org/officeDocument/2006/relationships/image" Target="../media/image442.emf"/><Relationship Id="rId5" Type="http://schemas.openxmlformats.org/officeDocument/2006/relationships/image" Target="../media/image441.emf"/><Relationship Id="rId4" Type="http://schemas.openxmlformats.org/officeDocument/2006/relationships/image" Target="../media/image440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18" Type="http://schemas.openxmlformats.org/officeDocument/2006/relationships/image" Target="../media/image29.emf"/><Relationship Id="rId3" Type="http://schemas.openxmlformats.org/officeDocument/2006/relationships/image" Target="../media/image14.emf"/><Relationship Id="rId21" Type="http://schemas.openxmlformats.org/officeDocument/2006/relationships/image" Target="../media/image32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17" Type="http://schemas.openxmlformats.org/officeDocument/2006/relationships/image" Target="../media/image28.emf"/><Relationship Id="rId2" Type="http://schemas.openxmlformats.org/officeDocument/2006/relationships/image" Target="../media/image13.emf"/><Relationship Id="rId16" Type="http://schemas.openxmlformats.org/officeDocument/2006/relationships/image" Target="../media/image27.emf"/><Relationship Id="rId20" Type="http://schemas.openxmlformats.org/officeDocument/2006/relationships/image" Target="../media/image31.emf"/><Relationship Id="rId1" Type="http://schemas.openxmlformats.org/officeDocument/2006/relationships/image" Target="../media/image12.png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10" Type="http://schemas.openxmlformats.org/officeDocument/2006/relationships/image" Target="../media/image21.emf"/><Relationship Id="rId19" Type="http://schemas.openxmlformats.org/officeDocument/2006/relationships/image" Target="../media/image30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2.emf"/><Relationship Id="rId13" Type="http://schemas.openxmlformats.org/officeDocument/2006/relationships/image" Target="../media/image457.emf"/><Relationship Id="rId18" Type="http://schemas.openxmlformats.org/officeDocument/2006/relationships/image" Target="../media/image462.emf"/><Relationship Id="rId3" Type="http://schemas.openxmlformats.org/officeDocument/2006/relationships/image" Target="../media/image447.emf"/><Relationship Id="rId7" Type="http://schemas.openxmlformats.org/officeDocument/2006/relationships/image" Target="../media/image451.emf"/><Relationship Id="rId12" Type="http://schemas.openxmlformats.org/officeDocument/2006/relationships/image" Target="../media/image456.emf"/><Relationship Id="rId17" Type="http://schemas.openxmlformats.org/officeDocument/2006/relationships/image" Target="../media/image461.emf"/><Relationship Id="rId2" Type="http://schemas.openxmlformats.org/officeDocument/2006/relationships/image" Target="../media/image446.emf"/><Relationship Id="rId16" Type="http://schemas.openxmlformats.org/officeDocument/2006/relationships/image" Target="../media/image460.emf"/><Relationship Id="rId1" Type="http://schemas.openxmlformats.org/officeDocument/2006/relationships/image" Target="../media/image445.emf"/><Relationship Id="rId6" Type="http://schemas.openxmlformats.org/officeDocument/2006/relationships/image" Target="../media/image450.emf"/><Relationship Id="rId11" Type="http://schemas.openxmlformats.org/officeDocument/2006/relationships/image" Target="../media/image455.emf"/><Relationship Id="rId5" Type="http://schemas.openxmlformats.org/officeDocument/2006/relationships/image" Target="../media/image449.emf"/><Relationship Id="rId15" Type="http://schemas.openxmlformats.org/officeDocument/2006/relationships/image" Target="../media/image459.emf"/><Relationship Id="rId10" Type="http://schemas.openxmlformats.org/officeDocument/2006/relationships/image" Target="../media/image454.emf"/><Relationship Id="rId19" Type="http://schemas.openxmlformats.org/officeDocument/2006/relationships/image" Target="../media/image463.emf"/><Relationship Id="rId4" Type="http://schemas.openxmlformats.org/officeDocument/2006/relationships/image" Target="../media/image448.emf"/><Relationship Id="rId9" Type="http://schemas.openxmlformats.org/officeDocument/2006/relationships/image" Target="../media/image453.emf"/><Relationship Id="rId14" Type="http://schemas.openxmlformats.org/officeDocument/2006/relationships/image" Target="../media/image458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1.emf"/><Relationship Id="rId13" Type="http://schemas.openxmlformats.org/officeDocument/2006/relationships/image" Target="../media/image476.emf"/><Relationship Id="rId18" Type="http://schemas.openxmlformats.org/officeDocument/2006/relationships/image" Target="../media/image481.emf"/><Relationship Id="rId3" Type="http://schemas.openxmlformats.org/officeDocument/2006/relationships/image" Target="../media/image466.emf"/><Relationship Id="rId21" Type="http://schemas.openxmlformats.org/officeDocument/2006/relationships/image" Target="../media/image484.emf"/><Relationship Id="rId7" Type="http://schemas.openxmlformats.org/officeDocument/2006/relationships/image" Target="../media/image470.emf"/><Relationship Id="rId12" Type="http://schemas.openxmlformats.org/officeDocument/2006/relationships/image" Target="../media/image475.emf"/><Relationship Id="rId17" Type="http://schemas.openxmlformats.org/officeDocument/2006/relationships/image" Target="../media/image480.emf"/><Relationship Id="rId2" Type="http://schemas.openxmlformats.org/officeDocument/2006/relationships/image" Target="../media/image465.emf"/><Relationship Id="rId16" Type="http://schemas.openxmlformats.org/officeDocument/2006/relationships/image" Target="../media/image479.emf"/><Relationship Id="rId20" Type="http://schemas.openxmlformats.org/officeDocument/2006/relationships/image" Target="../media/image483.emf"/><Relationship Id="rId1" Type="http://schemas.openxmlformats.org/officeDocument/2006/relationships/image" Target="../media/image464.emf"/><Relationship Id="rId6" Type="http://schemas.openxmlformats.org/officeDocument/2006/relationships/image" Target="../media/image469.emf"/><Relationship Id="rId11" Type="http://schemas.openxmlformats.org/officeDocument/2006/relationships/image" Target="../media/image474.emf"/><Relationship Id="rId24" Type="http://schemas.openxmlformats.org/officeDocument/2006/relationships/image" Target="../media/image487.emf"/><Relationship Id="rId5" Type="http://schemas.openxmlformats.org/officeDocument/2006/relationships/image" Target="../media/image468.emf"/><Relationship Id="rId15" Type="http://schemas.openxmlformats.org/officeDocument/2006/relationships/image" Target="../media/image478.png"/><Relationship Id="rId23" Type="http://schemas.openxmlformats.org/officeDocument/2006/relationships/image" Target="../media/image486.emf"/><Relationship Id="rId10" Type="http://schemas.openxmlformats.org/officeDocument/2006/relationships/image" Target="../media/image473.emf"/><Relationship Id="rId19" Type="http://schemas.openxmlformats.org/officeDocument/2006/relationships/image" Target="../media/image482.emf"/><Relationship Id="rId4" Type="http://schemas.openxmlformats.org/officeDocument/2006/relationships/image" Target="../media/image467.emf"/><Relationship Id="rId9" Type="http://schemas.openxmlformats.org/officeDocument/2006/relationships/image" Target="../media/image472.emf"/><Relationship Id="rId14" Type="http://schemas.openxmlformats.org/officeDocument/2006/relationships/image" Target="../media/image477.emf"/><Relationship Id="rId22" Type="http://schemas.openxmlformats.org/officeDocument/2006/relationships/image" Target="../media/image485.emf"/></Relationships>
</file>

<file path=ppt/drawings/_rels/vmlDrawing3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94.emf"/><Relationship Id="rId13" Type="http://schemas.openxmlformats.org/officeDocument/2006/relationships/image" Target="../media/image499.emf"/><Relationship Id="rId3" Type="http://schemas.openxmlformats.org/officeDocument/2006/relationships/image" Target="../media/image489.emf"/><Relationship Id="rId7" Type="http://schemas.openxmlformats.org/officeDocument/2006/relationships/image" Target="../media/image493.emf"/><Relationship Id="rId12" Type="http://schemas.openxmlformats.org/officeDocument/2006/relationships/image" Target="../media/image498.emf"/><Relationship Id="rId17" Type="http://schemas.openxmlformats.org/officeDocument/2006/relationships/image" Target="../media/image503.emf"/><Relationship Id="rId2" Type="http://schemas.openxmlformats.org/officeDocument/2006/relationships/image" Target="../media/image488.png"/><Relationship Id="rId16" Type="http://schemas.openxmlformats.org/officeDocument/2006/relationships/image" Target="../media/image502.emf"/><Relationship Id="rId1" Type="http://schemas.openxmlformats.org/officeDocument/2006/relationships/image" Target="../media/image318.png"/><Relationship Id="rId6" Type="http://schemas.openxmlformats.org/officeDocument/2006/relationships/image" Target="../media/image492.emf"/><Relationship Id="rId11" Type="http://schemas.openxmlformats.org/officeDocument/2006/relationships/image" Target="../media/image497.emf"/><Relationship Id="rId5" Type="http://schemas.openxmlformats.org/officeDocument/2006/relationships/image" Target="../media/image491.emf"/><Relationship Id="rId15" Type="http://schemas.openxmlformats.org/officeDocument/2006/relationships/image" Target="../media/image501.emf"/><Relationship Id="rId10" Type="http://schemas.openxmlformats.org/officeDocument/2006/relationships/image" Target="../media/image496.png"/><Relationship Id="rId4" Type="http://schemas.openxmlformats.org/officeDocument/2006/relationships/image" Target="../media/image490.emf"/><Relationship Id="rId9" Type="http://schemas.openxmlformats.org/officeDocument/2006/relationships/image" Target="../media/image495.emf"/><Relationship Id="rId14" Type="http://schemas.openxmlformats.org/officeDocument/2006/relationships/image" Target="../media/image500.emf"/></Relationships>
</file>

<file path=ppt/drawings/_rels/vmlDrawing33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9.emf"/><Relationship Id="rId13" Type="http://schemas.openxmlformats.org/officeDocument/2006/relationships/image" Target="../media/image514.emf"/><Relationship Id="rId18" Type="http://schemas.openxmlformats.org/officeDocument/2006/relationships/image" Target="../media/image519.emf"/><Relationship Id="rId3" Type="http://schemas.openxmlformats.org/officeDocument/2006/relationships/image" Target="../media/image504.emf"/><Relationship Id="rId7" Type="http://schemas.openxmlformats.org/officeDocument/2006/relationships/image" Target="../media/image508.emf"/><Relationship Id="rId12" Type="http://schemas.openxmlformats.org/officeDocument/2006/relationships/image" Target="../media/image513.emf"/><Relationship Id="rId17" Type="http://schemas.openxmlformats.org/officeDocument/2006/relationships/image" Target="../media/image518.emf"/><Relationship Id="rId2" Type="http://schemas.openxmlformats.org/officeDocument/2006/relationships/image" Target="../media/image496.png"/><Relationship Id="rId16" Type="http://schemas.openxmlformats.org/officeDocument/2006/relationships/image" Target="../media/image517.emf"/><Relationship Id="rId20" Type="http://schemas.openxmlformats.org/officeDocument/2006/relationships/image" Target="../media/image521.emf"/><Relationship Id="rId1" Type="http://schemas.openxmlformats.org/officeDocument/2006/relationships/image" Target="../media/image318.png"/><Relationship Id="rId6" Type="http://schemas.openxmlformats.org/officeDocument/2006/relationships/image" Target="../media/image507.emf"/><Relationship Id="rId11" Type="http://schemas.openxmlformats.org/officeDocument/2006/relationships/image" Target="../media/image512.emf"/><Relationship Id="rId5" Type="http://schemas.openxmlformats.org/officeDocument/2006/relationships/image" Target="../media/image506.emf"/><Relationship Id="rId15" Type="http://schemas.openxmlformats.org/officeDocument/2006/relationships/image" Target="../media/image516.emf"/><Relationship Id="rId10" Type="http://schemas.openxmlformats.org/officeDocument/2006/relationships/image" Target="../media/image511.png"/><Relationship Id="rId19" Type="http://schemas.openxmlformats.org/officeDocument/2006/relationships/image" Target="../media/image520.emf"/><Relationship Id="rId4" Type="http://schemas.openxmlformats.org/officeDocument/2006/relationships/image" Target="../media/image505.emf"/><Relationship Id="rId9" Type="http://schemas.openxmlformats.org/officeDocument/2006/relationships/image" Target="../media/image510.png"/><Relationship Id="rId14" Type="http://schemas.openxmlformats.org/officeDocument/2006/relationships/image" Target="../media/image515.e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29.emf"/><Relationship Id="rId13" Type="http://schemas.openxmlformats.org/officeDocument/2006/relationships/image" Target="../media/image534.emf"/><Relationship Id="rId18" Type="http://schemas.openxmlformats.org/officeDocument/2006/relationships/image" Target="../media/image539.emf"/><Relationship Id="rId3" Type="http://schemas.openxmlformats.org/officeDocument/2006/relationships/image" Target="../media/image524.emf"/><Relationship Id="rId21" Type="http://schemas.openxmlformats.org/officeDocument/2006/relationships/image" Target="../media/image542.emf"/><Relationship Id="rId7" Type="http://schemas.openxmlformats.org/officeDocument/2006/relationships/image" Target="../media/image528.emf"/><Relationship Id="rId12" Type="http://schemas.openxmlformats.org/officeDocument/2006/relationships/image" Target="../media/image533.emf"/><Relationship Id="rId17" Type="http://schemas.openxmlformats.org/officeDocument/2006/relationships/image" Target="../media/image538.emf"/><Relationship Id="rId2" Type="http://schemas.openxmlformats.org/officeDocument/2006/relationships/image" Target="../media/image523.emf"/><Relationship Id="rId16" Type="http://schemas.openxmlformats.org/officeDocument/2006/relationships/image" Target="../media/image537.emf"/><Relationship Id="rId20" Type="http://schemas.openxmlformats.org/officeDocument/2006/relationships/image" Target="../media/image541.emf"/><Relationship Id="rId1" Type="http://schemas.openxmlformats.org/officeDocument/2006/relationships/image" Target="../media/image522.emf"/><Relationship Id="rId6" Type="http://schemas.openxmlformats.org/officeDocument/2006/relationships/image" Target="../media/image527.emf"/><Relationship Id="rId11" Type="http://schemas.openxmlformats.org/officeDocument/2006/relationships/image" Target="../media/image532.emf"/><Relationship Id="rId5" Type="http://schemas.openxmlformats.org/officeDocument/2006/relationships/image" Target="../media/image526.emf"/><Relationship Id="rId15" Type="http://schemas.openxmlformats.org/officeDocument/2006/relationships/image" Target="../media/image536.emf"/><Relationship Id="rId10" Type="http://schemas.openxmlformats.org/officeDocument/2006/relationships/image" Target="../media/image531.emf"/><Relationship Id="rId19" Type="http://schemas.openxmlformats.org/officeDocument/2006/relationships/image" Target="../media/image540.emf"/><Relationship Id="rId4" Type="http://schemas.openxmlformats.org/officeDocument/2006/relationships/image" Target="../media/image525.emf"/><Relationship Id="rId9" Type="http://schemas.openxmlformats.org/officeDocument/2006/relationships/image" Target="../media/image530.emf"/><Relationship Id="rId14" Type="http://schemas.openxmlformats.org/officeDocument/2006/relationships/image" Target="../media/image535.emf"/></Relationships>
</file>

<file path=ppt/drawings/_rels/vmlDrawing3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0.emf"/><Relationship Id="rId13" Type="http://schemas.openxmlformats.org/officeDocument/2006/relationships/image" Target="../media/image555.emf"/><Relationship Id="rId3" Type="http://schemas.openxmlformats.org/officeDocument/2006/relationships/image" Target="../media/image545.emf"/><Relationship Id="rId7" Type="http://schemas.openxmlformats.org/officeDocument/2006/relationships/image" Target="../media/image549.emf"/><Relationship Id="rId12" Type="http://schemas.openxmlformats.org/officeDocument/2006/relationships/image" Target="../media/image554.emf"/><Relationship Id="rId17" Type="http://schemas.openxmlformats.org/officeDocument/2006/relationships/image" Target="../media/image559.emf"/><Relationship Id="rId2" Type="http://schemas.openxmlformats.org/officeDocument/2006/relationships/image" Target="../media/image544.emf"/><Relationship Id="rId16" Type="http://schemas.openxmlformats.org/officeDocument/2006/relationships/image" Target="../media/image558.emf"/><Relationship Id="rId1" Type="http://schemas.openxmlformats.org/officeDocument/2006/relationships/image" Target="../media/image543.emf"/><Relationship Id="rId6" Type="http://schemas.openxmlformats.org/officeDocument/2006/relationships/image" Target="../media/image548.emf"/><Relationship Id="rId11" Type="http://schemas.openxmlformats.org/officeDocument/2006/relationships/image" Target="../media/image553.emf"/><Relationship Id="rId5" Type="http://schemas.openxmlformats.org/officeDocument/2006/relationships/image" Target="../media/image547.emf"/><Relationship Id="rId15" Type="http://schemas.openxmlformats.org/officeDocument/2006/relationships/image" Target="../media/image557.emf"/><Relationship Id="rId10" Type="http://schemas.openxmlformats.org/officeDocument/2006/relationships/image" Target="../media/image552.emf"/><Relationship Id="rId4" Type="http://schemas.openxmlformats.org/officeDocument/2006/relationships/image" Target="../media/image546.emf"/><Relationship Id="rId9" Type="http://schemas.openxmlformats.org/officeDocument/2006/relationships/image" Target="../media/image551.emf"/><Relationship Id="rId14" Type="http://schemas.openxmlformats.org/officeDocument/2006/relationships/image" Target="../media/image556.emf"/></Relationships>
</file>

<file path=ppt/drawings/_rels/vmlDrawing3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7.wmf"/><Relationship Id="rId3" Type="http://schemas.openxmlformats.org/officeDocument/2006/relationships/image" Target="../media/image563.png"/><Relationship Id="rId7" Type="http://schemas.openxmlformats.org/officeDocument/2006/relationships/image" Target="../media/image566.wmf"/><Relationship Id="rId2" Type="http://schemas.openxmlformats.org/officeDocument/2006/relationships/image" Target="../media/image562.emf"/><Relationship Id="rId1" Type="http://schemas.openxmlformats.org/officeDocument/2006/relationships/image" Target="../media/image561.emf"/><Relationship Id="rId6" Type="http://schemas.openxmlformats.org/officeDocument/2006/relationships/image" Target="../media/image565.wmf"/><Relationship Id="rId5" Type="http://schemas.openxmlformats.org/officeDocument/2006/relationships/image" Target="../media/image178.wmf"/><Relationship Id="rId4" Type="http://schemas.openxmlformats.org/officeDocument/2006/relationships/image" Target="../media/image564.e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76.emf"/><Relationship Id="rId3" Type="http://schemas.openxmlformats.org/officeDocument/2006/relationships/image" Target="../media/image571.emf"/><Relationship Id="rId7" Type="http://schemas.openxmlformats.org/officeDocument/2006/relationships/image" Target="../media/image575.emf"/><Relationship Id="rId2" Type="http://schemas.openxmlformats.org/officeDocument/2006/relationships/image" Target="../media/image570.emf"/><Relationship Id="rId1" Type="http://schemas.openxmlformats.org/officeDocument/2006/relationships/image" Target="../media/image569.emf"/><Relationship Id="rId6" Type="http://schemas.openxmlformats.org/officeDocument/2006/relationships/image" Target="../media/image574.emf"/><Relationship Id="rId11" Type="http://schemas.openxmlformats.org/officeDocument/2006/relationships/image" Target="../media/image579.emf"/><Relationship Id="rId5" Type="http://schemas.openxmlformats.org/officeDocument/2006/relationships/image" Target="../media/image573.png"/><Relationship Id="rId10" Type="http://schemas.openxmlformats.org/officeDocument/2006/relationships/image" Target="../media/image578.emf"/><Relationship Id="rId4" Type="http://schemas.openxmlformats.org/officeDocument/2006/relationships/image" Target="../media/image572.emf"/><Relationship Id="rId9" Type="http://schemas.openxmlformats.org/officeDocument/2006/relationships/image" Target="../media/image577.e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7.emf"/><Relationship Id="rId13" Type="http://schemas.openxmlformats.org/officeDocument/2006/relationships/image" Target="../media/image592.emf"/><Relationship Id="rId3" Type="http://schemas.openxmlformats.org/officeDocument/2006/relationships/image" Target="../media/image582.emf"/><Relationship Id="rId7" Type="http://schemas.openxmlformats.org/officeDocument/2006/relationships/image" Target="../media/image586.emf"/><Relationship Id="rId12" Type="http://schemas.openxmlformats.org/officeDocument/2006/relationships/image" Target="../media/image591.emf"/><Relationship Id="rId2" Type="http://schemas.openxmlformats.org/officeDocument/2006/relationships/image" Target="../media/image581.emf"/><Relationship Id="rId1" Type="http://schemas.openxmlformats.org/officeDocument/2006/relationships/image" Target="../media/image580.png"/><Relationship Id="rId6" Type="http://schemas.openxmlformats.org/officeDocument/2006/relationships/image" Target="../media/image585.emf"/><Relationship Id="rId11" Type="http://schemas.openxmlformats.org/officeDocument/2006/relationships/image" Target="../media/image590.emf"/><Relationship Id="rId5" Type="http://schemas.openxmlformats.org/officeDocument/2006/relationships/image" Target="../media/image584.emf"/><Relationship Id="rId15" Type="http://schemas.openxmlformats.org/officeDocument/2006/relationships/image" Target="../media/image594.emf"/><Relationship Id="rId10" Type="http://schemas.openxmlformats.org/officeDocument/2006/relationships/image" Target="../media/image589.emf"/><Relationship Id="rId4" Type="http://schemas.openxmlformats.org/officeDocument/2006/relationships/image" Target="../media/image583.emf"/><Relationship Id="rId9" Type="http://schemas.openxmlformats.org/officeDocument/2006/relationships/image" Target="../media/image588.emf"/><Relationship Id="rId14" Type="http://schemas.openxmlformats.org/officeDocument/2006/relationships/image" Target="../media/image593.emf"/></Relationships>
</file>

<file path=ppt/drawings/_rels/vmlDrawing3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01.emf"/><Relationship Id="rId13" Type="http://schemas.openxmlformats.org/officeDocument/2006/relationships/image" Target="../media/image606.emf"/><Relationship Id="rId3" Type="http://schemas.openxmlformats.org/officeDocument/2006/relationships/image" Target="../media/image596.emf"/><Relationship Id="rId7" Type="http://schemas.openxmlformats.org/officeDocument/2006/relationships/image" Target="../media/image600.emf"/><Relationship Id="rId12" Type="http://schemas.openxmlformats.org/officeDocument/2006/relationships/image" Target="../media/image605.emf"/><Relationship Id="rId2" Type="http://schemas.openxmlformats.org/officeDocument/2006/relationships/image" Target="../media/image595.emf"/><Relationship Id="rId1" Type="http://schemas.openxmlformats.org/officeDocument/2006/relationships/image" Target="../media/image580.png"/><Relationship Id="rId6" Type="http://schemas.openxmlformats.org/officeDocument/2006/relationships/image" Target="../media/image599.emf"/><Relationship Id="rId11" Type="http://schemas.openxmlformats.org/officeDocument/2006/relationships/image" Target="../media/image604.emf"/><Relationship Id="rId5" Type="http://schemas.openxmlformats.org/officeDocument/2006/relationships/image" Target="../media/image598.emf"/><Relationship Id="rId10" Type="http://schemas.openxmlformats.org/officeDocument/2006/relationships/image" Target="../media/image603.emf"/><Relationship Id="rId4" Type="http://schemas.openxmlformats.org/officeDocument/2006/relationships/image" Target="../media/image597.emf"/><Relationship Id="rId9" Type="http://schemas.openxmlformats.org/officeDocument/2006/relationships/image" Target="../media/image602.emf"/><Relationship Id="rId14" Type="http://schemas.openxmlformats.org/officeDocument/2006/relationships/image" Target="../media/image607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image" Target="../media/image47.emf"/><Relationship Id="rId3" Type="http://schemas.openxmlformats.org/officeDocument/2006/relationships/image" Target="../media/image37.emf"/><Relationship Id="rId7" Type="http://schemas.openxmlformats.org/officeDocument/2006/relationships/image" Target="../media/image41.emf"/><Relationship Id="rId12" Type="http://schemas.openxmlformats.org/officeDocument/2006/relationships/image" Target="../media/image46.emf"/><Relationship Id="rId17" Type="http://schemas.openxmlformats.org/officeDocument/2006/relationships/image" Target="../media/image51.emf"/><Relationship Id="rId2" Type="http://schemas.openxmlformats.org/officeDocument/2006/relationships/image" Target="../media/image36.emf"/><Relationship Id="rId16" Type="http://schemas.openxmlformats.org/officeDocument/2006/relationships/image" Target="../media/image50.emf"/><Relationship Id="rId1" Type="http://schemas.openxmlformats.org/officeDocument/2006/relationships/image" Target="../media/image35.emf"/><Relationship Id="rId6" Type="http://schemas.openxmlformats.org/officeDocument/2006/relationships/image" Target="../media/image40.emf"/><Relationship Id="rId11" Type="http://schemas.openxmlformats.org/officeDocument/2006/relationships/image" Target="../media/image45.emf"/><Relationship Id="rId5" Type="http://schemas.openxmlformats.org/officeDocument/2006/relationships/image" Target="../media/image39.emf"/><Relationship Id="rId15" Type="http://schemas.openxmlformats.org/officeDocument/2006/relationships/image" Target="../media/image49.emf"/><Relationship Id="rId10" Type="http://schemas.openxmlformats.org/officeDocument/2006/relationships/image" Target="../media/image44.emf"/><Relationship Id="rId4" Type="http://schemas.openxmlformats.org/officeDocument/2006/relationships/image" Target="../media/image38.emf"/><Relationship Id="rId9" Type="http://schemas.openxmlformats.org/officeDocument/2006/relationships/image" Target="../media/image43.emf"/><Relationship Id="rId14" Type="http://schemas.openxmlformats.org/officeDocument/2006/relationships/image" Target="../media/image48.emf"/></Relationships>
</file>

<file path=ppt/drawings/_rels/vmlDrawing4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5.emf"/><Relationship Id="rId13" Type="http://schemas.openxmlformats.org/officeDocument/2006/relationships/image" Target="../media/image620.emf"/><Relationship Id="rId18" Type="http://schemas.openxmlformats.org/officeDocument/2006/relationships/image" Target="../media/image625.emf"/><Relationship Id="rId3" Type="http://schemas.openxmlformats.org/officeDocument/2006/relationships/image" Target="../media/image610.emf"/><Relationship Id="rId7" Type="http://schemas.openxmlformats.org/officeDocument/2006/relationships/image" Target="../media/image614.emf"/><Relationship Id="rId12" Type="http://schemas.openxmlformats.org/officeDocument/2006/relationships/image" Target="../media/image619.emf"/><Relationship Id="rId17" Type="http://schemas.openxmlformats.org/officeDocument/2006/relationships/image" Target="../media/image624.emf"/><Relationship Id="rId2" Type="http://schemas.openxmlformats.org/officeDocument/2006/relationships/image" Target="../media/image609.emf"/><Relationship Id="rId16" Type="http://schemas.openxmlformats.org/officeDocument/2006/relationships/image" Target="../media/image623.emf"/><Relationship Id="rId1" Type="http://schemas.openxmlformats.org/officeDocument/2006/relationships/image" Target="../media/image608.emf"/><Relationship Id="rId6" Type="http://schemas.openxmlformats.org/officeDocument/2006/relationships/image" Target="../media/image613.emf"/><Relationship Id="rId11" Type="http://schemas.openxmlformats.org/officeDocument/2006/relationships/image" Target="../media/image618.emf"/><Relationship Id="rId5" Type="http://schemas.openxmlformats.org/officeDocument/2006/relationships/image" Target="../media/image612.emf"/><Relationship Id="rId15" Type="http://schemas.openxmlformats.org/officeDocument/2006/relationships/image" Target="../media/image622.emf"/><Relationship Id="rId10" Type="http://schemas.openxmlformats.org/officeDocument/2006/relationships/image" Target="../media/image617.emf"/><Relationship Id="rId4" Type="http://schemas.openxmlformats.org/officeDocument/2006/relationships/image" Target="../media/image611.emf"/><Relationship Id="rId9" Type="http://schemas.openxmlformats.org/officeDocument/2006/relationships/image" Target="../media/image616.emf"/><Relationship Id="rId14" Type="http://schemas.openxmlformats.org/officeDocument/2006/relationships/image" Target="../media/image621.emf"/></Relationships>
</file>

<file path=ppt/drawings/_rels/vmlDrawing4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8.emf"/><Relationship Id="rId2" Type="http://schemas.openxmlformats.org/officeDocument/2006/relationships/image" Target="../media/image627.emf"/><Relationship Id="rId1" Type="http://schemas.openxmlformats.org/officeDocument/2006/relationships/image" Target="../media/image626.emf"/><Relationship Id="rId4" Type="http://schemas.openxmlformats.org/officeDocument/2006/relationships/image" Target="../media/image629.e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2.emf"/><Relationship Id="rId2" Type="http://schemas.openxmlformats.org/officeDocument/2006/relationships/image" Target="../media/image631.emf"/><Relationship Id="rId1" Type="http://schemas.openxmlformats.org/officeDocument/2006/relationships/image" Target="../media/image630.emf"/><Relationship Id="rId6" Type="http://schemas.openxmlformats.org/officeDocument/2006/relationships/image" Target="../media/image635.emf"/><Relationship Id="rId5" Type="http://schemas.openxmlformats.org/officeDocument/2006/relationships/image" Target="../media/image634.emf"/><Relationship Id="rId4" Type="http://schemas.openxmlformats.org/officeDocument/2006/relationships/image" Target="../media/image633.e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8.emf"/><Relationship Id="rId13" Type="http://schemas.openxmlformats.org/officeDocument/2006/relationships/image" Target="../media/image653.emf"/><Relationship Id="rId18" Type="http://schemas.openxmlformats.org/officeDocument/2006/relationships/image" Target="../media/image658.emf"/><Relationship Id="rId3" Type="http://schemas.openxmlformats.org/officeDocument/2006/relationships/image" Target="../media/image643.png"/><Relationship Id="rId7" Type="http://schemas.openxmlformats.org/officeDocument/2006/relationships/image" Target="../media/image647.emf"/><Relationship Id="rId12" Type="http://schemas.openxmlformats.org/officeDocument/2006/relationships/image" Target="../media/image652.emf"/><Relationship Id="rId17" Type="http://schemas.openxmlformats.org/officeDocument/2006/relationships/image" Target="../media/image657.emf"/><Relationship Id="rId2" Type="http://schemas.openxmlformats.org/officeDocument/2006/relationships/image" Target="../media/image642.emf"/><Relationship Id="rId16" Type="http://schemas.openxmlformats.org/officeDocument/2006/relationships/image" Target="../media/image656.emf"/><Relationship Id="rId20" Type="http://schemas.openxmlformats.org/officeDocument/2006/relationships/image" Target="../media/image660.emf"/><Relationship Id="rId1" Type="http://schemas.openxmlformats.org/officeDocument/2006/relationships/image" Target="../media/image641.emf"/><Relationship Id="rId6" Type="http://schemas.openxmlformats.org/officeDocument/2006/relationships/image" Target="../media/image646.emf"/><Relationship Id="rId11" Type="http://schemas.openxmlformats.org/officeDocument/2006/relationships/image" Target="../media/image651.emf"/><Relationship Id="rId5" Type="http://schemas.openxmlformats.org/officeDocument/2006/relationships/image" Target="../media/image645.emf"/><Relationship Id="rId15" Type="http://schemas.openxmlformats.org/officeDocument/2006/relationships/image" Target="../media/image655.emf"/><Relationship Id="rId10" Type="http://schemas.openxmlformats.org/officeDocument/2006/relationships/image" Target="../media/image650.emf"/><Relationship Id="rId19" Type="http://schemas.openxmlformats.org/officeDocument/2006/relationships/image" Target="../media/image659.emf"/><Relationship Id="rId4" Type="http://schemas.openxmlformats.org/officeDocument/2006/relationships/image" Target="../media/image644.emf"/><Relationship Id="rId9" Type="http://schemas.openxmlformats.org/officeDocument/2006/relationships/image" Target="../media/image649.emf"/><Relationship Id="rId14" Type="http://schemas.openxmlformats.org/officeDocument/2006/relationships/image" Target="../media/image654.e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8.emf"/><Relationship Id="rId13" Type="http://schemas.openxmlformats.org/officeDocument/2006/relationships/image" Target="../media/image673.emf"/><Relationship Id="rId3" Type="http://schemas.openxmlformats.org/officeDocument/2006/relationships/image" Target="../media/image663.emf"/><Relationship Id="rId7" Type="http://schemas.openxmlformats.org/officeDocument/2006/relationships/image" Target="../media/image667.emf"/><Relationship Id="rId12" Type="http://schemas.openxmlformats.org/officeDocument/2006/relationships/image" Target="../media/image672.emf"/><Relationship Id="rId17" Type="http://schemas.openxmlformats.org/officeDocument/2006/relationships/image" Target="../media/image677.emf"/><Relationship Id="rId2" Type="http://schemas.openxmlformats.org/officeDocument/2006/relationships/image" Target="../media/image662.emf"/><Relationship Id="rId16" Type="http://schemas.openxmlformats.org/officeDocument/2006/relationships/image" Target="../media/image676.emf"/><Relationship Id="rId1" Type="http://schemas.openxmlformats.org/officeDocument/2006/relationships/image" Target="../media/image661.emf"/><Relationship Id="rId6" Type="http://schemas.openxmlformats.org/officeDocument/2006/relationships/image" Target="../media/image666.emf"/><Relationship Id="rId11" Type="http://schemas.openxmlformats.org/officeDocument/2006/relationships/image" Target="../media/image671.emf"/><Relationship Id="rId5" Type="http://schemas.openxmlformats.org/officeDocument/2006/relationships/image" Target="../media/image665.emf"/><Relationship Id="rId15" Type="http://schemas.openxmlformats.org/officeDocument/2006/relationships/image" Target="../media/image675.emf"/><Relationship Id="rId10" Type="http://schemas.openxmlformats.org/officeDocument/2006/relationships/image" Target="../media/image670.emf"/><Relationship Id="rId4" Type="http://schemas.openxmlformats.org/officeDocument/2006/relationships/image" Target="../media/image664.emf"/><Relationship Id="rId9" Type="http://schemas.openxmlformats.org/officeDocument/2006/relationships/image" Target="../media/image669.emf"/><Relationship Id="rId14" Type="http://schemas.openxmlformats.org/officeDocument/2006/relationships/image" Target="../media/image674.emf"/></Relationships>
</file>

<file path=ppt/drawings/_rels/vmlDrawing4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85.emf"/><Relationship Id="rId13" Type="http://schemas.openxmlformats.org/officeDocument/2006/relationships/image" Target="../media/image690.emf"/><Relationship Id="rId18" Type="http://schemas.openxmlformats.org/officeDocument/2006/relationships/image" Target="../media/image695.emf"/><Relationship Id="rId3" Type="http://schemas.openxmlformats.org/officeDocument/2006/relationships/image" Target="../media/image680.emf"/><Relationship Id="rId21" Type="http://schemas.openxmlformats.org/officeDocument/2006/relationships/image" Target="../media/image698.emf"/><Relationship Id="rId7" Type="http://schemas.openxmlformats.org/officeDocument/2006/relationships/image" Target="../media/image684.emf"/><Relationship Id="rId12" Type="http://schemas.openxmlformats.org/officeDocument/2006/relationships/image" Target="../media/image689.emf"/><Relationship Id="rId17" Type="http://schemas.openxmlformats.org/officeDocument/2006/relationships/image" Target="../media/image694.emf"/><Relationship Id="rId25" Type="http://schemas.openxmlformats.org/officeDocument/2006/relationships/image" Target="../media/image702.emf"/><Relationship Id="rId2" Type="http://schemas.openxmlformats.org/officeDocument/2006/relationships/image" Target="../media/image679.emf"/><Relationship Id="rId16" Type="http://schemas.openxmlformats.org/officeDocument/2006/relationships/image" Target="../media/image693.emf"/><Relationship Id="rId20" Type="http://schemas.openxmlformats.org/officeDocument/2006/relationships/image" Target="../media/image697.emf"/><Relationship Id="rId1" Type="http://schemas.openxmlformats.org/officeDocument/2006/relationships/image" Target="../media/image678.png"/><Relationship Id="rId6" Type="http://schemas.openxmlformats.org/officeDocument/2006/relationships/image" Target="../media/image683.emf"/><Relationship Id="rId11" Type="http://schemas.openxmlformats.org/officeDocument/2006/relationships/image" Target="../media/image688.emf"/><Relationship Id="rId24" Type="http://schemas.openxmlformats.org/officeDocument/2006/relationships/image" Target="../media/image701.emf"/><Relationship Id="rId5" Type="http://schemas.openxmlformats.org/officeDocument/2006/relationships/image" Target="../media/image682.emf"/><Relationship Id="rId15" Type="http://schemas.openxmlformats.org/officeDocument/2006/relationships/image" Target="../media/image692.emf"/><Relationship Id="rId23" Type="http://schemas.openxmlformats.org/officeDocument/2006/relationships/image" Target="../media/image700.emf"/><Relationship Id="rId10" Type="http://schemas.openxmlformats.org/officeDocument/2006/relationships/image" Target="../media/image687.emf"/><Relationship Id="rId19" Type="http://schemas.openxmlformats.org/officeDocument/2006/relationships/image" Target="../media/image696.emf"/><Relationship Id="rId4" Type="http://schemas.openxmlformats.org/officeDocument/2006/relationships/image" Target="../media/image681.emf"/><Relationship Id="rId9" Type="http://schemas.openxmlformats.org/officeDocument/2006/relationships/image" Target="../media/image686.emf"/><Relationship Id="rId14" Type="http://schemas.openxmlformats.org/officeDocument/2006/relationships/image" Target="../media/image691.emf"/><Relationship Id="rId22" Type="http://schemas.openxmlformats.org/officeDocument/2006/relationships/image" Target="../media/image699.emf"/></Relationships>
</file>

<file path=ppt/drawings/_rels/vmlDrawing4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09.emf"/><Relationship Id="rId13" Type="http://schemas.openxmlformats.org/officeDocument/2006/relationships/image" Target="../media/image714.emf"/><Relationship Id="rId18" Type="http://schemas.openxmlformats.org/officeDocument/2006/relationships/image" Target="../media/image719.emf"/><Relationship Id="rId26" Type="http://schemas.openxmlformats.org/officeDocument/2006/relationships/image" Target="../media/image727.emf"/><Relationship Id="rId3" Type="http://schemas.openxmlformats.org/officeDocument/2006/relationships/image" Target="../media/image704.emf"/><Relationship Id="rId21" Type="http://schemas.openxmlformats.org/officeDocument/2006/relationships/image" Target="../media/image722.emf"/><Relationship Id="rId7" Type="http://schemas.openxmlformats.org/officeDocument/2006/relationships/image" Target="../media/image708.emf"/><Relationship Id="rId12" Type="http://schemas.openxmlformats.org/officeDocument/2006/relationships/image" Target="../media/image713.emf"/><Relationship Id="rId17" Type="http://schemas.openxmlformats.org/officeDocument/2006/relationships/image" Target="../media/image718.emf"/><Relationship Id="rId25" Type="http://schemas.openxmlformats.org/officeDocument/2006/relationships/image" Target="../media/image726.emf"/><Relationship Id="rId2" Type="http://schemas.openxmlformats.org/officeDocument/2006/relationships/image" Target="../media/image703.emf"/><Relationship Id="rId16" Type="http://schemas.openxmlformats.org/officeDocument/2006/relationships/image" Target="../media/image717.emf"/><Relationship Id="rId20" Type="http://schemas.openxmlformats.org/officeDocument/2006/relationships/image" Target="../media/image721.emf"/><Relationship Id="rId1" Type="http://schemas.openxmlformats.org/officeDocument/2006/relationships/image" Target="../media/image678.png"/><Relationship Id="rId6" Type="http://schemas.openxmlformats.org/officeDocument/2006/relationships/image" Target="../media/image707.emf"/><Relationship Id="rId11" Type="http://schemas.openxmlformats.org/officeDocument/2006/relationships/image" Target="../media/image712.emf"/><Relationship Id="rId24" Type="http://schemas.openxmlformats.org/officeDocument/2006/relationships/image" Target="../media/image725.emf"/><Relationship Id="rId5" Type="http://schemas.openxmlformats.org/officeDocument/2006/relationships/image" Target="../media/image706.emf"/><Relationship Id="rId15" Type="http://schemas.openxmlformats.org/officeDocument/2006/relationships/image" Target="../media/image716.emf"/><Relationship Id="rId23" Type="http://schemas.openxmlformats.org/officeDocument/2006/relationships/image" Target="../media/image724.emf"/><Relationship Id="rId28" Type="http://schemas.openxmlformats.org/officeDocument/2006/relationships/image" Target="../media/image729.emf"/><Relationship Id="rId10" Type="http://schemas.openxmlformats.org/officeDocument/2006/relationships/image" Target="../media/image711.emf"/><Relationship Id="rId19" Type="http://schemas.openxmlformats.org/officeDocument/2006/relationships/image" Target="../media/image720.emf"/><Relationship Id="rId4" Type="http://schemas.openxmlformats.org/officeDocument/2006/relationships/image" Target="../media/image705.emf"/><Relationship Id="rId9" Type="http://schemas.openxmlformats.org/officeDocument/2006/relationships/image" Target="../media/image710.emf"/><Relationship Id="rId14" Type="http://schemas.openxmlformats.org/officeDocument/2006/relationships/image" Target="../media/image715.emf"/><Relationship Id="rId22" Type="http://schemas.openxmlformats.org/officeDocument/2006/relationships/image" Target="../media/image723.emf"/><Relationship Id="rId27" Type="http://schemas.openxmlformats.org/officeDocument/2006/relationships/image" Target="../media/image728.emf"/></Relationships>
</file>

<file path=ppt/drawings/_rels/vmlDrawing47.vml.rels><?xml version="1.0" encoding="UTF-8" standalone="yes"?>
<Relationships xmlns="http://schemas.openxmlformats.org/package/2006/relationships"><Relationship Id="rId13" Type="http://schemas.openxmlformats.org/officeDocument/2006/relationships/image" Target="../media/image742.emf"/><Relationship Id="rId18" Type="http://schemas.openxmlformats.org/officeDocument/2006/relationships/image" Target="../media/image747.emf"/><Relationship Id="rId26" Type="http://schemas.openxmlformats.org/officeDocument/2006/relationships/image" Target="../media/image755.emf"/><Relationship Id="rId3" Type="http://schemas.openxmlformats.org/officeDocument/2006/relationships/image" Target="../media/image732.emf"/><Relationship Id="rId21" Type="http://schemas.openxmlformats.org/officeDocument/2006/relationships/image" Target="../media/image750.emf"/><Relationship Id="rId34" Type="http://schemas.openxmlformats.org/officeDocument/2006/relationships/image" Target="../media/image763.emf"/><Relationship Id="rId7" Type="http://schemas.openxmlformats.org/officeDocument/2006/relationships/image" Target="../media/image736.emf"/><Relationship Id="rId12" Type="http://schemas.openxmlformats.org/officeDocument/2006/relationships/image" Target="../media/image741.emf"/><Relationship Id="rId17" Type="http://schemas.openxmlformats.org/officeDocument/2006/relationships/image" Target="../media/image746.emf"/><Relationship Id="rId25" Type="http://schemas.openxmlformats.org/officeDocument/2006/relationships/image" Target="../media/image754.emf"/><Relationship Id="rId33" Type="http://schemas.openxmlformats.org/officeDocument/2006/relationships/image" Target="../media/image762.emf"/><Relationship Id="rId2" Type="http://schemas.openxmlformats.org/officeDocument/2006/relationships/image" Target="../media/image731.emf"/><Relationship Id="rId16" Type="http://schemas.openxmlformats.org/officeDocument/2006/relationships/image" Target="../media/image745.emf"/><Relationship Id="rId20" Type="http://schemas.openxmlformats.org/officeDocument/2006/relationships/image" Target="../media/image749.emf"/><Relationship Id="rId29" Type="http://schemas.openxmlformats.org/officeDocument/2006/relationships/image" Target="../media/image758.emf"/><Relationship Id="rId1" Type="http://schemas.openxmlformats.org/officeDocument/2006/relationships/image" Target="../media/image730.emf"/><Relationship Id="rId6" Type="http://schemas.openxmlformats.org/officeDocument/2006/relationships/image" Target="../media/image735.emf"/><Relationship Id="rId11" Type="http://schemas.openxmlformats.org/officeDocument/2006/relationships/image" Target="../media/image740.emf"/><Relationship Id="rId24" Type="http://schemas.openxmlformats.org/officeDocument/2006/relationships/image" Target="../media/image753.emf"/><Relationship Id="rId32" Type="http://schemas.openxmlformats.org/officeDocument/2006/relationships/image" Target="../media/image761.emf"/><Relationship Id="rId5" Type="http://schemas.openxmlformats.org/officeDocument/2006/relationships/image" Target="../media/image734.emf"/><Relationship Id="rId15" Type="http://schemas.openxmlformats.org/officeDocument/2006/relationships/image" Target="../media/image744.emf"/><Relationship Id="rId23" Type="http://schemas.openxmlformats.org/officeDocument/2006/relationships/image" Target="../media/image752.emf"/><Relationship Id="rId28" Type="http://schemas.openxmlformats.org/officeDocument/2006/relationships/image" Target="../media/image757.emf"/><Relationship Id="rId10" Type="http://schemas.openxmlformats.org/officeDocument/2006/relationships/image" Target="../media/image739.emf"/><Relationship Id="rId19" Type="http://schemas.openxmlformats.org/officeDocument/2006/relationships/image" Target="../media/image748.emf"/><Relationship Id="rId31" Type="http://schemas.openxmlformats.org/officeDocument/2006/relationships/image" Target="../media/image760.emf"/><Relationship Id="rId4" Type="http://schemas.openxmlformats.org/officeDocument/2006/relationships/image" Target="../media/image733.emf"/><Relationship Id="rId9" Type="http://schemas.openxmlformats.org/officeDocument/2006/relationships/image" Target="../media/image738.emf"/><Relationship Id="rId14" Type="http://schemas.openxmlformats.org/officeDocument/2006/relationships/image" Target="../media/image743.emf"/><Relationship Id="rId22" Type="http://schemas.openxmlformats.org/officeDocument/2006/relationships/image" Target="../media/image751.emf"/><Relationship Id="rId27" Type="http://schemas.openxmlformats.org/officeDocument/2006/relationships/image" Target="../media/image756.emf"/><Relationship Id="rId30" Type="http://schemas.openxmlformats.org/officeDocument/2006/relationships/image" Target="../media/image759.emf"/><Relationship Id="rId35" Type="http://schemas.openxmlformats.org/officeDocument/2006/relationships/image" Target="../media/image764.emf"/><Relationship Id="rId8" Type="http://schemas.openxmlformats.org/officeDocument/2006/relationships/image" Target="../media/image737.emf"/></Relationships>
</file>

<file path=ppt/drawings/_rels/vmlDrawing4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71.emf"/><Relationship Id="rId13" Type="http://schemas.openxmlformats.org/officeDocument/2006/relationships/image" Target="../media/image776.emf"/><Relationship Id="rId18" Type="http://schemas.openxmlformats.org/officeDocument/2006/relationships/image" Target="../media/image781.emf"/><Relationship Id="rId3" Type="http://schemas.openxmlformats.org/officeDocument/2006/relationships/image" Target="../media/image766.emf"/><Relationship Id="rId21" Type="http://schemas.openxmlformats.org/officeDocument/2006/relationships/image" Target="../media/image784.emf"/><Relationship Id="rId7" Type="http://schemas.openxmlformats.org/officeDocument/2006/relationships/image" Target="../media/image770.emf"/><Relationship Id="rId12" Type="http://schemas.openxmlformats.org/officeDocument/2006/relationships/image" Target="../media/image775.emf"/><Relationship Id="rId17" Type="http://schemas.openxmlformats.org/officeDocument/2006/relationships/image" Target="../media/image780.emf"/><Relationship Id="rId25" Type="http://schemas.openxmlformats.org/officeDocument/2006/relationships/image" Target="../media/image788.emf"/><Relationship Id="rId2" Type="http://schemas.microsoft.com/office/2007/relationships/hdphoto" Target="../media/hdphoto1.wdp"/><Relationship Id="rId16" Type="http://schemas.openxmlformats.org/officeDocument/2006/relationships/image" Target="../media/image779.emf"/><Relationship Id="rId20" Type="http://schemas.openxmlformats.org/officeDocument/2006/relationships/image" Target="../media/image783.emf"/><Relationship Id="rId1" Type="http://schemas.openxmlformats.org/officeDocument/2006/relationships/image" Target="../media/image765.png"/><Relationship Id="rId6" Type="http://schemas.openxmlformats.org/officeDocument/2006/relationships/image" Target="../media/image769.emf"/><Relationship Id="rId11" Type="http://schemas.openxmlformats.org/officeDocument/2006/relationships/image" Target="../media/image774.emf"/><Relationship Id="rId24" Type="http://schemas.openxmlformats.org/officeDocument/2006/relationships/image" Target="../media/image787.emf"/><Relationship Id="rId5" Type="http://schemas.openxmlformats.org/officeDocument/2006/relationships/image" Target="../media/image768.emf"/><Relationship Id="rId15" Type="http://schemas.openxmlformats.org/officeDocument/2006/relationships/image" Target="../media/image778.emf"/><Relationship Id="rId23" Type="http://schemas.openxmlformats.org/officeDocument/2006/relationships/image" Target="../media/image786.emf"/><Relationship Id="rId10" Type="http://schemas.openxmlformats.org/officeDocument/2006/relationships/image" Target="../media/image773.emf"/><Relationship Id="rId19" Type="http://schemas.openxmlformats.org/officeDocument/2006/relationships/image" Target="../media/image782.emf"/><Relationship Id="rId4" Type="http://schemas.openxmlformats.org/officeDocument/2006/relationships/image" Target="../media/image767.emf"/><Relationship Id="rId9" Type="http://schemas.openxmlformats.org/officeDocument/2006/relationships/image" Target="../media/image772.emf"/><Relationship Id="rId14" Type="http://schemas.openxmlformats.org/officeDocument/2006/relationships/image" Target="../media/image777.emf"/><Relationship Id="rId22" Type="http://schemas.openxmlformats.org/officeDocument/2006/relationships/image" Target="../media/image785.emf"/></Relationships>
</file>

<file path=ppt/drawings/_rels/vmlDrawing49.vml.rels><?xml version="1.0" encoding="UTF-8" standalone="yes"?>
<Relationships xmlns="http://schemas.openxmlformats.org/package/2006/relationships"><Relationship Id="rId8" Type="http://schemas.openxmlformats.org/officeDocument/2006/relationships/image" Target="../media/image796.emf"/><Relationship Id="rId13" Type="http://schemas.openxmlformats.org/officeDocument/2006/relationships/image" Target="../media/image801.emf"/><Relationship Id="rId18" Type="http://schemas.openxmlformats.org/officeDocument/2006/relationships/image" Target="../media/image806.emf"/><Relationship Id="rId3" Type="http://schemas.openxmlformats.org/officeDocument/2006/relationships/image" Target="../media/image791.emf"/><Relationship Id="rId7" Type="http://schemas.openxmlformats.org/officeDocument/2006/relationships/image" Target="../media/image795.emf"/><Relationship Id="rId12" Type="http://schemas.openxmlformats.org/officeDocument/2006/relationships/image" Target="../media/image800.emf"/><Relationship Id="rId17" Type="http://schemas.openxmlformats.org/officeDocument/2006/relationships/image" Target="../media/image805.emf"/><Relationship Id="rId2" Type="http://schemas.openxmlformats.org/officeDocument/2006/relationships/image" Target="../media/image790.emf"/><Relationship Id="rId16" Type="http://schemas.openxmlformats.org/officeDocument/2006/relationships/image" Target="../media/image804.emf"/><Relationship Id="rId1" Type="http://schemas.openxmlformats.org/officeDocument/2006/relationships/image" Target="../media/image789.emf"/><Relationship Id="rId6" Type="http://schemas.openxmlformats.org/officeDocument/2006/relationships/image" Target="../media/image794.emf"/><Relationship Id="rId11" Type="http://schemas.openxmlformats.org/officeDocument/2006/relationships/image" Target="../media/image799.emf"/><Relationship Id="rId5" Type="http://schemas.openxmlformats.org/officeDocument/2006/relationships/image" Target="../media/image793.emf"/><Relationship Id="rId15" Type="http://schemas.openxmlformats.org/officeDocument/2006/relationships/image" Target="../media/image803.emf"/><Relationship Id="rId10" Type="http://schemas.openxmlformats.org/officeDocument/2006/relationships/image" Target="../media/image798.emf"/><Relationship Id="rId4" Type="http://schemas.openxmlformats.org/officeDocument/2006/relationships/image" Target="../media/image792.emf"/><Relationship Id="rId9" Type="http://schemas.openxmlformats.org/officeDocument/2006/relationships/image" Target="../media/image797.emf"/><Relationship Id="rId14" Type="http://schemas.openxmlformats.org/officeDocument/2006/relationships/image" Target="../media/image802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13" Type="http://schemas.openxmlformats.org/officeDocument/2006/relationships/image" Target="../media/image66.emf"/><Relationship Id="rId18" Type="http://schemas.openxmlformats.org/officeDocument/2006/relationships/image" Target="../media/image71.emf"/><Relationship Id="rId3" Type="http://schemas.openxmlformats.org/officeDocument/2006/relationships/image" Target="../media/image56.emf"/><Relationship Id="rId7" Type="http://schemas.openxmlformats.org/officeDocument/2006/relationships/image" Target="../media/image60.emf"/><Relationship Id="rId12" Type="http://schemas.openxmlformats.org/officeDocument/2006/relationships/image" Target="../media/image65.emf"/><Relationship Id="rId17" Type="http://schemas.openxmlformats.org/officeDocument/2006/relationships/image" Target="../media/image70.emf"/><Relationship Id="rId2" Type="http://schemas.openxmlformats.org/officeDocument/2006/relationships/image" Target="../media/image55.emf"/><Relationship Id="rId16" Type="http://schemas.openxmlformats.org/officeDocument/2006/relationships/image" Target="../media/image69.emf"/><Relationship Id="rId20" Type="http://schemas.openxmlformats.org/officeDocument/2006/relationships/image" Target="../media/image73.emf"/><Relationship Id="rId1" Type="http://schemas.openxmlformats.org/officeDocument/2006/relationships/image" Target="../media/image54.png"/><Relationship Id="rId6" Type="http://schemas.openxmlformats.org/officeDocument/2006/relationships/image" Target="../media/image59.emf"/><Relationship Id="rId11" Type="http://schemas.openxmlformats.org/officeDocument/2006/relationships/image" Target="../media/image64.emf"/><Relationship Id="rId5" Type="http://schemas.openxmlformats.org/officeDocument/2006/relationships/image" Target="../media/image58.emf"/><Relationship Id="rId15" Type="http://schemas.openxmlformats.org/officeDocument/2006/relationships/image" Target="../media/image68.emf"/><Relationship Id="rId10" Type="http://schemas.openxmlformats.org/officeDocument/2006/relationships/image" Target="../media/image63.emf"/><Relationship Id="rId19" Type="http://schemas.openxmlformats.org/officeDocument/2006/relationships/image" Target="../media/image72.emf"/><Relationship Id="rId4" Type="http://schemas.openxmlformats.org/officeDocument/2006/relationships/image" Target="../media/image57.emf"/><Relationship Id="rId9" Type="http://schemas.openxmlformats.org/officeDocument/2006/relationships/image" Target="../media/image62.emf"/><Relationship Id="rId14" Type="http://schemas.openxmlformats.org/officeDocument/2006/relationships/image" Target="../media/image67.emf"/></Relationships>
</file>

<file path=ppt/drawings/_rels/vmlDrawing50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4.emf"/><Relationship Id="rId13" Type="http://schemas.openxmlformats.org/officeDocument/2006/relationships/image" Target="../media/image819.emf"/><Relationship Id="rId3" Type="http://schemas.openxmlformats.org/officeDocument/2006/relationships/image" Target="../media/image809.emf"/><Relationship Id="rId7" Type="http://schemas.openxmlformats.org/officeDocument/2006/relationships/image" Target="../media/image813.emf"/><Relationship Id="rId12" Type="http://schemas.openxmlformats.org/officeDocument/2006/relationships/image" Target="../media/image818.emf"/><Relationship Id="rId17" Type="http://schemas.openxmlformats.org/officeDocument/2006/relationships/image" Target="../media/image823.emf"/><Relationship Id="rId2" Type="http://schemas.openxmlformats.org/officeDocument/2006/relationships/image" Target="../media/image808.emf"/><Relationship Id="rId16" Type="http://schemas.openxmlformats.org/officeDocument/2006/relationships/image" Target="../media/image822.emf"/><Relationship Id="rId1" Type="http://schemas.openxmlformats.org/officeDocument/2006/relationships/image" Target="../media/image807.emf"/><Relationship Id="rId6" Type="http://schemas.openxmlformats.org/officeDocument/2006/relationships/image" Target="../media/image812.emf"/><Relationship Id="rId11" Type="http://schemas.openxmlformats.org/officeDocument/2006/relationships/image" Target="../media/image817.emf"/><Relationship Id="rId5" Type="http://schemas.openxmlformats.org/officeDocument/2006/relationships/image" Target="../media/image811.emf"/><Relationship Id="rId15" Type="http://schemas.openxmlformats.org/officeDocument/2006/relationships/image" Target="../media/image821.emf"/><Relationship Id="rId10" Type="http://schemas.openxmlformats.org/officeDocument/2006/relationships/image" Target="../media/image816.emf"/><Relationship Id="rId4" Type="http://schemas.openxmlformats.org/officeDocument/2006/relationships/image" Target="../media/image810.emf"/><Relationship Id="rId9" Type="http://schemas.openxmlformats.org/officeDocument/2006/relationships/image" Target="../media/image815.emf"/><Relationship Id="rId14" Type="http://schemas.openxmlformats.org/officeDocument/2006/relationships/image" Target="../media/image820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emf"/><Relationship Id="rId3" Type="http://schemas.openxmlformats.org/officeDocument/2006/relationships/image" Target="../media/image77.emf"/><Relationship Id="rId7" Type="http://schemas.openxmlformats.org/officeDocument/2006/relationships/image" Target="../media/image81.emf"/><Relationship Id="rId12" Type="http://schemas.openxmlformats.org/officeDocument/2006/relationships/image" Target="../media/image86.emf"/><Relationship Id="rId2" Type="http://schemas.openxmlformats.org/officeDocument/2006/relationships/image" Target="../media/image76.emf"/><Relationship Id="rId16" Type="http://schemas.openxmlformats.org/officeDocument/2006/relationships/image" Target="../media/image90.emf"/><Relationship Id="rId1" Type="http://schemas.openxmlformats.org/officeDocument/2006/relationships/image" Target="../media/image75.png"/><Relationship Id="rId6" Type="http://schemas.openxmlformats.org/officeDocument/2006/relationships/image" Target="../media/image80.emf"/><Relationship Id="rId11" Type="http://schemas.openxmlformats.org/officeDocument/2006/relationships/image" Target="../media/image85.emf"/><Relationship Id="rId5" Type="http://schemas.openxmlformats.org/officeDocument/2006/relationships/image" Target="../media/image79.emf"/><Relationship Id="rId15" Type="http://schemas.openxmlformats.org/officeDocument/2006/relationships/image" Target="../media/image89.emf"/><Relationship Id="rId10" Type="http://schemas.openxmlformats.org/officeDocument/2006/relationships/image" Target="../media/image84.emf"/><Relationship Id="rId4" Type="http://schemas.openxmlformats.org/officeDocument/2006/relationships/image" Target="../media/image78.emf"/><Relationship Id="rId9" Type="http://schemas.openxmlformats.org/officeDocument/2006/relationships/image" Target="../media/image83.emf"/><Relationship Id="rId14" Type="http://schemas.openxmlformats.org/officeDocument/2006/relationships/image" Target="../media/image88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8.emf"/><Relationship Id="rId13" Type="http://schemas.openxmlformats.org/officeDocument/2006/relationships/image" Target="../media/image103.emf"/><Relationship Id="rId18" Type="http://schemas.openxmlformats.org/officeDocument/2006/relationships/image" Target="../media/image108.emf"/><Relationship Id="rId3" Type="http://schemas.openxmlformats.org/officeDocument/2006/relationships/image" Target="../media/image93.emf"/><Relationship Id="rId7" Type="http://schemas.openxmlformats.org/officeDocument/2006/relationships/image" Target="../media/image97.emf"/><Relationship Id="rId12" Type="http://schemas.openxmlformats.org/officeDocument/2006/relationships/image" Target="../media/image102.emf"/><Relationship Id="rId17" Type="http://schemas.openxmlformats.org/officeDocument/2006/relationships/image" Target="../media/image107.emf"/><Relationship Id="rId2" Type="http://schemas.openxmlformats.org/officeDocument/2006/relationships/image" Target="../media/image92.emf"/><Relationship Id="rId16" Type="http://schemas.openxmlformats.org/officeDocument/2006/relationships/image" Target="../media/image106.emf"/><Relationship Id="rId1" Type="http://schemas.openxmlformats.org/officeDocument/2006/relationships/image" Target="../media/image91.emf"/><Relationship Id="rId6" Type="http://schemas.openxmlformats.org/officeDocument/2006/relationships/image" Target="../media/image96.emf"/><Relationship Id="rId11" Type="http://schemas.openxmlformats.org/officeDocument/2006/relationships/image" Target="../media/image101.emf"/><Relationship Id="rId5" Type="http://schemas.openxmlformats.org/officeDocument/2006/relationships/image" Target="../media/image95.emf"/><Relationship Id="rId15" Type="http://schemas.openxmlformats.org/officeDocument/2006/relationships/image" Target="../media/image105.emf"/><Relationship Id="rId10" Type="http://schemas.openxmlformats.org/officeDocument/2006/relationships/image" Target="../media/image100.emf"/><Relationship Id="rId4" Type="http://schemas.openxmlformats.org/officeDocument/2006/relationships/image" Target="../media/image94.emf"/><Relationship Id="rId9" Type="http://schemas.openxmlformats.org/officeDocument/2006/relationships/image" Target="../media/image99.emf"/><Relationship Id="rId14" Type="http://schemas.openxmlformats.org/officeDocument/2006/relationships/image" Target="../media/image104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emf"/><Relationship Id="rId13" Type="http://schemas.openxmlformats.org/officeDocument/2006/relationships/image" Target="../media/image122.emf"/><Relationship Id="rId18" Type="http://schemas.openxmlformats.org/officeDocument/2006/relationships/image" Target="../media/image127.emf"/><Relationship Id="rId3" Type="http://schemas.openxmlformats.org/officeDocument/2006/relationships/image" Target="../media/image112.emf"/><Relationship Id="rId7" Type="http://schemas.openxmlformats.org/officeDocument/2006/relationships/image" Target="../media/image116.emf"/><Relationship Id="rId12" Type="http://schemas.openxmlformats.org/officeDocument/2006/relationships/image" Target="../media/image121.emf"/><Relationship Id="rId17" Type="http://schemas.openxmlformats.org/officeDocument/2006/relationships/image" Target="../media/image126.emf"/><Relationship Id="rId2" Type="http://schemas.openxmlformats.org/officeDocument/2006/relationships/image" Target="../media/image111.emf"/><Relationship Id="rId16" Type="http://schemas.openxmlformats.org/officeDocument/2006/relationships/image" Target="../media/image125.emf"/><Relationship Id="rId20" Type="http://schemas.openxmlformats.org/officeDocument/2006/relationships/image" Target="../media/image83.emf"/><Relationship Id="rId1" Type="http://schemas.openxmlformats.org/officeDocument/2006/relationships/image" Target="../media/image110.png"/><Relationship Id="rId6" Type="http://schemas.openxmlformats.org/officeDocument/2006/relationships/image" Target="../media/image115.emf"/><Relationship Id="rId11" Type="http://schemas.openxmlformats.org/officeDocument/2006/relationships/image" Target="../media/image120.emf"/><Relationship Id="rId5" Type="http://schemas.openxmlformats.org/officeDocument/2006/relationships/image" Target="../media/image114.emf"/><Relationship Id="rId15" Type="http://schemas.openxmlformats.org/officeDocument/2006/relationships/image" Target="../media/image124.emf"/><Relationship Id="rId10" Type="http://schemas.openxmlformats.org/officeDocument/2006/relationships/image" Target="../media/image119.emf"/><Relationship Id="rId19" Type="http://schemas.openxmlformats.org/officeDocument/2006/relationships/image" Target="../media/image128.emf"/><Relationship Id="rId4" Type="http://schemas.openxmlformats.org/officeDocument/2006/relationships/image" Target="../media/image113.emf"/><Relationship Id="rId9" Type="http://schemas.openxmlformats.org/officeDocument/2006/relationships/image" Target="../media/image118.emf"/><Relationship Id="rId14" Type="http://schemas.openxmlformats.org/officeDocument/2006/relationships/image" Target="../media/image123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emf"/><Relationship Id="rId13" Type="http://schemas.openxmlformats.org/officeDocument/2006/relationships/image" Target="../media/image141.emf"/><Relationship Id="rId3" Type="http://schemas.openxmlformats.org/officeDocument/2006/relationships/image" Target="../media/image131.emf"/><Relationship Id="rId7" Type="http://schemas.openxmlformats.org/officeDocument/2006/relationships/image" Target="../media/image135.emf"/><Relationship Id="rId12" Type="http://schemas.openxmlformats.org/officeDocument/2006/relationships/image" Target="../media/image140.emf"/><Relationship Id="rId2" Type="http://schemas.openxmlformats.org/officeDocument/2006/relationships/image" Target="../media/image130.emf"/><Relationship Id="rId1" Type="http://schemas.openxmlformats.org/officeDocument/2006/relationships/image" Target="../media/image129.emf"/><Relationship Id="rId6" Type="http://schemas.openxmlformats.org/officeDocument/2006/relationships/image" Target="../media/image134.emf"/><Relationship Id="rId11" Type="http://schemas.openxmlformats.org/officeDocument/2006/relationships/image" Target="../media/image139.emf"/><Relationship Id="rId5" Type="http://schemas.openxmlformats.org/officeDocument/2006/relationships/image" Target="../media/image133.emf"/><Relationship Id="rId10" Type="http://schemas.openxmlformats.org/officeDocument/2006/relationships/image" Target="../media/image138.emf"/><Relationship Id="rId4" Type="http://schemas.openxmlformats.org/officeDocument/2006/relationships/image" Target="../media/image132.emf"/><Relationship Id="rId9" Type="http://schemas.openxmlformats.org/officeDocument/2006/relationships/image" Target="../media/image13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5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8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5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9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6DD32CBB-C6A4-4BEF-B9D4-D76FEC3D493C}" type="slidenum">
              <a:rPr lang="en-US" altLang="zh-CN">
                <a:solidFill>
                  <a:srgbClr val="000000"/>
                </a:solidFill>
              </a:rPr>
              <a:pPr defTabSz="914333"/>
              <a:t>2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 sz="2900">
                <a:ea typeface="楷体_GB2312" pitchFamily="49" charset="-122"/>
              </a:rPr>
              <a:t>(L.P184)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63202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D2130282-97B9-4458-8622-3762E7E26644}" type="slidenum">
              <a:rPr lang="en-US" altLang="zh-CN" sz="1300">
                <a:solidFill>
                  <a:srgbClr val="000000"/>
                </a:solidFill>
              </a:rPr>
              <a:pPr defTabSz="914333"/>
              <a:t>42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9700" y="769938"/>
            <a:ext cx="6819900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5" y="4861442"/>
            <a:ext cx="5206153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506257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36EACD81-8960-41E5-ADD8-BCA52E62F362}" type="slidenum">
              <a:rPr lang="en-US" altLang="zh-CN" sz="1300">
                <a:solidFill>
                  <a:srgbClr val="000000"/>
                </a:solidFill>
              </a:rPr>
              <a:pPr defTabSz="914333"/>
              <a:t>50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9700" y="769938"/>
            <a:ext cx="6819900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5" y="4861442"/>
            <a:ext cx="5206153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 sz="3000">
                <a:ea typeface="楷体_GB2312" pitchFamily="49" charset="-122"/>
              </a:rPr>
              <a:t>(L.P198 </a:t>
            </a:r>
            <a:r>
              <a:rPr lang="zh-CN" altLang="en-US" sz="3000">
                <a:ea typeface="楷体_GB2312" pitchFamily="49" charset="-122"/>
              </a:rPr>
              <a:t>例</a:t>
            </a:r>
            <a:r>
              <a:rPr lang="en-US" altLang="zh-CN" sz="3000">
                <a:ea typeface="楷体_GB2312" pitchFamily="49" charset="-122"/>
              </a:rPr>
              <a:t>14)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7185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A63619E0-FDE3-40C5-B8F1-C0ED00C5C033}" type="slidenum">
              <a:rPr lang="en-US" altLang="zh-CN">
                <a:solidFill>
                  <a:srgbClr val="000000"/>
                </a:solidFill>
              </a:rPr>
              <a:pPr defTabSz="914333"/>
              <a:t>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4" y="4861443"/>
            <a:ext cx="5206154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 sz="80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2534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9F3AC80D-C3CD-4B31-B6EB-F2697E3F63B9}" type="slidenum">
              <a:rPr lang="en-US" altLang="zh-CN" sz="1300">
                <a:solidFill>
                  <a:srgbClr val="000000"/>
                </a:solidFill>
              </a:rPr>
              <a:pPr defTabSz="914333"/>
              <a:t>13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20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9700" y="769938"/>
            <a:ext cx="6819900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5" y="4861442"/>
            <a:ext cx="5206153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点击按钮“心形线”</a:t>
            </a:r>
            <a:r>
              <a:rPr lang="en-US" altLang="zh-CN"/>
              <a:t>, </a:t>
            </a:r>
            <a:r>
              <a:rPr lang="zh-CN" altLang="en-US"/>
              <a:t>可演示心形线的生成</a:t>
            </a:r>
            <a:r>
              <a:rPr lang="en-US" altLang="zh-CN"/>
              <a:t>, </a:t>
            </a:r>
            <a:r>
              <a:rPr lang="zh-CN" altLang="en-US"/>
              <a:t>并自动返回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97626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4A488D44-DF90-4D78-909B-45C6472DFC75}" type="slidenum">
              <a:rPr lang="en-US" altLang="zh-CN" sz="1300">
                <a:solidFill>
                  <a:srgbClr val="000000"/>
                </a:solidFill>
              </a:rPr>
              <a:pPr defTabSz="914333"/>
              <a:t>21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9700" y="769938"/>
            <a:ext cx="6819900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5" y="4861442"/>
            <a:ext cx="5206153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/>
              <a:t>典型</a:t>
            </a:r>
            <a:r>
              <a:rPr lang="en-US" altLang="zh-CN"/>
              <a:t>P282 </a:t>
            </a:r>
            <a:r>
              <a:rPr lang="zh-CN" altLang="en-US"/>
              <a:t>例</a:t>
            </a:r>
            <a:r>
              <a:rPr lang="en-US" altLang="zh-CN"/>
              <a:t>1.24</a:t>
            </a:r>
          </a:p>
        </p:txBody>
      </p:sp>
    </p:spTree>
    <p:extLst>
      <p:ext uri="{BB962C8B-B14F-4D97-AF65-F5344CB8AC3E}">
        <p14:creationId xmlns:p14="http://schemas.microsoft.com/office/powerpoint/2010/main" val="3147273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0BBE34EF-D426-4AAC-B83E-2291BD428310}" type="slidenum">
              <a:rPr lang="en-US" altLang="zh-CN" sz="1300">
                <a:solidFill>
                  <a:srgbClr val="000000"/>
                </a:solidFill>
              </a:rPr>
              <a:pPr defTabSz="914333"/>
              <a:t>23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9700" y="769938"/>
            <a:ext cx="6819900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5" y="4861442"/>
            <a:ext cx="5206153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8506834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A7DFCCF1-A264-4B66-957C-1CAA70C1BF25}" type="slidenum">
              <a:rPr lang="en-US" altLang="zh-CN" sz="1300">
                <a:solidFill>
                  <a:srgbClr val="000000"/>
                </a:solidFill>
              </a:rPr>
              <a:pPr defTabSz="914333"/>
              <a:t>28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9700" y="769938"/>
            <a:ext cx="6819900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5" y="4861442"/>
            <a:ext cx="5206153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点击按钮“注”</a:t>
            </a:r>
            <a:r>
              <a:rPr lang="en-US" altLang="zh-CN"/>
              <a:t>, </a:t>
            </a:r>
            <a:r>
              <a:rPr lang="zh-CN" altLang="en-US"/>
              <a:t>可显示最后一个积分的计算过程</a:t>
            </a:r>
            <a:r>
              <a:rPr lang="en-US" altLang="zh-CN"/>
              <a:t>, </a:t>
            </a:r>
            <a:r>
              <a:rPr lang="zh-CN" altLang="en-US"/>
              <a:t>显示完毕自动返回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70225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95B74E64-2BF2-4BBD-AC23-F699F80E2A30}" type="slidenum">
              <a:rPr lang="en-US" altLang="zh-CN" sz="1300">
                <a:solidFill>
                  <a:srgbClr val="000000"/>
                </a:solidFill>
              </a:rPr>
              <a:pPr defTabSz="914333"/>
              <a:t>33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9700" y="769938"/>
            <a:ext cx="6819900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5" y="4861442"/>
            <a:ext cx="5206153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altLang="zh-CN" sz="1500">
                <a:ea typeface="楷体_GB2312" pitchFamily="49" charset="-122"/>
              </a:rPr>
              <a:t>(94 </a:t>
            </a:r>
            <a:r>
              <a:rPr lang="zh-CN" altLang="en-US" sz="1500">
                <a:ea typeface="楷体_GB2312" pitchFamily="49" charset="-122"/>
              </a:rPr>
              <a:t>考研数二</a:t>
            </a:r>
            <a:r>
              <a:rPr lang="en-US" altLang="zh-CN" sz="1500">
                <a:ea typeface="楷体_GB2312" pitchFamily="49" charset="-12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10563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286212DB-B3DD-40E8-B565-58E43565048F}" type="slidenum">
              <a:rPr lang="en-US" altLang="zh-CN" sz="1300">
                <a:solidFill>
                  <a:srgbClr val="000000"/>
                </a:solidFill>
              </a:rPr>
              <a:pPr defTabSz="914333"/>
              <a:t>34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9700" y="769938"/>
            <a:ext cx="6819900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5" y="4861442"/>
            <a:ext cx="5206153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altLang="zh-CN" sz="2600" b="1">
                <a:ea typeface="楷体_GB2312" pitchFamily="49" charset="-122"/>
              </a:rPr>
              <a:t>                 </a:t>
            </a:r>
            <a:endParaRPr lang="en-US" altLang="zh-CN" sz="300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87070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3"/>
            <a:fld id="{1EAC4E91-40A9-46BB-BEA9-9E2100D5D213}" type="slidenum">
              <a:rPr lang="en-US" altLang="zh-CN" sz="1300">
                <a:solidFill>
                  <a:srgbClr val="000000"/>
                </a:solidFill>
              </a:rPr>
              <a:pPr defTabSz="914333"/>
              <a:t>37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9700" y="769938"/>
            <a:ext cx="6819900" cy="38354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6575" y="4861442"/>
            <a:ext cx="5206153" cy="4605576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45226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611CCF-0DEE-453C-A8D4-C2BF5B7E9D2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423792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829CA-8B48-4B9F-9C31-28A59FB131E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576275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5AA965-95DC-4185-84FD-5CE51374647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794574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AD9C51-C2DA-437D-A60F-D703BC9E47F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540862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2FFEAA-8D47-4522-9162-03426766A70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955246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D9ED43-B8F4-475C-B6C4-2FA5A14275B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249215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97003D-40FF-40F4-985C-F022D719C9C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731642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B9D515-AAAE-4164-8A2D-7E5BFE07176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7251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C51A11-391B-4186-9E8D-6D1C57F1AAE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911241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E7D93C-F75F-4CF6-930B-C27D4DB290A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184961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97C55E-3912-4DDF-AD5C-5E629E3BBB2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581794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AA1F2F-E46D-4F72-9F08-8D15D1236D3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925014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9FE3B-1A61-4F02-8987-7CD88BC5674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436324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CE45D2-2BE1-4C26-B93B-DB57AF3C922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710153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00EFD7-6844-47AA-A41F-1EA6FFDC0A5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261813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27B27-6D47-4882-BD79-42A2A08B57B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39090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968CA-0BB6-447E-86E0-08E1391BC24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972611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8F5D8E-EC66-477B-A29B-2F1D7E5F5D6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723186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763A78-AB49-46D9-9FE9-B3E63D066CD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76507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2BAD8A-DD8D-481E-973C-C943A0FA28B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476738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BA129-B231-4C86-97F8-2F8CF13D25C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20537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46870-1545-4A39-A45C-9D737CFA903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29902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647AA6AD-B7DB-4A79-9A36-57DBEBC09F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4" name="Picture 10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目录.jpg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78634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36D60088-FC6D-4D51-9495-7BFF95C33EF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3" name="Text Box 9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4" name="Picture 10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45250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05.bin"/><Relationship Id="rId18" Type="http://schemas.openxmlformats.org/officeDocument/2006/relationships/image" Target="../media/image117.emf"/><Relationship Id="rId26" Type="http://schemas.openxmlformats.org/officeDocument/2006/relationships/image" Target="../media/image121.emf"/><Relationship Id="rId39" Type="http://schemas.openxmlformats.org/officeDocument/2006/relationships/oleObject" Target="../embeddings/oleObject118.bin"/><Relationship Id="rId21" Type="http://schemas.openxmlformats.org/officeDocument/2006/relationships/oleObject" Target="../embeddings/oleObject109.bin"/><Relationship Id="rId34" Type="http://schemas.openxmlformats.org/officeDocument/2006/relationships/image" Target="../media/image125.emf"/><Relationship Id="rId42" Type="http://schemas.openxmlformats.org/officeDocument/2006/relationships/image" Target="../media/image83.emf"/><Relationship Id="rId7" Type="http://schemas.openxmlformats.org/officeDocument/2006/relationships/oleObject" Target="../embeddings/oleObject10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16.emf"/><Relationship Id="rId20" Type="http://schemas.openxmlformats.org/officeDocument/2006/relationships/image" Target="../media/image118.emf"/><Relationship Id="rId29" Type="http://schemas.openxmlformats.org/officeDocument/2006/relationships/oleObject" Target="../embeddings/oleObject113.bin"/><Relationship Id="rId41" Type="http://schemas.openxmlformats.org/officeDocument/2006/relationships/oleObject" Target="../embeddings/oleObject119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111.emf"/><Relationship Id="rId11" Type="http://schemas.openxmlformats.org/officeDocument/2006/relationships/oleObject" Target="../embeddings/oleObject104.bin"/><Relationship Id="rId24" Type="http://schemas.openxmlformats.org/officeDocument/2006/relationships/image" Target="../media/image120.emf"/><Relationship Id="rId32" Type="http://schemas.openxmlformats.org/officeDocument/2006/relationships/image" Target="../media/image124.emf"/><Relationship Id="rId37" Type="http://schemas.openxmlformats.org/officeDocument/2006/relationships/oleObject" Target="../embeddings/oleObject117.bin"/><Relationship Id="rId40" Type="http://schemas.openxmlformats.org/officeDocument/2006/relationships/image" Target="../media/image128.emf"/><Relationship Id="rId5" Type="http://schemas.openxmlformats.org/officeDocument/2006/relationships/oleObject" Target="../embeddings/oleObject101.bin"/><Relationship Id="rId15" Type="http://schemas.openxmlformats.org/officeDocument/2006/relationships/oleObject" Target="../embeddings/oleObject106.bin"/><Relationship Id="rId23" Type="http://schemas.openxmlformats.org/officeDocument/2006/relationships/oleObject" Target="../embeddings/oleObject110.bin"/><Relationship Id="rId28" Type="http://schemas.openxmlformats.org/officeDocument/2006/relationships/image" Target="../media/image122.emf"/><Relationship Id="rId36" Type="http://schemas.openxmlformats.org/officeDocument/2006/relationships/image" Target="../media/image126.emf"/><Relationship Id="rId10" Type="http://schemas.openxmlformats.org/officeDocument/2006/relationships/image" Target="../media/image113.emf"/><Relationship Id="rId19" Type="http://schemas.openxmlformats.org/officeDocument/2006/relationships/oleObject" Target="../embeddings/oleObject108.bin"/><Relationship Id="rId31" Type="http://schemas.openxmlformats.org/officeDocument/2006/relationships/oleObject" Target="../embeddings/oleObject114.bin"/><Relationship Id="rId4" Type="http://schemas.openxmlformats.org/officeDocument/2006/relationships/image" Target="../media/image110.png"/><Relationship Id="rId9" Type="http://schemas.openxmlformats.org/officeDocument/2006/relationships/oleObject" Target="../embeddings/oleObject103.bin"/><Relationship Id="rId14" Type="http://schemas.openxmlformats.org/officeDocument/2006/relationships/image" Target="../media/image115.emf"/><Relationship Id="rId22" Type="http://schemas.openxmlformats.org/officeDocument/2006/relationships/image" Target="../media/image119.emf"/><Relationship Id="rId27" Type="http://schemas.openxmlformats.org/officeDocument/2006/relationships/oleObject" Target="../embeddings/oleObject112.bin"/><Relationship Id="rId30" Type="http://schemas.openxmlformats.org/officeDocument/2006/relationships/image" Target="../media/image123.emf"/><Relationship Id="rId35" Type="http://schemas.openxmlformats.org/officeDocument/2006/relationships/oleObject" Target="../embeddings/oleObject116.bin"/><Relationship Id="rId8" Type="http://schemas.openxmlformats.org/officeDocument/2006/relationships/image" Target="../media/image112.emf"/><Relationship Id="rId3" Type="http://schemas.openxmlformats.org/officeDocument/2006/relationships/oleObject" Target="../embeddings/oleObject100.bin"/><Relationship Id="rId12" Type="http://schemas.openxmlformats.org/officeDocument/2006/relationships/image" Target="../media/image114.emf"/><Relationship Id="rId17" Type="http://schemas.openxmlformats.org/officeDocument/2006/relationships/oleObject" Target="../embeddings/oleObject107.bin"/><Relationship Id="rId25" Type="http://schemas.openxmlformats.org/officeDocument/2006/relationships/oleObject" Target="../embeddings/oleObject111.bin"/><Relationship Id="rId33" Type="http://schemas.openxmlformats.org/officeDocument/2006/relationships/oleObject" Target="../embeddings/oleObject115.bin"/><Relationship Id="rId38" Type="http://schemas.openxmlformats.org/officeDocument/2006/relationships/image" Target="../media/image12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emf"/><Relationship Id="rId13" Type="http://schemas.openxmlformats.org/officeDocument/2006/relationships/oleObject" Target="../embeddings/oleObject125.bin"/><Relationship Id="rId18" Type="http://schemas.openxmlformats.org/officeDocument/2006/relationships/image" Target="../media/image136.emf"/><Relationship Id="rId26" Type="http://schemas.openxmlformats.org/officeDocument/2006/relationships/image" Target="../media/image140.emf"/><Relationship Id="rId3" Type="http://schemas.openxmlformats.org/officeDocument/2006/relationships/oleObject" Target="../embeddings/oleObject120.bin"/><Relationship Id="rId21" Type="http://schemas.openxmlformats.org/officeDocument/2006/relationships/oleObject" Target="../embeddings/oleObject129.bin"/><Relationship Id="rId7" Type="http://schemas.openxmlformats.org/officeDocument/2006/relationships/oleObject" Target="../embeddings/oleObject122.bin"/><Relationship Id="rId12" Type="http://schemas.openxmlformats.org/officeDocument/2006/relationships/image" Target="../media/image133.emf"/><Relationship Id="rId17" Type="http://schemas.openxmlformats.org/officeDocument/2006/relationships/oleObject" Target="../embeddings/oleObject127.bin"/><Relationship Id="rId25" Type="http://schemas.openxmlformats.org/officeDocument/2006/relationships/oleObject" Target="../embeddings/oleObject13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35.emf"/><Relationship Id="rId20" Type="http://schemas.openxmlformats.org/officeDocument/2006/relationships/image" Target="../media/image137.emf"/><Relationship Id="rId29" Type="http://schemas.openxmlformats.org/officeDocument/2006/relationships/image" Target="../media/image142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30.emf"/><Relationship Id="rId11" Type="http://schemas.openxmlformats.org/officeDocument/2006/relationships/oleObject" Target="../embeddings/oleObject124.bin"/><Relationship Id="rId24" Type="http://schemas.openxmlformats.org/officeDocument/2006/relationships/image" Target="../media/image139.emf"/><Relationship Id="rId5" Type="http://schemas.openxmlformats.org/officeDocument/2006/relationships/oleObject" Target="../embeddings/oleObject121.bin"/><Relationship Id="rId15" Type="http://schemas.openxmlformats.org/officeDocument/2006/relationships/oleObject" Target="../embeddings/oleObject126.bin"/><Relationship Id="rId23" Type="http://schemas.openxmlformats.org/officeDocument/2006/relationships/oleObject" Target="../embeddings/oleObject130.bin"/><Relationship Id="rId28" Type="http://schemas.openxmlformats.org/officeDocument/2006/relationships/image" Target="../media/image141.emf"/><Relationship Id="rId10" Type="http://schemas.openxmlformats.org/officeDocument/2006/relationships/image" Target="../media/image132.emf"/><Relationship Id="rId19" Type="http://schemas.openxmlformats.org/officeDocument/2006/relationships/oleObject" Target="../embeddings/oleObject128.bin"/><Relationship Id="rId4" Type="http://schemas.openxmlformats.org/officeDocument/2006/relationships/image" Target="../media/image129.emf"/><Relationship Id="rId9" Type="http://schemas.openxmlformats.org/officeDocument/2006/relationships/oleObject" Target="../embeddings/oleObject123.bin"/><Relationship Id="rId14" Type="http://schemas.openxmlformats.org/officeDocument/2006/relationships/image" Target="../media/image134.emf"/><Relationship Id="rId22" Type="http://schemas.openxmlformats.org/officeDocument/2006/relationships/image" Target="../media/image138.emf"/><Relationship Id="rId27" Type="http://schemas.openxmlformats.org/officeDocument/2006/relationships/oleObject" Target="../embeddings/oleObject13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emf"/><Relationship Id="rId13" Type="http://schemas.openxmlformats.org/officeDocument/2006/relationships/oleObject" Target="../embeddings/oleObject138.bin"/><Relationship Id="rId18" Type="http://schemas.openxmlformats.org/officeDocument/2006/relationships/image" Target="../media/image150.emf"/><Relationship Id="rId26" Type="http://schemas.openxmlformats.org/officeDocument/2006/relationships/image" Target="../media/image83.emf"/><Relationship Id="rId3" Type="http://schemas.openxmlformats.org/officeDocument/2006/relationships/oleObject" Target="../embeddings/oleObject133.bin"/><Relationship Id="rId21" Type="http://schemas.openxmlformats.org/officeDocument/2006/relationships/oleObject" Target="../embeddings/oleObject142.bin"/><Relationship Id="rId7" Type="http://schemas.openxmlformats.org/officeDocument/2006/relationships/oleObject" Target="../embeddings/oleObject135.bin"/><Relationship Id="rId12" Type="http://schemas.openxmlformats.org/officeDocument/2006/relationships/image" Target="../media/image147.emf"/><Relationship Id="rId17" Type="http://schemas.openxmlformats.org/officeDocument/2006/relationships/oleObject" Target="../embeddings/oleObject140.bin"/><Relationship Id="rId25" Type="http://schemas.openxmlformats.org/officeDocument/2006/relationships/oleObject" Target="../embeddings/oleObject14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49.emf"/><Relationship Id="rId20" Type="http://schemas.openxmlformats.org/officeDocument/2006/relationships/image" Target="../media/image151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44.emf"/><Relationship Id="rId11" Type="http://schemas.openxmlformats.org/officeDocument/2006/relationships/oleObject" Target="../embeddings/oleObject137.bin"/><Relationship Id="rId24" Type="http://schemas.openxmlformats.org/officeDocument/2006/relationships/image" Target="../media/image153.emf"/><Relationship Id="rId5" Type="http://schemas.openxmlformats.org/officeDocument/2006/relationships/oleObject" Target="../embeddings/oleObject134.bin"/><Relationship Id="rId15" Type="http://schemas.openxmlformats.org/officeDocument/2006/relationships/oleObject" Target="../embeddings/oleObject139.bin"/><Relationship Id="rId23" Type="http://schemas.openxmlformats.org/officeDocument/2006/relationships/oleObject" Target="../embeddings/oleObject143.bin"/><Relationship Id="rId10" Type="http://schemas.openxmlformats.org/officeDocument/2006/relationships/image" Target="../media/image146.emf"/><Relationship Id="rId19" Type="http://schemas.openxmlformats.org/officeDocument/2006/relationships/oleObject" Target="../embeddings/oleObject141.bin"/><Relationship Id="rId4" Type="http://schemas.openxmlformats.org/officeDocument/2006/relationships/image" Target="../media/image143.emf"/><Relationship Id="rId9" Type="http://schemas.openxmlformats.org/officeDocument/2006/relationships/oleObject" Target="../embeddings/oleObject136.bin"/><Relationship Id="rId14" Type="http://schemas.openxmlformats.org/officeDocument/2006/relationships/image" Target="../media/image148.emf"/><Relationship Id="rId22" Type="http://schemas.openxmlformats.org/officeDocument/2006/relationships/image" Target="../media/image152.emf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49.bin"/><Relationship Id="rId18" Type="http://schemas.openxmlformats.org/officeDocument/2006/relationships/image" Target="../media/image160.emf"/><Relationship Id="rId26" Type="http://schemas.openxmlformats.org/officeDocument/2006/relationships/image" Target="../media/image164.emf"/><Relationship Id="rId39" Type="http://schemas.openxmlformats.org/officeDocument/2006/relationships/image" Target="../media/image172.jpeg"/><Relationship Id="rId21" Type="http://schemas.openxmlformats.org/officeDocument/2006/relationships/oleObject" Target="../embeddings/oleObject153.bin"/><Relationship Id="rId34" Type="http://schemas.openxmlformats.org/officeDocument/2006/relationships/image" Target="../media/image168.emf"/><Relationship Id="rId7" Type="http://schemas.openxmlformats.org/officeDocument/2006/relationships/image" Target="../media/image155.emf"/><Relationship Id="rId12" Type="http://schemas.openxmlformats.org/officeDocument/2006/relationships/image" Target="../media/image157.emf"/><Relationship Id="rId17" Type="http://schemas.openxmlformats.org/officeDocument/2006/relationships/oleObject" Target="../embeddings/oleObject151.bin"/><Relationship Id="rId25" Type="http://schemas.openxmlformats.org/officeDocument/2006/relationships/oleObject" Target="../embeddings/oleObject155.bin"/><Relationship Id="rId33" Type="http://schemas.openxmlformats.org/officeDocument/2006/relationships/oleObject" Target="../embeddings/oleObject159.bin"/><Relationship Id="rId38" Type="http://schemas.openxmlformats.org/officeDocument/2006/relationships/image" Target="../media/image170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59.emf"/><Relationship Id="rId20" Type="http://schemas.openxmlformats.org/officeDocument/2006/relationships/image" Target="../media/image161.emf"/><Relationship Id="rId29" Type="http://schemas.openxmlformats.org/officeDocument/2006/relationships/oleObject" Target="../embeddings/oleObject157.bin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46.bin"/><Relationship Id="rId11" Type="http://schemas.openxmlformats.org/officeDocument/2006/relationships/oleObject" Target="../embeddings/oleObject148.bin"/><Relationship Id="rId24" Type="http://schemas.openxmlformats.org/officeDocument/2006/relationships/image" Target="../media/image163.emf"/><Relationship Id="rId32" Type="http://schemas.openxmlformats.org/officeDocument/2006/relationships/image" Target="../media/image167.emf"/><Relationship Id="rId37" Type="http://schemas.openxmlformats.org/officeDocument/2006/relationships/oleObject" Target="../embeddings/oleObject161.bin"/><Relationship Id="rId40" Type="http://schemas.openxmlformats.org/officeDocument/2006/relationships/image" Target="../media/image173.png"/><Relationship Id="rId5" Type="http://schemas.openxmlformats.org/officeDocument/2006/relationships/image" Target="../media/image154.png"/><Relationship Id="rId15" Type="http://schemas.openxmlformats.org/officeDocument/2006/relationships/oleObject" Target="../embeddings/oleObject150.bin"/><Relationship Id="rId23" Type="http://schemas.openxmlformats.org/officeDocument/2006/relationships/oleObject" Target="../embeddings/oleObject154.bin"/><Relationship Id="rId28" Type="http://schemas.openxmlformats.org/officeDocument/2006/relationships/image" Target="../media/image165.emf"/><Relationship Id="rId36" Type="http://schemas.openxmlformats.org/officeDocument/2006/relationships/image" Target="../media/image169.emf"/><Relationship Id="rId10" Type="http://schemas.openxmlformats.org/officeDocument/2006/relationships/image" Target="../media/image171.emf"/><Relationship Id="rId19" Type="http://schemas.openxmlformats.org/officeDocument/2006/relationships/oleObject" Target="../embeddings/oleObject152.bin"/><Relationship Id="rId31" Type="http://schemas.openxmlformats.org/officeDocument/2006/relationships/oleObject" Target="../embeddings/oleObject158.bin"/><Relationship Id="rId4" Type="http://schemas.openxmlformats.org/officeDocument/2006/relationships/oleObject" Target="../embeddings/oleObject145.bin"/><Relationship Id="rId9" Type="http://schemas.openxmlformats.org/officeDocument/2006/relationships/image" Target="../media/image156.emf"/><Relationship Id="rId14" Type="http://schemas.openxmlformats.org/officeDocument/2006/relationships/image" Target="../media/image158.emf"/><Relationship Id="rId22" Type="http://schemas.openxmlformats.org/officeDocument/2006/relationships/image" Target="../media/image162.emf"/><Relationship Id="rId27" Type="http://schemas.openxmlformats.org/officeDocument/2006/relationships/oleObject" Target="../embeddings/oleObject156.bin"/><Relationship Id="rId30" Type="http://schemas.openxmlformats.org/officeDocument/2006/relationships/image" Target="../media/image166.emf"/><Relationship Id="rId35" Type="http://schemas.openxmlformats.org/officeDocument/2006/relationships/oleObject" Target="../embeddings/oleObject160.bin"/><Relationship Id="rId8" Type="http://schemas.openxmlformats.org/officeDocument/2006/relationships/oleObject" Target="../embeddings/oleObject147.bin"/><Relationship Id="rId3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4.bin"/><Relationship Id="rId13" Type="http://schemas.openxmlformats.org/officeDocument/2006/relationships/image" Target="../media/image178.wmf"/><Relationship Id="rId18" Type="http://schemas.openxmlformats.org/officeDocument/2006/relationships/oleObject" Target="../embeddings/oleObject169.bin"/><Relationship Id="rId26" Type="http://schemas.openxmlformats.org/officeDocument/2006/relationships/image" Target="../media/image185.png"/><Relationship Id="rId3" Type="http://schemas.openxmlformats.org/officeDocument/2006/relationships/slideLayout" Target="../slideLayouts/slideLayout28.xml"/><Relationship Id="rId21" Type="http://schemas.openxmlformats.org/officeDocument/2006/relationships/image" Target="../media/image182.emf"/><Relationship Id="rId7" Type="http://schemas.openxmlformats.org/officeDocument/2006/relationships/image" Target="../media/image175.wmf"/><Relationship Id="rId12" Type="http://schemas.openxmlformats.org/officeDocument/2006/relationships/oleObject" Target="../embeddings/oleObject166.bin"/><Relationship Id="rId17" Type="http://schemas.openxmlformats.org/officeDocument/2006/relationships/image" Target="../media/image180.emf"/><Relationship Id="rId25" Type="http://schemas.openxmlformats.org/officeDocument/2006/relationships/image" Target="../media/image184.emf"/><Relationship Id="rId2" Type="http://schemas.openxmlformats.org/officeDocument/2006/relationships/video" Target="file:///E:\1_&#39640;&#25968;&#30005;&#23376;&#25945;&#26696;&#31532;&#20845;&#29256;\&#39640;&#31561;&#25968;&#23398;&#30005;&#23376;&#25945;&#26696;\&#19978;&#20876;\&#31532;&#20845;&#31456;\&#24515;&#33039;&#32447;&#24038;&#23574;.avi" TargetMode="External"/><Relationship Id="rId16" Type="http://schemas.openxmlformats.org/officeDocument/2006/relationships/oleObject" Target="../embeddings/oleObject168.bin"/><Relationship Id="rId20" Type="http://schemas.openxmlformats.org/officeDocument/2006/relationships/oleObject" Target="../embeddings/oleObject170.bin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63.bin"/><Relationship Id="rId11" Type="http://schemas.openxmlformats.org/officeDocument/2006/relationships/image" Target="../media/image177.wmf"/><Relationship Id="rId24" Type="http://schemas.openxmlformats.org/officeDocument/2006/relationships/oleObject" Target="../embeddings/oleObject172.bin"/><Relationship Id="rId5" Type="http://schemas.openxmlformats.org/officeDocument/2006/relationships/image" Target="../media/image174.png"/><Relationship Id="rId15" Type="http://schemas.openxmlformats.org/officeDocument/2006/relationships/image" Target="../media/image179.emf"/><Relationship Id="rId23" Type="http://schemas.openxmlformats.org/officeDocument/2006/relationships/image" Target="../media/image183.emf"/><Relationship Id="rId10" Type="http://schemas.openxmlformats.org/officeDocument/2006/relationships/oleObject" Target="../embeddings/oleObject165.bin"/><Relationship Id="rId19" Type="http://schemas.openxmlformats.org/officeDocument/2006/relationships/image" Target="../media/image181.wmf"/><Relationship Id="rId4" Type="http://schemas.openxmlformats.org/officeDocument/2006/relationships/oleObject" Target="../embeddings/oleObject162.bin"/><Relationship Id="rId9" Type="http://schemas.openxmlformats.org/officeDocument/2006/relationships/image" Target="../media/image176.wmf"/><Relationship Id="rId14" Type="http://schemas.openxmlformats.org/officeDocument/2006/relationships/oleObject" Target="../embeddings/oleObject167.bin"/><Relationship Id="rId22" Type="http://schemas.openxmlformats.org/officeDocument/2006/relationships/oleObject" Target="../embeddings/oleObject171.bin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78.bin"/><Relationship Id="rId18" Type="http://schemas.openxmlformats.org/officeDocument/2006/relationships/image" Target="../media/image193.emf"/><Relationship Id="rId26" Type="http://schemas.openxmlformats.org/officeDocument/2006/relationships/image" Target="../media/image197.emf"/><Relationship Id="rId39" Type="http://schemas.openxmlformats.org/officeDocument/2006/relationships/oleObject" Target="../embeddings/oleObject191.bin"/><Relationship Id="rId21" Type="http://schemas.openxmlformats.org/officeDocument/2006/relationships/oleObject" Target="../embeddings/oleObject182.bin"/><Relationship Id="rId34" Type="http://schemas.openxmlformats.org/officeDocument/2006/relationships/image" Target="../media/image201.emf"/><Relationship Id="rId42" Type="http://schemas.openxmlformats.org/officeDocument/2006/relationships/image" Target="../media/image205.emf"/><Relationship Id="rId7" Type="http://schemas.openxmlformats.org/officeDocument/2006/relationships/oleObject" Target="../embeddings/oleObject175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92.emf"/><Relationship Id="rId20" Type="http://schemas.openxmlformats.org/officeDocument/2006/relationships/image" Target="../media/image194.emf"/><Relationship Id="rId29" Type="http://schemas.openxmlformats.org/officeDocument/2006/relationships/oleObject" Target="../embeddings/oleObject186.bin"/><Relationship Id="rId41" Type="http://schemas.openxmlformats.org/officeDocument/2006/relationships/oleObject" Target="../embeddings/oleObject192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87.emf"/><Relationship Id="rId11" Type="http://schemas.openxmlformats.org/officeDocument/2006/relationships/oleObject" Target="../embeddings/oleObject177.bin"/><Relationship Id="rId24" Type="http://schemas.openxmlformats.org/officeDocument/2006/relationships/image" Target="../media/image196.emf"/><Relationship Id="rId32" Type="http://schemas.openxmlformats.org/officeDocument/2006/relationships/image" Target="../media/image200.emf"/><Relationship Id="rId37" Type="http://schemas.openxmlformats.org/officeDocument/2006/relationships/oleObject" Target="../embeddings/oleObject190.bin"/><Relationship Id="rId40" Type="http://schemas.openxmlformats.org/officeDocument/2006/relationships/image" Target="../media/image204.emf"/><Relationship Id="rId5" Type="http://schemas.openxmlformats.org/officeDocument/2006/relationships/oleObject" Target="../embeddings/oleObject174.bin"/><Relationship Id="rId15" Type="http://schemas.openxmlformats.org/officeDocument/2006/relationships/oleObject" Target="../embeddings/oleObject179.bin"/><Relationship Id="rId23" Type="http://schemas.openxmlformats.org/officeDocument/2006/relationships/oleObject" Target="../embeddings/oleObject183.bin"/><Relationship Id="rId28" Type="http://schemas.openxmlformats.org/officeDocument/2006/relationships/image" Target="../media/image198.emf"/><Relationship Id="rId36" Type="http://schemas.openxmlformats.org/officeDocument/2006/relationships/image" Target="../media/image202.emf"/><Relationship Id="rId10" Type="http://schemas.openxmlformats.org/officeDocument/2006/relationships/image" Target="../media/image189.emf"/><Relationship Id="rId19" Type="http://schemas.openxmlformats.org/officeDocument/2006/relationships/oleObject" Target="../embeddings/oleObject181.bin"/><Relationship Id="rId31" Type="http://schemas.openxmlformats.org/officeDocument/2006/relationships/oleObject" Target="../embeddings/oleObject187.bin"/><Relationship Id="rId44" Type="http://schemas.openxmlformats.org/officeDocument/2006/relationships/image" Target="../media/image206.emf"/><Relationship Id="rId4" Type="http://schemas.openxmlformats.org/officeDocument/2006/relationships/image" Target="../media/image186.emf"/><Relationship Id="rId9" Type="http://schemas.openxmlformats.org/officeDocument/2006/relationships/oleObject" Target="../embeddings/oleObject176.bin"/><Relationship Id="rId14" Type="http://schemas.openxmlformats.org/officeDocument/2006/relationships/image" Target="../media/image191.emf"/><Relationship Id="rId22" Type="http://schemas.openxmlformats.org/officeDocument/2006/relationships/image" Target="../media/image195.emf"/><Relationship Id="rId27" Type="http://schemas.openxmlformats.org/officeDocument/2006/relationships/oleObject" Target="../embeddings/oleObject185.bin"/><Relationship Id="rId30" Type="http://schemas.openxmlformats.org/officeDocument/2006/relationships/image" Target="../media/image199.emf"/><Relationship Id="rId35" Type="http://schemas.openxmlformats.org/officeDocument/2006/relationships/oleObject" Target="../embeddings/oleObject189.bin"/><Relationship Id="rId43" Type="http://schemas.openxmlformats.org/officeDocument/2006/relationships/oleObject" Target="../embeddings/oleObject193.bin"/><Relationship Id="rId8" Type="http://schemas.openxmlformats.org/officeDocument/2006/relationships/image" Target="../media/image188.png"/><Relationship Id="rId3" Type="http://schemas.openxmlformats.org/officeDocument/2006/relationships/oleObject" Target="../embeddings/oleObject173.bin"/><Relationship Id="rId12" Type="http://schemas.openxmlformats.org/officeDocument/2006/relationships/image" Target="../media/image190.emf"/><Relationship Id="rId17" Type="http://schemas.openxmlformats.org/officeDocument/2006/relationships/oleObject" Target="../embeddings/oleObject180.bin"/><Relationship Id="rId25" Type="http://schemas.openxmlformats.org/officeDocument/2006/relationships/oleObject" Target="../embeddings/oleObject184.bin"/><Relationship Id="rId33" Type="http://schemas.openxmlformats.org/officeDocument/2006/relationships/oleObject" Target="../embeddings/oleObject188.bin"/><Relationship Id="rId38" Type="http://schemas.openxmlformats.org/officeDocument/2006/relationships/image" Target="../media/image203.emf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99.bin"/><Relationship Id="rId18" Type="http://schemas.openxmlformats.org/officeDocument/2006/relationships/image" Target="../media/image214.emf"/><Relationship Id="rId26" Type="http://schemas.openxmlformats.org/officeDocument/2006/relationships/image" Target="../media/image218.emf"/><Relationship Id="rId39" Type="http://schemas.openxmlformats.org/officeDocument/2006/relationships/oleObject" Target="../embeddings/oleObject212.bin"/><Relationship Id="rId21" Type="http://schemas.openxmlformats.org/officeDocument/2006/relationships/oleObject" Target="../embeddings/oleObject203.bin"/><Relationship Id="rId34" Type="http://schemas.openxmlformats.org/officeDocument/2006/relationships/image" Target="../media/image222.emf"/><Relationship Id="rId42" Type="http://schemas.openxmlformats.org/officeDocument/2006/relationships/image" Target="../media/image226.emf"/><Relationship Id="rId7" Type="http://schemas.openxmlformats.org/officeDocument/2006/relationships/oleObject" Target="../embeddings/oleObject196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13.emf"/><Relationship Id="rId20" Type="http://schemas.openxmlformats.org/officeDocument/2006/relationships/image" Target="../media/image215.emf"/><Relationship Id="rId29" Type="http://schemas.openxmlformats.org/officeDocument/2006/relationships/oleObject" Target="../embeddings/oleObject207.bin"/><Relationship Id="rId41" Type="http://schemas.openxmlformats.org/officeDocument/2006/relationships/oleObject" Target="../embeddings/oleObject213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08.emf"/><Relationship Id="rId11" Type="http://schemas.openxmlformats.org/officeDocument/2006/relationships/oleObject" Target="../embeddings/oleObject198.bin"/><Relationship Id="rId24" Type="http://schemas.openxmlformats.org/officeDocument/2006/relationships/image" Target="../media/image217.emf"/><Relationship Id="rId32" Type="http://schemas.openxmlformats.org/officeDocument/2006/relationships/image" Target="../media/image221.emf"/><Relationship Id="rId37" Type="http://schemas.openxmlformats.org/officeDocument/2006/relationships/oleObject" Target="../embeddings/oleObject211.bin"/><Relationship Id="rId40" Type="http://schemas.openxmlformats.org/officeDocument/2006/relationships/image" Target="../media/image225.emf"/><Relationship Id="rId5" Type="http://schemas.openxmlformats.org/officeDocument/2006/relationships/oleObject" Target="../embeddings/oleObject195.bin"/><Relationship Id="rId15" Type="http://schemas.openxmlformats.org/officeDocument/2006/relationships/oleObject" Target="../embeddings/oleObject200.bin"/><Relationship Id="rId23" Type="http://schemas.openxmlformats.org/officeDocument/2006/relationships/oleObject" Target="../embeddings/oleObject204.bin"/><Relationship Id="rId28" Type="http://schemas.openxmlformats.org/officeDocument/2006/relationships/image" Target="../media/image219.emf"/><Relationship Id="rId36" Type="http://schemas.openxmlformats.org/officeDocument/2006/relationships/image" Target="../media/image223.emf"/><Relationship Id="rId10" Type="http://schemas.openxmlformats.org/officeDocument/2006/relationships/image" Target="../media/image210.emf"/><Relationship Id="rId19" Type="http://schemas.openxmlformats.org/officeDocument/2006/relationships/oleObject" Target="../embeddings/oleObject202.bin"/><Relationship Id="rId31" Type="http://schemas.openxmlformats.org/officeDocument/2006/relationships/oleObject" Target="../embeddings/oleObject208.bin"/><Relationship Id="rId4" Type="http://schemas.openxmlformats.org/officeDocument/2006/relationships/image" Target="../media/image207.png"/><Relationship Id="rId9" Type="http://schemas.openxmlformats.org/officeDocument/2006/relationships/oleObject" Target="../embeddings/oleObject197.bin"/><Relationship Id="rId14" Type="http://schemas.openxmlformats.org/officeDocument/2006/relationships/image" Target="../media/image212.emf"/><Relationship Id="rId22" Type="http://schemas.openxmlformats.org/officeDocument/2006/relationships/image" Target="../media/image216.emf"/><Relationship Id="rId27" Type="http://schemas.openxmlformats.org/officeDocument/2006/relationships/oleObject" Target="../embeddings/oleObject206.bin"/><Relationship Id="rId30" Type="http://schemas.openxmlformats.org/officeDocument/2006/relationships/image" Target="../media/image220.emf"/><Relationship Id="rId35" Type="http://schemas.openxmlformats.org/officeDocument/2006/relationships/oleObject" Target="../embeddings/oleObject210.bin"/><Relationship Id="rId43" Type="http://schemas.openxmlformats.org/officeDocument/2006/relationships/image" Target="../media/image227.emf"/><Relationship Id="rId8" Type="http://schemas.openxmlformats.org/officeDocument/2006/relationships/image" Target="../media/image209.png"/><Relationship Id="rId3" Type="http://schemas.openxmlformats.org/officeDocument/2006/relationships/oleObject" Target="../embeddings/oleObject194.bin"/><Relationship Id="rId12" Type="http://schemas.openxmlformats.org/officeDocument/2006/relationships/image" Target="../media/image211.emf"/><Relationship Id="rId17" Type="http://schemas.openxmlformats.org/officeDocument/2006/relationships/oleObject" Target="../embeddings/oleObject201.bin"/><Relationship Id="rId25" Type="http://schemas.openxmlformats.org/officeDocument/2006/relationships/oleObject" Target="../embeddings/oleObject205.bin"/><Relationship Id="rId33" Type="http://schemas.openxmlformats.org/officeDocument/2006/relationships/oleObject" Target="../embeddings/oleObject209.bin"/><Relationship Id="rId38" Type="http://schemas.openxmlformats.org/officeDocument/2006/relationships/image" Target="../media/image224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emf"/><Relationship Id="rId13" Type="http://schemas.openxmlformats.org/officeDocument/2006/relationships/oleObject" Target="../embeddings/oleObject219.bin"/><Relationship Id="rId18" Type="http://schemas.openxmlformats.org/officeDocument/2006/relationships/image" Target="../media/image235.emf"/><Relationship Id="rId26" Type="http://schemas.openxmlformats.org/officeDocument/2006/relationships/image" Target="../media/image239.emf"/><Relationship Id="rId3" Type="http://schemas.openxmlformats.org/officeDocument/2006/relationships/oleObject" Target="../embeddings/oleObject214.bin"/><Relationship Id="rId21" Type="http://schemas.openxmlformats.org/officeDocument/2006/relationships/oleObject" Target="../embeddings/oleObject223.bin"/><Relationship Id="rId7" Type="http://schemas.openxmlformats.org/officeDocument/2006/relationships/oleObject" Target="../embeddings/oleObject216.bin"/><Relationship Id="rId12" Type="http://schemas.openxmlformats.org/officeDocument/2006/relationships/image" Target="../media/image232.emf"/><Relationship Id="rId17" Type="http://schemas.openxmlformats.org/officeDocument/2006/relationships/oleObject" Target="../embeddings/oleObject221.bin"/><Relationship Id="rId25" Type="http://schemas.openxmlformats.org/officeDocument/2006/relationships/oleObject" Target="../embeddings/oleObject225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34.emf"/><Relationship Id="rId20" Type="http://schemas.openxmlformats.org/officeDocument/2006/relationships/image" Target="../media/image236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29.emf"/><Relationship Id="rId11" Type="http://schemas.openxmlformats.org/officeDocument/2006/relationships/oleObject" Target="../embeddings/oleObject218.bin"/><Relationship Id="rId24" Type="http://schemas.openxmlformats.org/officeDocument/2006/relationships/image" Target="../media/image238.emf"/><Relationship Id="rId5" Type="http://schemas.openxmlformats.org/officeDocument/2006/relationships/oleObject" Target="../embeddings/oleObject215.bin"/><Relationship Id="rId15" Type="http://schemas.openxmlformats.org/officeDocument/2006/relationships/oleObject" Target="../embeddings/oleObject220.bin"/><Relationship Id="rId23" Type="http://schemas.openxmlformats.org/officeDocument/2006/relationships/oleObject" Target="../embeddings/oleObject224.bin"/><Relationship Id="rId10" Type="http://schemas.openxmlformats.org/officeDocument/2006/relationships/image" Target="../media/image231.emf"/><Relationship Id="rId19" Type="http://schemas.openxmlformats.org/officeDocument/2006/relationships/oleObject" Target="../embeddings/oleObject222.bin"/><Relationship Id="rId4" Type="http://schemas.openxmlformats.org/officeDocument/2006/relationships/image" Target="../media/image228.emf"/><Relationship Id="rId9" Type="http://schemas.openxmlformats.org/officeDocument/2006/relationships/oleObject" Target="../embeddings/oleObject217.bin"/><Relationship Id="rId14" Type="http://schemas.openxmlformats.org/officeDocument/2006/relationships/image" Target="../media/image233.emf"/><Relationship Id="rId22" Type="http://schemas.openxmlformats.org/officeDocument/2006/relationships/image" Target="../media/image237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emf"/><Relationship Id="rId13" Type="http://schemas.openxmlformats.org/officeDocument/2006/relationships/oleObject" Target="../embeddings/oleObject231.bin"/><Relationship Id="rId18" Type="http://schemas.openxmlformats.org/officeDocument/2006/relationships/image" Target="../media/image247.emf"/><Relationship Id="rId26" Type="http://schemas.openxmlformats.org/officeDocument/2006/relationships/image" Target="../media/image251.emf"/><Relationship Id="rId3" Type="http://schemas.openxmlformats.org/officeDocument/2006/relationships/oleObject" Target="../embeddings/oleObject226.bin"/><Relationship Id="rId21" Type="http://schemas.openxmlformats.org/officeDocument/2006/relationships/oleObject" Target="../embeddings/oleObject235.bin"/><Relationship Id="rId7" Type="http://schemas.openxmlformats.org/officeDocument/2006/relationships/oleObject" Target="../embeddings/oleObject228.bin"/><Relationship Id="rId12" Type="http://schemas.openxmlformats.org/officeDocument/2006/relationships/image" Target="../media/image244.emf"/><Relationship Id="rId17" Type="http://schemas.openxmlformats.org/officeDocument/2006/relationships/oleObject" Target="../embeddings/oleObject233.bin"/><Relationship Id="rId25" Type="http://schemas.openxmlformats.org/officeDocument/2006/relationships/oleObject" Target="../embeddings/oleObject23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46.emf"/><Relationship Id="rId20" Type="http://schemas.openxmlformats.org/officeDocument/2006/relationships/image" Target="../media/image248.emf"/><Relationship Id="rId29" Type="http://schemas.openxmlformats.org/officeDocument/2006/relationships/oleObject" Target="../embeddings/oleObject239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41.emf"/><Relationship Id="rId11" Type="http://schemas.openxmlformats.org/officeDocument/2006/relationships/oleObject" Target="../embeddings/oleObject230.bin"/><Relationship Id="rId24" Type="http://schemas.openxmlformats.org/officeDocument/2006/relationships/image" Target="../media/image250.emf"/><Relationship Id="rId5" Type="http://schemas.openxmlformats.org/officeDocument/2006/relationships/oleObject" Target="../embeddings/oleObject227.bin"/><Relationship Id="rId15" Type="http://schemas.openxmlformats.org/officeDocument/2006/relationships/oleObject" Target="../embeddings/oleObject232.bin"/><Relationship Id="rId23" Type="http://schemas.openxmlformats.org/officeDocument/2006/relationships/oleObject" Target="../embeddings/oleObject236.bin"/><Relationship Id="rId28" Type="http://schemas.openxmlformats.org/officeDocument/2006/relationships/image" Target="../media/image252.emf"/><Relationship Id="rId10" Type="http://schemas.openxmlformats.org/officeDocument/2006/relationships/image" Target="../media/image243.emf"/><Relationship Id="rId19" Type="http://schemas.openxmlformats.org/officeDocument/2006/relationships/oleObject" Target="../embeddings/oleObject234.bin"/><Relationship Id="rId4" Type="http://schemas.openxmlformats.org/officeDocument/2006/relationships/image" Target="../media/image240.emf"/><Relationship Id="rId9" Type="http://schemas.openxmlformats.org/officeDocument/2006/relationships/oleObject" Target="../embeddings/oleObject229.bin"/><Relationship Id="rId14" Type="http://schemas.openxmlformats.org/officeDocument/2006/relationships/image" Target="../media/image245.emf"/><Relationship Id="rId22" Type="http://schemas.openxmlformats.org/officeDocument/2006/relationships/image" Target="../media/image249.emf"/><Relationship Id="rId27" Type="http://schemas.openxmlformats.org/officeDocument/2006/relationships/oleObject" Target="../embeddings/oleObject238.bin"/><Relationship Id="rId30" Type="http://schemas.openxmlformats.org/officeDocument/2006/relationships/image" Target="../media/image253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emf"/><Relationship Id="rId3" Type="http://schemas.openxmlformats.org/officeDocument/2006/relationships/oleObject" Target="../embeddings/oleObject240.bin"/><Relationship Id="rId7" Type="http://schemas.openxmlformats.org/officeDocument/2006/relationships/oleObject" Target="../embeddings/oleObject242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55.emf"/><Relationship Id="rId5" Type="http://schemas.openxmlformats.org/officeDocument/2006/relationships/oleObject" Target="../embeddings/oleObject241.bin"/><Relationship Id="rId10" Type="http://schemas.openxmlformats.org/officeDocument/2006/relationships/image" Target="../media/image257.emf"/><Relationship Id="rId4" Type="http://schemas.openxmlformats.org/officeDocument/2006/relationships/image" Target="../media/image254.emf"/><Relationship Id="rId9" Type="http://schemas.openxmlformats.org/officeDocument/2006/relationships/oleObject" Target="../embeddings/oleObject243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emf"/><Relationship Id="rId13" Type="http://schemas.openxmlformats.org/officeDocument/2006/relationships/oleObject" Target="../embeddings/oleObject249.bin"/><Relationship Id="rId3" Type="http://schemas.openxmlformats.org/officeDocument/2006/relationships/oleObject" Target="../embeddings/oleObject244.bin"/><Relationship Id="rId7" Type="http://schemas.openxmlformats.org/officeDocument/2006/relationships/oleObject" Target="../embeddings/oleObject246.bin"/><Relationship Id="rId12" Type="http://schemas.openxmlformats.org/officeDocument/2006/relationships/image" Target="../media/image262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59.emf"/><Relationship Id="rId11" Type="http://schemas.openxmlformats.org/officeDocument/2006/relationships/oleObject" Target="../embeddings/oleObject248.bin"/><Relationship Id="rId5" Type="http://schemas.openxmlformats.org/officeDocument/2006/relationships/oleObject" Target="../embeddings/oleObject245.bin"/><Relationship Id="rId10" Type="http://schemas.openxmlformats.org/officeDocument/2006/relationships/image" Target="../media/image261.emf"/><Relationship Id="rId4" Type="http://schemas.openxmlformats.org/officeDocument/2006/relationships/image" Target="../media/image258.emf"/><Relationship Id="rId9" Type="http://schemas.openxmlformats.org/officeDocument/2006/relationships/oleObject" Target="../embeddings/oleObject247.bin"/><Relationship Id="rId14" Type="http://schemas.openxmlformats.org/officeDocument/2006/relationships/image" Target="../media/image263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2.bin"/><Relationship Id="rId13" Type="http://schemas.openxmlformats.org/officeDocument/2006/relationships/image" Target="../media/image268.emf"/><Relationship Id="rId18" Type="http://schemas.openxmlformats.org/officeDocument/2006/relationships/oleObject" Target="../embeddings/oleObject257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5.emf"/><Relationship Id="rId12" Type="http://schemas.openxmlformats.org/officeDocument/2006/relationships/oleObject" Target="../embeddings/oleObject254.bin"/><Relationship Id="rId17" Type="http://schemas.openxmlformats.org/officeDocument/2006/relationships/image" Target="../media/image270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256.bin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51.bin"/><Relationship Id="rId11" Type="http://schemas.openxmlformats.org/officeDocument/2006/relationships/image" Target="../media/image267.emf"/><Relationship Id="rId5" Type="http://schemas.openxmlformats.org/officeDocument/2006/relationships/image" Target="../media/image264.emf"/><Relationship Id="rId15" Type="http://schemas.openxmlformats.org/officeDocument/2006/relationships/image" Target="../media/image269.emf"/><Relationship Id="rId10" Type="http://schemas.openxmlformats.org/officeDocument/2006/relationships/oleObject" Target="../embeddings/oleObject253.bin"/><Relationship Id="rId19" Type="http://schemas.openxmlformats.org/officeDocument/2006/relationships/image" Target="../media/image271.emf"/><Relationship Id="rId4" Type="http://schemas.openxmlformats.org/officeDocument/2006/relationships/oleObject" Target="../embeddings/oleObject250.bin"/><Relationship Id="rId9" Type="http://schemas.openxmlformats.org/officeDocument/2006/relationships/image" Target="../media/image266.emf"/><Relationship Id="rId14" Type="http://schemas.openxmlformats.org/officeDocument/2006/relationships/oleObject" Target="../embeddings/oleObject255.bin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63.bin"/><Relationship Id="rId18" Type="http://schemas.openxmlformats.org/officeDocument/2006/relationships/image" Target="../media/image279.emf"/><Relationship Id="rId26" Type="http://schemas.openxmlformats.org/officeDocument/2006/relationships/image" Target="../media/image283.emf"/><Relationship Id="rId21" Type="http://schemas.openxmlformats.org/officeDocument/2006/relationships/oleObject" Target="../embeddings/oleObject267.bin"/><Relationship Id="rId34" Type="http://schemas.openxmlformats.org/officeDocument/2006/relationships/image" Target="../media/image287.emf"/><Relationship Id="rId7" Type="http://schemas.openxmlformats.org/officeDocument/2006/relationships/oleObject" Target="../embeddings/oleObject260.bin"/><Relationship Id="rId12" Type="http://schemas.openxmlformats.org/officeDocument/2006/relationships/image" Target="../media/image276.emf"/><Relationship Id="rId17" Type="http://schemas.openxmlformats.org/officeDocument/2006/relationships/oleObject" Target="../embeddings/oleObject265.bin"/><Relationship Id="rId25" Type="http://schemas.openxmlformats.org/officeDocument/2006/relationships/oleObject" Target="../embeddings/oleObject269.bin"/><Relationship Id="rId33" Type="http://schemas.openxmlformats.org/officeDocument/2006/relationships/oleObject" Target="../embeddings/oleObject273.bin"/><Relationship Id="rId38" Type="http://schemas.openxmlformats.org/officeDocument/2006/relationships/image" Target="../media/image289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278.emf"/><Relationship Id="rId20" Type="http://schemas.openxmlformats.org/officeDocument/2006/relationships/image" Target="../media/image280.emf"/><Relationship Id="rId29" Type="http://schemas.openxmlformats.org/officeDocument/2006/relationships/oleObject" Target="../embeddings/oleObject271.bin"/><Relationship Id="rId1" Type="http://schemas.openxmlformats.org/officeDocument/2006/relationships/vmlDrawing" Target="../drawings/vmlDrawing20.vml"/><Relationship Id="rId6" Type="http://schemas.openxmlformats.org/officeDocument/2006/relationships/image" Target="../media/image273.emf"/><Relationship Id="rId11" Type="http://schemas.openxmlformats.org/officeDocument/2006/relationships/oleObject" Target="../embeddings/oleObject262.bin"/><Relationship Id="rId24" Type="http://schemas.openxmlformats.org/officeDocument/2006/relationships/image" Target="../media/image282.emf"/><Relationship Id="rId32" Type="http://schemas.openxmlformats.org/officeDocument/2006/relationships/image" Target="../media/image286.emf"/><Relationship Id="rId37" Type="http://schemas.openxmlformats.org/officeDocument/2006/relationships/oleObject" Target="../embeddings/oleObject275.bin"/><Relationship Id="rId5" Type="http://schemas.openxmlformats.org/officeDocument/2006/relationships/oleObject" Target="../embeddings/oleObject259.bin"/><Relationship Id="rId15" Type="http://schemas.openxmlformats.org/officeDocument/2006/relationships/oleObject" Target="../embeddings/oleObject264.bin"/><Relationship Id="rId23" Type="http://schemas.openxmlformats.org/officeDocument/2006/relationships/oleObject" Target="../embeddings/oleObject268.bin"/><Relationship Id="rId28" Type="http://schemas.openxmlformats.org/officeDocument/2006/relationships/image" Target="../media/image284.emf"/><Relationship Id="rId36" Type="http://schemas.openxmlformats.org/officeDocument/2006/relationships/image" Target="../media/image288.emf"/><Relationship Id="rId10" Type="http://schemas.openxmlformats.org/officeDocument/2006/relationships/image" Target="../media/image275.emf"/><Relationship Id="rId19" Type="http://schemas.openxmlformats.org/officeDocument/2006/relationships/oleObject" Target="../embeddings/oleObject266.bin"/><Relationship Id="rId31" Type="http://schemas.openxmlformats.org/officeDocument/2006/relationships/oleObject" Target="../embeddings/oleObject272.bin"/><Relationship Id="rId4" Type="http://schemas.openxmlformats.org/officeDocument/2006/relationships/image" Target="../media/image272.emf"/><Relationship Id="rId9" Type="http://schemas.openxmlformats.org/officeDocument/2006/relationships/oleObject" Target="../embeddings/oleObject261.bin"/><Relationship Id="rId14" Type="http://schemas.openxmlformats.org/officeDocument/2006/relationships/image" Target="../media/image277.emf"/><Relationship Id="rId22" Type="http://schemas.openxmlformats.org/officeDocument/2006/relationships/image" Target="../media/image281.emf"/><Relationship Id="rId27" Type="http://schemas.openxmlformats.org/officeDocument/2006/relationships/oleObject" Target="../embeddings/oleObject270.bin"/><Relationship Id="rId30" Type="http://schemas.openxmlformats.org/officeDocument/2006/relationships/image" Target="../media/image285.png"/><Relationship Id="rId35" Type="http://schemas.openxmlformats.org/officeDocument/2006/relationships/oleObject" Target="../embeddings/oleObject274.bin"/><Relationship Id="rId8" Type="http://schemas.openxmlformats.org/officeDocument/2006/relationships/image" Target="../media/image274.emf"/><Relationship Id="rId3" Type="http://schemas.openxmlformats.org/officeDocument/2006/relationships/oleObject" Target="../embeddings/oleObject258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8.bin"/><Relationship Id="rId13" Type="http://schemas.openxmlformats.org/officeDocument/2006/relationships/image" Target="../media/image294.emf"/><Relationship Id="rId18" Type="http://schemas.openxmlformats.org/officeDocument/2006/relationships/oleObject" Target="../embeddings/oleObject283.bin"/><Relationship Id="rId26" Type="http://schemas.openxmlformats.org/officeDocument/2006/relationships/oleObject" Target="../embeddings/oleObject287.bin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298.emf"/><Relationship Id="rId7" Type="http://schemas.openxmlformats.org/officeDocument/2006/relationships/image" Target="../media/image291.emf"/><Relationship Id="rId12" Type="http://schemas.openxmlformats.org/officeDocument/2006/relationships/oleObject" Target="../embeddings/oleObject280.bin"/><Relationship Id="rId17" Type="http://schemas.openxmlformats.org/officeDocument/2006/relationships/image" Target="../media/image296.emf"/><Relationship Id="rId25" Type="http://schemas.openxmlformats.org/officeDocument/2006/relationships/image" Target="../media/image300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282.bin"/><Relationship Id="rId20" Type="http://schemas.openxmlformats.org/officeDocument/2006/relationships/oleObject" Target="../embeddings/oleObject284.bin"/><Relationship Id="rId29" Type="http://schemas.openxmlformats.org/officeDocument/2006/relationships/image" Target="../media/image302.emf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277.bin"/><Relationship Id="rId11" Type="http://schemas.openxmlformats.org/officeDocument/2006/relationships/image" Target="../media/image293.emf"/><Relationship Id="rId24" Type="http://schemas.openxmlformats.org/officeDocument/2006/relationships/oleObject" Target="../embeddings/oleObject286.bin"/><Relationship Id="rId5" Type="http://schemas.openxmlformats.org/officeDocument/2006/relationships/image" Target="../media/image290.emf"/><Relationship Id="rId15" Type="http://schemas.openxmlformats.org/officeDocument/2006/relationships/image" Target="../media/image295.emf"/><Relationship Id="rId23" Type="http://schemas.openxmlformats.org/officeDocument/2006/relationships/image" Target="../media/image299.emf"/><Relationship Id="rId28" Type="http://schemas.openxmlformats.org/officeDocument/2006/relationships/oleObject" Target="../embeddings/oleObject288.bin"/><Relationship Id="rId10" Type="http://schemas.openxmlformats.org/officeDocument/2006/relationships/oleObject" Target="../embeddings/oleObject279.bin"/><Relationship Id="rId19" Type="http://schemas.openxmlformats.org/officeDocument/2006/relationships/image" Target="../media/image297.emf"/><Relationship Id="rId4" Type="http://schemas.openxmlformats.org/officeDocument/2006/relationships/oleObject" Target="../embeddings/oleObject276.bin"/><Relationship Id="rId9" Type="http://schemas.openxmlformats.org/officeDocument/2006/relationships/image" Target="../media/image292.emf"/><Relationship Id="rId14" Type="http://schemas.openxmlformats.org/officeDocument/2006/relationships/oleObject" Target="../embeddings/oleObject281.bin"/><Relationship Id="rId22" Type="http://schemas.openxmlformats.org/officeDocument/2006/relationships/oleObject" Target="../embeddings/oleObject285.bin"/><Relationship Id="rId27" Type="http://schemas.openxmlformats.org/officeDocument/2006/relationships/image" Target="../media/image301.emf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94.bin"/><Relationship Id="rId18" Type="http://schemas.openxmlformats.org/officeDocument/2006/relationships/image" Target="../media/image310.emf"/><Relationship Id="rId26" Type="http://schemas.openxmlformats.org/officeDocument/2006/relationships/image" Target="../media/image314.emf"/><Relationship Id="rId39" Type="http://schemas.openxmlformats.org/officeDocument/2006/relationships/oleObject" Target="../embeddings/oleObject307.bin"/><Relationship Id="rId21" Type="http://schemas.openxmlformats.org/officeDocument/2006/relationships/oleObject" Target="../embeddings/oleObject298.bin"/><Relationship Id="rId34" Type="http://schemas.openxmlformats.org/officeDocument/2006/relationships/image" Target="../media/image318.png"/><Relationship Id="rId42" Type="http://schemas.openxmlformats.org/officeDocument/2006/relationships/image" Target="../media/image322.emf"/><Relationship Id="rId47" Type="http://schemas.openxmlformats.org/officeDocument/2006/relationships/oleObject" Target="../embeddings/oleObject311.bin"/><Relationship Id="rId50" Type="http://schemas.openxmlformats.org/officeDocument/2006/relationships/image" Target="../media/image326.emf"/><Relationship Id="rId55" Type="http://schemas.openxmlformats.org/officeDocument/2006/relationships/oleObject" Target="../embeddings/oleObject315.bin"/><Relationship Id="rId7" Type="http://schemas.openxmlformats.org/officeDocument/2006/relationships/oleObject" Target="../embeddings/oleObject29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09.emf"/><Relationship Id="rId29" Type="http://schemas.openxmlformats.org/officeDocument/2006/relationships/oleObject" Target="../embeddings/oleObject302.bin"/><Relationship Id="rId11" Type="http://schemas.openxmlformats.org/officeDocument/2006/relationships/oleObject" Target="../embeddings/oleObject293.bin"/><Relationship Id="rId24" Type="http://schemas.openxmlformats.org/officeDocument/2006/relationships/image" Target="../media/image313.emf"/><Relationship Id="rId32" Type="http://schemas.openxmlformats.org/officeDocument/2006/relationships/image" Target="../media/image317.emf"/><Relationship Id="rId37" Type="http://schemas.openxmlformats.org/officeDocument/2006/relationships/oleObject" Target="../embeddings/oleObject306.bin"/><Relationship Id="rId40" Type="http://schemas.openxmlformats.org/officeDocument/2006/relationships/image" Target="../media/image321.emf"/><Relationship Id="rId45" Type="http://schemas.openxmlformats.org/officeDocument/2006/relationships/oleObject" Target="../embeddings/oleObject310.bin"/><Relationship Id="rId53" Type="http://schemas.openxmlformats.org/officeDocument/2006/relationships/oleObject" Target="../embeddings/oleObject314.bin"/><Relationship Id="rId58" Type="http://schemas.openxmlformats.org/officeDocument/2006/relationships/image" Target="../media/image330.emf"/><Relationship Id="rId5" Type="http://schemas.openxmlformats.org/officeDocument/2006/relationships/oleObject" Target="../embeddings/oleObject290.bin"/><Relationship Id="rId19" Type="http://schemas.openxmlformats.org/officeDocument/2006/relationships/oleObject" Target="../embeddings/oleObject297.bin"/><Relationship Id="rId4" Type="http://schemas.openxmlformats.org/officeDocument/2006/relationships/image" Target="../media/image303.emf"/><Relationship Id="rId9" Type="http://schemas.openxmlformats.org/officeDocument/2006/relationships/oleObject" Target="../embeddings/oleObject292.bin"/><Relationship Id="rId14" Type="http://schemas.openxmlformats.org/officeDocument/2006/relationships/image" Target="../media/image308.emf"/><Relationship Id="rId22" Type="http://schemas.openxmlformats.org/officeDocument/2006/relationships/image" Target="../media/image312.emf"/><Relationship Id="rId27" Type="http://schemas.openxmlformats.org/officeDocument/2006/relationships/oleObject" Target="../embeddings/oleObject301.bin"/><Relationship Id="rId30" Type="http://schemas.openxmlformats.org/officeDocument/2006/relationships/image" Target="../media/image316.emf"/><Relationship Id="rId35" Type="http://schemas.openxmlformats.org/officeDocument/2006/relationships/oleObject" Target="../embeddings/oleObject305.bin"/><Relationship Id="rId43" Type="http://schemas.openxmlformats.org/officeDocument/2006/relationships/oleObject" Target="../embeddings/oleObject309.bin"/><Relationship Id="rId48" Type="http://schemas.openxmlformats.org/officeDocument/2006/relationships/image" Target="../media/image325.emf"/><Relationship Id="rId56" Type="http://schemas.openxmlformats.org/officeDocument/2006/relationships/image" Target="../media/image329.emf"/><Relationship Id="rId8" Type="http://schemas.openxmlformats.org/officeDocument/2006/relationships/image" Target="../media/image305.emf"/><Relationship Id="rId51" Type="http://schemas.openxmlformats.org/officeDocument/2006/relationships/oleObject" Target="../embeddings/oleObject313.bin"/><Relationship Id="rId3" Type="http://schemas.openxmlformats.org/officeDocument/2006/relationships/oleObject" Target="../embeddings/oleObject289.bin"/><Relationship Id="rId12" Type="http://schemas.openxmlformats.org/officeDocument/2006/relationships/image" Target="../media/image307.emf"/><Relationship Id="rId17" Type="http://schemas.openxmlformats.org/officeDocument/2006/relationships/oleObject" Target="../embeddings/oleObject296.bin"/><Relationship Id="rId25" Type="http://schemas.openxmlformats.org/officeDocument/2006/relationships/oleObject" Target="../embeddings/oleObject300.bin"/><Relationship Id="rId33" Type="http://schemas.openxmlformats.org/officeDocument/2006/relationships/oleObject" Target="../embeddings/oleObject304.bin"/><Relationship Id="rId38" Type="http://schemas.openxmlformats.org/officeDocument/2006/relationships/image" Target="../media/image320.emf"/><Relationship Id="rId46" Type="http://schemas.openxmlformats.org/officeDocument/2006/relationships/image" Target="../media/image324.emf"/><Relationship Id="rId59" Type="http://schemas.openxmlformats.org/officeDocument/2006/relationships/slide" Target="slide23.xml"/><Relationship Id="rId20" Type="http://schemas.openxmlformats.org/officeDocument/2006/relationships/image" Target="../media/image311.emf"/><Relationship Id="rId41" Type="http://schemas.openxmlformats.org/officeDocument/2006/relationships/oleObject" Target="../embeddings/oleObject308.bin"/><Relationship Id="rId54" Type="http://schemas.openxmlformats.org/officeDocument/2006/relationships/image" Target="../media/image328.e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04.emf"/><Relationship Id="rId15" Type="http://schemas.openxmlformats.org/officeDocument/2006/relationships/oleObject" Target="../embeddings/oleObject295.bin"/><Relationship Id="rId23" Type="http://schemas.openxmlformats.org/officeDocument/2006/relationships/oleObject" Target="../embeddings/oleObject299.bin"/><Relationship Id="rId28" Type="http://schemas.openxmlformats.org/officeDocument/2006/relationships/image" Target="../media/image315.emf"/><Relationship Id="rId36" Type="http://schemas.openxmlformats.org/officeDocument/2006/relationships/image" Target="../media/image319.emf"/><Relationship Id="rId49" Type="http://schemas.openxmlformats.org/officeDocument/2006/relationships/oleObject" Target="../embeddings/oleObject312.bin"/><Relationship Id="rId57" Type="http://schemas.openxmlformats.org/officeDocument/2006/relationships/oleObject" Target="../embeddings/oleObject316.bin"/><Relationship Id="rId10" Type="http://schemas.openxmlformats.org/officeDocument/2006/relationships/image" Target="../media/image306.emf"/><Relationship Id="rId31" Type="http://schemas.openxmlformats.org/officeDocument/2006/relationships/oleObject" Target="../embeddings/oleObject303.bin"/><Relationship Id="rId44" Type="http://schemas.openxmlformats.org/officeDocument/2006/relationships/image" Target="../media/image323.png"/><Relationship Id="rId52" Type="http://schemas.openxmlformats.org/officeDocument/2006/relationships/image" Target="../media/image327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emf"/><Relationship Id="rId13" Type="http://schemas.openxmlformats.org/officeDocument/2006/relationships/oleObject" Target="../embeddings/oleObject322.bin"/><Relationship Id="rId18" Type="http://schemas.openxmlformats.org/officeDocument/2006/relationships/image" Target="../media/image338.emf"/><Relationship Id="rId26" Type="http://schemas.openxmlformats.org/officeDocument/2006/relationships/image" Target="../media/image342.emf"/><Relationship Id="rId3" Type="http://schemas.openxmlformats.org/officeDocument/2006/relationships/oleObject" Target="../embeddings/oleObject317.bin"/><Relationship Id="rId21" Type="http://schemas.openxmlformats.org/officeDocument/2006/relationships/oleObject" Target="../embeddings/oleObject326.bin"/><Relationship Id="rId7" Type="http://schemas.openxmlformats.org/officeDocument/2006/relationships/oleObject" Target="../embeddings/oleObject319.bin"/><Relationship Id="rId12" Type="http://schemas.openxmlformats.org/officeDocument/2006/relationships/image" Target="../media/image335.emf"/><Relationship Id="rId17" Type="http://schemas.openxmlformats.org/officeDocument/2006/relationships/oleObject" Target="../embeddings/oleObject324.bin"/><Relationship Id="rId25" Type="http://schemas.openxmlformats.org/officeDocument/2006/relationships/oleObject" Target="../embeddings/oleObject32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37.emf"/><Relationship Id="rId20" Type="http://schemas.openxmlformats.org/officeDocument/2006/relationships/image" Target="../media/image339.emf"/><Relationship Id="rId29" Type="http://schemas.openxmlformats.org/officeDocument/2006/relationships/oleObject" Target="../embeddings/oleObject330.bin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32.emf"/><Relationship Id="rId11" Type="http://schemas.openxmlformats.org/officeDocument/2006/relationships/oleObject" Target="../embeddings/oleObject321.bin"/><Relationship Id="rId24" Type="http://schemas.openxmlformats.org/officeDocument/2006/relationships/image" Target="../media/image341.emf"/><Relationship Id="rId5" Type="http://schemas.openxmlformats.org/officeDocument/2006/relationships/oleObject" Target="../embeddings/oleObject318.bin"/><Relationship Id="rId15" Type="http://schemas.openxmlformats.org/officeDocument/2006/relationships/oleObject" Target="../embeddings/oleObject323.bin"/><Relationship Id="rId23" Type="http://schemas.openxmlformats.org/officeDocument/2006/relationships/oleObject" Target="../embeddings/oleObject327.bin"/><Relationship Id="rId28" Type="http://schemas.openxmlformats.org/officeDocument/2006/relationships/image" Target="../media/image343.emf"/><Relationship Id="rId10" Type="http://schemas.openxmlformats.org/officeDocument/2006/relationships/image" Target="../media/image334.emf"/><Relationship Id="rId19" Type="http://schemas.openxmlformats.org/officeDocument/2006/relationships/oleObject" Target="../embeddings/oleObject325.bin"/><Relationship Id="rId4" Type="http://schemas.openxmlformats.org/officeDocument/2006/relationships/image" Target="../media/image331.emf"/><Relationship Id="rId9" Type="http://schemas.openxmlformats.org/officeDocument/2006/relationships/oleObject" Target="../embeddings/oleObject320.bin"/><Relationship Id="rId14" Type="http://schemas.openxmlformats.org/officeDocument/2006/relationships/image" Target="../media/image336.emf"/><Relationship Id="rId22" Type="http://schemas.openxmlformats.org/officeDocument/2006/relationships/image" Target="../media/image340.emf"/><Relationship Id="rId27" Type="http://schemas.openxmlformats.org/officeDocument/2006/relationships/oleObject" Target="../embeddings/oleObject329.bin"/><Relationship Id="rId30" Type="http://schemas.openxmlformats.org/officeDocument/2006/relationships/image" Target="../media/image344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emf"/><Relationship Id="rId13" Type="http://schemas.openxmlformats.org/officeDocument/2006/relationships/oleObject" Target="../embeddings/oleObject336.bin"/><Relationship Id="rId18" Type="http://schemas.openxmlformats.org/officeDocument/2006/relationships/image" Target="../media/image352.emf"/><Relationship Id="rId26" Type="http://schemas.openxmlformats.org/officeDocument/2006/relationships/image" Target="../media/image356.emf"/><Relationship Id="rId3" Type="http://schemas.openxmlformats.org/officeDocument/2006/relationships/oleObject" Target="../embeddings/oleObject331.bin"/><Relationship Id="rId21" Type="http://schemas.openxmlformats.org/officeDocument/2006/relationships/oleObject" Target="../embeddings/oleObject340.bin"/><Relationship Id="rId7" Type="http://schemas.openxmlformats.org/officeDocument/2006/relationships/oleObject" Target="../embeddings/oleObject333.bin"/><Relationship Id="rId12" Type="http://schemas.openxmlformats.org/officeDocument/2006/relationships/image" Target="../media/image349.emf"/><Relationship Id="rId17" Type="http://schemas.openxmlformats.org/officeDocument/2006/relationships/oleObject" Target="../embeddings/oleObject338.bin"/><Relationship Id="rId25" Type="http://schemas.openxmlformats.org/officeDocument/2006/relationships/oleObject" Target="../embeddings/oleObject342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51.emf"/><Relationship Id="rId20" Type="http://schemas.openxmlformats.org/officeDocument/2006/relationships/image" Target="../media/image353.emf"/><Relationship Id="rId29" Type="http://schemas.openxmlformats.org/officeDocument/2006/relationships/oleObject" Target="../embeddings/oleObject344.bin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46.emf"/><Relationship Id="rId11" Type="http://schemas.openxmlformats.org/officeDocument/2006/relationships/oleObject" Target="../embeddings/oleObject335.bin"/><Relationship Id="rId24" Type="http://schemas.openxmlformats.org/officeDocument/2006/relationships/image" Target="../media/image355.emf"/><Relationship Id="rId32" Type="http://schemas.openxmlformats.org/officeDocument/2006/relationships/image" Target="../media/image359.emf"/><Relationship Id="rId5" Type="http://schemas.openxmlformats.org/officeDocument/2006/relationships/oleObject" Target="../embeddings/oleObject332.bin"/><Relationship Id="rId15" Type="http://schemas.openxmlformats.org/officeDocument/2006/relationships/oleObject" Target="../embeddings/oleObject337.bin"/><Relationship Id="rId23" Type="http://schemas.openxmlformats.org/officeDocument/2006/relationships/oleObject" Target="../embeddings/oleObject341.bin"/><Relationship Id="rId28" Type="http://schemas.openxmlformats.org/officeDocument/2006/relationships/image" Target="../media/image357.emf"/><Relationship Id="rId10" Type="http://schemas.openxmlformats.org/officeDocument/2006/relationships/image" Target="../media/image348.emf"/><Relationship Id="rId19" Type="http://schemas.openxmlformats.org/officeDocument/2006/relationships/oleObject" Target="../embeddings/oleObject339.bin"/><Relationship Id="rId31" Type="http://schemas.openxmlformats.org/officeDocument/2006/relationships/oleObject" Target="../embeddings/oleObject345.bin"/><Relationship Id="rId4" Type="http://schemas.openxmlformats.org/officeDocument/2006/relationships/image" Target="../media/image345.emf"/><Relationship Id="rId9" Type="http://schemas.openxmlformats.org/officeDocument/2006/relationships/oleObject" Target="../embeddings/oleObject334.bin"/><Relationship Id="rId14" Type="http://schemas.openxmlformats.org/officeDocument/2006/relationships/image" Target="../media/image350.emf"/><Relationship Id="rId22" Type="http://schemas.openxmlformats.org/officeDocument/2006/relationships/image" Target="../media/image354.emf"/><Relationship Id="rId27" Type="http://schemas.openxmlformats.org/officeDocument/2006/relationships/oleObject" Target="../embeddings/oleObject343.bin"/><Relationship Id="rId30" Type="http://schemas.openxmlformats.org/officeDocument/2006/relationships/image" Target="../media/image358.emf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51.bin"/><Relationship Id="rId18" Type="http://schemas.openxmlformats.org/officeDocument/2006/relationships/image" Target="../media/image367.emf"/><Relationship Id="rId26" Type="http://schemas.openxmlformats.org/officeDocument/2006/relationships/image" Target="../media/image371.emf"/><Relationship Id="rId39" Type="http://schemas.openxmlformats.org/officeDocument/2006/relationships/oleObject" Target="../embeddings/oleObject364.bin"/><Relationship Id="rId21" Type="http://schemas.openxmlformats.org/officeDocument/2006/relationships/oleObject" Target="../embeddings/oleObject355.bin"/><Relationship Id="rId34" Type="http://schemas.openxmlformats.org/officeDocument/2006/relationships/image" Target="../media/image375.emf"/><Relationship Id="rId42" Type="http://schemas.openxmlformats.org/officeDocument/2006/relationships/image" Target="../media/image379.emf"/><Relationship Id="rId7" Type="http://schemas.openxmlformats.org/officeDocument/2006/relationships/oleObject" Target="../embeddings/oleObject348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366.emf"/><Relationship Id="rId29" Type="http://schemas.openxmlformats.org/officeDocument/2006/relationships/oleObject" Target="../embeddings/oleObject359.bin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61.emf"/><Relationship Id="rId11" Type="http://schemas.openxmlformats.org/officeDocument/2006/relationships/oleObject" Target="../embeddings/oleObject350.bin"/><Relationship Id="rId24" Type="http://schemas.openxmlformats.org/officeDocument/2006/relationships/image" Target="../media/image370.emf"/><Relationship Id="rId32" Type="http://schemas.openxmlformats.org/officeDocument/2006/relationships/image" Target="../media/image374.emf"/><Relationship Id="rId37" Type="http://schemas.openxmlformats.org/officeDocument/2006/relationships/oleObject" Target="../embeddings/oleObject363.bin"/><Relationship Id="rId40" Type="http://schemas.openxmlformats.org/officeDocument/2006/relationships/image" Target="../media/image378.emf"/><Relationship Id="rId45" Type="http://schemas.openxmlformats.org/officeDocument/2006/relationships/oleObject" Target="../embeddings/oleObject367.bin"/><Relationship Id="rId5" Type="http://schemas.openxmlformats.org/officeDocument/2006/relationships/oleObject" Target="../embeddings/oleObject347.bin"/><Relationship Id="rId15" Type="http://schemas.openxmlformats.org/officeDocument/2006/relationships/oleObject" Target="../embeddings/oleObject352.bin"/><Relationship Id="rId23" Type="http://schemas.openxmlformats.org/officeDocument/2006/relationships/oleObject" Target="../embeddings/oleObject356.bin"/><Relationship Id="rId28" Type="http://schemas.openxmlformats.org/officeDocument/2006/relationships/image" Target="../media/image372.emf"/><Relationship Id="rId36" Type="http://schemas.openxmlformats.org/officeDocument/2006/relationships/image" Target="../media/image376.emf"/><Relationship Id="rId10" Type="http://schemas.openxmlformats.org/officeDocument/2006/relationships/image" Target="../media/image363.emf"/><Relationship Id="rId19" Type="http://schemas.openxmlformats.org/officeDocument/2006/relationships/oleObject" Target="../embeddings/oleObject354.bin"/><Relationship Id="rId31" Type="http://schemas.openxmlformats.org/officeDocument/2006/relationships/oleObject" Target="../embeddings/oleObject360.bin"/><Relationship Id="rId44" Type="http://schemas.openxmlformats.org/officeDocument/2006/relationships/image" Target="../media/image380.emf"/><Relationship Id="rId4" Type="http://schemas.openxmlformats.org/officeDocument/2006/relationships/image" Target="../media/image360.emf"/><Relationship Id="rId9" Type="http://schemas.openxmlformats.org/officeDocument/2006/relationships/oleObject" Target="../embeddings/oleObject349.bin"/><Relationship Id="rId14" Type="http://schemas.openxmlformats.org/officeDocument/2006/relationships/image" Target="../media/image365.emf"/><Relationship Id="rId22" Type="http://schemas.openxmlformats.org/officeDocument/2006/relationships/image" Target="../media/image369.emf"/><Relationship Id="rId27" Type="http://schemas.openxmlformats.org/officeDocument/2006/relationships/oleObject" Target="../embeddings/oleObject358.bin"/><Relationship Id="rId30" Type="http://schemas.openxmlformats.org/officeDocument/2006/relationships/image" Target="../media/image373.emf"/><Relationship Id="rId35" Type="http://schemas.openxmlformats.org/officeDocument/2006/relationships/oleObject" Target="../embeddings/oleObject362.bin"/><Relationship Id="rId43" Type="http://schemas.openxmlformats.org/officeDocument/2006/relationships/oleObject" Target="../embeddings/oleObject366.bin"/><Relationship Id="rId8" Type="http://schemas.openxmlformats.org/officeDocument/2006/relationships/image" Target="../media/image362.emf"/><Relationship Id="rId3" Type="http://schemas.openxmlformats.org/officeDocument/2006/relationships/oleObject" Target="../embeddings/oleObject346.bin"/><Relationship Id="rId12" Type="http://schemas.openxmlformats.org/officeDocument/2006/relationships/image" Target="../media/image364.emf"/><Relationship Id="rId17" Type="http://schemas.openxmlformats.org/officeDocument/2006/relationships/oleObject" Target="../embeddings/oleObject353.bin"/><Relationship Id="rId25" Type="http://schemas.openxmlformats.org/officeDocument/2006/relationships/oleObject" Target="../embeddings/oleObject357.bin"/><Relationship Id="rId33" Type="http://schemas.openxmlformats.org/officeDocument/2006/relationships/oleObject" Target="../embeddings/oleObject361.bin"/><Relationship Id="rId38" Type="http://schemas.openxmlformats.org/officeDocument/2006/relationships/image" Target="../media/image377.emf"/><Relationship Id="rId46" Type="http://schemas.openxmlformats.org/officeDocument/2006/relationships/image" Target="../media/image381.emf"/><Relationship Id="rId20" Type="http://schemas.openxmlformats.org/officeDocument/2006/relationships/image" Target="../media/image368.emf"/><Relationship Id="rId41" Type="http://schemas.openxmlformats.org/officeDocument/2006/relationships/oleObject" Target="../embeddings/oleObject365.bin"/></Relationships>
</file>

<file path=ppt/slides/_rels/slide2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6.emf"/><Relationship Id="rId18" Type="http://schemas.openxmlformats.org/officeDocument/2006/relationships/oleObject" Target="../embeddings/oleObject375.bin"/><Relationship Id="rId26" Type="http://schemas.openxmlformats.org/officeDocument/2006/relationships/oleObject" Target="../embeddings/oleObject379.bin"/><Relationship Id="rId39" Type="http://schemas.openxmlformats.org/officeDocument/2006/relationships/image" Target="../media/image399.emf"/><Relationship Id="rId21" Type="http://schemas.openxmlformats.org/officeDocument/2006/relationships/image" Target="../media/image390.emf"/><Relationship Id="rId34" Type="http://schemas.openxmlformats.org/officeDocument/2006/relationships/oleObject" Target="../embeddings/oleObject383.bin"/><Relationship Id="rId42" Type="http://schemas.openxmlformats.org/officeDocument/2006/relationships/oleObject" Target="../embeddings/oleObject387.bin"/><Relationship Id="rId47" Type="http://schemas.openxmlformats.org/officeDocument/2006/relationships/image" Target="../media/image403.emf"/><Relationship Id="rId7" Type="http://schemas.openxmlformats.org/officeDocument/2006/relationships/image" Target="../media/image383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374.bin"/><Relationship Id="rId29" Type="http://schemas.openxmlformats.org/officeDocument/2006/relationships/image" Target="../media/image394.emf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369.bin"/><Relationship Id="rId11" Type="http://schemas.openxmlformats.org/officeDocument/2006/relationships/image" Target="../media/image385.emf"/><Relationship Id="rId24" Type="http://schemas.openxmlformats.org/officeDocument/2006/relationships/oleObject" Target="../embeddings/oleObject378.bin"/><Relationship Id="rId32" Type="http://schemas.openxmlformats.org/officeDocument/2006/relationships/oleObject" Target="../embeddings/oleObject382.bin"/><Relationship Id="rId37" Type="http://schemas.openxmlformats.org/officeDocument/2006/relationships/image" Target="../media/image398.emf"/><Relationship Id="rId40" Type="http://schemas.openxmlformats.org/officeDocument/2006/relationships/oleObject" Target="../embeddings/oleObject386.bin"/><Relationship Id="rId45" Type="http://schemas.openxmlformats.org/officeDocument/2006/relationships/image" Target="../media/image402.emf"/><Relationship Id="rId5" Type="http://schemas.openxmlformats.org/officeDocument/2006/relationships/image" Target="../media/image382.emf"/><Relationship Id="rId15" Type="http://schemas.openxmlformats.org/officeDocument/2006/relationships/image" Target="../media/image387.emf"/><Relationship Id="rId23" Type="http://schemas.openxmlformats.org/officeDocument/2006/relationships/image" Target="../media/image391.emf"/><Relationship Id="rId28" Type="http://schemas.openxmlformats.org/officeDocument/2006/relationships/oleObject" Target="../embeddings/oleObject380.bin"/><Relationship Id="rId36" Type="http://schemas.openxmlformats.org/officeDocument/2006/relationships/oleObject" Target="../embeddings/oleObject384.bin"/><Relationship Id="rId10" Type="http://schemas.openxmlformats.org/officeDocument/2006/relationships/oleObject" Target="../embeddings/oleObject371.bin"/><Relationship Id="rId19" Type="http://schemas.openxmlformats.org/officeDocument/2006/relationships/image" Target="../media/image389.emf"/><Relationship Id="rId31" Type="http://schemas.openxmlformats.org/officeDocument/2006/relationships/image" Target="../media/image395.emf"/><Relationship Id="rId44" Type="http://schemas.openxmlformats.org/officeDocument/2006/relationships/oleObject" Target="../embeddings/oleObject388.bin"/><Relationship Id="rId4" Type="http://schemas.openxmlformats.org/officeDocument/2006/relationships/oleObject" Target="../embeddings/oleObject368.bin"/><Relationship Id="rId9" Type="http://schemas.openxmlformats.org/officeDocument/2006/relationships/image" Target="../media/image384.emf"/><Relationship Id="rId14" Type="http://schemas.openxmlformats.org/officeDocument/2006/relationships/oleObject" Target="../embeddings/oleObject373.bin"/><Relationship Id="rId22" Type="http://schemas.openxmlformats.org/officeDocument/2006/relationships/oleObject" Target="../embeddings/oleObject377.bin"/><Relationship Id="rId27" Type="http://schemas.openxmlformats.org/officeDocument/2006/relationships/image" Target="../media/image393.emf"/><Relationship Id="rId30" Type="http://schemas.openxmlformats.org/officeDocument/2006/relationships/oleObject" Target="../embeddings/oleObject381.bin"/><Relationship Id="rId35" Type="http://schemas.openxmlformats.org/officeDocument/2006/relationships/image" Target="../media/image397.emf"/><Relationship Id="rId43" Type="http://schemas.openxmlformats.org/officeDocument/2006/relationships/image" Target="../media/image401.emf"/><Relationship Id="rId48" Type="http://schemas.openxmlformats.org/officeDocument/2006/relationships/image" Target="../media/image172.jpeg"/><Relationship Id="rId8" Type="http://schemas.openxmlformats.org/officeDocument/2006/relationships/oleObject" Target="../embeddings/oleObject370.bin"/><Relationship Id="rId3" Type="http://schemas.openxmlformats.org/officeDocument/2006/relationships/notesSlide" Target="../notesSlides/notesSlide6.xml"/><Relationship Id="rId12" Type="http://schemas.openxmlformats.org/officeDocument/2006/relationships/oleObject" Target="../embeddings/oleObject372.bin"/><Relationship Id="rId17" Type="http://schemas.openxmlformats.org/officeDocument/2006/relationships/image" Target="../media/image388.emf"/><Relationship Id="rId25" Type="http://schemas.openxmlformats.org/officeDocument/2006/relationships/image" Target="../media/image392.emf"/><Relationship Id="rId33" Type="http://schemas.openxmlformats.org/officeDocument/2006/relationships/image" Target="../media/image396.emf"/><Relationship Id="rId38" Type="http://schemas.openxmlformats.org/officeDocument/2006/relationships/oleObject" Target="../embeddings/oleObject385.bin"/><Relationship Id="rId46" Type="http://schemas.openxmlformats.org/officeDocument/2006/relationships/oleObject" Target="../embeddings/oleObject389.bin"/><Relationship Id="rId20" Type="http://schemas.openxmlformats.org/officeDocument/2006/relationships/oleObject" Target="../embeddings/oleObject376.bin"/><Relationship Id="rId41" Type="http://schemas.openxmlformats.org/officeDocument/2006/relationships/image" Target="../media/image400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6.emf"/><Relationship Id="rId13" Type="http://schemas.openxmlformats.org/officeDocument/2006/relationships/oleObject" Target="../embeddings/oleObject395.bin"/><Relationship Id="rId18" Type="http://schemas.openxmlformats.org/officeDocument/2006/relationships/image" Target="../media/image411.emf"/><Relationship Id="rId26" Type="http://schemas.openxmlformats.org/officeDocument/2006/relationships/image" Target="../media/image415.emf"/><Relationship Id="rId3" Type="http://schemas.openxmlformats.org/officeDocument/2006/relationships/oleObject" Target="../embeddings/oleObject390.bin"/><Relationship Id="rId21" Type="http://schemas.openxmlformats.org/officeDocument/2006/relationships/oleObject" Target="../embeddings/oleObject399.bin"/><Relationship Id="rId7" Type="http://schemas.openxmlformats.org/officeDocument/2006/relationships/oleObject" Target="../embeddings/oleObject392.bin"/><Relationship Id="rId12" Type="http://schemas.openxmlformats.org/officeDocument/2006/relationships/image" Target="../media/image408.emf"/><Relationship Id="rId17" Type="http://schemas.openxmlformats.org/officeDocument/2006/relationships/oleObject" Target="../embeddings/oleObject397.bin"/><Relationship Id="rId25" Type="http://schemas.openxmlformats.org/officeDocument/2006/relationships/oleObject" Target="../embeddings/oleObject401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10.emf"/><Relationship Id="rId20" Type="http://schemas.openxmlformats.org/officeDocument/2006/relationships/image" Target="../media/image412.emf"/><Relationship Id="rId29" Type="http://schemas.openxmlformats.org/officeDocument/2006/relationships/oleObject" Target="../embeddings/oleObject403.bin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05.emf"/><Relationship Id="rId11" Type="http://schemas.openxmlformats.org/officeDocument/2006/relationships/oleObject" Target="../embeddings/oleObject394.bin"/><Relationship Id="rId24" Type="http://schemas.openxmlformats.org/officeDocument/2006/relationships/image" Target="../media/image414.emf"/><Relationship Id="rId5" Type="http://schemas.openxmlformats.org/officeDocument/2006/relationships/oleObject" Target="../embeddings/oleObject391.bin"/><Relationship Id="rId15" Type="http://schemas.openxmlformats.org/officeDocument/2006/relationships/oleObject" Target="../embeddings/oleObject396.bin"/><Relationship Id="rId23" Type="http://schemas.openxmlformats.org/officeDocument/2006/relationships/oleObject" Target="../embeddings/oleObject400.bin"/><Relationship Id="rId28" Type="http://schemas.openxmlformats.org/officeDocument/2006/relationships/image" Target="../media/image416.emf"/><Relationship Id="rId10" Type="http://schemas.openxmlformats.org/officeDocument/2006/relationships/image" Target="../media/image407.emf"/><Relationship Id="rId19" Type="http://schemas.openxmlformats.org/officeDocument/2006/relationships/oleObject" Target="../embeddings/oleObject398.bin"/><Relationship Id="rId4" Type="http://schemas.openxmlformats.org/officeDocument/2006/relationships/image" Target="../media/image404.emf"/><Relationship Id="rId9" Type="http://schemas.openxmlformats.org/officeDocument/2006/relationships/oleObject" Target="../embeddings/oleObject393.bin"/><Relationship Id="rId14" Type="http://schemas.openxmlformats.org/officeDocument/2006/relationships/image" Target="../media/image409.emf"/><Relationship Id="rId22" Type="http://schemas.openxmlformats.org/officeDocument/2006/relationships/image" Target="../media/image413.emf"/><Relationship Id="rId27" Type="http://schemas.openxmlformats.org/officeDocument/2006/relationships/oleObject" Target="../embeddings/oleObject402.bin"/><Relationship Id="rId30" Type="http://schemas.openxmlformats.org/officeDocument/2006/relationships/image" Target="../media/image41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9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1.emf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09.bin"/><Relationship Id="rId18" Type="http://schemas.openxmlformats.org/officeDocument/2006/relationships/image" Target="../media/image425.emf"/><Relationship Id="rId26" Type="http://schemas.openxmlformats.org/officeDocument/2006/relationships/image" Target="../media/image429.emf"/><Relationship Id="rId39" Type="http://schemas.openxmlformats.org/officeDocument/2006/relationships/oleObject" Target="../embeddings/oleObject422.bin"/><Relationship Id="rId21" Type="http://schemas.openxmlformats.org/officeDocument/2006/relationships/oleObject" Target="../embeddings/oleObject413.bin"/><Relationship Id="rId34" Type="http://schemas.openxmlformats.org/officeDocument/2006/relationships/image" Target="../media/image433.emf"/><Relationship Id="rId7" Type="http://schemas.openxmlformats.org/officeDocument/2006/relationships/oleObject" Target="../embeddings/oleObject406.bin"/><Relationship Id="rId12" Type="http://schemas.openxmlformats.org/officeDocument/2006/relationships/image" Target="../media/image422.emf"/><Relationship Id="rId17" Type="http://schemas.openxmlformats.org/officeDocument/2006/relationships/oleObject" Target="../embeddings/oleObject411.bin"/><Relationship Id="rId25" Type="http://schemas.openxmlformats.org/officeDocument/2006/relationships/oleObject" Target="../embeddings/oleObject415.bin"/><Relationship Id="rId33" Type="http://schemas.openxmlformats.org/officeDocument/2006/relationships/oleObject" Target="../embeddings/oleObject419.bin"/><Relationship Id="rId38" Type="http://schemas.openxmlformats.org/officeDocument/2006/relationships/image" Target="../media/image435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24.emf"/><Relationship Id="rId20" Type="http://schemas.openxmlformats.org/officeDocument/2006/relationships/image" Target="../media/image426.emf"/><Relationship Id="rId29" Type="http://schemas.openxmlformats.org/officeDocument/2006/relationships/oleObject" Target="../embeddings/oleObject417.bin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19.emf"/><Relationship Id="rId11" Type="http://schemas.openxmlformats.org/officeDocument/2006/relationships/oleObject" Target="../embeddings/oleObject408.bin"/><Relationship Id="rId24" Type="http://schemas.openxmlformats.org/officeDocument/2006/relationships/image" Target="../media/image428.emf"/><Relationship Id="rId32" Type="http://schemas.openxmlformats.org/officeDocument/2006/relationships/image" Target="../media/image432.emf"/><Relationship Id="rId37" Type="http://schemas.openxmlformats.org/officeDocument/2006/relationships/oleObject" Target="../embeddings/oleObject421.bin"/><Relationship Id="rId40" Type="http://schemas.openxmlformats.org/officeDocument/2006/relationships/image" Target="../media/image436.emf"/><Relationship Id="rId5" Type="http://schemas.openxmlformats.org/officeDocument/2006/relationships/oleObject" Target="../embeddings/oleObject405.bin"/><Relationship Id="rId15" Type="http://schemas.openxmlformats.org/officeDocument/2006/relationships/oleObject" Target="../embeddings/oleObject410.bin"/><Relationship Id="rId23" Type="http://schemas.openxmlformats.org/officeDocument/2006/relationships/oleObject" Target="../embeddings/oleObject414.bin"/><Relationship Id="rId28" Type="http://schemas.openxmlformats.org/officeDocument/2006/relationships/image" Target="../media/image430.emf"/><Relationship Id="rId36" Type="http://schemas.openxmlformats.org/officeDocument/2006/relationships/image" Target="../media/image434.emf"/><Relationship Id="rId10" Type="http://schemas.openxmlformats.org/officeDocument/2006/relationships/image" Target="../media/image421.emf"/><Relationship Id="rId19" Type="http://schemas.openxmlformats.org/officeDocument/2006/relationships/oleObject" Target="../embeddings/oleObject412.bin"/><Relationship Id="rId31" Type="http://schemas.openxmlformats.org/officeDocument/2006/relationships/oleObject" Target="../embeddings/oleObject418.bin"/><Relationship Id="rId4" Type="http://schemas.openxmlformats.org/officeDocument/2006/relationships/image" Target="../media/image418.emf"/><Relationship Id="rId9" Type="http://schemas.openxmlformats.org/officeDocument/2006/relationships/oleObject" Target="../embeddings/oleObject407.bin"/><Relationship Id="rId14" Type="http://schemas.openxmlformats.org/officeDocument/2006/relationships/image" Target="../media/image423.emf"/><Relationship Id="rId22" Type="http://schemas.openxmlformats.org/officeDocument/2006/relationships/image" Target="../media/image427.emf"/><Relationship Id="rId27" Type="http://schemas.openxmlformats.org/officeDocument/2006/relationships/oleObject" Target="../embeddings/oleObject416.bin"/><Relationship Id="rId30" Type="http://schemas.openxmlformats.org/officeDocument/2006/relationships/image" Target="../media/image431.emf"/><Relationship Id="rId35" Type="http://schemas.openxmlformats.org/officeDocument/2006/relationships/oleObject" Target="../embeddings/oleObject420.bin"/><Relationship Id="rId8" Type="http://schemas.openxmlformats.org/officeDocument/2006/relationships/image" Target="../media/image420.emf"/><Relationship Id="rId3" Type="http://schemas.openxmlformats.org/officeDocument/2006/relationships/oleObject" Target="../embeddings/oleObject404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9.emf"/><Relationship Id="rId13" Type="http://schemas.openxmlformats.org/officeDocument/2006/relationships/oleObject" Target="../embeddings/oleObject428.bin"/><Relationship Id="rId18" Type="http://schemas.openxmlformats.org/officeDocument/2006/relationships/image" Target="../media/image444.emf"/><Relationship Id="rId3" Type="http://schemas.openxmlformats.org/officeDocument/2006/relationships/oleObject" Target="../embeddings/oleObject423.bin"/><Relationship Id="rId7" Type="http://schemas.openxmlformats.org/officeDocument/2006/relationships/oleObject" Target="../embeddings/oleObject425.bin"/><Relationship Id="rId12" Type="http://schemas.openxmlformats.org/officeDocument/2006/relationships/image" Target="../media/image441.emf"/><Relationship Id="rId17" Type="http://schemas.openxmlformats.org/officeDocument/2006/relationships/oleObject" Target="../embeddings/oleObject430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443.emf"/><Relationship Id="rId1" Type="http://schemas.openxmlformats.org/officeDocument/2006/relationships/vmlDrawing" Target="../drawings/vmlDrawing29.vml"/><Relationship Id="rId6" Type="http://schemas.openxmlformats.org/officeDocument/2006/relationships/image" Target="../media/image438.emf"/><Relationship Id="rId11" Type="http://schemas.openxmlformats.org/officeDocument/2006/relationships/oleObject" Target="../embeddings/oleObject427.bin"/><Relationship Id="rId5" Type="http://schemas.openxmlformats.org/officeDocument/2006/relationships/oleObject" Target="../embeddings/oleObject424.bin"/><Relationship Id="rId15" Type="http://schemas.openxmlformats.org/officeDocument/2006/relationships/oleObject" Target="../embeddings/oleObject429.bin"/><Relationship Id="rId10" Type="http://schemas.openxmlformats.org/officeDocument/2006/relationships/image" Target="../media/image440.emf"/><Relationship Id="rId4" Type="http://schemas.openxmlformats.org/officeDocument/2006/relationships/image" Target="../media/image437.emf"/><Relationship Id="rId9" Type="http://schemas.openxmlformats.org/officeDocument/2006/relationships/oleObject" Target="../embeddings/oleObject426.bin"/><Relationship Id="rId14" Type="http://schemas.openxmlformats.org/officeDocument/2006/relationships/image" Target="../media/image442.emf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36.bin"/><Relationship Id="rId18" Type="http://schemas.openxmlformats.org/officeDocument/2006/relationships/image" Target="../media/image452.emf"/><Relationship Id="rId26" Type="http://schemas.openxmlformats.org/officeDocument/2006/relationships/image" Target="../media/image456.emf"/><Relationship Id="rId39" Type="http://schemas.openxmlformats.org/officeDocument/2006/relationships/oleObject" Target="../embeddings/oleObject449.bin"/><Relationship Id="rId21" Type="http://schemas.openxmlformats.org/officeDocument/2006/relationships/oleObject" Target="../embeddings/oleObject440.bin"/><Relationship Id="rId34" Type="http://schemas.openxmlformats.org/officeDocument/2006/relationships/image" Target="../media/image460.emf"/><Relationship Id="rId7" Type="http://schemas.openxmlformats.org/officeDocument/2006/relationships/oleObject" Target="../embeddings/oleObject433.bin"/><Relationship Id="rId12" Type="http://schemas.openxmlformats.org/officeDocument/2006/relationships/image" Target="../media/image449.emf"/><Relationship Id="rId17" Type="http://schemas.openxmlformats.org/officeDocument/2006/relationships/oleObject" Target="../embeddings/oleObject438.bin"/><Relationship Id="rId25" Type="http://schemas.openxmlformats.org/officeDocument/2006/relationships/oleObject" Target="../embeddings/oleObject442.bin"/><Relationship Id="rId33" Type="http://schemas.openxmlformats.org/officeDocument/2006/relationships/oleObject" Target="../embeddings/oleObject446.bin"/><Relationship Id="rId38" Type="http://schemas.openxmlformats.org/officeDocument/2006/relationships/image" Target="../media/image462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51.emf"/><Relationship Id="rId20" Type="http://schemas.openxmlformats.org/officeDocument/2006/relationships/image" Target="../media/image453.emf"/><Relationship Id="rId29" Type="http://schemas.openxmlformats.org/officeDocument/2006/relationships/oleObject" Target="../embeddings/oleObject444.bin"/><Relationship Id="rId1" Type="http://schemas.openxmlformats.org/officeDocument/2006/relationships/vmlDrawing" Target="../drawings/vmlDrawing30.vml"/><Relationship Id="rId6" Type="http://schemas.openxmlformats.org/officeDocument/2006/relationships/image" Target="../media/image446.emf"/><Relationship Id="rId11" Type="http://schemas.openxmlformats.org/officeDocument/2006/relationships/oleObject" Target="../embeddings/oleObject435.bin"/><Relationship Id="rId24" Type="http://schemas.openxmlformats.org/officeDocument/2006/relationships/image" Target="../media/image455.emf"/><Relationship Id="rId32" Type="http://schemas.openxmlformats.org/officeDocument/2006/relationships/image" Target="../media/image459.emf"/><Relationship Id="rId37" Type="http://schemas.openxmlformats.org/officeDocument/2006/relationships/oleObject" Target="../embeddings/oleObject448.bin"/><Relationship Id="rId40" Type="http://schemas.openxmlformats.org/officeDocument/2006/relationships/image" Target="../media/image463.emf"/><Relationship Id="rId5" Type="http://schemas.openxmlformats.org/officeDocument/2006/relationships/oleObject" Target="../embeddings/oleObject432.bin"/><Relationship Id="rId15" Type="http://schemas.openxmlformats.org/officeDocument/2006/relationships/oleObject" Target="../embeddings/oleObject437.bin"/><Relationship Id="rId23" Type="http://schemas.openxmlformats.org/officeDocument/2006/relationships/oleObject" Target="../embeddings/oleObject441.bin"/><Relationship Id="rId28" Type="http://schemas.openxmlformats.org/officeDocument/2006/relationships/image" Target="../media/image457.emf"/><Relationship Id="rId36" Type="http://schemas.openxmlformats.org/officeDocument/2006/relationships/image" Target="../media/image461.emf"/><Relationship Id="rId10" Type="http://schemas.openxmlformats.org/officeDocument/2006/relationships/image" Target="../media/image448.emf"/><Relationship Id="rId19" Type="http://schemas.openxmlformats.org/officeDocument/2006/relationships/oleObject" Target="../embeddings/oleObject439.bin"/><Relationship Id="rId31" Type="http://schemas.openxmlformats.org/officeDocument/2006/relationships/oleObject" Target="../embeddings/oleObject445.bin"/><Relationship Id="rId4" Type="http://schemas.openxmlformats.org/officeDocument/2006/relationships/image" Target="../media/image445.emf"/><Relationship Id="rId9" Type="http://schemas.openxmlformats.org/officeDocument/2006/relationships/oleObject" Target="../embeddings/oleObject434.bin"/><Relationship Id="rId14" Type="http://schemas.openxmlformats.org/officeDocument/2006/relationships/image" Target="../media/image450.emf"/><Relationship Id="rId22" Type="http://schemas.openxmlformats.org/officeDocument/2006/relationships/image" Target="../media/image454.emf"/><Relationship Id="rId27" Type="http://schemas.openxmlformats.org/officeDocument/2006/relationships/oleObject" Target="../embeddings/oleObject443.bin"/><Relationship Id="rId30" Type="http://schemas.openxmlformats.org/officeDocument/2006/relationships/image" Target="../media/image458.emf"/><Relationship Id="rId35" Type="http://schemas.openxmlformats.org/officeDocument/2006/relationships/oleObject" Target="../embeddings/oleObject447.bin"/><Relationship Id="rId8" Type="http://schemas.openxmlformats.org/officeDocument/2006/relationships/image" Target="../media/image447.emf"/><Relationship Id="rId3" Type="http://schemas.openxmlformats.org/officeDocument/2006/relationships/oleObject" Target="../embeddings/oleObject431.bin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8.emf"/><Relationship Id="rId18" Type="http://schemas.openxmlformats.org/officeDocument/2006/relationships/oleObject" Target="../embeddings/oleObject457.bin"/><Relationship Id="rId26" Type="http://schemas.openxmlformats.org/officeDocument/2006/relationships/oleObject" Target="../embeddings/oleObject461.bin"/><Relationship Id="rId39" Type="http://schemas.openxmlformats.org/officeDocument/2006/relationships/image" Target="../media/image481.emf"/><Relationship Id="rId21" Type="http://schemas.openxmlformats.org/officeDocument/2006/relationships/image" Target="../media/image472.emf"/><Relationship Id="rId34" Type="http://schemas.openxmlformats.org/officeDocument/2006/relationships/oleObject" Target="../embeddings/oleObject465.bin"/><Relationship Id="rId42" Type="http://schemas.openxmlformats.org/officeDocument/2006/relationships/oleObject" Target="../embeddings/oleObject469.bin"/><Relationship Id="rId47" Type="http://schemas.openxmlformats.org/officeDocument/2006/relationships/image" Target="../media/image485.emf"/><Relationship Id="rId50" Type="http://schemas.openxmlformats.org/officeDocument/2006/relationships/oleObject" Target="../embeddings/oleObject473.bin"/><Relationship Id="rId7" Type="http://schemas.openxmlformats.org/officeDocument/2006/relationships/image" Target="../media/image465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456.bin"/><Relationship Id="rId29" Type="http://schemas.openxmlformats.org/officeDocument/2006/relationships/image" Target="../media/image476.emf"/><Relationship Id="rId11" Type="http://schemas.openxmlformats.org/officeDocument/2006/relationships/image" Target="../media/image467.emf"/><Relationship Id="rId24" Type="http://schemas.openxmlformats.org/officeDocument/2006/relationships/oleObject" Target="../embeddings/oleObject460.bin"/><Relationship Id="rId32" Type="http://schemas.openxmlformats.org/officeDocument/2006/relationships/oleObject" Target="../embeddings/oleObject464.bin"/><Relationship Id="rId37" Type="http://schemas.openxmlformats.org/officeDocument/2006/relationships/image" Target="../media/image480.emf"/><Relationship Id="rId40" Type="http://schemas.openxmlformats.org/officeDocument/2006/relationships/oleObject" Target="../embeddings/oleObject468.bin"/><Relationship Id="rId45" Type="http://schemas.openxmlformats.org/officeDocument/2006/relationships/image" Target="../media/image484.emf"/><Relationship Id="rId5" Type="http://schemas.openxmlformats.org/officeDocument/2006/relationships/image" Target="../media/image464.emf"/><Relationship Id="rId15" Type="http://schemas.openxmlformats.org/officeDocument/2006/relationships/image" Target="../media/image469.emf"/><Relationship Id="rId23" Type="http://schemas.openxmlformats.org/officeDocument/2006/relationships/image" Target="../media/image473.emf"/><Relationship Id="rId28" Type="http://schemas.openxmlformats.org/officeDocument/2006/relationships/oleObject" Target="../embeddings/oleObject462.bin"/><Relationship Id="rId36" Type="http://schemas.openxmlformats.org/officeDocument/2006/relationships/oleObject" Target="../embeddings/oleObject466.bin"/><Relationship Id="rId49" Type="http://schemas.openxmlformats.org/officeDocument/2006/relationships/image" Target="../media/image486.emf"/><Relationship Id="rId10" Type="http://schemas.openxmlformats.org/officeDocument/2006/relationships/oleObject" Target="../embeddings/oleObject453.bin"/><Relationship Id="rId19" Type="http://schemas.openxmlformats.org/officeDocument/2006/relationships/image" Target="../media/image471.emf"/><Relationship Id="rId31" Type="http://schemas.openxmlformats.org/officeDocument/2006/relationships/image" Target="../media/image477.emf"/><Relationship Id="rId44" Type="http://schemas.openxmlformats.org/officeDocument/2006/relationships/oleObject" Target="../embeddings/oleObject470.bin"/><Relationship Id="rId4" Type="http://schemas.openxmlformats.org/officeDocument/2006/relationships/oleObject" Target="../embeddings/oleObject450.bin"/><Relationship Id="rId9" Type="http://schemas.openxmlformats.org/officeDocument/2006/relationships/image" Target="../media/image466.emf"/><Relationship Id="rId14" Type="http://schemas.openxmlformats.org/officeDocument/2006/relationships/oleObject" Target="../embeddings/oleObject455.bin"/><Relationship Id="rId22" Type="http://schemas.openxmlformats.org/officeDocument/2006/relationships/oleObject" Target="../embeddings/oleObject459.bin"/><Relationship Id="rId27" Type="http://schemas.openxmlformats.org/officeDocument/2006/relationships/image" Target="../media/image475.emf"/><Relationship Id="rId30" Type="http://schemas.openxmlformats.org/officeDocument/2006/relationships/oleObject" Target="../embeddings/oleObject463.bin"/><Relationship Id="rId35" Type="http://schemas.openxmlformats.org/officeDocument/2006/relationships/image" Target="../media/image479.emf"/><Relationship Id="rId43" Type="http://schemas.openxmlformats.org/officeDocument/2006/relationships/image" Target="../media/image483.emf"/><Relationship Id="rId48" Type="http://schemas.openxmlformats.org/officeDocument/2006/relationships/oleObject" Target="../embeddings/oleObject472.bin"/><Relationship Id="rId8" Type="http://schemas.openxmlformats.org/officeDocument/2006/relationships/oleObject" Target="../embeddings/oleObject452.bin"/><Relationship Id="rId51" Type="http://schemas.openxmlformats.org/officeDocument/2006/relationships/image" Target="../media/image487.emf"/><Relationship Id="rId3" Type="http://schemas.openxmlformats.org/officeDocument/2006/relationships/notesSlide" Target="../notesSlides/notesSlide7.xml"/><Relationship Id="rId12" Type="http://schemas.openxmlformats.org/officeDocument/2006/relationships/oleObject" Target="../embeddings/oleObject454.bin"/><Relationship Id="rId17" Type="http://schemas.openxmlformats.org/officeDocument/2006/relationships/image" Target="../media/image470.emf"/><Relationship Id="rId25" Type="http://schemas.openxmlformats.org/officeDocument/2006/relationships/image" Target="../media/image474.emf"/><Relationship Id="rId33" Type="http://schemas.openxmlformats.org/officeDocument/2006/relationships/image" Target="../media/image478.png"/><Relationship Id="rId38" Type="http://schemas.openxmlformats.org/officeDocument/2006/relationships/oleObject" Target="../embeddings/oleObject467.bin"/><Relationship Id="rId46" Type="http://schemas.openxmlformats.org/officeDocument/2006/relationships/oleObject" Target="../embeddings/oleObject471.bin"/><Relationship Id="rId20" Type="http://schemas.openxmlformats.org/officeDocument/2006/relationships/oleObject" Target="../embeddings/oleObject458.bin"/><Relationship Id="rId41" Type="http://schemas.openxmlformats.org/officeDocument/2006/relationships/image" Target="../media/image482.emf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451.bin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91.emf"/><Relationship Id="rId18" Type="http://schemas.openxmlformats.org/officeDocument/2006/relationships/oleObject" Target="../embeddings/oleObject481.bin"/><Relationship Id="rId26" Type="http://schemas.openxmlformats.org/officeDocument/2006/relationships/oleObject" Target="../embeddings/oleObject485.bin"/><Relationship Id="rId21" Type="http://schemas.openxmlformats.org/officeDocument/2006/relationships/image" Target="../media/image495.emf"/><Relationship Id="rId34" Type="http://schemas.openxmlformats.org/officeDocument/2006/relationships/oleObject" Target="../embeddings/oleObject489.bin"/><Relationship Id="rId7" Type="http://schemas.openxmlformats.org/officeDocument/2006/relationships/image" Target="../media/image488.png"/><Relationship Id="rId12" Type="http://schemas.openxmlformats.org/officeDocument/2006/relationships/oleObject" Target="../embeddings/oleObject478.bin"/><Relationship Id="rId17" Type="http://schemas.openxmlformats.org/officeDocument/2006/relationships/image" Target="../media/image493.emf"/><Relationship Id="rId25" Type="http://schemas.openxmlformats.org/officeDocument/2006/relationships/image" Target="../media/image497.emf"/><Relationship Id="rId33" Type="http://schemas.openxmlformats.org/officeDocument/2006/relationships/image" Target="../media/image501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480.bin"/><Relationship Id="rId20" Type="http://schemas.openxmlformats.org/officeDocument/2006/relationships/oleObject" Target="../embeddings/oleObject482.bin"/><Relationship Id="rId29" Type="http://schemas.openxmlformats.org/officeDocument/2006/relationships/image" Target="../media/image499.emf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475.bin"/><Relationship Id="rId11" Type="http://schemas.openxmlformats.org/officeDocument/2006/relationships/image" Target="../media/image490.emf"/><Relationship Id="rId24" Type="http://schemas.openxmlformats.org/officeDocument/2006/relationships/oleObject" Target="../embeddings/oleObject484.bin"/><Relationship Id="rId32" Type="http://schemas.openxmlformats.org/officeDocument/2006/relationships/oleObject" Target="../embeddings/oleObject488.bin"/><Relationship Id="rId37" Type="http://schemas.openxmlformats.org/officeDocument/2006/relationships/image" Target="../media/image503.emf"/><Relationship Id="rId5" Type="http://schemas.openxmlformats.org/officeDocument/2006/relationships/image" Target="../media/image318.png"/><Relationship Id="rId15" Type="http://schemas.openxmlformats.org/officeDocument/2006/relationships/image" Target="../media/image492.emf"/><Relationship Id="rId23" Type="http://schemas.openxmlformats.org/officeDocument/2006/relationships/image" Target="../media/image496.png"/><Relationship Id="rId28" Type="http://schemas.openxmlformats.org/officeDocument/2006/relationships/oleObject" Target="../embeddings/oleObject486.bin"/><Relationship Id="rId36" Type="http://schemas.openxmlformats.org/officeDocument/2006/relationships/oleObject" Target="../embeddings/oleObject490.bin"/><Relationship Id="rId10" Type="http://schemas.openxmlformats.org/officeDocument/2006/relationships/oleObject" Target="../embeddings/oleObject477.bin"/><Relationship Id="rId19" Type="http://schemas.openxmlformats.org/officeDocument/2006/relationships/image" Target="../media/image494.emf"/><Relationship Id="rId31" Type="http://schemas.openxmlformats.org/officeDocument/2006/relationships/image" Target="../media/image500.emf"/><Relationship Id="rId4" Type="http://schemas.openxmlformats.org/officeDocument/2006/relationships/oleObject" Target="../embeddings/oleObject474.bin"/><Relationship Id="rId9" Type="http://schemas.openxmlformats.org/officeDocument/2006/relationships/image" Target="../media/image489.emf"/><Relationship Id="rId14" Type="http://schemas.openxmlformats.org/officeDocument/2006/relationships/oleObject" Target="../embeddings/oleObject479.bin"/><Relationship Id="rId22" Type="http://schemas.openxmlformats.org/officeDocument/2006/relationships/oleObject" Target="../embeddings/oleObject483.bin"/><Relationship Id="rId27" Type="http://schemas.openxmlformats.org/officeDocument/2006/relationships/image" Target="../media/image498.emf"/><Relationship Id="rId30" Type="http://schemas.openxmlformats.org/officeDocument/2006/relationships/oleObject" Target="../embeddings/oleObject487.bin"/><Relationship Id="rId35" Type="http://schemas.openxmlformats.org/officeDocument/2006/relationships/image" Target="../media/image502.emf"/><Relationship Id="rId8" Type="http://schemas.openxmlformats.org/officeDocument/2006/relationships/oleObject" Target="../embeddings/oleObject476.bin"/><Relationship Id="rId3" Type="http://schemas.openxmlformats.org/officeDocument/2006/relationships/notesSlide" Target="../notesSlides/notesSlide8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96.bin"/><Relationship Id="rId18" Type="http://schemas.openxmlformats.org/officeDocument/2006/relationships/image" Target="../media/image509.emf"/><Relationship Id="rId26" Type="http://schemas.openxmlformats.org/officeDocument/2006/relationships/image" Target="../media/image513.emf"/><Relationship Id="rId39" Type="http://schemas.openxmlformats.org/officeDocument/2006/relationships/oleObject" Target="../embeddings/oleObject509.bin"/><Relationship Id="rId21" Type="http://schemas.openxmlformats.org/officeDocument/2006/relationships/oleObject" Target="../embeddings/oleObject500.bin"/><Relationship Id="rId34" Type="http://schemas.openxmlformats.org/officeDocument/2006/relationships/image" Target="../media/image517.emf"/><Relationship Id="rId42" Type="http://schemas.openxmlformats.org/officeDocument/2006/relationships/image" Target="../media/image521.emf"/><Relationship Id="rId7" Type="http://schemas.openxmlformats.org/officeDocument/2006/relationships/oleObject" Target="../embeddings/oleObject49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08.emf"/><Relationship Id="rId20" Type="http://schemas.openxmlformats.org/officeDocument/2006/relationships/image" Target="../media/image510.png"/><Relationship Id="rId29" Type="http://schemas.openxmlformats.org/officeDocument/2006/relationships/oleObject" Target="../embeddings/oleObject504.bin"/><Relationship Id="rId41" Type="http://schemas.openxmlformats.org/officeDocument/2006/relationships/oleObject" Target="../embeddings/oleObject510.bin"/><Relationship Id="rId1" Type="http://schemas.openxmlformats.org/officeDocument/2006/relationships/vmlDrawing" Target="../drawings/vmlDrawing33.vml"/><Relationship Id="rId6" Type="http://schemas.openxmlformats.org/officeDocument/2006/relationships/image" Target="../media/image496.png"/><Relationship Id="rId11" Type="http://schemas.openxmlformats.org/officeDocument/2006/relationships/oleObject" Target="../embeddings/oleObject495.bin"/><Relationship Id="rId24" Type="http://schemas.openxmlformats.org/officeDocument/2006/relationships/image" Target="../media/image512.emf"/><Relationship Id="rId32" Type="http://schemas.openxmlformats.org/officeDocument/2006/relationships/image" Target="../media/image516.emf"/><Relationship Id="rId37" Type="http://schemas.openxmlformats.org/officeDocument/2006/relationships/oleObject" Target="../embeddings/oleObject508.bin"/><Relationship Id="rId40" Type="http://schemas.openxmlformats.org/officeDocument/2006/relationships/image" Target="../media/image520.emf"/><Relationship Id="rId5" Type="http://schemas.openxmlformats.org/officeDocument/2006/relationships/oleObject" Target="../embeddings/oleObject492.bin"/><Relationship Id="rId15" Type="http://schemas.openxmlformats.org/officeDocument/2006/relationships/oleObject" Target="../embeddings/oleObject497.bin"/><Relationship Id="rId23" Type="http://schemas.openxmlformats.org/officeDocument/2006/relationships/oleObject" Target="../embeddings/oleObject501.bin"/><Relationship Id="rId28" Type="http://schemas.openxmlformats.org/officeDocument/2006/relationships/image" Target="../media/image514.emf"/><Relationship Id="rId36" Type="http://schemas.openxmlformats.org/officeDocument/2006/relationships/image" Target="../media/image518.emf"/><Relationship Id="rId10" Type="http://schemas.openxmlformats.org/officeDocument/2006/relationships/image" Target="../media/image505.emf"/><Relationship Id="rId19" Type="http://schemas.openxmlformats.org/officeDocument/2006/relationships/oleObject" Target="../embeddings/oleObject499.bin"/><Relationship Id="rId31" Type="http://schemas.openxmlformats.org/officeDocument/2006/relationships/oleObject" Target="../embeddings/oleObject505.bin"/><Relationship Id="rId4" Type="http://schemas.openxmlformats.org/officeDocument/2006/relationships/image" Target="../media/image318.png"/><Relationship Id="rId9" Type="http://schemas.openxmlformats.org/officeDocument/2006/relationships/oleObject" Target="../embeddings/oleObject494.bin"/><Relationship Id="rId14" Type="http://schemas.openxmlformats.org/officeDocument/2006/relationships/image" Target="../media/image507.emf"/><Relationship Id="rId22" Type="http://schemas.openxmlformats.org/officeDocument/2006/relationships/image" Target="../media/image511.png"/><Relationship Id="rId27" Type="http://schemas.openxmlformats.org/officeDocument/2006/relationships/oleObject" Target="../embeddings/oleObject503.bin"/><Relationship Id="rId30" Type="http://schemas.openxmlformats.org/officeDocument/2006/relationships/image" Target="../media/image515.emf"/><Relationship Id="rId35" Type="http://schemas.openxmlformats.org/officeDocument/2006/relationships/oleObject" Target="../embeddings/oleObject507.bin"/><Relationship Id="rId8" Type="http://schemas.openxmlformats.org/officeDocument/2006/relationships/image" Target="../media/image504.emf"/><Relationship Id="rId3" Type="http://schemas.openxmlformats.org/officeDocument/2006/relationships/oleObject" Target="../embeddings/oleObject491.bin"/><Relationship Id="rId12" Type="http://schemas.openxmlformats.org/officeDocument/2006/relationships/image" Target="../media/image506.emf"/><Relationship Id="rId17" Type="http://schemas.openxmlformats.org/officeDocument/2006/relationships/oleObject" Target="../embeddings/oleObject498.bin"/><Relationship Id="rId25" Type="http://schemas.openxmlformats.org/officeDocument/2006/relationships/oleObject" Target="../embeddings/oleObject502.bin"/><Relationship Id="rId33" Type="http://schemas.openxmlformats.org/officeDocument/2006/relationships/oleObject" Target="../embeddings/oleObject506.bin"/><Relationship Id="rId38" Type="http://schemas.openxmlformats.org/officeDocument/2006/relationships/image" Target="../media/image519.emf"/></Relationships>
</file>

<file path=ppt/slides/_rels/slide3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16.bin"/><Relationship Id="rId18" Type="http://schemas.openxmlformats.org/officeDocument/2006/relationships/image" Target="../media/image529.emf"/><Relationship Id="rId26" Type="http://schemas.openxmlformats.org/officeDocument/2006/relationships/image" Target="../media/image533.emf"/><Relationship Id="rId39" Type="http://schemas.openxmlformats.org/officeDocument/2006/relationships/oleObject" Target="../embeddings/oleObject529.bin"/><Relationship Id="rId21" Type="http://schemas.openxmlformats.org/officeDocument/2006/relationships/oleObject" Target="../embeddings/oleObject520.bin"/><Relationship Id="rId34" Type="http://schemas.openxmlformats.org/officeDocument/2006/relationships/image" Target="../media/image537.emf"/><Relationship Id="rId42" Type="http://schemas.openxmlformats.org/officeDocument/2006/relationships/image" Target="../media/image541.emf"/><Relationship Id="rId7" Type="http://schemas.openxmlformats.org/officeDocument/2006/relationships/oleObject" Target="../embeddings/oleObject513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28.emf"/><Relationship Id="rId20" Type="http://schemas.openxmlformats.org/officeDocument/2006/relationships/image" Target="../media/image530.emf"/><Relationship Id="rId29" Type="http://schemas.openxmlformats.org/officeDocument/2006/relationships/oleObject" Target="../embeddings/oleObject524.bin"/><Relationship Id="rId41" Type="http://schemas.openxmlformats.org/officeDocument/2006/relationships/oleObject" Target="../embeddings/oleObject530.bin"/><Relationship Id="rId1" Type="http://schemas.openxmlformats.org/officeDocument/2006/relationships/vmlDrawing" Target="../drawings/vmlDrawing34.vml"/><Relationship Id="rId6" Type="http://schemas.openxmlformats.org/officeDocument/2006/relationships/image" Target="../media/image523.emf"/><Relationship Id="rId11" Type="http://schemas.openxmlformats.org/officeDocument/2006/relationships/oleObject" Target="../embeddings/oleObject515.bin"/><Relationship Id="rId24" Type="http://schemas.openxmlformats.org/officeDocument/2006/relationships/image" Target="../media/image532.emf"/><Relationship Id="rId32" Type="http://schemas.openxmlformats.org/officeDocument/2006/relationships/image" Target="../media/image536.emf"/><Relationship Id="rId37" Type="http://schemas.openxmlformats.org/officeDocument/2006/relationships/oleObject" Target="../embeddings/oleObject528.bin"/><Relationship Id="rId40" Type="http://schemas.openxmlformats.org/officeDocument/2006/relationships/image" Target="../media/image540.emf"/><Relationship Id="rId5" Type="http://schemas.openxmlformats.org/officeDocument/2006/relationships/oleObject" Target="../embeddings/oleObject512.bin"/><Relationship Id="rId15" Type="http://schemas.openxmlformats.org/officeDocument/2006/relationships/oleObject" Target="../embeddings/oleObject517.bin"/><Relationship Id="rId23" Type="http://schemas.openxmlformats.org/officeDocument/2006/relationships/oleObject" Target="../embeddings/oleObject521.bin"/><Relationship Id="rId28" Type="http://schemas.openxmlformats.org/officeDocument/2006/relationships/image" Target="../media/image534.emf"/><Relationship Id="rId36" Type="http://schemas.openxmlformats.org/officeDocument/2006/relationships/image" Target="../media/image538.emf"/><Relationship Id="rId10" Type="http://schemas.openxmlformats.org/officeDocument/2006/relationships/image" Target="../media/image525.emf"/><Relationship Id="rId19" Type="http://schemas.openxmlformats.org/officeDocument/2006/relationships/oleObject" Target="../embeddings/oleObject519.bin"/><Relationship Id="rId31" Type="http://schemas.openxmlformats.org/officeDocument/2006/relationships/oleObject" Target="../embeddings/oleObject525.bin"/><Relationship Id="rId44" Type="http://schemas.openxmlformats.org/officeDocument/2006/relationships/image" Target="../media/image542.emf"/><Relationship Id="rId4" Type="http://schemas.openxmlformats.org/officeDocument/2006/relationships/image" Target="../media/image522.emf"/><Relationship Id="rId9" Type="http://schemas.openxmlformats.org/officeDocument/2006/relationships/oleObject" Target="../embeddings/oleObject514.bin"/><Relationship Id="rId14" Type="http://schemas.openxmlformats.org/officeDocument/2006/relationships/image" Target="../media/image527.emf"/><Relationship Id="rId22" Type="http://schemas.openxmlformats.org/officeDocument/2006/relationships/image" Target="../media/image531.emf"/><Relationship Id="rId27" Type="http://schemas.openxmlformats.org/officeDocument/2006/relationships/oleObject" Target="../embeddings/oleObject523.bin"/><Relationship Id="rId30" Type="http://schemas.openxmlformats.org/officeDocument/2006/relationships/image" Target="../media/image535.emf"/><Relationship Id="rId35" Type="http://schemas.openxmlformats.org/officeDocument/2006/relationships/oleObject" Target="../embeddings/oleObject527.bin"/><Relationship Id="rId43" Type="http://schemas.openxmlformats.org/officeDocument/2006/relationships/oleObject" Target="../embeddings/oleObject531.bin"/><Relationship Id="rId8" Type="http://schemas.openxmlformats.org/officeDocument/2006/relationships/image" Target="../media/image524.emf"/><Relationship Id="rId3" Type="http://schemas.openxmlformats.org/officeDocument/2006/relationships/oleObject" Target="../embeddings/oleObject511.bin"/><Relationship Id="rId12" Type="http://schemas.openxmlformats.org/officeDocument/2006/relationships/image" Target="../media/image526.emf"/><Relationship Id="rId17" Type="http://schemas.openxmlformats.org/officeDocument/2006/relationships/oleObject" Target="../embeddings/oleObject518.bin"/><Relationship Id="rId25" Type="http://schemas.openxmlformats.org/officeDocument/2006/relationships/oleObject" Target="../embeddings/oleObject522.bin"/><Relationship Id="rId33" Type="http://schemas.openxmlformats.org/officeDocument/2006/relationships/oleObject" Target="../embeddings/oleObject526.bin"/><Relationship Id="rId38" Type="http://schemas.openxmlformats.org/officeDocument/2006/relationships/image" Target="../media/image539.emf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47.emf"/><Relationship Id="rId18" Type="http://schemas.openxmlformats.org/officeDocument/2006/relationships/oleObject" Target="../embeddings/oleObject539.bin"/><Relationship Id="rId26" Type="http://schemas.openxmlformats.org/officeDocument/2006/relationships/oleObject" Target="../embeddings/oleObject543.bin"/><Relationship Id="rId39" Type="http://schemas.openxmlformats.org/officeDocument/2006/relationships/image" Target="../media/image559.emf"/><Relationship Id="rId21" Type="http://schemas.openxmlformats.org/officeDocument/2006/relationships/image" Target="../media/image551.emf"/><Relationship Id="rId34" Type="http://schemas.openxmlformats.org/officeDocument/2006/relationships/image" Target="../media/image557.emf"/><Relationship Id="rId7" Type="http://schemas.openxmlformats.org/officeDocument/2006/relationships/image" Target="../media/image544.emf"/><Relationship Id="rId12" Type="http://schemas.openxmlformats.org/officeDocument/2006/relationships/oleObject" Target="../embeddings/oleObject536.bin"/><Relationship Id="rId17" Type="http://schemas.openxmlformats.org/officeDocument/2006/relationships/image" Target="../media/image549.emf"/><Relationship Id="rId25" Type="http://schemas.openxmlformats.org/officeDocument/2006/relationships/image" Target="../media/image553.emf"/><Relationship Id="rId33" Type="http://schemas.openxmlformats.org/officeDocument/2006/relationships/oleObject" Target="../embeddings/oleObject546.bin"/><Relationship Id="rId38" Type="http://schemas.openxmlformats.org/officeDocument/2006/relationships/oleObject" Target="../embeddings/oleObject548.bin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538.bin"/><Relationship Id="rId20" Type="http://schemas.openxmlformats.org/officeDocument/2006/relationships/oleObject" Target="../embeddings/oleObject540.bin"/><Relationship Id="rId29" Type="http://schemas.openxmlformats.org/officeDocument/2006/relationships/image" Target="../media/image555.emf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533.bin"/><Relationship Id="rId11" Type="http://schemas.openxmlformats.org/officeDocument/2006/relationships/image" Target="../media/image546.emf"/><Relationship Id="rId24" Type="http://schemas.openxmlformats.org/officeDocument/2006/relationships/oleObject" Target="../embeddings/oleObject542.bin"/><Relationship Id="rId32" Type="http://schemas.openxmlformats.org/officeDocument/2006/relationships/image" Target="../media/image172.jpeg"/><Relationship Id="rId37" Type="http://schemas.openxmlformats.org/officeDocument/2006/relationships/image" Target="../media/image558.emf"/><Relationship Id="rId5" Type="http://schemas.openxmlformats.org/officeDocument/2006/relationships/image" Target="../media/image543.emf"/><Relationship Id="rId15" Type="http://schemas.openxmlformats.org/officeDocument/2006/relationships/image" Target="../media/image548.emf"/><Relationship Id="rId23" Type="http://schemas.openxmlformats.org/officeDocument/2006/relationships/image" Target="../media/image552.emf"/><Relationship Id="rId28" Type="http://schemas.openxmlformats.org/officeDocument/2006/relationships/oleObject" Target="../embeddings/oleObject544.bin"/><Relationship Id="rId36" Type="http://schemas.openxmlformats.org/officeDocument/2006/relationships/oleObject" Target="../embeddings/oleObject547.bin"/><Relationship Id="rId10" Type="http://schemas.openxmlformats.org/officeDocument/2006/relationships/oleObject" Target="../embeddings/oleObject535.bin"/><Relationship Id="rId19" Type="http://schemas.openxmlformats.org/officeDocument/2006/relationships/image" Target="../media/image550.emf"/><Relationship Id="rId31" Type="http://schemas.openxmlformats.org/officeDocument/2006/relationships/image" Target="../media/image556.emf"/><Relationship Id="rId4" Type="http://schemas.openxmlformats.org/officeDocument/2006/relationships/oleObject" Target="../embeddings/oleObject532.bin"/><Relationship Id="rId9" Type="http://schemas.openxmlformats.org/officeDocument/2006/relationships/image" Target="../media/image545.emf"/><Relationship Id="rId14" Type="http://schemas.openxmlformats.org/officeDocument/2006/relationships/oleObject" Target="../embeddings/oleObject537.bin"/><Relationship Id="rId22" Type="http://schemas.openxmlformats.org/officeDocument/2006/relationships/oleObject" Target="../embeddings/oleObject541.bin"/><Relationship Id="rId27" Type="http://schemas.openxmlformats.org/officeDocument/2006/relationships/image" Target="../media/image554.emf"/><Relationship Id="rId30" Type="http://schemas.openxmlformats.org/officeDocument/2006/relationships/oleObject" Target="../embeddings/oleObject545.bin"/><Relationship Id="rId35" Type="http://schemas.openxmlformats.org/officeDocument/2006/relationships/image" Target="../media/image560.emf"/><Relationship Id="rId8" Type="http://schemas.openxmlformats.org/officeDocument/2006/relationships/oleObject" Target="../embeddings/oleObject534.bin"/><Relationship Id="rId3" Type="http://schemas.openxmlformats.org/officeDocument/2006/relationships/notesSlide" Target="../notesSlides/notesSlide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8.png"/><Relationship Id="rId13" Type="http://schemas.openxmlformats.org/officeDocument/2006/relationships/oleObject" Target="../embeddings/oleObject553.bin"/><Relationship Id="rId18" Type="http://schemas.openxmlformats.org/officeDocument/2006/relationships/image" Target="../media/image566.wmf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562.emf"/><Relationship Id="rId12" Type="http://schemas.openxmlformats.org/officeDocument/2006/relationships/image" Target="../media/image564.emf"/><Relationship Id="rId17" Type="http://schemas.openxmlformats.org/officeDocument/2006/relationships/oleObject" Target="../embeddings/oleObject555.bin"/><Relationship Id="rId2" Type="http://schemas.openxmlformats.org/officeDocument/2006/relationships/video" Target="file:///E:\1_&#39640;&#25968;&#30005;&#23376;&#25945;&#26696;&#31532;&#20845;&#29256;\&#39640;&#31561;&#25968;&#23398;&#30005;&#23376;&#25945;&#26696;\&#19978;&#20876;\&#31532;&#20845;&#31456;\&#26143;&#24418;&#32447;_&#30333;.avi" TargetMode="External"/><Relationship Id="rId16" Type="http://schemas.openxmlformats.org/officeDocument/2006/relationships/image" Target="../media/image565.wmf"/><Relationship Id="rId20" Type="http://schemas.openxmlformats.org/officeDocument/2006/relationships/image" Target="../media/image567.wmf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550.bin"/><Relationship Id="rId11" Type="http://schemas.openxmlformats.org/officeDocument/2006/relationships/oleObject" Target="../embeddings/oleObject552.bin"/><Relationship Id="rId5" Type="http://schemas.openxmlformats.org/officeDocument/2006/relationships/image" Target="../media/image561.emf"/><Relationship Id="rId15" Type="http://schemas.openxmlformats.org/officeDocument/2006/relationships/oleObject" Target="../embeddings/oleObject554.bin"/><Relationship Id="rId10" Type="http://schemas.openxmlformats.org/officeDocument/2006/relationships/image" Target="../media/image563.png"/><Relationship Id="rId19" Type="http://schemas.openxmlformats.org/officeDocument/2006/relationships/oleObject" Target="../embeddings/oleObject556.bin"/><Relationship Id="rId4" Type="http://schemas.openxmlformats.org/officeDocument/2006/relationships/oleObject" Target="../embeddings/oleObject549.bin"/><Relationship Id="rId9" Type="http://schemas.openxmlformats.org/officeDocument/2006/relationships/oleObject" Target="../embeddings/oleObject551.bin"/><Relationship Id="rId14" Type="http://schemas.openxmlformats.org/officeDocument/2006/relationships/image" Target="../media/image178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1.emf"/><Relationship Id="rId13" Type="http://schemas.openxmlformats.org/officeDocument/2006/relationships/oleObject" Target="../embeddings/oleObject562.bin"/><Relationship Id="rId18" Type="http://schemas.openxmlformats.org/officeDocument/2006/relationships/image" Target="../media/image576.emf"/><Relationship Id="rId3" Type="http://schemas.openxmlformats.org/officeDocument/2006/relationships/oleObject" Target="../embeddings/oleObject557.bin"/><Relationship Id="rId21" Type="http://schemas.openxmlformats.org/officeDocument/2006/relationships/oleObject" Target="../embeddings/oleObject566.bin"/><Relationship Id="rId7" Type="http://schemas.openxmlformats.org/officeDocument/2006/relationships/oleObject" Target="../embeddings/oleObject559.bin"/><Relationship Id="rId12" Type="http://schemas.openxmlformats.org/officeDocument/2006/relationships/image" Target="../media/image573.png"/><Relationship Id="rId17" Type="http://schemas.openxmlformats.org/officeDocument/2006/relationships/oleObject" Target="../embeddings/oleObject56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75.emf"/><Relationship Id="rId20" Type="http://schemas.openxmlformats.org/officeDocument/2006/relationships/image" Target="../media/image577.emf"/><Relationship Id="rId1" Type="http://schemas.openxmlformats.org/officeDocument/2006/relationships/vmlDrawing" Target="../drawings/vmlDrawing37.vml"/><Relationship Id="rId6" Type="http://schemas.openxmlformats.org/officeDocument/2006/relationships/image" Target="../media/image570.emf"/><Relationship Id="rId11" Type="http://schemas.openxmlformats.org/officeDocument/2006/relationships/oleObject" Target="../embeddings/oleObject561.bin"/><Relationship Id="rId24" Type="http://schemas.openxmlformats.org/officeDocument/2006/relationships/image" Target="../media/image579.emf"/><Relationship Id="rId5" Type="http://schemas.openxmlformats.org/officeDocument/2006/relationships/oleObject" Target="../embeddings/oleObject558.bin"/><Relationship Id="rId15" Type="http://schemas.openxmlformats.org/officeDocument/2006/relationships/oleObject" Target="../embeddings/oleObject563.bin"/><Relationship Id="rId23" Type="http://schemas.openxmlformats.org/officeDocument/2006/relationships/oleObject" Target="../embeddings/oleObject567.bin"/><Relationship Id="rId10" Type="http://schemas.openxmlformats.org/officeDocument/2006/relationships/image" Target="../media/image572.emf"/><Relationship Id="rId19" Type="http://schemas.openxmlformats.org/officeDocument/2006/relationships/oleObject" Target="../embeddings/oleObject565.bin"/><Relationship Id="rId4" Type="http://schemas.openxmlformats.org/officeDocument/2006/relationships/image" Target="../media/image569.emf"/><Relationship Id="rId9" Type="http://schemas.openxmlformats.org/officeDocument/2006/relationships/oleObject" Target="../embeddings/oleObject560.bin"/><Relationship Id="rId14" Type="http://schemas.openxmlformats.org/officeDocument/2006/relationships/image" Target="../media/image574.emf"/><Relationship Id="rId22" Type="http://schemas.openxmlformats.org/officeDocument/2006/relationships/image" Target="../media/image57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8.xml"/><Relationship Id="rId4" Type="http://schemas.openxmlformats.org/officeDocument/2006/relationships/slide" Target="slide1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2.emf"/><Relationship Id="rId13" Type="http://schemas.openxmlformats.org/officeDocument/2006/relationships/oleObject" Target="../embeddings/oleObject573.bin"/><Relationship Id="rId18" Type="http://schemas.openxmlformats.org/officeDocument/2006/relationships/image" Target="../media/image587.emf"/><Relationship Id="rId26" Type="http://schemas.openxmlformats.org/officeDocument/2006/relationships/image" Target="../media/image591.emf"/><Relationship Id="rId3" Type="http://schemas.openxmlformats.org/officeDocument/2006/relationships/oleObject" Target="../embeddings/oleObject568.bin"/><Relationship Id="rId21" Type="http://schemas.openxmlformats.org/officeDocument/2006/relationships/oleObject" Target="../embeddings/oleObject577.bin"/><Relationship Id="rId7" Type="http://schemas.openxmlformats.org/officeDocument/2006/relationships/oleObject" Target="../embeddings/oleObject570.bin"/><Relationship Id="rId12" Type="http://schemas.openxmlformats.org/officeDocument/2006/relationships/image" Target="../media/image584.emf"/><Relationship Id="rId17" Type="http://schemas.openxmlformats.org/officeDocument/2006/relationships/oleObject" Target="../embeddings/oleObject575.bin"/><Relationship Id="rId25" Type="http://schemas.openxmlformats.org/officeDocument/2006/relationships/oleObject" Target="../embeddings/oleObject57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586.emf"/><Relationship Id="rId20" Type="http://schemas.openxmlformats.org/officeDocument/2006/relationships/image" Target="../media/image588.emf"/><Relationship Id="rId29" Type="http://schemas.openxmlformats.org/officeDocument/2006/relationships/oleObject" Target="../embeddings/oleObject581.bin"/><Relationship Id="rId1" Type="http://schemas.openxmlformats.org/officeDocument/2006/relationships/vmlDrawing" Target="../drawings/vmlDrawing38.vml"/><Relationship Id="rId6" Type="http://schemas.openxmlformats.org/officeDocument/2006/relationships/image" Target="../media/image581.emf"/><Relationship Id="rId11" Type="http://schemas.openxmlformats.org/officeDocument/2006/relationships/oleObject" Target="../embeddings/oleObject572.bin"/><Relationship Id="rId24" Type="http://schemas.openxmlformats.org/officeDocument/2006/relationships/image" Target="../media/image590.emf"/><Relationship Id="rId32" Type="http://schemas.openxmlformats.org/officeDocument/2006/relationships/image" Target="../media/image594.emf"/><Relationship Id="rId5" Type="http://schemas.openxmlformats.org/officeDocument/2006/relationships/oleObject" Target="../embeddings/oleObject569.bin"/><Relationship Id="rId15" Type="http://schemas.openxmlformats.org/officeDocument/2006/relationships/oleObject" Target="../embeddings/oleObject574.bin"/><Relationship Id="rId23" Type="http://schemas.openxmlformats.org/officeDocument/2006/relationships/oleObject" Target="../embeddings/oleObject578.bin"/><Relationship Id="rId28" Type="http://schemas.openxmlformats.org/officeDocument/2006/relationships/image" Target="../media/image592.emf"/><Relationship Id="rId10" Type="http://schemas.openxmlformats.org/officeDocument/2006/relationships/image" Target="../media/image583.emf"/><Relationship Id="rId19" Type="http://schemas.openxmlformats.org/officeDocument/2006/relationships/oleObject" Target="../embeddings/oleObject576.bin"/><Relationship Id="rId31" Type="http://schemas.openxmlformats.org/officeDocument/2006/relationships/oleObject" Target="../embeddings/oleObject582.bin"/><Relationship Id="rId4" Type="http://schemas.openxmlformats.org/officeDocument/2006/relationships/image" Target="../media/image580.png"/><Relationship Id="rId9" Type="http://schemas.openxmlformats.org/officeDocument/2006/relationships/oleObject" Target="../embeddings/oleObject571.bin"/><Relationship Id="rId14" Type="http://schemas.openxmlformats.org/officeDocument/2006/relationships/image" Target="../media/image585.emf"/><Relationship Id="rId22" Type="http://schemas.openxmlformats.org/officeDocument/2006/relationships/image" Target="../media/image589.emf"/><Relationship Id="rId27" Type="http://schemas.openxmlformats.org/officeDocument/2006/relationships/oleObject" Target="../embeddings/oleObject580.bin"/><Relationship Id="rId30" Type="http://schemas.openxmlformats.org/officeDocument/2006/relationships/image" Target="../media/image593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6.emf"/><Relationship Id="rId13" Type="http://schemas.openxmlformats.org/officeDocument/2006/relationships/oleObject" Target="../embeddings/oleObject588.bin"/><Relationship Id="rId18" Type="http://schemas.openxmlformats.org/officeDocument/2006/relationships/image" Target="../media/image601.emf"/><Relationship Id="rId26" Type="http://schemas.openxmlformats.org/officeDocument/2006/relationships/image" Target="../media/image605.emf"/><Relationship Id="rId3" Type="http://schemas.openxmlformats.org/officeDocument/2006/relationships/oleObject" Target="../embeddings/oleObject583.bin"/><Relationship Id="rId21" Type="http://schemas.openxmlformats.org/officeDocument/2006/relationships/oleObject" Target="../embeddings/oleObject592.bin"/><Relationship Id="rId7" Type="http://schemas.openxmlformats.org/officeDocument/2006/relationships/oleObject" Target="../embeddings/oleObject585.bin"/><Relationship Id="rId12" Type="http://schemas.openxmlformats.org/officeDocument/2006/relationships/image" Target="../media/image598.emf"/><Relationship Id="rId17" Type="http://schemas.openxmlformats.org/officeDocument/2006/relationships/oleObject" Target="../embeddings/oleObject590.bin"/><Relationship Id="rId25" Type="http://schemas.openxmlformats.org/officeDocument/2006/relationships/oleObject" Target="../embeddings/oleObject59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600.emf"/><Relationship Id="rId20" Type="http://schemas.openxmlformats.org/officeDocument/2006/relationships/image" Target="../media/image602.emf"/><Relationship Id="rId29" Type="http://schemas.openxmlformats.org/officeDocument/2006/relationships/oleObject" Target="../embeddings/oleObject596.bin"/><Relationship Id="rId1" Type="http://schemas.openxmlformats.org/officeDocument/2006/relationships/vmlDrawing" Target="../drawings/vmlDrawing39.vml"/><Relationship Id="rId6" Type="http://schemas.openxmlformats.org/officeDocument/2006/relationships/image" Target="../media/image595.emf"/><Relationship Id="rId11" Type="http://schemas.openxmlformats.org/officeDocument/2006/relationships/oleObject" Target="../embeddings/oleObject587.bin"/><Relationship Id="rId24" Type="http://schemas.openxmlformats.org/officeDocument/2006/relationships/image" Target="../media/image604.emf"/><Relationship Id="rId5" Type="http://schemas.openxmlformats.org/officeDocument/2006/relationships/oleObject" Target="../embeddings/oleObject584.bin"/><Relationship Id="rId15" Type="http://schemas.openxmlformats.org/officeDocument/2006/relationships/oleObject" Target="../embeddings/oleObject589.bin"/><Relationship Id="rId23" Type="http://schemas.openxmlformats.org/officeDocument/2006/relationships/oleObject" Target="../embeddings/oleObject593.bin"/><Relationship Id="rId28" Type="http://schemas.openxmlformats.org/officeDocument/2006/relationships/image" Target="../media/image606.emf"/><Relationship Id="rId10" Type="http://schemas.openxmlformats.org/officeDocument/2006/relationships/image" Target="../media/image597.emf"/><Relationship Id="rId19" Type="http://schemas.openxmlformats.org/officeDocument/2006/relationships/oleObject" Target="../embeddings/oleObject591.bin"/><Relationship Id="rId4" Type="http://schemas.openxmlformats.org/officeDocument/2006/relationships/image" Target="../media/image580.png"/><Relationship Id="rId9" Type="http://schemas.openxmlformats.org/officeDocument/2006/relationships/oleObject" Target="../embeddings/oleObject586.bin"/><Relationship Id="rId14" Type="http://schemas.openxmlformats.org/officeDocument/2006/relationships/image" Target="../media/image599.emf"/><Relationship Id="rId22" Type="http://schemas.openxmlformats.org/officeDocument/2006/relationships/image" Target="../media/image603.emf"/><Relationship Id="rId27" Type="http://schemas.openxmlformats.org/officeDocument/2006/relationships/oleObject" Target="../embeddings/oleObject595.bin"/><Relationship Id="rId30" Type="http://schemas.openxmlformats.org/officeDocument/2006/relationships/image" Target="../media/image607.emf"/></Relationships>
</file>

<file path=ppt/slides/_rels/slide4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12.emf"/><Relationship Id="rId18" Type="http://schemas.openxmlformats.org/officeDocument/2006/relationships/oleObject" Target="../embeddings/oleObject604.bin"/><Relationship Id="rId26" Type="http://schemas.openxmlformats.org/officeDocument/2006/relationships/oleObject" Target="../embeddings/oleObject608.bin"/><Relationship Id="rId39" Type="http://schemas.openxmlformats.org/officeDocument/2006/relationships/image" Target="../media/image625.emf"/><Relationship Id="rId21" Type="http://schemas.openxmlformats.org/officeDocument/2006/relationships/image" Target="../media/image616.emf"/><Relationship Id="rId34" Type="http://schemas.openxmlformats.org/officeDocument/2006/relationships/oleObject" Target="../embeddings/oleObject612.bin"/><Relationship Id="rId7" Type="http://schemas.openxmlformats.org/officeDocument/2006/relationships/image" Target="../media/image609.emf"/><Relationship Id="rId12" Type="http://schemas.openxmlformats.org/officeDocument/2006/relationships/oleObject" Target="../embeddings/oleObject601.bin"/><Relationship Id="rId17" Type="http://schemas.openxmlformats.org/officeDocument/2006/relationships/image" Target="../media/image614.emf"/><Relationship Id="rId25" Type="http://schemas.openxmlformats.org/officeDocument/2006/relationships/image" Target="../media/image618.emf"/><Relationship Id="rId33" Type="http://schemas.openxmlformats.org/officeDocument/2006/relationships/image" Target="../media/image622.emf"/><Relationship Id="rId38" Type="http://schemas.openxmlformats.org/officeDocument/2006/relationships/oleObject" Target="../embeddings/oleObject614.bin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603.bin"/><Relationship Id="rId20" Type="http://schemas.openxmlformats.org/officeDocument/2006/relationships/oleObject" Target="../embeddings/oleObject605.bin"/><Relationship Id="rId29" Type="http://schemas.openxmlformats.org/officeDocument/2006/relationships/image" Target="../media/image620.emf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598.bin"/><Relationship Id="rId11" Type="http://schemas.openxmlformats.org/officeDocument/2006/relationships/image" Target="../media/image611.emf"/><Relationship Id="rId24" Type="http://schemas.openxmlformats.org/officeDocument/2006/relationships/oleObject" Target="../embeddings/oleObject607.bin"/><Relationship Id="rId32" Type="http://schemas.openxmlformats.org/officeDocument/2006/relationships/oleObject" Target="../embeddings/oleObject611.bin"/><Relationship Id="rId37" Type="http://schemas.openxmlformats.org/officeDocument/2006/relationships/image" Target="../media/image624.emf"/><Relationship Id="rId5" Type="http://schemas.openxmlformats.org/officeDocument/2006/relationships/image" Target="../media/image608.emf"/><Relationship Id="rId15" Type="http://schemas.openxmlformats.org/officeDocument/2006/relationships/image" Target="../media/image613.emf"/><Relationship Id="rId23" Type="http://schemas.openxmlformats.org/officeDocument/2006/relationships/image" Target="../media/image617.emf"/><Relationship Id="rId28" Type="http://schemas.openxmlformats.org/officeDocument/2006/relationships/oleObject" Target="../embeddings/oleObject609.bin"/><Relationship Id="rId36" Type="http://schemas.openxmlformats.org/officeDocument/2006/relationships/oleObject" Target="../embeddings/oleObject613.bin"/><Relationship Id="rId10" Type="http://schemas.openxmlformats.org/officeDocument/2006/relationships/oleObject" Target="../embeddings/oleObject600.bin"/><Relationship Id="rId19" Type="http://schemas.openxmlformats.org/officeDocument/2006/relationships/image" Target="../media/image615.emf"/><Relationship Id="rId31" Type="http://schemas.openxmlformats.org/officeDocument/2006/relationships/image" Target="../media/image621.emf"/><Relationship Id="rId4" Type="http://schemas.openxmlformats.org/officeDocument/2006/relationships/oleObject" Target="../embeddings/oleObject597.bin"/><Relationship Id="rId9" Type="http://schemas.openxmlformats.org/officeDocument/2006/relationships/image" Target="../media/image610.emf"/><Relationship Id="rId14" Type="http://schemas.openxmlformats.org/officeDocument/2006/relationships/oleObject" Target="../embeddings/oleObject602.bin"/><Relationship Id="rId22" Type="http://schemas.openxmlformats.org/officeDocument/2006/relationships/oleObject" Target="../embeddings/oleObject606.bin"/><Relationship Id="rId27" Type="http://schemas.openxmlformats.org/officeDocument/2006/relationships/image" Target="../media/image619.emf"/><Relationship Id="rId30" Type="http://schemas.openxmlformats.org/officeDocument/2006/relationships/oleObject" Target="../embeddings/oleObject610.bin"/><Relationship Id="rId35" Type="http://schemas.openxmlformats.org/officeDocument/2006/relationships/image" Target="../media/image623.emf"/><Relationship Id="rId8" Type="http://schemas.openxmlformats.org/officeDocument/2006/relationships/oleObject" Target="../embeddings/oleObject599.bin"/><Relationship Id="rId3" Type="http://schemas.openxmlformats.org/officeDocument/2006/relationships/notesSlide" Target="../notesSlides/notesSlide10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8.emf"/><Relationship Id="rId3" Type="http://schemas.openxmlformats.org/officeDocument/2006/relationships/oleObject" Target="../embeddings/oleObject615.bin"/><Relationship Id="rId7" Type="http://schemas.openxmlformats.org/officeDocument/2006/relationships/oleObject" Target="../embeddings/oleObject617.bin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41.vml"/><Relationship Id="rId6" Type="http://schemas.openxmlformats.org/officeDocument/2006/relationships/image" Target="../media/image627.emf"/><Relationship Id="rId5" Type="http://schemas.openxmlformats.org/officeDocument/2006/relationships/oleObject" Target="../embeddings/oleObject616.bin"/><Relationship Id="rId10" Type="http://schemas.openxmlformats.org/officeDocument/2006/relationships/image" Target="../media/image629.emf"/><Relationship Id="rId4" Type="http://schemas.openxmlformats.org/officeDocument/2006/relationships/image" Target="../media/image626.emf"/><Relationship Id="rId9" Type="http://schemas.openxmlformats.org/officeDocument/2006/relationships/oleObject" Target="../embeddings/oleObject618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2.emf"/><Relationship Id="rId13" Type="http://schemas.openxmlformats.org/officeDocument/2006/relationships/oleObject" Target="../embeddings/oleObject624.bin"/><Relationship Id="rId3" Type="http://schemas.openxmlformats.org/officeDocument/2006/relationships/oleObject" Target="../embeddings/oleObject619.bin"/><Relationship Id="rId7" Type="http://schemas.openxmlformats.org/officeDocument/2006/relationships/oleObject" Target="../embeddings/oleObject621.bin"/><Relationship Id="rId12" Type="http://schemas.openxmlformats.org/officeDocument/2006/relationships/image" Target="../media/image634.emf"/><Relationship Id="rId2" Type="http://schemas.openxmlformats.org/officeDocument/2006/relationships/slideLayout" Target="../slideLayouts/slideLayout28.xml"/><Relationship Id="rId1" Type="http://schemas.openxmlformats.org/officeDocument/2006/relationships/vmlDrawing" Target="../drawings/vmlDrawing42.vml"/><Relationship Id="rId6" Type="http://schemas.openxmlformats.org/officeDocument/2006/relationships/image" Target="../media/image631.emf"/><Relationship Id="rId11" Type="http://schemas.openxmlformats.org/officeDocument/2006/relationships/oleObject" Target="../embeddings/oleObject623.bin"/><Relationship Id="rId5" Type="http://schemas.openxmlformats.org/officeDocument/2006/relationships/oleObject" Target="../embeddings/oleObject620.bin"/><Relationship Id="rId10" Type="http://schemas.openxmlformats.org/officeDocument/2006/relationships/image" Target="../media/image633.emf"/><Relationship Id="rId4" Type="http://schemas.openxmlformats.org/officeDocument/2006/relationships/image" Target="../media/image630.emf"/><Relationship Id="rId9" Type="http://schemas.openxmlformats.org/officeDocument/2006/relationships/oleObject" Target="../embeddings/oleObject622.bin"/><Relationship Id="rId14" Type="http://schemas.openxmlformats.org/officeDocument/2006/relationships/image" Target="../media/image635.e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6.em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8.emf"/><Relationship Id="rId2" Type="http://schemas.openxmlformats.org/officeDocument/2006/relationships/image" Target="../media/image637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9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0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30.bin"/><Relationship Id="rId18" Type="http://schemas.openxmlformats.org/officeDocument/2006/relationships/image" Target="../media/image648.emf"/><Relationship Id="rId26" Type="http://schemas.openxmlformats.org/officeDocument/2006/relationships/image" Target="../media/image652.emf"/><Relationship Id="rId39" Type="http://schemas.openxmlformats.org/officeDocument/2006/relationships/oleObject" Target="../embeddings/oleObject643.bin"/><Relationship Id="rId21" Type="http://schemas.openxmlformats.org/officeDocument/2006/relationships/oleObject" Target="../embeddings/oleObject634.bin"/><Relationship Id="rId34" Type="http://schemas.openxmlformats.org/officeDocument/2006/relationships/image" Target="../media/image656.emf"/><Relationship Id="rId42" Type="http://schemas.openxmlformats.org/officeDocument/2006/relationships/image" Target="../media/image660.emf"/><Relationship Id="rId7" Type="http://schemas.openxmlformats.org/officeDocument/2006/relationships/oleObject" Target="../embeddings/oleObject62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647.emf"/><Relationship Id="rId20" Type="http://schemas.openxmlformats.org/officeDocument/2006/relationships/image" Target="../media/image649.emf"/><Relationship Id="rId29" Type="http://schemas.openxmlformats.org/officeDocument/2006/relationships/oleObject" Target="../embeddings/oleObject638.bin"/><Relationship Id="rId41" Type="http://schemas.openxmlformats.org/officeDocument/2006/relationships/oleObject" Target="../embeddings/oleObject644.bin"/><Relationship Id="rId1" Type="http://schemas.openxmlformats.org/officeDocument/2006/relationships/vmlDrawing" Target="../drawings/vmlDrawing43.vml"/><Relationship Id="rId6" Type="http://schemas.openxmlformats.org/officeDocument/2006/relationships/image" Target="../media/image642.emf"/><Relationship Id="rId11" Type="http://schemas.openxmlformats.org/officeDocument/2006/relationships/oleObject" Target="../embeddings/oleObject629.bin"/><Relationship Id="rId24" Type="http://schemas.openxmlformats.org/officeDocument/2006/relationships/image" Target="../media/image651.emf"/><Relationship Id="rId32" Type="http://schemas.openxmlformats.org/officeDocument/2006/relationships/image" Target="../media/image655.emf"/><Relationship Id="rId37" Type="http://schemas.openxmlformats.org/officeDocument/2006/relationships/oleObject" Target="../embeddings/oleObject642.bin"/><Relationship Id="rId40" Type="http://schemas.openxmlformats.org/officeDocument/2006/relationships/image" Target="../media/image659.emf"/><Relationship Id="rId5" Type="http://schemas.openxmlformats.org/officeDocument/2006/relationships/oleObject" Target="../embeddings/oleObject626.bin"/><Relationship Id="rId15" Type="http://schemas.openxmlformats.org/officeDocument/2006/relationships/oleObject" Target="../embeddings/oleObject631.bin"/><Relationship Id="rId23" Type="http://schemas.openxmlformats.org/officeDocument/2006/relationships/oleObject" Target="../embeddings/oleObject635.bin"/><Relationship Id="rId28" Type="http://schemas.openxmlformats.org/officeDocument/2006/relationships/image" Target="../media/image653.emf"/><Relationship Id="rId36" Type="http://schemas.openxmlformats.org/officeDocument/2006/relationships/image" Target="../media/image657.emf"/><Relationship Id="rId10" Type="http://schemas.openxmlformats.org/officeDocument/2006/relationships/image" Target="../media/image644.emf"/><Relationship Id="rId19" Type="http://schemas.openxmlformats.org/officeDocument/2006/relationships/oleObject" Target="../embeddings/oleObject633.bin"/><Relationship Id="rId31" Type="http://schemas.openxmlformats.org/officeDocument/2006/relationships/oleObject" Target="../embeddings/oleObject639.bin"/><Relationship Id="rId4" Type="http://schemas.openxmlformats.org/officeDocument/2006/relationships/image" Target="../media/image641.emf"/><Relationship Id="rId9" Type="http://schemas.openxmlformats.org/officeDocument/2006/relationships/oleObject" Target="../embeddings/oleObject628.bin"/><Relationship Id="rId14" Type="http://schemas.openxmlformats.org/officeDocument/2006/relationships/image" Target="../media/image646.emf"/><Relationship Id="rId22" Type="http://schemas.openxmlformats.org/officeDocument/2006/relationships/image" Target="../media/image650.emf"/><Relationship Id="rId27" Type="http://schemas.openxmlformats.org/officeDocument/2006/relationships/oleObject" Target="../embeddings/oleObject637.bin"/><Relationship Id="rId30" Type="http://schemas.openxmlformats.org/officeDocument/2006/relationships/image" Target="../media/image654.emf"/><Relationship Id="rId35" Type="http://schemas.openxmlformats.org/officeDocument/2006/relationships/oleObject" Target="../embeddings/oleObject641.bin"/><Relationship Id="rId8" Type="http://schemas.openxmlformats.org/officeDocument/2006/relationships/image" Target="../media/image643.png"/><Relationship Id="rId3" Type="http://schemas.openxmlformats.org/officeDocument/2006/relationships/oleObject" Target="../embeddings/oleObject625.bin"/><Relationship Id="rId12" Type="http://schemas.openxmlformats.org/officeDocument/2006/relationships/image" Target="../media/image645.emf"/><Relationship Id="rId17" Type="http://schemas.openxmlformats.org/officeDocument/2006/relationships/oleObject" Target="../embeddings/oleObject632.bin"/><Relationship Id="rId25" Type="http://schemas.openxmlformats.org/officeDocument/2006/relationships/oleObject" Target="../embeddings/oleObject636.bin"/><Relationship Id="rId33" Type="http://schemas.openxmlformats.org/officeDocument/2006/relationships/oleObject" Target="../embeddings/oleObject640.bin"/><Relationship Id="rId38" Type="http://schemas.openxmlformats.org/officeDocument/2006/relationships/image" Target="../media/image658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2.bin"/><Relationship Id="rId18" Type="http://schemas.openxmlformats.org/officeDocument/2006/relationships/oleObject" Target="../embeddings/oleObject14.bin"/><Relationship Id="rId26" Type="http://schemas.openxmlformats.org/officeDocument/2006/relationships/oleObject" Target="../embeddings/oleObject18.bin"/><Relationship Id="rId39" Type="http://schemas.openxmlformats.org/officeDocument/2006/relationships/oleObject" Target="../embeddings/oleObject24.bin"/><Relationship Id="rId21" Type="http://schemas.openxmlformats.org/officeDocument/2006/relationships/image" Target="../media/image20.emf"/><Relationship Id="rId34" Type="http://schemas.openxmlformats.org/officeDocument/2006/relationships/image" Target="../media/image26.emf"/><Relationship Id="rId42" Type="http://schemas.openxmlformats.org/officeDocument/2006/relationships/image" Target="../media/image30.emf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8.emf"/><Relationship Id="rId29" Type="http://schemas.openxmlformats.org/officeDocument/2006/relationships/oleObject" Target="../embeddings/oleObject19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11" Type="http://schemas.openxmlformats.org/officeDocument/2006/relationships/oleObject" Target="../embeddings/oleObject11.bin"/><Relationship Id="rId24" Type="http://schemas.openxmlformats.org/officeDocument/2006/relationships/oleObject" Target="../embeddings/oleObject17.bin"/><Relationship Id="rId32" Type="http://schemas.openxmlformats.org/officeDocument/2006/relationships/image" Target="../media/image25.emf"/><Relationship Id="rId37" Type="http://schemas.openxmlformats.org/officeDocument/2006/relationships/oleObject" Target="../embeddings/oleObject23.bin"/><Relationship Id="rId40" Type="http://schemas.openxmlformats.org/officeDocument/2006/relationships/image" Target="../media/image29.emf"/><Relationship Id="rId45" Type="http://schemas.openxmlformats.org/officeDocument/2006/relationships/oleObject" Target="../embeddings/oleObject27.bin"/><Relationship Id="rId5" Type="http://schemas.openxmlformats.org/officeDocument/2006/relationships/oleObject" Target="../embeddings/oleObject8.bin"/><Relationship Id="rId15" Type="http://schemas.openxmlformats.org/officeDocument/2006/relationships/oleObject" Target="../embeddings/oleObject13.bin"/><Relationship Id="rId23" Type="http://schemas.openxmlformats.org/officeDocument/2006/relationships/image" Target="../media/image21.emf"/><Relationship Id="rId28" Type="http://schemas.openxmlformats.org/officeDocument/2006/relationships/image" Target="../media/image34.emf"/><Relationship Id="rId36" Type="http://schemas.openxmlformats.org/officeDocument/2006/relationships/image" Target="../media/image27.emf"/><Relationship Id="rId10" Type="http://schemas.openxmlformats.org/officeDocument/2006/relationships/image" Target="../media/image15.emf"/><Relationship Id="rId19" Type="http://schemas.openxmlformats.org/officeDocument/2006/relationships/image" Target="../media/image19.emf"/><Relationship Id="rId31" Type="http://schemas.openxmlformats.org/officeDocument/2006/relationships/oleObject" Target="../embeddings/oleObject20.bin"/><Relationship Id="rId44" Type="http://schemas.openxmlformats.org/officeDocument/2006/relationships/image" Target="../media/image31.e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7.emf"/><Relationship Id="rId22" Type="http://schemas.openxmlformats.org/officeDocument/2006/relationships/oleObject" Target="../embeddings/oleObject16.bin"/><Relationship Id="rId27" Type="http://schemas.openxmlformats.org/officeDocument/2006/relationships/image" Target="../media/image23.emf"/><Relationship Id="rId30" Type="http://schemas.openxmlformats.org/officeDocument/2006/relationships/image" Target="../media/image24.emf"/><Relationship Id="rId35" Type="http://schemas.openxmlformats.org/officeDocument/2006/relationships/oleObject" Target="../embeddings/oleObject22.bin"/><Relationship Id="rId43" Type="http://schemas.openxmlformats.org/officeDocument/2006/relationships/oleObject" Target="../embeddings/oleObject26.bin"/><Relationship Id="rId8" Type="http://schemas.openxmlformats.org/officeDocument/2006/relationships/image" Target="../media/image14.emf"/><Relationship Id="rId3" Type="http://schemas.openxmlformats.org/officeDocument/2006/relationships/oleObject" Target="../embeddings/oleObject7.bin"/><Relationship Id="rId12" Type="http://schemas.openxmlformats.org/officeDocument/2006/relationships/image" Target="../media/image16.emf"/><Relationship Id="rId17" Type="http://schemas.openxmlformats.org/officeDocument/2006/relationships/image" Target="../media/image33.emf"/><Relationship Id="rId25" Type="http://schemas.openxmlformats.org/officeDocument/2006/relationships/image" Target="../media/image22.emf"/><Relationship Id="rId33" Type="http://schemas.openxmlformats.org/officeDocument/2006/relationships/oleObject" Target="../embeddings/oleObject21.bin"/><Relationship Id="rId38" Type="http://schemas.openxmlformats.org/officeDocument/2006/relationships/image" Target="../media/image28.emf"/><Relationship Id="rId46" Type="http://schemas.openxmlformats.org/officeDocument/2006/relationships/image" Target="../media/image32.emf"/><Relationship Id="rId20" Type="http://schemas.openxmlformats.org/officeDocument/2006/relationships/oleObject" Target="../embeddings/oleObject15.bin"/><Relationship Id="rId41" Type="http://schemas.openxmlformats.org/officeDocument/2006/relationships/oleObject" Target="../embeddings/oleObject25.bin"/></Relationships>
</file>

<file path=ppt/slides/_rels/slide5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65.emf"/><Relationship Id="rId18" Type="http://schemas.openxmlformats.org/officeDocument/2006/relationships/oleObject" Target="../embeddings/oleObject652.bin"/><Relationship Id="rId26" Type="http://schemas.openxmlformats.org/officeDocument/2006/relationships/oleObject" Target="../embeddings/oleObject656.bin"/><Relationship Id="rId21" Type="http://schemas.openxmlformats.org/officeDocument/2006/relationships/image" Target="../media/image669.emf"/><Relationship Id="rId34" Type="http://schemas.openxmlformats.org/officeDocument/2006/relationships/oleObject" Target="../embeddings/oleObject660.bin"/><Relationship Id="rId7" Type="http://schemas.openxmlformats.org/officeDocument/2006/relationships/image" Target="../media/image662.emf"/><Relationship Id="rId12" Type="http://schemas.openxmlformats.org/officeDocument/2006/relationships/oleObject" Target="../embeddings/oleObject649.bin"/><Relationship Id="rId17" Type="http://schemas.openxmlformats.org/officeDocument/2006/relationships/image" Target="../media/image667.emf"/><Relationship Id="rId25" Type="http://schemas.openxmlformats.org/officeDocument/2006/relationships/image" Target="../media/image671.emf"/><Relationship Id="rId33" Type="http://schemas.openxmlformats.org/officeDocument/2006/relationships/image" Target="../media/image675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651.bin"/><Relationship Id="rId20" Type="http://schemas.openxmlformats.org/officeDocument/2006/relationships/oleObject" Target="../embeddings/oleObject653.bin"/><Relationship Id="rId29" Type="http://schemas.openxmlformats.org/officeDocument/2006/relationships/image" Target="../media/image673.emf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646.bin"/><Relationship Id="rId11" Type="http://schemas.openxmlformats.org/officeDocument/2006/relationships/image" Target="../media/image664.emf"/><Relationship Id="rId24" Type="http://schemas.openxmlformats.org/officeDocument/2006/relationships/oleObject" Target="../embeddings/oleObject655.bin"/><Relationship Id="rId32" Type="http://schemas.openxmlformats.org/officeDocument/2006/relationships/oleObject" Target="../embeddings/oleObject659.bin"/><Relationship Id="rId37" Type="http://schemas.openxmlformats.org/officeDocument/2006/relationships/image" Target="../media/image677.emf"/><Relationship Id="rId5" Type="http://schemas.openxmlformats.org/officeDocument/2006/relationships/image" Target="../media/image661.emf"/><Relationship Id="rId15" Type="http://schemas.openxmlformats.org/officeDocument/2006/relationships/image" Target="../media/image666.emf"/><Relationship Id="rId23" Type="http://schemas.openxmlformats.org/officeDocument/2006/relationships/image" Target="../media/image670.emf"/><Relationship Id="rId28" Type="http://schemas.openxmlformats.org/officeDocument/2006/relationships/oleObject" Target="../embeddings/oleObject657.bin"/><Relationship Id="rId36" Type="http://schemas.openxmlformats.org/officeDocument/2006/relationships/oleObject" Target="../embeddings/oleObject661.bin"/><Relationship Id="rId10" Type="http://schemas.openxmlformats.org/officeDocument/2006/relationships/oleObject" Target="../embeddings/oleObject648.bin"/><Relationship Id="rId19" Type="http://schemas.openxmlformats.org/officeDocument/2006/relationships/image" Target="../media/image668.emf"/><Relationship Id="rId31" Type="http://schemas.openxmlformats.org/officeDocument/2006/relationships/image" Target="../media/image674.emf"/><Relationship Id="rId4" Type="http://schemas.openxmlformats.org/officeDocument/2006/relationships/oleObject" Target="../embeddings/oleObject645.bin"/><Relationship Id="rId9" Type="http://schemas.openxmlformats.org/officeDocument/2006/relationships/image" Target="../media/image663.emf"/><Relationship Id="rId14" Type="http://schemas.openxmlformats.org/officeDocument/2006/relationships/oleObject" Target="../embeddings/oleObject650.bin"/><Relationship Id="rId22" Type="http://schemas.openxmlformats.org/officeDocument/2006/relationships/oleObject" Target="../embeddings/oleObject654.bin"/><Relationship Id="rId27" Type="http://schemas.openxmlformats.org/officeDocument/2006/relationships/image" Target="../media/image672.emf"/><Relationship Id="rId30" Type="http://schemas.openxmlformats.org/officeDocument/2006/relationships/oleObject" Target="../embeddings/oleObject658.bin"/><Relationship Id="rId35" Type="http://schemas.openxmlformats.org/officeDocument/2006/relationships/image" Target="../media/image676.emf"/><Relationship Id="rId8" Type="http://schemas.openxmlformats.org/officeDocument/2006/relationships/oleObject" Target="../embeddings/oleObject647.bin"/><Relationship Id="rId3" Type="http://schemas.openxmlformats.org/officeDocument/2006/relationships/notesSlide" Target="../notesSlides/notesSlide11.xml"/></Relationships>
</file>

<file path=ppt/slides/_rels/slide5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67.bin"/><Relationship Id="rId18" Type="http://schemas.openxmlformats.org/officeDocument/2006/relationships/image" Target="../media/image685.emf"/><Relationship Id="rId26" Type="http://schemas.openxmlformats.org/officeDocument/2006/relationships/image" Target="../media/image689.emf"/><Relationship Id="rId39" Type="http://schemas.openxmlformats.org/officeDocument/2006/relationships/oleObject" Target="../embeddings/oleObject680.bin"/><Relationship Id="rId21" Type="http://schemas.openxmlformats.org/officeDocument/2006/relationships/oleObject" Target="../embeddings/oleObject671.bin"/><Relationship Id="rId34" Type="http://schemas.openxmlformats.org/officeDocument/2006/relationships/image" Target="../media/image693.emf"/><Relationship Id="rId42" Type="http://schemas.openxmlformats.org/officeDocument/2006/relationships/image" Target="../media/image697.emf"/><Relationship Id="rId47" Type="http://schemas.openxmlformats.org/officeDocument/2006/relationships/oleObject" Target="../embeddings/oleObject684.bin"/><Relationship Id="rId50" Type="http://schemas.openxmlformats.org/officeDocument/2006/relationships/image" Target="../media/image701.emf"/><Relationship Id="rId7" Type="http://schemas.openxmlformats.org/officeDocument/2006/relationships/oleObject" Target="../embeddings/oleObject664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684.emf"/><Relationship Id="rId29" Type="http://schemas.openxmlformats.org/officeDocument/2006/relationships/oleObject" Target="../embeddings/oleObject675.bin"/><Relationship Id="rId11" Type="http://schemas.openxmlformats.org/officeDocument/2006/relationships/oleObject" Target="../embeddings/oleObject666.bin"/><Relationship Id="rId24" Type="http://schemas.openxmlformats.org/officeDocument/2006/relationships/image" Target="../media/image688.emf"/><Relationship Id="rId32" Type="http://schemas.openxmlformats.org/officeDocument/2006/relationships/image" Target="../media/image692.emf"/><Relationship Id="rId37" Type="http://schemas.openxmlformats.org/officeDocument/2006/relationships/oleObject" Target="../embeddings/oleObject679.bin"/><Relationship Id="rId40" Type="http://schemas.openxmlformats.org/officeDocument/2006/relationships/image" Target="../media/image696.emf"/><Relationship Id="rId45" Type="http://schemas.openxmlformats.org/officeDocument/2006/relationships/oleObject" Target="../embeddings/oleObject683.bin"/><Relationship Id="rId5" Type="http://schemas.openxmlformats.org/officeDocument/2006/relationships/oleObject" Target="../embeddings/oleObject663.bin"/><Relationship Id="rId15" Type="http://schemas.openxmlformats.org/officeDocument/2006/relationships/oleObject" Target="../embeddings/oleObject668.bin"/><Relationship Id="rId23" Type="http://schemas.openxmlformats.org/officeDocument/2006/relationships/oleObject" Target="../embeddings/oleObject672.bin"/><Relationship Id="rId28" Type="http://schemas.openxmlformats.org/officeDocument/2006/relationships/image" Target="../media/image690.emf"/><Relationship Id="rId36" Type="http://schemas.openxmlformats.org/officeDocument/2006/relationships/image" Target="../media/image694.emf"/><Relationship Id="rId49" Type="http://schemas.openxmlformats.org/officeDocument/2006/relationships/oleObject" Target="../embeddings/oleObject685.bin"/><Relationship Id="rId10" Type="http://schemas.openxmlformats.org/officeDocument/2006/relationships/image" Target="../media/image681.emf"/><Relationship Id="rId19" Type="http://schemas.openxmlformats.org/officeDocument/2006/relationships/oleObject" Target="../embeddings/oleObject670.bin"/><Relationship Id="rId31" Type="http://schemas.openxmlformats.org/officeDocument/2006/relationships/oleObject" Target="../embeddings/oleObject676.bin"/><Relationship Id="rId44" Type="http://schemas.openxmlformats.org/officeDocument/2006/relationships/image" Target="../media/image698.emf"/><Relationship Id="rId52" Type="http://schemas.openxmlformats.org/officeDocument/2006/relationships/image" Target="../media/image702.emf"/><Relationship Id="rId4" Type="http://schemas.openxmlformats.org/officeDocument/2006/relationships/image" Target="../media/image678.png"/><Relationship Id="rId9" Type="http://schemas.openxmlformats.org/officeDocument/2006/relationships/oleObject" Target="../embeddings/oleObject665.bin"/><Relationship Id="rId14" Type="http://schemas.openxmlformats.org/officeDocument/2006/relationships/image" Target="../media/image683.emf"/><Relationship Id="rId22" Type="http://schemas.openxmlformats.org/officeDocument/2006/relationships/image" Target="../media/image687.emf"/><Relationship Id="rId27" Type="http://schemas.openxmlformats.org/officeDocument/2006/relationships/oleObject" Target="../embeddings/oleObject674.bin"/><Relationship Id="rId30" Type="http://schemas.openxmlformats.org/officeDocument/2006/relationships/image" Target="../media/image691.emf"/><Relationship Id="rId35" Type="http://schemas.openxmlformats.org/officeDocument/2006/relationships/oleObject" Target="../embeddings/oleObject678.bin"/><Relationship Id="rId43" Type="http://schemas.openxmlformats.org/officeDocument/2006/relationships/oleObject" Target="../embeddings/oleObject682.bin"/><Relationship Id="rId48" Type="http://schemas.openxmlformats.org/officeDocument/2006/relationships/image" Target="../media/image700.emf"/><Relationship Id="rId8" Type="http://schemas.openxmlformats.org/officeDocument/2006/relationships/image" Target="../media/image680.emf"/><Relationship Id="rId51" Type="http://schemas.openxmlformats.org/officeDocument/2006/relationships/oleObject" Target="../embeddings/oleObject686.bin"/><Relationship Id="rId3" Type="http://schemas.openxmlformats.org/officeDocument/2006/relationships/oleObject" Target="../embeddings/oleObject662.bin"/><Relationship Id="rId12" Type="http://schemas.openxmlformats.org/officeDocument/2006/relationships/image" Target="../media/image682.emf"/><Relationship Id="rId17" Type="http://schemas.openxmlformats.org/officeDocument/2006/relationships/oleObject" Target="../embeddings/oleObject669.bin"/><Relationship Id="rId25" Type="http://schemas.openxmlformats.org/officeDocument/2006/relationships/oleObject" Target="../embeddings/oleObject673.bin"/><Relationship Id="rId33" Type="http://schemas.openxmlformats.org/officeDocument/2006/relationships/oleObject" Target="../embeddings/oleObject677.bin"/><Relationship Id="rId38" Type="http://schemas.openxmlformats.org/officeDocument/2006/relationships/image" Target="../media/image695.emf"/><Relationship Id="rId46" Type="http://schemas.openxmlformats.org/officeDocument/2006/relationships/image" Target="../media/image699.emf"/><Relationship Id="rId20" Type="http://schemas.openxmlformats.org/officeDocument/2006/relationships/image" Target="../media/image686.emf"/><Relationship Id="rId41" Type="http://schemas.openxmlformats.org/officeDocument/2006/relationships/oleObject" Target="../embeddings/oleObject681.bin"/><Relationship Id="rId1" Type="http://schemas.openxmlformats.org/officeDocument/2006/relationships/vmlDrawing" Target="../drawings/vmlDrawing45.vml"/><Relationship Id="rId6" Type="http://schemas.openxmlformats.org/officeDocument/2006/relationships/image" Target="../media/image679.emf"/></Relationships>
</file>

<file path=ppt/slides/_rels/slide5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92.bin"/><Relationship Id="rId18" Type="http://schemas.openxmlformats.org/officeDocument/2006/relationships/image" Target="../media/image709.emf"/><Relationship Id="rId26" Type="http://schemas.openxmlformats.org/officeDocument/2006/relationships/image" Target="../media/image713.emf"/><Relationship Id="rId39" Type="http://schemas.openxmlformats.org/officeDocument/2006/relationships/oleObject" Target="../embeddings/oleObject705.bin"/><Relationship Id="rId21" Type="http://schemas.openxmlformats.org/officeDocument/2006/relationships/oleObject" Target="../embeddings/oleObject696.bin"/><Relationship Id="rId34" Type="http://schemas.openxmlformats.org/officeDocument/2006/relationships/image" Target="../media/image717.emf"/><Relationship Id="rId42" Type="http://schemas.openxmlformats.org/officeDocument/2006/relationships/image" Target="../media/image721.emf"/><Relationship Id="rId47" Type="http://schemas.openxmlformats.org/officeDocument/2006/relationships/oleObject" Target="../embeddings/oleObject709.bin"/><Relationship Id="rId50" Type="http://schemas.openxmlformats.org/officeDocument/2006/relationships/image" Target="../media/image725.emf"/><Relationship Id="rId55" Type="http://schemas.openxmlformats.org/officeDocument/2006/relationships/oleObject" Target="../embeddings/oleObject713.bin"/><Relationship Id="rId7" Type="http://schemas.openxmlformats.org/officeDocument/2006/relationships/oleObject" Target="../embeddings/oleObject68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708.emf"/><Relationship Id="rId29" Type="http://schemas.openxmlformats.org/officeDocument/2006/relationships/oleObject" Target="../embeddings/oleObject700.bin"/><Relationship Id="rId11" Type="http://schemas.openxmlformats.org/officeDocument/2006/relationships/oleObject" Target="../embeddings/oleObject691.bin"/><Relationship Id="rId24" Type="http://schemas.openxmlformats.org/officeDocument/2006/relationships/image" Target="../media/image712.emf"/><Relationship Id="rId32" Type="http://schemas.openxmlformats.org/officeDocument/2006/relationships/image" Target="../media/image716.emf"/><Relationship Id="rId37" Type="http://schemas.openxmlformats.org/officeDocument/2006/relationships/oleObject" Target="../embeddings/oleObject704.bin"/><Relationship Id="rId40" Type="http://schemas.openxmlformats.org/officeDocument/2006/relationships/image" Target="../media/image720.emf"/><Relationship Id="rId45" Type="http://schemas.openxmlformats.org/officeDocument/2006/relationships/oleObject" Target="../embeddings/oleObject708.bin"/><Relationship Id="rId53" Type="http://schemas.openxmlformats.org/officeDocument/2006/relationships/oleObject" Target="../embeddings/oleObject712.bin"/><Relationship Id="rId58" Type="http://schemas.openxmlformats.org/officeDocument/2006/relationships/image" Target="../media/image729.emf"/><Relationship Id="rId5" Type="http://schemas.openxmlformats.org/officeDocument/2006/relationships/oleObject" Target="../embeddings/oleObject688.bin"/><Relationship Id="rId19" Type="http://schemas.openxmlformats.org/officeDocument/2006/relationships/oleObject" Target="../embeddings/oleObject695.bin"/><Relationship Id="rId4" Type="http://schemas.openxmlformats.org/officeDocument/2006/relationships/image" Target="../media/image678.png"/><Relationship Id="rId9" Type="http://schemas.openxmlformats.org/officeDocument/2006/relationships/oleObject" Target="../embeddings/oleObject690.bin"/><Relationship Id="rId14" Type="http://schemas.openxmlformats.org/officeDocument/2006/relationships/image" Target="../media/image707.emf"/><Relationship Id="rId22" Type="http://schemas.openxmlformats.org/officeDocument/2006/relationships/image" Target="../media/image711.emf"/><Relationship Id="rId27" Type="http://schemas.openxmlformats.org/officeDocument/2006/relationships/oleObject" Target="../embeddings/oleObject699.bin"/><Relationship Id="rId30" Type="http://schemas.openxmlformats.org/officeDocument/2006/relationships/image" Target="../media/image715.emf"/><Relationship Id="rId35" Type="http://schemas.openxmlformats.org/officeDocument/2006/relationships/oleObject" Target="../embeddings/oleObject703.bin"/><Relationship Id="rId43" Type="http://schemas.openxmlformats.org/officeDocument/2006/relationships/oleObject" Target="../embeddings/oleObject707.bin"/><Relationship Id="rId48" Type="http://schemas.openxmlformats.org/officeDocument/2006/relationships/image" Target="../media/image724.emf"/><Relationship Id="rId56" Type="http://schemas.openxmlformats.org/officeDocument/2006/relationships/image" Target="../media/image728.emf"/><Relationship Id="rId8" Type="http://schemas.openxmlformats.org/officeDocument/2006/relationships/image" Target="../media/image704.emf"/><Relationship Id="rId51" Type="http://schemas.openxmlformats.org/officeDocument/2006/relationships/oleObject" Target="../embeddings/oleObject711.bin"/><Relationship Id="rId3" Type="http://schemas.openxmlformats.org/officeDocument/2006/relationships/oleObject" Target="../embeddings/oleObject687.bin"/><Relationship Id="rId12" Type="http://schemas.openxmlformats.org/officeDocument/2006/relationships/image" Target="../media/image706.emf"/><Relationship Id="rId17" Type="http://schemas.openxmlformats.org/officeDocument/2006/relationships/oleObject" Target="../embeddings/oleObject694.bin"/><Relationship Id="rId25" Type="http://schemas.openxmlformats.org/officeDocument/2006/relationships/oleObject" Target="../embeddings/oleObject698.bin"/><Relationship Id="rId33" Type="http://schemas.openxmlformats.org/officeDocument/2006/relationships/oleObject" Target="../embeddings/oleObject702.bin"/><Relationship Id="rId38" Type="http://schemas.openxmlformats.org/officeDocument/2006/relationships/image" Target="../media/image719.emf"/><Relationship Id="rId46" Type="http://schemas.openxmlformats.org/officeDocument/2006/relationships/image" Target="../media/image723.emf"/><Relationship Id="rId20" Type="http://schemas.openxmlformats.org/officeDocument/2006/relationships/image" Target="../media/image710.emf"/><Relationship Id="rId41" Type="http://schemas.openxmlformats.org/officeDocument/2006/relationships/oleObject" Target="../embeddings/oleObject706.bin"/><Relationship Id="rId54" Type="http://schemas.openxmlformats.org/officeDocument/2006/relationships/image" Target="../media/image727.emf"/><Relationship Id="rId1" Type="http://schemas.openxmlformats.org/officeDocument/2006/relationships/vmlDrawing" Target="../drawings/vmlDrawing46.vml"/><Relationship Id="rId6" Type="http://schemas.openxmlformats.org/officeDocument/2006/relationships/image" Target="../media/image703.emf"/><Relationship Id="rId15" Type="http://schemas.openxmlformats.org/officeDocument/2006/relationships/oleObject" Target="../embeddings/oleObject693.bin"/><Relationship Id="rId23" Type="http://schemas.openxmlformats.org/officeDocument/2006/relationships/oleObject" Target="../embeddings/oleObject697.bin"/><Relationship Id="rId28" Type="http://schemas.openxmlformats.org/officeDocument/2006/relationships/image" Target="../media/image714.emf"/><Relationship Id="rId36" Type="http://schemas.openxmlformats.org/officeDocument/2006/relationships/image" Target="../media/image718.emf"/><Relationship Id="rId49" Type="http://schemas.openxmlformats.org/officeDocument/2006/relationships/oleObject" Target="../embeddings/oleObject710.bin"/><Relationship Id="rId57" Type="http://schemas.openxmlformats.org/officeDocument/2006/relationships/oleObject" Target="../embeddings/oleObject714.bin"/><Relationship Id="rId10" Type="http://schemas.openxmlformats.org/officeDocument/2006/relationships/image" Target="../media/image705.emf"/><Relationship Id="rId31" Type="http://schemas.openxmlformats.org/officeDocument/2006/relationships/oleObject" Target="../embeddings/oleObject701.bin"/><Relationship Id="rId44" Type="http://schemas.openxmlformats.org/officeDocument/2006/relationships/image" Target="../media/image722.emf"/><Relationship Id="rId52" Type="http://schemas.openxmlformats.org/officeDocument/2006/relationships/image" Target="../media/image726.emf"/></Relationships>
</file>

<file path=ppt/slides/_rels/slide53.xml.rels><?xml version="1.0" encoding="UTF-8" standalone="yes"?>
<Relationships xmlns="http://schemas.openxmlformats.org/package/2006/relationships"><Relationship Id="rId26" Type="http://schemas.openxmlformats.org/officeDocument/2006/relationships/image" Target="../media/image741.emf"/><Relationship Id="rId21" Type="http://schemas.openxmlformats.org/officeDocument/2006/relationships/oleObject" Target="../embeddings/oleObject724.bin"/><Relationship Id="rId42" Type="http://schemas.openxmlformats.org/officeDocument/2006/relationships/image" Target="../media/image749.emf"/><Relationship Id="rId47" Type="http://schemas.openxmlformats.org/officeDocument/2006/relationships/oleObject" Target="../embeddings/oleObject737.bin"/><Relationship Id="rId63" Type="http://schemas.openxmlformats.org/officeDocument/2006/relationships/oleObject" Target="../embeddings/oleObject745.bin"/><Relationship Id="rId68" Type="http://schemas.openxmlformats.org/officeDocument/2006/relationships/image" Target="../media/image762.emf"/><Relationship Id="rId7" Type="http://schemas.openxmlformats.org/officeDocument/2006/relationships/oleObject" Target="../embeddings/oleObject717.bin"/><Relationship Id="rId71" Type="http://schemas.openxmlformats.org/officeDocument/2006/relationships/oleObject" Target="../embeddings/oleObject749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736.emf"/><Relationship Id="rId29" Type="http://schemas.openxmlformats.org/officeDocument/2006/relationships/oleObject" Target="../embeddings/oleObject728.bin"/><Relationship Id="rId11" Type="http://schemas.openxmlformats.org/officeDocument/2006/relationships/oleObject" Target="../embeddings/oleObject719.bin"/><Relationship Id="rId24" Type="http://schemas.openxmlformats.org/officeDocument/2006/relationships/image" Target="../media/image740.emf"/><Relationship Id="rId32" Type="http://schemas.openxmlformats.org/officeDocument/2006/relationships/image" Target="../media/image744.emf"/><Relationship Id="rId37" Type="http://schemas.openxmlformats.org/officeDocument/2006/relationships/oleObject" Target="../embeddings/oleObject732.bin"/><Relationship Id="rId40" Type="http://schemas.openxmlformats.org/officeDocument/2006/relationships/image" Target="../media/image748.emf"/><Relationship Id="rId45" Type="http://schemas.openxmlformats.org/officeDocument/2006/relationships/oleObject" Target="../embeddings/oleObject736.bin"/><Relationship Id="rId53" Type="http://schemas.openxmlformats.org/officeDocument/2006/relationships/oleObject" Target="../embeddings/oleObject740.bin"/><Relationship Id="rId58" Type="http://schemas.openxmlformats.org/officeDocument/2006/relationships/image" Target="../media/image757.emf"/><Relationship Id="rId66" Type="http://schemas.openxmlformats.org/officeDocument/2006/relationships/image" Target="../media/image761.emf"/><Relationship Id="rId5" Type="http://schemas.openxmlformats.org/officeDocument/2006/relationships/oleObject" Target="../embeddings/oleObject716.bin"/><Relationship Id="rId61" Type="http://schemas.openxmlformats.org/officeDocument/2006/relationships/oleObject" Target="../embeddings/oleObject744.bin"/><Relationship Id="rId19" Type="http://schemas.openxmlformats.org/officeDocument/2006/relationships/oleObject" Target="../embeddings/oleObject723.bin"/><Relationship Id="rId14" Type="http://schemas.openxmlformats.org/officeDocument/2006/relationships/image" Target="../media/image735.emf"/><Relationship Id="rId22" Type="http://schemas.openxmlformats.org/officeDocument/2006/relationships/image" Target="../media/image739.emf"/><Relationship Id="rId27" Type="http://schemas.openxmlformats.org/officeDocument/2006/relationships/oleObject" Target="../embeddings/oleObject727.bin"/><Relationship Id="rId30" Type="http://schemas.openxmlformats.org/officeDocument/2006/relationships/image" Target="../media/image743.emf"/><Relationship Id="rId35" Type="http://schemas.openxmlformats.org/officeDocument/2006/relationships/oleObject" Target="../embeddings/oleObject731.bin"/><Relationship Id="rId43" Type="http://schemas.openxmlformats.org/officeDocument/2006/relationships/oleObject" Target="../embeddings/oleObject735.bin"/><Relationship Id="rId48" Type="http://schemas.openxmlformats.org/officeDocument/2006/relationships/image" Target="../media/image752.emf"/><Relationship Id="rId56" Type="http://schemas.openxmlformats.org/officeDocument/2006/relationships/image" Target="../media/image756.emf"/><Relationship Id="rId64" Type="http://schemas.openxmlformats.org/officeDocument/2006/relationships/image" Target="../media/image760.emf"/><Relationship Id="rId69" Type="http://schemas.openxmlformats.org/officeDocument/2006/relationships/oleObject" Target="../embeddings/oleObject748.bin"/><Relationship Id="rId8" Type="http://schemas.openxmlformats.org/officeDocument/2006/relationships/image" Target="../media/image732.emf"/><Relationship Id="rId51" Type="http://schemas.openxmlformats.org/officeDocument/2006/relationships/oleObject" Target="../embeddings/oleObject739.bin"/><Relationship Id="rId72" Type="http://schemas.openxmlformats.org/officeDocument/2006/relationships/image" Target="../media/image764.emf"/><Relationship Id="rId3" Type="http://schemas.openxmlformats.org/officeDocument/2006/relationships/oleObject" Target="../embeddings/oleObject715.bin"/><Relationship Id="rId12" Type="http://schemas.openxmlformats.org/officeDocument/2006/relationships/image" Target="../media/image734.emf"/><Relationship Id="rId17" Type="http://schemas.openxmlformats.org/officeDocument/2006/relationships/oleObject" Target="../embeddings/oleObject722.bin"/><Relationship Id="rId25" Type="http://schemas.openxmlformats.org/officeDocument/2006/relationships/oleObject" Target="../embeddings/oleObject726.bin"/><Relationship Id="rId33" Type="http://schemas.openxmlformats.org/officeDocument/2006/relationships/oleObject" Target="../embeddings/oleObject730.bin"/><Relationship Id="rId38" Type="http://schemas.openxmlformats.org/officeDocument/2006/relationships/image" Target="../media/image747.emf"/><Relationship Id="rId46" Type="http://schemas.openxmlformats.org/officeDocument/2006/relationships/image" Target="../media/image751.emf"/><Relationship Id="rId59" Type="http://schemas.openxmlformats.org/officeDocument/2006/relationships/oleObject" Target="../embeddings/oleObject743.bin"/><Relationship Id="rId67" Type="http://schemas.openxmlformats.org/officeDocument/2006/relationships/oleObject" Target="../embeddings/oleObject747.bin"/><Relationship Id="rId20" Type="http://schemas.openxmlformats.org/officeDocument/2006/relationships/image" Target="../media/image738.emf"/><Relationship Id="rId41" Type="http://schemas.openxmlformats.org/officeDocument/2006/relationships/oleObject" Target="../embeddings/oleObject734.bin"/><Relationship Id="rId54" Type="http://schemas.openxmlformats.org/officeDocument/2006/relationships/image" Target="../media/image755.emf"/><Relationship Id="rId62" Type="http://schemas.openxmlformats.org/officeDocument/2006/relationships/image" Target="../media/image759.emf"/><Relationship Id="rId70" Type="http://schemas.openxmlformats.org/officeDocument/2006/relationships/image" Target="../media/image763.emf"/><Relationship Id="rId1" Type="http://schemas.openxmlformats.org/officeDocument/2006/relationships/vmlDrawing" Target="../drawings/vmlDrawing47.vml"/><Relationship Id="rId6" Type="http://schemas.openxmlformats.org/officeDocument/2006/relationships/image" Target="../media/image731.emf"/><Relationship Id="rId15" Type="http://schemas.openxmlformats.org/officeDocument/2006/relationships/oleObject" Target="../embeddings/oleObject721.bin"/><Relationship Id="rId23" Type="http://schemas.openxmlformats.org/officeDocument/2006/relationships/oleObject" Target="../embeddings/oleObject725.bin"/><Relationship Id="rId28" Type="http://schemas.openxmlformats.org/officeDocument/2006/relationships/image" Target="../media/image742.emf"/><Relationship Id="rId36" Type="http://schemas.openxmlformats.org/officeDocument/2006/relationships/image" Target="../media/image746.emf"/><Relationship Id="rId49" Type="http://schemas.openxmlformats.org/officeDocument/2006/relationships/oleObject" Target="../embeddings/oleObject738.bin"/><Relationship Id="rId57" Type="http://schemas.openxmlformats.org/officeDocument/2006/relationships/oleObject" Target="../embeddings/oleObject742.bin"/><Relationship Id="rId10" Type="http://schemas.openxmlformats.org/officeDocument/2006/relationships/image" Target="../media/image733.emf"/><Relationship Id="rId31" Type="http://schemas.openxmlformats.org/officeDocument/2006/relationships/oleObject" Target="../embeddings/oleObject729.bin"/><Relationship Id="rId44" Type="http://schemas.openxmlformats.org/officeDocument/2006/relationships/image" Target="../media/image750.emf"/><Relationship Id="rId52" Type="http://schemas.openxmlformats.org/officeDocument/2006/relationships/image" Target="../media/image754.emf"/><Relationship Id="rId60" Type="http://schemas.openxmlformats.org/officeDocument/2006/relationships/image" Target="../media/image758.emf"/><Relationship Id="rId65" Type="http://schemas.openxmlformats.org/officeDocument/2006/relationships/oleObject" Target="../embeddings/oleObject746.bin"/><Relationship Id="rId4" Type="http://schemas.openxmlformats.org/officeDocument/2006/relationships/image" Target="../media/image730.emf"/><Relationship Id="rId9" Type="http://schemas.openxmlformats.org/officeDocument/2006/relationships/oleObject" Target="../embeddings/oleObject718.bin"/><Relationship Id="rId13" Type="http://schemas.openxmlformats.org/officeDocument/2006/relationships/oleObject" Target="../embeddings/oleObject720.bin"/><Relationship Id="rId18" Type="http://schemas.openxmlformats.org/officeDocument/2006/relationships/image" Target="../media/image737.emf"/><Relationship Id="rId39" Type="http://schemas.openxmlformats.org/officeDocument/2006/relationships/oleObject" Target="../embeddings/oleObject733.bin"/><Relationship Id="rId34" Type="http://schemas.openxmlformats.org/officeDocument/2006/relationships/image" Target="../media/image745.emf"/><Relationship Id="rId50" Type="http://schemas.openxmlformats.org/officeDocument/2006/relationships/image" Target="../media/image753.emf"/><Relationship Id="rId55" Type="http://schemas.openxmlformats.org/officeDocument/2006/relationships/oleObject" Target="../embeddings/oleObject741.bin"/></Relationships>
</file>

<file path=ppt/slides/_rels/slide5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69.emf"/><Relationship Id="rId18" Type="http://schemas.openxmlformats.org/officeDocument/2006/relationships/oleObject" Target="../embeddings/oleObject757.bin"/><Relationship Id="rId26" Type="http://schemas.openxmlformats.org/officeDocument/2006/relationships/oleObject" Target="../embeddings/oleObject761.bin"/><Relationship Id="rId39" Type="http://schemas.openxmlformats.org/officeDocument/2006/relationships/image" Target="../media/image782.emf"/><Relationship Id="rId21" Type="http://schemas.openxmlformats.org/officeDocument/2006/relationships/image" Target="../media/image773.emf"/><Relationship Id="rId34" Type="http://schemas.openxmlformats.org/officeDocument/2006/relationships/oleObject" Target="../embeddings/oleObject765.bin"/><Relationship Id="rId42" Type="http://schemas.openxmlformats.org/officeDocument/2006/relationships/oleObject" Target="../embeddings/oleObject769.bin"/><Relationship Id="rId47" Type="http://schemas.openxmlformats.org/officeDocument/2006/relationships/image" Target="../media/image786.emf"/><Relationship Id="rId50" Type="http://schemas.openxmlformats.org/officeDocument/2006/relationships/oleObject" Target="../embeddings/oleObject773.bin"/><Relationship Id="rId7" Type="http://schemas.openxmlformats.org/officeDocument/2006/relationships/image" Target="../media/image766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756.bin"/><Relationship Id="rId29" Type="http://schemas.openxmlformats.org/officeDocument/2006/relationships/image" Target="../media/image777.emf"/><Relationship Id="rId11" Type="http://schemas.openxmlformats.org/officeDocument/2006/relationships/image" Target="../media/image768.emf"/><Relationship Id="rId24" Type="http://schemas.openxmlformats.org/officeDocument/2006/relationships/oleObject" Target="../embeddings/oleObject760.bin"/><Relationship Id="rId32" Type="http://schemas.openxmlformats.org/officeDocument/2006/relationships/oleObject" Target="../embeddings/oleObject764.bin"/><Relationship Id="rId37" Type="http://schemas.openxmlformats.org/officeDocument/2006/relationships/image" Target="../media/image781.emf"/><Relationship Id="rId40" Type="http://schemas.openxmlformats.org/officeDocument/2006/relationships/oleObject" Target="../embeddings/oleObject768.bin"/><Relationship Id="rId45" Type="http://schemas.openxmlformats.org/officeDocument/2006/relationships/image" Target="../media/image785.emf"/><Relationship Id="rId5" Type="http://schemas.microsoft.com/office/2007/relationships/hdphoto" Target="../media/hdphoto1.wdp"/><Relationship Id="rId15" Type="http://schemas.openxmlformats.org/officeDocument/2006/relationships/image" Target="../media/image770.emf"/><Relationship Id="rId23" Type="http://schemas.openxmlformats.org/officeDocument/2006/relationships/image" Target="../media/image774.emf"/><Relationship Id="rId28" Type="http://schemas.openxmlformats.org/officeDocument/2006/relationships/oleObject" Target="../embeddings/oleObject762.bin"/><Relationship Id="rId36" Type="http://schemas.openxmlformats.org/officeDocument/2006/relationships/oleObject" Target="../embeddings/oleObject766.bin"/><Relationship Id="rId49" Type="http://schemas.openxmlformats.org/officeDocument/2006/relationships/image" Target="../media/image787.emf"/><Relationship Id="rId10" Type="http://schemas.openxmlformats.org/officeDocument/2006/relationships/oleObject" Target="../embeddings/oleObject753.bin"/><Relationship Id="rId19" Type="http://schemas.openxmlformats.org/officeDocument/2006/relationships/image" Target="../media/image772.emf"/><Relationship Id="rId31" Type="http://schemas.openxmlformats.org/officeDocument/2006/relationships/image" Target="../media/image778.emf"/><Relationship Id="rId44" Type="http://schemas.openxmlformats.org/officeDocument/2006/relationships/oleObject" Target="../embeddings/oleObject770.bin"/><Relationship Id="rId4" Type="http://schemas.openxmlformats.org/officeDocument/2006/relationships/image" Target="../media/image765.png"/><Relationship Id="rId9" Type="http://schemas.openxmlformats.org/officeDocument/2006/relationships/image" Target="../media/image767.emf"/><Relationship Id="rId14" Type="http://schemas.openxmlformats.org/officeDocument/2006/relationships/oleObject" Target="../embeddings/oleObject755.bin"/><Relationship Id="rId22" Type="http://schemas.openxmlformats.org/officeDocument/2006/relationships/oleObject" Target="../embeddings/oleObject759.bin"/><Relationship Id="rId27" Type="http://schemas.openxmlformats.org/officeDocument/2006/relationships/image" Target="../media/image776.emf"/><Relationship Id="rId30" Type="http://schemas.openxmlformats.org/officeDocument/2006/relationships/oleObject" Target="../embeddings/oleObject763.bin"/><Relationship Id="rId35" Type="http://schemas.openxmlformats.org/officeDocument/2006/relationships/image" Target="../media/image780.emf"/><Relationship Id="rId43" Type="http://schemas.openxmlformats.org/officeDocument/2006/relationships/image" Target="../media/image784.emf"/><Relationship Id="rId48" Type="http://schemas.openxmlformats.org/officeDocument/2006/relationships/oleObject" Target="../embeddings/oleObject772.bin"/><Relationship Id="rId8" Type="http://schemas.openxmlformats.org/officeDocument/2006/relationships/oleObject" Target="../embeddings/oleObject752.bin"/><Relationship Id="rId51" Type="http://schemas.openxmlformats.org/officeDocument/2006/relationships/image" Target="../media/image788.emf"/><Relationship Id="rId3" Type="http://schemas.openxmlformats.org/officeDocument/2006/relationships/oleObject" Target="../embeddings/oleObject750.bin"/><Relationship Id="rId12" Type="http://schemas.openxmlformats.org/officeDocument/2006/relationships/oleObject" Target="../embeddings/oleObject754.bin"/><Relationship Id="rId17" Type="http://schemas.openxmlformats.org/officeDocument/2006/relationships/image" Target="../media/image771.emf"/><Relationship Id="rId25" Type="http://schemas.openxmlformats.org/officeDocument/2006/relationships/image" Target="../media/image775.emf"/><Relationship Id="rId33" Type="http://schemas.openxmlformats.org/officeDocument/2006/relationships/image" Target="../media/image779.emf"/><Relationship Id="rId38" Type="http://schemas.openxmlformats.org/officeDocument/2006/relationships/oleObject" Target="../embeddings/oleObject767.bin"/><Relationship Id="rId46" Type="http://schemas.openxmlformats.org/officeDocument/2006/relationships/oleObject" Target="../embeddings/oleObject771.bin"/><Relationship Id="rId20" Type="http://schemas.openxmlformats.org/officeDocument/2006/relationships/oleObject" Target="../embeddings/oleObject758.bin"/><Relationship Id="rId41" Type="http://schemas.openxmlformats.org/officeDocument/2006/relationships/image" Target="../media/image783.emf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751.bin"/></Relationships>
</file>

<file path=ppt/slides/_rels/slide5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79.bin"/><Relationship Id="rId18" Type="http://schemas.openxmlformats.org/officeDocument/2006/relationships/image" Target="../media/image796.emf"/><Relationship Id="rId26" Type="http://schemas.openxmlformats.org/officeDocument/2006/relationships/image" Target="../media/image800.emf"/><Relationship Id="rId21" Type="http://schemas.openxmlformats.org/officeDocument/2006/relationships/oleObject" Target="../embeddings/oleObject783.bin"/><Relationship Id="rId34" Type="http://schemas.openxmlformats.org/officeDocument/2006/relationships/image" Target="../media/image804.emf"/><Relationship Id="rId7" Type="http://schemas.openxmlformats.org/officeDocument/2006/relationships/oleObject" Target="../embeddings/oleObject776.bin"/><Relationship Id="rId12" Type="http://schemas.openxmlformats.org/officeDocument/2006/relationships/image" Target="../media/image793.emf"/><Relationship Id="rId17" Type="http://schemas.openxmlformats.org/officeDocument/2006/relationships/oleObject" Target="../embeddings/oleObject781.bin"/><Relationship Id="rId25" Type="http://schemas.openxmlformats.org/officeDocument/2006/relationships/oleObject" Target="../embeddings/oleObject785.bin"/><Relationship Id="rId33" Type="http://schemas.openxmlformats.org/officeDocument/2006/relationships/oleObject" Target="../embeddings/oleObject789.bin"/><Relationship Id="rId38" Type="http://schemas.openxmlformats.org/officeDocument/2006/relationships/image" Target="../media/image806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795.emf"/><Relationship Id="rId20" Type="http://schemas.openxmlformats.org/officeDocument/2006/relationships/image" Target="../media/image797.emf"/><Relationship Id="rId29" Type="http://schemas.openxmlformats.org/officeDocument/2006/relationships/oleObject" Target="../embeddings/oleObject787.bin"/><Relationship Id="rId1" Type="http://schemas.openxmlformats.org/officeDocument/2006/relationships/vmlDrawing" Target="../drawings/vmlDrawing49.vml"/><Relationship Id="rId6" Type="http://schemas.openxmlformats.org/officeDocument/2006/relationships/image" Target="../media/image790.emf"/><Relationship Id="rId11" Type="http://schemas.openxmlformats.org/officeDocument/2006/relationships/oleObject" Target="../embeddings/oleObject778.bin"/><Relationship Id="rId24" Type="http://schemas.openxmlformats.org/officeDocument/2006/relationships/image" Target="../media/image799.emf"/><Relationship Id="rId32" Type="http://schemas.openxmlformats.org/officeDocument/2006/relationships/image" Target="../media/image803.emf"/><Relationship Id="rId37" Type="http://schemas.openxmlformats.org/officeDocument/2006/relationships/oleObject" Target="../embeddings/oleObject791.bin"/><Relationship Id="rId5" Type="http://schemas.openxmlformats.org/officeDocument/2006/relationships/oleObject" Target="../embeddings/oleObject775.bin"/><Relationship Id="rId15" Type="http://schemas.openxmlformats.org/officeDocument/2006/relationships/oleObject" Target="../embeddings/oleObject780.bin"/><Relationship Id="rId23" Type="http://schemas.openxmlformats.org/officeDocument/2006/relationships/oleObject" Target="../embeddings/oleObject784.bin"/><Relationship Id="rId28" Type="http://schemas.openxmlformats.org/officeDocument/2006/relationships/image" Target="../media/image801.emf"/><Relationship Id="rId36" Type="http://schemas.openxmlformats.org/officeDocument/2006/relationships/image" Target="../media/image805.emf"/><Relationship Id="rId10" Type="http://schemas.openxmlformats.org/officeDocument/2006/relationships/image" Target="../media/image792.emf"/><Relationship Id="rId19" Type="http://schemas.openxmlformats.org/officeDocument/2006/relationships/oleObject" Target="../embeddings/oleObject782.bin"/><Relationship Id="rId31" Type="http://schemas.openxmlformats.org/officeDocument/2006/relationships/oleObject" Target="../embeddings/oleObject788.bin"/><Relationship Id="rId4" Type="http://schemas.openxmlformats.org/officeDocument/2006/relationships/image" Target="../media/image789.emf"/><Relationship Id="rId9" Type="http://schemas.openxmlformats.org/officeDocument/2006/relationships/oleObject" Target="../embeddings/oleObject777.bin"/><Relationship Id="rId14" Type="http://schemas.openxmlformats.org/officeDocument/2006/relationships/image" Target="../media/image794.emf"/><Relationship Id="rId22" Type="http://schemas.openxmlformats.org/officeDocument/2006/relationships/image" Target="../media/image798.emf"/><Relationship Id="rId27" Type="http://schemas.openxmlformats.org/officeDocument/2006/relationships/oleObject" Target="../embeddings/oleObject786.bin"/><Relationship Id="rId30" Type="http://schemas.openxmlformats.org/officeDocument/2006/relationships/image" Target="../media/image802.emf"/><Relationship Id="rId35" Type="http://schemas.openxmlformats.org/officeDocument/2006/relationships/oleObject" Target="../embeddings/oleObject790.bin"/><Relationship Id="rId8" Type="http://schemas.openxmlformats.org/officeDocument/2006/relationships/image" Target="../media/image791.emf"/><Relationship Id="rId3" Type="http://schemas.openxmlformats.org/officeDocument/2006/relationships/oleObject" Target="../embeddings/oleObject774.bin"/></Relationships>
</file>

<file path=ppt/slides/_rels/slide5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97.bin"/><Relationship Id="rId18" Type="http://schemas.openxmlformats.org/officeDocument/2006/relationships/image" Target="../media/image814.emf"/><Relationship Id="rId26" Type="http://schemas.openxmlformats.org/officeDocument/2006/relationships/image" Target="../media/image818.emf"/><Relationship Id="rId3" Type="http://schemas.openxmlformats.org/officeDocument/2006/relationships/oleObject" Target="../embeddings/oleObject792.bin"/><Relationship Id="rId21" Type="http://schemas.openxmlformats.org/officeDocument/2006/relationships/oleObject" Target="../embeddings/oleObject801.bin"/><Relationship Id="rId34" Type="http://schemas.openxmlformats.org/officeDocument/2006/relationships/image" Target="../media/image822.emf"/><Relationship Id="rId7" Type="http://schemas.openxmlformats.org/officeDocument/2006/relationships/oleObject" Target="../embeddings/oleObject794.bin"/><Relationship Id="rId12" Type="http://schemas.openxmlformats.org/officeDocument/2006/relationships/image" Target="../media/image811.emf"/><Relationship Id="rId17" Type="http://schemas.openxmlformats.org/officeDocument/2006/relationships/oleObject" Target="../embeddings/oleObject799.bin"/><Relationship Id="rId25" Type="http://schemas.openxmlformats.org/officeDocument/2006/relationships/oleObject" Target="../embeddings/oleObject803.bin"/><Relationship Id="rId33" Type="http://schemas.openxmlformats.org/officeDocument/2006/relationships/oleObject" Target="../embeddings/oleObject807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813.emf"/><Relationship Id="rId20" Type="http://schemas.openxmlformats.org/officeDocument/2006/relationships/image" Target="../media/image815.emf"/><Relationship Id="rId29" Type="http://schemas.openxmlformats.org/officeDocument/2006/relationships/oleObject" Target="../embeddings/oleObject805.bin"/><Relationship Id="rId1" Type="http://schemas.openxmlformats.org/officeDocument/2006/relationships/vmlDrawing" Target="../drawings/vmlDrawing50.vml"/><Relationship Id="rId6" Type="http://schemas.openxmlformats.org/officeDocument/2006/relationships/image" Target="../media/image808.emf"/><Relationship Id="rId11" Type="http://schemas.openxmlformats.org/officeDocument/2006/relationships/oleObject" Target="../embeddings/oleObject796.bin"/><Relationship Id="rId24" Type="http://schemas.openxmlformats.org/officeDocument/2006/relationships/image" Target="../media/image817.emf"/><Relationship Id="rId32" Type="http://schemas.openxmlformats.org/officeDocument/2006/relationships/image" Target="../media/image821.emf"/><Relationship Id="rId5" Type="http://schemas.openxmlformats.org/officeDocument/2006/relationships/oleObject" Target="../embeddings/oleObject793.bin"/><Relationship Id="rId15" Type="http://schemas.openxmlformats.org/officeDocument/2006/relationships/oleObject" Target="../embeddings/oleObject798.bin"/><Relationship Id="rId23" Type="http://schemas.openxmlformats.org/officeDocument/2006/relationships/oleObject" Target="../embeddings/oleObject802.bin"/><Relationship Id="rId28" Type="http://schemas.openxmlformats.org/officeDocument/2006/relationships/image" Target="../media/image819.emf"/><Relationship Id="rId36" Type="http://schemas.openxmlformats.org/officeDocument/2006/relationships/image" Target="../media/image823.emf"/><Relationship Id="rId10" Type="http://schemas.openxmlformats.org/officeDocument/2006/relationships/image" Target="../media/image810.emf"/><Relationship Id="rId19" Type="http://schemas.openxmlformats.org/officeDocument/2006/relationships/oleObject" Target="../embeddings/oleObject800.bin"/><Relationship Id="rId31" Type="http://schemas.openxmlformats.org/officeDocument/2006/relationships/oleObject" Target="../embeddings/oleObject806.bin"/><Relationship Id="rId4" Type="http://schemas.openxmlformats.org/officeDocument/2006/relationships/image" Target="../media/image807.emf"/><Relationship Id="rId9" Type="http://schemas.openxmlformats.org/officeDocument/2006/relationships/oleObject" Target="../embeddings/oleObject795.bin"/><Relationship Id="rId14" Type="http://schemas.openxmlformats.org/officeDocument/2006/relationships/image" Target="../media/image812.emf"/><Relationship Id="rId22" Type="http://schemas.openxmlformats.org/officeDocument/2006/relationships/image" Target="../media/image816.emf"/><Relationship Id="rId27" Type="http://schemas.openxmlformats.org/officeDocument/2006/relationships/oleObject" Target="../embeddings/oleObject804.bin"/><Relationship Id="rId30" Type="http://schemas.openxmlformats.org/officeDocument/2006/relationships/image" Target="../media/image820.emf"/><Relationship Id="rId35" Type="http://schemas.openxmlformats.org/officeDocument/2006/relationships/oleObject" Target="../embeddings/oleObject808.bin"/><Relationship Id="rId8" Type="http://schemas.openxmlformats.org/officeDocument/2006/relationships/image" Target="../media/image809.emf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3.bin"/><Relationship Id="rId18" Type="http://schemas.openxmlformats.org/officeDocument/2006/relationships/image" Target="../media/image42.emf"/><Relationship Id="rId26" Type="http://schemas.openxmlformats.org/officeDocument/2006/relationships/image" Target="../media/image53.emf"/><Relationship Id="rId21" Type="http://schemas.openxmlformats.org/officeDocument/2006/relationships/image" Target="../media/image52.png"/><Relationship Id="rId34" Type="http://schemas.openxmlformats.org/officeDocument/2006/relationships/image" Target="../media/image49.emf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9.emf"/><Relationship Id="rId17" Type="http://schemas.openxmlformats.org/officeDocument/2006/relationships/oleObject" Target="../embeddings/oleObject35.bin"/><Relationship Id="rId25" Type="http://schemas.openxmlformats.org/officeDocument/2006/relationships/image" Target="../media/image45.emf"/><Relationship Id="rId33" Type="http://schemas.openxmlformats.org/officeDocument/2006/relationships/oleObject" Target="../embeddings/oleObject42.bin"/><Relationship Id="rId38" Type="http://schemas.openxmlformats.org/officeDocument/2006/relationships/image" Target="../media/image51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41.emf"/><Relationship Id="rId20" Type="http://schemas.openxmlformats.org/officeDocument/2006/relationships/image" Target="../media/image43.emf"/><Relationship Id="rId29" Type="http://schemas.openxmlformats.org/officeDocument/2006/relationships/oleObject" Target="../embeddings/oleObject40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36.emf"/><Relationship Id="rId11" Type="http://schemas.openxmlformats.org/officeDocument/2006/relationships/oleObject" Target="../embeddings/oleObject32.bin"/><Relationship Id="rId24" Type="http://schemas.openxmlformats.org/officeDocument/2006/relationships/oleObject" Target="../embeddings/oleObject38.bin"/><Relationship Id="rId32" Type="http://schemas.openxmlformats.org/officeDocument/2006/relationships/image" Target="../media/image48.emf"/><Relationship Id="rId37" Type="http://schemas.openxmlformats.org/officeDocument/2006/relationships/oleObject" Target="../embeddings/oleObject44.bin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23" Type="http://schemas.openxmlformats.org/officeDocument/2006/relationships/image" Target="../media/image44.emf"/><Relationship Id="rId28" Type="http://schemas.openxmlformats.org/officeDocument/2006/relationships/image" Target="../media/image46.emf"/><Relationship Id="rId36" Type="http://schemas.openxmlformats.org/officeDocument/2006/relationships/image" Target="../media/image50.emf"/><Relationship Id="rId10" Type="http://schemas.openxmlformats.org/officeDocument/2006/relationships/image" Target="../media/image38.emf"/><Relationship Id="rId19" Type="http://schemas.openxmlformats.org/officeDocument/2006/relationships/oleObject" Target="../embeddings/oleObject36.bin"/><Relationship Id="rId31" Type="http://schemas.openxmlformats.org/officeDocument/2006/relationships/oleObject" Target="../embeddings/oleObject41.bin"/><Relationship Id="rId4" Type="http://schemas.openxmlformats.org/officeDocument/2006/relationships/image" Target="../media/image35.e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40.emf"/><Relationship Id="rId22" Type="http://schemas.openxmlformats.org/officeDocument/2006/relationships/oleObject" Target="../embeddings/oleObject37.bin"/><Relationship Id="rId27" Type="http://schemas.openxmlformats.org/officeDocument/2006/relationships/oleObject" Target="../embeddings/oleObject39.bin"/><Relationship Id="rId30" Type="http://schemas.openxmlformats.org/officeDocument/2006/relationships/image" Target="../media/image47.emf"/><Relationship Id="rId35" Type="http://schemas.openxmlformats.org/officeDocument/2006/relationships/oleObject" Target="../embeddings/oleObject43.bin"/><Relationship Id="rId8" Type="http://schemas.openxmlformats.org/officeDocument/2006/relationships/image" Target="../media/image37.emf"/><Relationship Id="rId3" Type="http://schemas.openxmlformats.org/officeDocument/2006/relationships/oleObject" Target="../embeddings/oleObject28.bin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8.emf"/><Relationship Id="rId18" Type="http://schemas.openxmlformats.org/officeDocument/2006/relationships/oleObject" Target="../embeddings/oleObject52.bin"/><Relationship Id="rId26" Type="http://schemas.openxmlformats.org/officeDocument/2006/relationships/oleObject" Target="../embeddings/oleObject56.bin"/><Relationship Id="rId39" Type="http://schemas.openxmlformats.org/officeDocument/2006/relationships/image" Target="../media/image71.emf"/><Relationship Id="rId21" Type="http://schemas.openxmlformats.org/officeDocument/2006/relationships/image" Target="../media/image62.emf"/><Relationship Id="rId34" Type="http://schemas.openxmlformats.org/officeDocument/2006/relationships/oleObject" Target="../embeddings/oleObject60.bin"/><Relationship Id="rId42" Type="http://schemas.openxmlformats.org/officeDocument/2006/relationships/oleObject" Target="../embeddings/oleObject64.bin"/><Relationship Id="rId7" Type="http://schemas.openxmlformats.org/officeDocument/2006/relationships/image" Target="../media/image55.emf"/><Relationship Id="rId2" Type="http://schemas.openxmlformats.org/officeDocument/2006/relationships/slideLayout" Target="../slideLayouts/slideLayout28.xml"/><Relationship Id="rId16" Type="http://schemas.openxmlformats.org/officeDocument/2006/relationships/oleObject" Target="../embeddings/oleObject51.bin"/><Relationship Id="rId20" Type="http://schemas.openxmlformats.org/officeDocument/2006/relationships/oleObject" Target="../embeddings/oleObject53.bin"/><Relationship Id="rId29" Type="http://schemas.openxmlformats.org/officeDocument/2006/relationships/image" Target="../media/image66.emf"/><Relationship Id="rId41" Type="http://schemas.openxmlformats.org/officeDocument/2006/relationships/image" Target="../media/image72.emf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46.bin"/><Relationship Id="rId11" Type="http://schemas.openxmlformats.org/officeDocument/2006/relationships/image" Target="../media/image57.emf"/><Relationship Id="rId24" Type="http://schemas.openxmlformats.org/officeDocument/2006/relationships/oleObject" Target="../embeddings/oleObject55.bin"/><Relationship Id="rId32" Type="http://schemas.openxmlformats.org/officeDocument/2006/relationships/oleObject" Target="../embeddings/oleObject59.bin"/><Relationship Id="rId37" Type="http://schemas.openxmlformats.org/officeDocument/2006/relationships/image" Target="../media/image70.emf"/><Relationship Id="rId40" Type="http://schemas.openxmlformats.org/officeDocument/2006/relationships/oleObject" Target="../embeddings/oleObject63.bin"/><Relationship Id="rId5" Type="http://schemas.openxmlformats.org/officeDocument/2006/relationships/image" Target="../media/image74.emf"/><Relationship Id="rId15" Type="http://schemas.openxmlformats.org/officeDocument/2006/relationships/image" Target="../media/image59.emf"/><Relationship Id="rId23" Type="http://schemas.openxmlformats.org/officeDocument/2006/relationships/image" Target="../media/image63.emf"/><Relationship Id="rId28" Type="http://schemas.openxmlformats.org/officeDocument/2006/relationships/oleObject" Target="../embeddings/oleObject57.bin"/><Relationship Id="rId36" Type="http://schemas.openxmlformats.org/officeDocument/2006/relationships/oleObject" Target="../embeddings/oleObject61.bin"/><Relationship Id="rId10" Type="http://schemas.openxmlformats.org/officeDocument/2006/relationships/oleObject" Target="../embeddings/oleObject48.bin"/><Relationship Id="rId19" Type="http://schemas.openxmlformats.org/officeDocument/2006/relationships/image" Target="../media/image61.emf"/><Relationship Id="rId31" Type="http://schemas.openxmlformats.org/officeDocument/2006/relationships/image" Target="../media/image67.emf"/><Relationship Id="rId4" Type="http://schemas.openxmlformats.org/officeDocument/2006/relationships/image" Target="../media/image54.png"/><Relationship Id="rId9" Type="http://schemas.openxmlformats.org/officeDocument/2006/relationships/image" Target="../media/image56.emf"/><Relationship Id="rId14" Type="http://schemas.openxmlformats.org/officeDocument/2006/relationships/oleObject" Target="../embeddings/oleObject50.bin"/><Relationship Id="rId22" Type="http://schemas.openxmlformats.org/officeDocument/2006/relationships/oleObject" Target="../embeddings/oleObject54.bin"/><Relationship Id="rId27" Type="http://schemas.openxmlformats.org/officeDocument/2006/relationships/image" Target="../media/image65.emf"/><Relationship Id="rId30" Type="http://schemas.openxmlformats.org/officeDocument/2006/relationships/oleObject" Target="../embeddings/oleObject58.bin"/><Relationship Id="rId35" Type="http://schemas.openxmlformats.org/officeDocument/2006/relationships/image" Target="../media/image69.emf"/><Relationship Id="rId43" Type="http://schemas.openxmlformats.org/officeDocument/2006/relationships/image" Target="../media/image73.emf"/><Relationship Id="rId8" Type="http://schemas.openxmlformats.org/officeDocument/2006/relationships/oleObject" Target="../embeddings/oleObject47.bin"/><Relationship Id="rId3" Type="http://schemas.openxmlformats.org/officeDocument/2006/relationships/oleObject" Target="../embeddings/oleObject45.bin"/><Relationship Id="rId12" Type="http://schemas.openxmlformats.org/officeDocument/2006/relationships/oleObject" Target="../embeddings/oleObject49.bin"/><Relationship Id="rId17" Type="http://schemas.openxmlformats.org/officeDocument/2006/relationships/image" Target="../media/image60.emf"/><Relationship Id="rId25" Type="http://schemas.openxmlformats.org/officeDocument/2006/relationships/image" Target="../media/image64.emf"/><Relationship Id="rId33" Type="http://schemas.openxmlformats.org/officeDocument/2006/relationships/image" Target="../media/image68.emf"/><Relationship Id="rId38" Type="http://schemas.openxmlformats.org/officeDocument/2006/relationships/oleObject" Target="../embeddings/oleObject62.bin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0.bin"/><Relationship Id="rId18" Type="http://schemas.openxmlformats.org/officeDocument/2006/relationships/image" Target="../media/image82.png"/><Relationship Id="rId26" Type="http://schemas.openxmlformats.org/officeDocument/2006/relationships/image" Target="../media/image86.emf"/><Relationship Id="rId3" Type="http://schemas.openxmlformats.org/officeDocument/2006/relationships/oleObject" Target="../embeddings/oleObject65.bin"/><Relationship Id="rId21" Type="http://schemas.openxmlformats.org/officeDocument/2006/relationships/oleObject" Target="../embeddings/oleObject74.bin"/><Relationship Id="rId34" Type="http://schemas.openxmlformats.org/officeDocument/2006/relationships/image" Target="../media/image90.emf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79.emf"/><Relationship Id="rId17" Type="http://schemas.openxmlformats.org/officeDocument/2006/relationships/oleObject" Target="../embeddings/oleObject72.bin"/><Relationship Id="rId25" Type="http://schemas.openxmlformats.org/officeDocument/2006/relationships/oleObject" Target="../embeddings/oleObject76.bin"/><Relationship Id="rId33" Type="http://schemas.openxmlformats.org/officeDocument/2006/relationships/oleObject" Target="../embeddings/oleObject80.bin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81.emf"/><Relationship Id="rId20" Type="http://schemas.openxmlformats.org/officeDocument/2006/relationships/image" Target="../media/image83.emf"/><Relationship Id="rId29" Type="http://schemas.openxmlformats.org/officeDocument/2006/relationships/oleObject" Target="../embeddings/oleObject78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76.emf"/><Relationship Id="rId11" Type="http://schemas.openxmlformats.org/officeDocument/2006/relationships/oleObject" Target="../embeddings/oleObject69.bin"/><Relationship Id="rId24" Type="http://schemas.openxmlformats.org/officeDocument/2006/relationships/image" Target="../media/image85.emf"/><Relationship Id="rId32" Type="http://schemas.openxmlformats.org/officeDocument/2006/relationships/image" Target="../media/image89.emf"/><Relationship Id="rId5" Type="http://schemas.openxmlformats.org/officeDocument/2006/relationships/oleObject" Target="../embeddings/oleObject66.bin"/><Relationship Id="rId15" Type="http://schemas.openxmlformats.org/officeDocument/2006/relationships/oleObject" Target="../embeddings/oleObject71.bin"/><Relationship Id="rId23" Type="http://schemas.openxmlformats.org/officeDocument/2006/relationships/oleObject" Target="../embeddings/oleObject75.bin"/><Relationship Id="rId28" Type="http://schemas.openxmlformats.org/officeDocument/2006/relationships/image" Target="../media/image87.emf"/><Relationship Id="rId10" Type="http://schemas.openxmlformats.org/officeDocument/2006/relationships/image" Target="../media/image78.emf"/><Relationship Id="rId19" Type="http://schemas.openxmlformats.org/officeDocument/2006/relationships/oleObject" Target="../embeddings/oleObject73.bin"/><Relationship Id="rId31" Type="http://schemas.openxmlformats.org/officeDocument/2006/relationships/oleObject" Target="../embeddings/oleObject79.bin"/><Relationship Id="rId4" Type="http://schemas.openxmlformats.org/officeDocument/2006/relationships/image" Target="../media/image75.png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80.emf"/><Relationship Id="rId22" Type="http://schemas.openxmlformats.org/officeDocument/2006/relationships/image" Target="../media/image84.emf"/><Relationship Id="rId27" Type="http://schemas.openxmlformats.org/officeDocument/2006/relationships/oleObject" Target="../embeddings/oleObject77.bin"/><Relationship Id="rId30" Type="http://schemas.openxmlformats.org/officeDocument/2006/relationships/image" Target="../media/image88.emf"/><Relationship Id="rId35" Type="http://schemas.openxmlformats.org/officeDocument/2006/relationships/oleObject" Target="../embeddings/oleObject81.bin"/><Relationship Id="rId8" Type="http://schemas.openxmlformats.org/officeDocument/2006/relationships/image" Target="../media/image77.emf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7.bin"/><Relationship Id="rId18" Type="http://schemas.openxmlformats.org/officeDocument/2006/relationships/image" Target="../media/image98.emf"/><Relationship Id="rId26" Type="http://schemas.openxmlformats.org/officeDocument/2006/relationships/image" Target="../media/image102.emf"/><Relationship Id="rId39" Type="http://schemas.openxmlformats.org/officeDocument/2006/relationships/image" Target="../media/image109.emf"/><Relationship Id="rId21" Type="http://schemas.openxmlformats.org/officeDocument/2006/relationships/oleObject" Target="../embeddings/oleObject91.bin"/><Relationship Id="rId34" Type="http://schemas.openxmlformats.org/officeDocument/2006/relationships/image" Target="../media/image106.emf"/><Relationship Id="rId7" Type="http://schemas.openxmlformats.org/officeDocument/2006/relationships/oleObject" Target="../embeddings/oleObject84.bin"/><Relationship Id="rId12" Type="http://schemas.openxmlformats.org/officeDocument/2006/relationships/image" Target="../media/image95.emf"/><Relationship Id="rId17" Type="http://schemas.openxmlformats.org/officeDocument/2006/relationships/oleObject" Target="../embeddings/oleObject89.bin"/><Relationship Id="rId25" Type="http://schemas.openxmlformats.org/officeDocument/2006/relationships/oleObject" Target="../embeddings/oleObject93.bin"/><Relationship Id="rId33" Type="http://schemas.openxmlformats.org/officeDocument/2006/relationships/oleObject" Target="../embeddings/oleObject97.bin"/><Relationship Id="rId38" Type="http://schemas.openxmlformats.org/officeDocument/2006/relationships/image" Target="../media/image108.emf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97.emf"/><Relationship Id="rId20" Type="http://schemas.openxmlformats.org/officeDocument/2006/relationships/image" Target="../media/image99.emf"/><Relationship Id="rId29" Type="http://schemas.openxmlformats.org/officeDocument/2006/relationships/oleObject" Target="../embeddings/oleObject95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92.emf"/><Relationship Id="rId11" Type="http://schemas.openxmlformats.org/officeDocument/2006/relationships/oleObject" Target="../embeddings/oleObject86.bin"/><Relationship Id="rId24" Type="http://schemas.openxmlformats.org/officeDocument/2006/relationships/image" Target="../media/image101.emf"/><Relationship Id="rId32" Type="http://schemas.openxmlformats.org/officeDocument/2006/relationships/image" Target="../media/image105.emf"/><Relationship Id="rId37" Type="http://schemas.openxmlformats.org/officeDocument/2006/relationships/oleObject" Target="../embeddings/oleObject99.bin"/><Relationship Id="rId5" Type="http://schemas.openxmlformats.org/officeDocument/2006/relationships/oleObject" Target="../embeddings/oleObject83.bin"/><Relationship Id="rId15" Type="http://schemas.openxmlformats.org/officeDocument/2006/relationships/oleObject" Target="../embeddings/oleObject88.bin"/><Relationship Id="rId23" Type="http://schemas.openxmlformats.org/officeDocument/2006/relationships/oleObject" Target="../embeddings/oleObject92.bin"/><Relationship Id="rId28" Type="http://schemas.openxmlformats.org/officeDocument/2006/relationships/image" Target="../media/image103.emf"/><Relationship Id="rId36" Type="http://schemas.openxmlformats.org/officeDocument/2006/relationships/image" Target="../media/image107.emf"/><Relationship Id="rId10" Type="http://schemas.openxmlformats.org/officeDocument/2006/relationships/image" Target="../media/image94.emf"/><Relationship Id="rId19" Type="http://schemas.openxmlformats.org/officeDocument/2006/relationships/oleObject" Target="../embeddings/oleObject90.bin"/><Relationship Id="rId31" Type="http://schemas.openxmlformats.org/officeDocument/2006/relationships/oleObject" Target="../embeddings/oleObject96.bin"/><Relationship Id="rId4" Type="http://schemas.openxmlformats.org/officeDocument/2006/relationships/image" Target="../media/image91.emf"/><Relationship Id="rId9" Type="http://schemas.openxmlformats.org/officeDocument/2006/relationships/oleObject" Target="../embeddings/oleObject85.bin"/><Relationship Id="rId14" Type="http://schemas.openxmlformats.org/officeDocument/2006/relationships/image" Target="../media/image96.emf"/><Relationship Id="rId22" Type="http://schemas.openxmlformats.org/officeDocument/2006/relationships/image" Target="../media/image100.emf"/><Relationship Id="rId27" Type="http://schemas.openxmlformats.org/officeDocument/2006/relationships/oleObject" Target="../embeddings/oleObject94.bin"/><Relationship Id="rId30" Type="http://schemas.openxmlformats.org/officeDocument/2006/relationships/image" Target="../media/image104.emf"/><Relationship Id="rId35" Type="http://schemas.openxmlformats.org/officeDocument/2006/relationships/oleObject" Target="../embeddings/oleObject98.bin"/><Relationship Id="rId8" Type="http://schemas.openxmlformats.org/officeDocument/2006/relationships/image" Target="../media/image93.emf"/><Relationship Id="rId3" Type="http://schemas.openxmlformats.org/officeDocument/2006/relationships/oleObject" Target="../embeddings/oleObject8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487488" y="620688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5.5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定积分的应用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007768" y="2189763"/>
            <a:ext cx="4824536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5.5.1 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微元法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/>
            </a:r>
            <a:b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</a:b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5.5.2 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几何学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中的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应用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/>
            </a:r>
            <a:b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</a:b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5.5.3 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物理学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中的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应用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766" name="Group 38"/>
          <p:cNvGrpSpPr>
            <a:grpSpLocks/>
          </p:cNvGrpSpPr>
          <p:nvPr/>
        </p:nvGrpSpPr>
        <p:grpSpPr bwMode="auto">
          <a:xfrm>
            <a:off x="7078664" y="2262188"/>
            <a:ext cx="3284537" cy="1454149"/>
            <a:chOff x="3504" y="1536"/>
            <a:chExt cx="2069" cy="916"/>
          </a:xfrm>
        </p:grpSpPr>
        <p:graphicFrame>
          <p:nvGraphicFramePr>
            <p:cNvPr id="201767" name="Object 39"/>
            <p:cNvGraphicFramePr>
              <a:graphicFrameLocks noChangeAspect="1"/>
            </p:cNvGraphicFramePr>
            <p:nvPr/>
          </p:nvGraphicFramePr>
          <p:xfrm>
            <a:off x="3681" y="1623"/>
            <a:ext cx="1566" cy="5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210" name="BMP 图象" r:id="rId3" imgW="2486372" imgH="923810" progId="Paint.Picture">
                    <p:embed/>
                  </p:oleObj>
                </mc:Choice>
                <mc:Fallback>
                  <p:oleObj name="BMP 图象" r:id="rId3" imgW="2486372" imgH="923810" progId="Paint.Picture">
                    <p:embed/>
                    <p:pic>
                      <p:nvPicPr>
                        <p:cNvPr id="201767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1" y="1623"/>
                          <a:ext cx="1566" cy="5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28575">
                              <a:solidFill>
                                <a:schemeClr val="hlink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1768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5428" y="2215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211" name="Equation" r:id="rId5" imgW="228600" imgH="241200" progId="Equation.3">
                    <p:embed/>
                  </p:oleObj>
                </mc:Choice>
                <mc:Fallback>
                  <p:oleObj name="Equation" r:id="rId5" imgW="228600" imgH="241200" progId="Equation.3">
                    <p:embed/>
                    <p:pic>
                      <p:nvPicPr>
                        <p:cNvPr id="201768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8" y="2215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1769" name="Object 41"/>
            <p:cNvGraphicFramePr>
              <a:graphicFrameLocks noChangeAspect="1"/>
            </p:cNvGraphicFramePr>
            <p:nvPr>
              <p:extLst/>
            </p:nvPr>
          </p:nvGraphicFramePr>
          <p:xfrm>
            <a:off x="3504" y="1541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212" name="Equation" r:id="rId7" imgW="241200" imgH="317160" progId="Equation.3">
                    <p:embed/>
                  </p:oleObj>
                </mc:Choice>
                <mc:Fallback>
                  <p:oleObj name="Equation" r:id="rId7" imgW="241200" imgH="317160" progId="Equation.3">
                    <p:embed/>
                    <p:pic>
                      <p:nvPicPr>
                        <p:cNvPr id="201769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1541"/>
                          <a:ext cx="15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1770" name="Object 42"/>
            <p:cNvGraphicFramePr>
              <a:graphicFrameLocks noChangeAspect="1"/>
            </p:cNvGraphicFramePr>
            <p:nvPr>
              <p:extLst/>
            </p:nvPr>
          </p:nvGraphicFramePr>
          <p:xfrm>
            <a:off x="4929" y="2204"/>
            <a:ext cx="44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2213" name="Equation" r:id="rId9" imgW="711000" imgH="393480" progId="Equation.3">
                    <p:embed/>
                  </p:oleObj>
                </mc:Choice>
                <mc:Fallback>
                  <p:oleObj name="Equation" r:id="rId9" imgW="711000" imgH="393480" progId="Equation.3">
                    <p:embed/>
                    <p:pic>
                      <p:nvPicPr>
                        <p:cNvPr id="20177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9" y="2204"/>
                          <a:ext cx="448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1771" name="Line 43"/>
            <p:cNvSpPr>
              <a:spLocks noChangeShapeType="1"/>
            </p:cNvSpPr>
            <p:nvPr/>
          </p:nvSpPr>
          <p:spPr bwMode="auto">
            <a:xfrm>
              <a:off x="3605" y="2163"/>
              <a:ext cx="196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1772" name="Line 44"/>
            <p:cNvSpPr>
              <a:spLocks noChangeShapeType="1"/>
            </p:cNvSpPr>
            <p:nvPr/>
          </p:nvSpPr>
          <p:spPr bwMode="auto">
            <a:xfrm flipV="1">
              <a:off x="3701" y="1536"/>
              <a:ext cx="0" cy="77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01738" name="Rectangle 10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2590800" cy="4572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求由摆线</a:t>
            </a:r>
          </a:p>
        </p:txBody>
      </p:sp>
      <p:graphicFrame>
        <p:nvGraphicFramePr>
          <p:cNvPr id="201739" name="Object 11"/>
          <p:cNvGraphicFramePr>
            <a:graphicFrameLocks noChangeAspect="1"/>
          </p:cNvGraphicFramePr>
          <p:nvPr>
            <p:extLst/>
          </p:nvPr>
        </p:nvGraphicFramePr>
        <p:xfrm>
          <a:off x="4421188" y="285750"/>
          <a:ext cx="45069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14" name="Equation" r:id="rId11" imgW="4508280" imgH="406080" progId="Equation.3">
                  <p:embed/>
                </p:oleObj>
              </mc:Choice>
              <mc:Fallback>
                <p:oleObj name="Equation" r:id="rId11" imgW="4508280" imgH="406080" progId="Equation.3">
                  <p:embed/>
                  <p:pic>
                    <p:nvPicPr>
                      <p:cNvPr id="2017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1188" y="285750"/>
                        <a:ext cx="4506912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0" name="Object 12"/>
          <p:cNvGraphicFramePr>
            <a:graphicFrameLocks noChangeAspect="1"/>
          </p:cNvGraphicFramePr>
          <p:nvPr>
            <p:extLst/>
          </p:nvPr>
        </p:nvGraphicFramePr>
        <p:xfrm>
          <a:off x="9024938" y="298450"/>
          <a:ext cx="103346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15" name="Equation" r:id="rId13" imgW="1028520" imgH="406080" progId="Equation.3">
                  <p:embed/>
                </p:oleObj>
              </mc:Choice>
              <mc:Fallback>
                <p:oleObj name="Equation" r:id="rId13" imgW="1028520" imgH="406080" progId="Equation.3">
                  <p:embed/>
                  <p:pic>
                    <p:nvPicPr>
                      <p:cNvPr id="20174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24938" y="298450"/>
                        <a:ext cx="1033462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41" name="Text Box 13"/>
          <p:cNvSpPr txBox="1">
            <a:spLocks noChangeArrowheads="1"/>
          </p:cNvSpPr>
          <p:nvPr/>
        </p:nvSpPr>
        <p:spPr bwMode="auto">
          <a:xfrm>
            <a:off x="1676400" y="776288"/>
            <a:ext cx="5905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的一拱与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轴所围平面图形的面积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201742" name="Object 14"/>
          <p:cNvGraphicFramePr>
            <a:graphicFrameLocks noChangeAspect="1"/>
          </p:cNvGraphicFramePr>
          <p:nvPr>
            <p:extLst/>
          </p:nvPr>
        </p:nvGraphicFramePr>
        <p:xfrm>
          <a:off x="2990850" y="1555750"/>
          <a:ext cx="2400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16" name="Equation" r:id="rId15" imgW="2400120" imgH="406080" progId="Equation.3">
                  <p:embed/>
                </p:oleObj>
              </mc:Choice>
              <mc:Fallback>
                <p:oleObj name="Equation" r:id="rId15" imgW="2400120" imgH="406080" progId="Equation.3">
                  <p:embed/>
                  <p:pic>
                    <p:nvPicPr>
                      <p:cNvPr id="20174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0850" y="1555750"/>
                        <a:ext cx="24003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43" name="Text Box 15"/>
          <p:cNvSpPr txBox="1">
            <a:spLocks noChangeArrowheads="1"/>
          </p:cNvSpPr>
          <p:nvPr/>
        </p:nvSpPr>
        <p:spPr bwMode="auto">
          <a:xfrm>
            <a:off x="1756146" y="14493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01744" name="Object 16"/>
          <p:cNvGraphicFramePr>
            <a:graphicFrameLocks noChangeAspect="1"/>
          </p:cNvGraphicFramePr>
          <p:nvPr>
            <p:extLst/>
          </p:nvPr>
        </p:nvGraphicFramePr>
        <p:xfrm>
          <a:off x="5422900" y="1562100"/>
          <a:ext cx="2222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17" name="Equation" r:id="rId17" imgW="2222280" imgH="406080" progId="Equation.3">
                  <p:embed/>
                </p:oleObj>
              </mc:Choice>
              <mc:Fallback>
                <p:oleObj name="Equation" r:id="rId17" imgW="2222280" imgH="406080" progId="Equation.3">
                  <p:embed/>
                  <p:pic>
                    <p:nvPicPr>
                      <p:cNvPr id="2017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900" y="1562100"/>
                        <a:ext cx="22225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5" name="Object 17"/>
          <p:cNvGraphicFramePr>
            <a:graphicFrameLocks noChangeAspect="1"/>
          </p:cNvGraphicFramePr>
          <p:nvPr>
            <p:extLst/>
          </p:nvPr>
        </p:nvGraphicFramePr>
        <p:xfrm>
          <a:off x="3070226" y="2857500"/>
          <a:ext cx="27797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18" name="Equation" r:id="rId19" imgW="2781000" imgH="850680" progId="Equation.3">
                  <p:embed/>
                </p:oleObj>
              </mc:Choice>
              <mc:Fallback>
                <p:oleObj name="Equation" r:id="rId19" imgW="2781000" imgH="850680" progId="Equation.3">
                  <p:embed/>
                  <p:pic>
                    <p:nvPicPr>
                      <p:cNvPr id="2017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0226" y="2857500"/>
                        <a:ext cx="27797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6" name="Object 18"/>
          <p:cNvGraphicFramePr>
            <a:graphicFrameLocks noChangeAspect="1"/>
          </p:cNvGraphicFramePr>
          <p:nvPr>
            <p:extLst/>
          </p:nvPr>
        </p:nvGraphicFramePr>
        <p:xfrm>
          <a:off x="6438900" y="3644900"/>
          <a:ext cx="1485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19" name="Equation" r:id="rId21" imgW="1485720" imgH="850680" progId="Equation.3">
                  <p:embed/>
                </p:oleObj>
              </mc:Choice>
              <mc:Fallback>
                <p:oleObj name="Equation" r:id="rId21" imgW="1485720" imgH="850680" progId="Equation.3">
                  <p:embed/>
                  <p:pic>
                    <p:nvPicPr>
                      <p:cNvPr id="2017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900" y="3644900"/>
                        <a:ext cx="14859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7" name="Object 19"/>
          <p:cNvGraphicFramePr>
            <a:graphicFrameLocks noChangeAspect="1"/>
          </p:cNvGraphicFramePr>
          <p:nvPr>
            <p:extLst/>
          </p:nvPr>
        </p:nvGraphicFramePr>
        <p:xfrm>
          <a:off x="3095626" y="3689350"/>
          <a:ext cx="27416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20" name="Equation" r:id="rId23" imgW="2743200" imgH="825480" progId="Equation.3">
                  <p:embed/>
                </p:oleObj>
              </mc:Choice>
              <mc:Fallback>
                <p:oleObj name="Equation" r:id="rId23" imgW="2743200" imgH="825480" progId="Equation.3">
                  <p:embed/>
                  <p:pic>
                    <p:nvPicPr>
                      <p:cNvPr id="2017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26" y="3689350"/>
                        <a:ext cx="2741613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8" name="Object 20"/>
          <p:cNvGraphicFramePr>
            <a:graphicFrameLocks noChangeAspect="1"/>
          </p:cNvGraphicFramePr>
          <p:nvPr>
            <p:extLst/>
          </p:nvPr>
        </p:nvGraphicFramePr>
        <p:xfrm>
          <a:off x="3101976" y="4451350"/>
          <a:ext cx="286702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21" name="Equation" r:id="rId25" imgW="2869920" imgH="876240" progId="Equation.3">
                  <p:embed/>
                </p:oleObj>
              </mc:Choice>
              <mc:Fallback>
                <p:oleObj name="Equation" r:id="rId25" imgW="2869920" imgH="876240" progId="Equation.3">
                  <p:embed/>
                  <p:pic>
                    <p:nvPicPr>
                      <p:cNvPr id="20174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976" y="4451350"/>
                        <a:ext cx="2867025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49" name="Object 21"/>
          <p:cNvGraphicFramePr>
            <a:graphicFrameLocks noChangeAspect="1"/>
          </p:cNvGraphicFramePr>
          <p:nvPr>
            <p:extLst/>
          </p:nvPr>
        </p:nvGraphicFramePr>
        <p:xfrm>
          <a:off x="3130550" y="5441950"/>
          <a:ext cx="1003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22" name="Equation" r:id="rId27" imgW="1002960" imgH="431640" progId="Equation.3">
                  <p:embed/>
                </p:oleObj>
              </mc:Choice>
              <mc:Fallback>
                <p:oleObj name="Equation" r:id="rId27" imgW="1002960" imgH="431640" progId="Equation.3">
                  <p:embed/>
                  <p:pic>
                    <p:nvPicPr>
                      <p:cNvPr id="20174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0" y="5441950"/>
                        <a:ext cx="10033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50" name="Object 22"/>
          <p:cNvGraphicFramePr>
            <a:graphicFrameLocks noChangeAspect="1"/>
          </p:cNvGraphicFramePr>
          <p:nvPr>
            <p:extLst/>
          </p:nvPr>
        </p:nvGraphicFramePr>
        <p:xfrm>
          <a:off x="4184650" y="5321300"/>
          <a:ext cx="495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23" name="Equation" r:id="rId29" imgW="495000" imgH="850680" progId="Equation.3">
                  <p:embed/>
                </p:oleObj>
              </mc:Choice>
              <mc:Fallback>
                <p:oleObj name="Equation" r:id="rId29" imgW="495000" imgH="850680" progId="Equation.3">
                  <p:embed/>
                  <p:pic>
                    <p:nvPicPr>
                      <p:cNvPr id="20175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4650" y="5321300"/>
                        <a:ext cx="4953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51" name="Object 23"/>
          <p:cNvGraphicFramePr>
            <a:graphicFrameLocks noChangeAspect="1"/>
          </p:cNvGraphicFramePr>
          <p:nvPr>
            <p:extLst/>
          </p:nvPr>
        </p:nvGraphicFramePr>
        <p:xfrm>
          <a:off x="4724400" y="5321300"/>
          <a:ext cx="36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24" name="Equation" r:id="rId31" imgW="368280" imgH="850680" progId="Equation.3">
                  <p:embed/>
                </p:oleObj>
              </mc:Choice>
              <mc:Fallback>
                <p:oleObj name="Equation" r:id="rId31" imgW="368280" imgH="850680" progId="Equation.3">
                  <p:embed/>
                  <p:pic>
                    <p:nvPicPr>
                      <p:cNvPr id="2017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5321300"/>
                        <a:ext cx="3683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52" name="Object 24"/>
          <p:cNvGraphicFramePr>
            <a:graphicFrameLocks noChangeAspect="1"/>
          </p:cNvGraphicFramePr>
          <p:nvPr>
            <p:extLst/>
          </p:nvPr>
        </p:nvGraphicFramePr>
        <p:xfrm>
          <a:off x="5200650" y="5321300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25" name="Equation" r:id="rId33" imgW="266400" imgH="850680" progId="Equation.3">
                  <p:embed/>
                </p:oleObj>
              </mc:Choice>
              <mc:Fallback>
                <p:oleObj name="Equation" r:id="rId33" imgW="266400" imgH="850680" progId="Equation.3">
                  <p:embed/>
                  <p:pic>
                    <p:nvPicPr>
                      <p:cNvPr id="20175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0650" y="5321300"/>
                        <a:ext cx="2667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1753" name="Object 25"/>
          <p:cNvGraphicFramePr>
            <a:graphicFrameLocks noChangeAspect="1"/>
          </p:cNvGraphicFramePr>
          <p:nvPr>
            <p:extLst/>
          </p:nvPr>
        </p:nvGraphicFramePr>
        <p:xfrm>
          <a:off x="5562600" y="5427663"/>
          <a:ext cx="1130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26" name="Equation" r:id="rId35" imgW="1130040" imgH="520560" progId="Equation.3">
                  <p:embed/>
                </p:oleObj>
              </mc:Choice>
              <mc:Fallback>
                <p:oleObj name="Equation" r:id="rId35" imgW="1130040" imgH="520560" progId="Equation.3">
                  <p:embed/>
                  <p:pic>
                    <p:nvPicPr>
                      <p:cNvPr id="20175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5427663"/>
                        <a:ext cx="11303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54" name="Rectangle 26"/>
          <p:cNvSpPr>
            <a:spLocks noChangeArrowheads="1"/>
          </p:cNvSpPr>
          <p:nvPr/>
        </p:nvSpPr>
        <p:spPr bwMode="auto">
          <a:xfrm>
            <a:off x="2759075" y="1438274"/>
            <a:ext cx="990600" cy="619125"/>
          </a:xfrm>
          <a:prstGeom prst="rect">
            <a:avLst/>
          </a:prstGeom>
          <a:solidFill>
            <a:srgbClr val="0070C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1755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9542242"/>
              </p:ext>
            </p:extLst>
          </p:nvPr>
        </p:nvGraphicFramePr>
        <p:xfrm>
          <a:off x="2454276" y="1307356"/>
          <a:ext cx="1295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27" name="Equation" r:id="rId37" imgW="1295280" imgH="825480" progId="Equation.3">
                  <p:embed/>
                </p:oleObj>
              </mc:Choice>
              <mc:Fallback>
                <p:oleObj name="Equation" r:id="rId37" imgW="1295280" imgH="825480" progId="Equation.3">
                  <p:embed/>
                  <p:pic>
                    <p:nvPicPr>
                      <p:cNvPr id="20175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4276" y="1307356"/>
                        <a:ext cx="1295400" cy="825500"/>
                      </a:xfrm>
                      <a:prstGeom prst="rect">
                        <a:avLst/>
                      </a:prstGeom>
                      <a:solidFill>
                        <a:srgbClr val="0070C0"/>
                      </a:solidFill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56" name="Rectangle 28"/>
          <p:cNvSpPr>
            <a:spLocks noChangeArrowheads="1"/>
          </p:cNvSpPr>
          <p:nvPr/>
        </p:nvSpPr>
        <p:spPr bwMode="auto">
          <a:xfrm>
            <a:off x="8077200" y="2619375"/>
            <a:ext cx="76200" cy="6365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1757" name="Object 29"/>
          <p:cNvGraphicFramePr>
            <a:graphicFrameLocks noChangeAspect="1"/>
          </p:cNvGraphicFramePr>
          <p:nvPr>
            <p:extLst/>
          </p:nvPr>
        </p:nvGraphicFramePr>
        <p:xfrm>
          <a:off x="3055938" y="2047875"/>
          <a:ext cx="32496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28" name="Equation" r:id="rId39" imgW="3251160" imgH="825480" progId="Equation.3">
                  <p:embed/>
                </p:oleObj>
              </mc:Choice>
              <mc:Fallback>
                <p:oleObj name="Equation" r:id="rId39" imgW="3251160" imgH="825480" progId="Equation.3">
                  <p:embed/>
                  <p:pic>
                    <p:nvPicPr>
                      <p:cNvPr id="20175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5938" y="2047875"/>
                        <a:ext cx="3249612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101"/>
          <p:cNvGraphicFramePr>
            <a:graphicFrameLocks noChangeAspect="1"/>
          </p:cNvGraphicFramePr>
          <p:nvPr>
            <p:extLst/>
          </p:nvPr>
        </p:nvGraphicFramePr>
        <p:xfrm>
          <a:off x="6903076" y="3265467"/>
          <a:ext cx="304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229" name="Equation" r:id="rId41" imgW="304560" imgH="317160" progId="Equation.3">
                  <p:embed/>
                </p:oleObj>
              </mc:Choice>
              <mc:Fallback>
                <p:oleObj name="Equation" r:id="rId41" imgW="304560" imgH="317160" progId="Equation.3">
                  <p:embed/>
                  <p:pic>
                    <p:nvPicPr>
                      <p:cNvPr id="30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3076" y="3265467"/>
                        <a:ext cx="3048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17817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1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1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1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0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1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0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0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0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4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3200400" cy="533400"/>
          </a:xfrm>
        </p:spPr>
        <p:txBody>
          <a:bodyPr/>
          <a:lstStyle/>
          <a:p>
            <a:pPr algn="l"/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(3)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极坐标情形</a:t>
            </a:r>
          </a:p>
        </p:txBody>
      </p:sp>
      <p:graphicFrame>
        <p:nvGraphicFramePr>
          <p:cNvPr id="166915" name="Object 3"/>
          <p:cNvGraphicFramePr>
            <a:graphicFrameLocks noChangeAspect="1"/>
          </p:cNvGraphicFramePr>
          <p:nvPr>
            <p:extLst/>
          </p:nvPr>
        </p:nvGraphicFramePr>
        <p:xfrm>
          <a:off x="2076450" y="1016000"/>
          <a:ext cx="4356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50" name="Equation" r:id="rId3" imgW="4356000" imgH="431640" progId="Equation.3">
                  <p:embed/>
                </p:oleObj>
              </mc:Choice>
              <mc:Fallback>
                <p:oleObj name="Equation" r:id="rId3" imgW="4356000" imgH="431640" progId="Equation.3">
                  <p:embed/>
                  <p:pic>
                    <p:nvPicPr>
                      <p:cNvPr id="1669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0" y="1016000"/>
                        <a:ext cx="43561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16" name="Text Box 4"/>
          <p:cNvSpPr txBox="1">
            <a:spLocks noChangeArrowheads="1"/>
          </p:cNvSpPr>
          <p:nvPr/>
        </p:nvSpPr>
        <p:spPr bwMode="auto">
          <a:xfrm>
            <a:off x="6477000" y="928688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求由曲线</a:t>
            </a:r>
          </a:p>
        </p:txBody>
      </p:sp>
      <p:graphicFrame>
        <p:nvGraphicFramePr>
          <p:cNvPr id="166917" name="Object 5"/>
          <p:cNvGraphicFramePr>
            <a:graphicFrameLocks noChangeAspect="1"/>
          </p:cNvGraphicFramePr>
          <p:nvPr>
            <p:extLst/>
          </p:nvPr>
        </p:nvGraphicFramePr>
        <p:xfrm>
          <a:off x="8051800" y="1041400"/>
          <a:ext cx="1270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51" name="Equation" r:id="rId5" imgW="1269720" imgH="406080" progId="Equation.3">
                  <p:embed/>
                </p:oleObj>
              </mc:Choice>
              <mc:Fallback>
                <p:oleObj name="Equation" r:id="rId5" imgW="1269720" imgH="406080" progId="Equation.3">
                  <p:embed/>
                  <p:pic>
                    <p:nvPicPr>
                      <p:cNvPr id="1669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1800" y="1041400"/>
                        <a:ext cx="12700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18" name="Text Box 6"/>
          <p:cNvSpPr txBox="1">
            <a:spLocks noChangeArrowheads="1"/>
          </p:cNvSpPr>
          <p:nvPr/>
        </p:nvSpPr>
        <p:spPr bwMode="auto">
          <a:xfrm>
            <a:off x="9302750" y="935007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及</a:t>
            </a:r>
          </a:p>
        </p:txBody>
      </p:sp>
      <p:graphicFrame>
        <p:nvGraphicFramePr>
          <p:cNvPr id="166919" name="Object 7"/>
          <p:cNvGraphicFramePr>
            <a:graphicFrameLocks noChangeAspect="1"/>
          </p:cNvGraphicFramePr>
          <p:nvPr>
            <p:extLst/>
          </p:nvPr>
        </p:nvGraphicFramePr>
        <p:xfrm>
          <a:off x="1714500" y="1617117"/>
          <a:ext cx="2743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52" name="Equation" r:id="rId7" imgW="2743200" imgH="444240" progId="Equation.3">
                  <p:embed/>
                </p:oleObj>
              </mc:Choice>
              <mc:Fallback>
                <p:oleObj name="Equation" r:id="rId7" imgW="2743200" imgH="444240" progId="Equation.3">
                  <p:embed/>
                  <p:pic>
                    <p:nvPicPr>
                      <p:cNvPr id="1669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500" y="1617117"/>
                        <a:ext cx="27432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20" name="Text Box 8"/>
          <p:cNvSpPr txBox="1">
            <a:spLocks noChangeArrowheads="1"/>
          </p:cNvSpPr>
          <p:nvPr/>
        </p:nvSpPr>
        <p:spPr bwMode="auto">
          <a:xfrm>
            <a:off x="4457700" y="1556792"/>
            <a:ext cx="419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围成的曲边扇形的面积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66921" name="Line 9"/>
          <p:cNvSpPr>
            <a:spLocks noChangeShapeType="1"/>
          </p:cNvSpPr>
          <p:nvPr/>
        </p:nvSpPr>
        <p:spPr bwMode="auto">
          <a:xfrm flipV="1">
            <a:off x="7315200" y="4999038"/>
            <a:ext cx="2057400" cy="685800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6922" name="Line 10"/>
          <p:cNvSpPr>
            <a:spLocks noChangeShapeType="1"/>
          </p:cNvSpPr>
          <p:nvPr/>
        </p:nvSpPr>
        <p:spPr bwMode="auto">
          <a:xfrm flipV="1">
            <a:off x="7315201" y="3559176"/>
            <a:ext cx="1508125" cy="2125663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6923" name="Arc 11"/>
          <p:cNvSpPr>
            <a:spLocks/>
          </p:cNvSpPr>
          <p:nvPr/>
        </p:nvSpPr>
        <p:spPr bwMode="auto">
          <a:xfrm>
            <a:off x="7315200" y="3965576"/>
            <a:ext cx="2001838" cy="1724025"/>
          </a:xfrm>
          <a:custGeom>
            <a:avLst/>
            <a:gdLst>
              <a:gd name="G0" fmla="+- 0 0 0"/>
              <a:gd name="G1" fmla="+- 15106 0 0"/>
              <a:gd name="G2" fmla="+- 21600 0 0"/>
              <a:gd name="T0" fmla="*/ 15439 w 17534"/>
              <a:gd name="T1" fmla="*/ 0 h 15106"/>
              <a:gd name="T2" fmla="*/ 17534 w 17534"/>
              <a:gd name="T3" fmla="*/ 2491 h 15106"/>
              <a:gd name="T4" fmla="*/ 0 w 17534"/>
              <a:gd name="T5" fmla="*/ 15106 h 15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534" h="15106" fill="none" extrusionOk="0">
                <a:moveTo>
                  <a:pt x="15439" y="-1"/>
                </a:moveTo>
                <a:cubicBezTo>
                  <a:pt x="16198" y="776"/>
                  <a:pt x="16899" y="1609"/>
                  <a:pt x="17533" y="2491"/>
                </a:cubicBezTo>
              </a:path>
              <a:path w="17534" h="15106" stroke="0" extrusionOk="0">
                <a:moveTo>
                  <a:pt x="15439" y="-1"/>
                </a:moveTo>
                <a:cubicBezTo>
                  <a:pt x="16198" y="776"/>
                  <a:pt x="16899" y="1609"/>
                  <a:pt x="17533" y="2491"/>
                </a:cubicBezTo>
                <a:lnTo>
                  <a:pt x="0" y="15106"/>
                </a:lnTo>
                <a:close/>
              </a:path>
            </a:pathLst>
          </a:custGeom>
          <a:solidFill>
            <a:srgbClr val="6666FF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6924" name="Freeform 12"/>
          <p:cNvSpPr>
            <a:spLocks/>
          </p:cNvSpPr>
          <p:nvPr/>
        </p:nvSpPr>
        <p:spPr bwMode="auto">
          <a:xfrm>
            <a:off x="8823325" y="3559176"/>
            <a:ext cx="571500" cy="1439863"/>
          </a:xfrm>
          <a:custGeom>
            <a:avLst/>
            <a:gdLst>
              <a:gd name="T0" fmla="*/ 0 w 400"/>
              <a:gd name="T1" fmla="*/ 0 h 1008"/>
              <a:gd name="T2" fmla="*/ 288 w 400"/>
              <a:gd name="T3" fmla="*/ 288 h 1008"/>
              <a:gd name="T4" fmla="*/ 384 w 400"/>
              <a:gd name="T5" fmla="*/ 720 h 1008"/>
              <a:gd name="T6" fmla="*/ 384 w 400"/>
              <a:gd name="T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00" h="1008">
                <a:moveTo>
                  <a:pt x="0" y="0"/>
                </a:moveTo>
                <a:cubicBezTo>
                  <a:pt x="112" y="84"/>
                  <a:pt x="224" y="168"/>
                  <a:pt x="288" y="288"/>
                </a:cubicBezTo>
                <a:cubicBezTo>
                  <a:pt x="352" y="408"/>
                  <a:pt x="368" y="600"/>
                  <a:pt x="384" y="720"/>
                </a:cubicBezTo>
                <a:cubicBezTo>
                  <a:pt x="400" y="840"/>
                  <a:pt x="384" y="960"/>
                  <a:pt x="384" y="1008"/>
                </a:cubicBezTo>
              </a:path>
            </a:pathLst>
          </a:cu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66925" name="Object 13"/>
          <p:cNvGraphicFramePr>
            <a:graphicFrameLocks noChangeAspect="1"/>
          </p:cNvGraphicFramePr>
          <p:nvPr>
            <p:extLst/>
          </p:nvPr>
        </p:nvGraphicFramePr>
        <p:xfrm>
          <a:off x="9371013" y="4022716"/>
          <a:ext cx="1142748" cy="36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53" name="Equation" r:id="rId9" imgW="1269720" imgH="406080" progId="Equation.3">
                  <p:embed/>
                </p:oleObj>
              </mc:Choice>
              <mc:Fallback>
                <p:oleObj name="Equation" r:id="rId9" imgW="1269720" imgH="406080" progId="Equation.3">
                  <p:embed/>
                  <p:pic>
                    <p:nvPicPr>
                      <p:cNvPr id="1669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1013" y="4022716"/>
                        <a:ext cx="1142748" cy="3654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6926" name="Group 14"/>
          <p:cNvGrpSpPr>
            <a:grpSpLocks/>
          </p:cNvGrpSpPr>
          <p:nvPr/>
        </p:nvGrpSpPr>
        <p:grpSpPr bwMode="auto">
          <a:xfrm>
            <a:off x="7315200" y="5484838"/>
            <a:ext cx="795338" cy="217488"/>
            <a:chOff x="3648" y="3455"/>
            <a:chExt cx="501" cy="137"/>
          </a:xfrm>
        </p:grpSpPr>
        <p:sp>
          <p:nvSpPr>
            <p:cNvPr id="166927" name="Arc 15"/>
            <p:cNvSpPr>
              <a:spLocks/>
            </p:cNvSpPr>
            <p:nvPr/>
          </p:nvSpPr>
          <p:spPr bwMode="auto">
            <a:xfrm>
              <a:off x="3648" y="3477"/>
              <a:ext cx="333" cy="104"/>
            </a:xfrm>
            <a:custGeom>
              <a:avLst/>
              <a:gdLst>
                <a:gd name="G0" fmla="+- 0 0 0"/>
                <a:gd name="G1" fmla="+- 6785 0 0"/>
                <a:gd name="G2" fmla="+- 21600 0 0"/>
                <a:gd name="T0" fmla="*/ 20507 w 21600"/>
                <a:gd name="T1" fmla="*/ 0 h 6785"/>
                <a:gd name="T2" fmla="*/ 21600 w 21600"/>
                <a:gd name="T3" fmla="*/ 6785 h 6785"/>
                <a:gd name="T4" fmla="*/ 0 w 21600"/>
                <a:gd name="T5" fmla="*/ 6785 h 6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6785" fill="none" extrusionOk="0">
                  <a:moveTo>
                    <a:pt x="20506" y="0"/>
                  </a:moveTo>
                  <a:cubicBezTo>
                    <a:pt x="21230" y="2188"/>
                    <a:pt x="21600" y="4479"/>
                    <a:pt x="21600" y="6785"/>
                  </a:cubicBezTo>
                </a:path>
                <a:path w="21600" h="6785" stroke="0" extrusionOk="0">
                  <a:moveTo>
                    <a:pt x="20506" y="0"/>
                  </a:moveTo>
                  <a:cubicBezTo>
                    <a:pt x="21230" y="2188"/>
                    <a:pt x="21600" y="4479"/>
                    <a:pt x="21600" y="6785"/>
                  </a:cubicBezTo>
                  <a:lnTo>
                    <a:pt x="0" y="6785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66928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3991" y="3455"/>
            <a:ext cx="158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154" name="Equation" r:id="rId11" imgW="279360" imgH="241200" progId="Equation.3">
                    <p:embed/>
                  </p:oleObj>
                </mc:Choice>
                <mc:Fallback>
                  <p:oleObj name="Equation" r:id="rId11" imgW="279360" imgH="241200" progId="Equation.3">
                    <p:embed/>
                    <p:pic>
                      <p:nvPicPr>
                        <p:cNvPr id="166928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91" y="3455"/>
                          <a:ext cx="158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6929" name="Line 17"/>
          <p:cNvSpPr>
            <a:spLocks noChangeShapeType="1"/>
          </p:cNvSpPr>
          <p:nvPr/>
        </p:nvSpPr>
        <p:spPr bwMode="auto">
          <a:xfrm flipV="1">
            <a:off x="7315200" y="4244976"/>
            <a:ext cx="1987550" cy="1439863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6930" name="Arc 18"/>
          <p:cNvSpPr>
            <a:spLocks/>
          </p:cNvSpPr>
          <p:nvPr/>
        </p:nvSpPr>
        <p:spPr bwMode="auto">
          <a:xfrm>
            <a:off x="7356476" y="5094288"/>
            <a:ext cx="987425" cy="590550"/>
          </a:xfrm>
          <a:custGeom>
            <a:avLst/>
            <a:gdLst>
              <a:gd name="G0" fmla="+- 0 0 0"/>
              <a:gd name="G1" fmla="+- 12917 0 0"/>
              <a:gd name="G2" fmla="+- 21600 0 0"/>
              <a:gd name="T0" fmla="*/ 17312 w 21600"/>
              <a:gd name="T1" fmla="*/ 0 h 12917"/>
              <a:gd name="T2" fmla="*/ 21600 w 21600"/>
              <a:gd name="T3" fmla="*/ 12917 h 12917"/>
              <a:gd name="T4" fmla="*/ 0 w 21600"/>
              <a:gd name="T5" fmla="*/ 12917 h 12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2917" fill="none" extrusionOk="0">
                <a:moveTo>
                  <a:pt x="17312" y="-1"/>
                </a:moveTo>
                <a:cubicBezTo>
                  <a:pt x="20096" y="3731"/>
                  <a:pt x="21600" y="8261"/>
                  <a:pt x="21600" y="12917"/>
                </a:cubicBezTo>
              </a:path>
              <a:path w="21600" h="12917" stroke="0" extrusionOk="0">
                <a:moveTo>
                  <a:pt x="17312" y="-1"/>
                </a:moveTo>
                <a:cubicBezTo>
                  <a:pt x="20096" y="3731"/>
                  <a:pt x="21600" y="8261"/>
                  <a:pt x="21600" y="12917"/>
                </a:cubicBezTo>
                <a:lnTo>
                  <a:pt x="0" y="12917"/>
                </a:lnTo>
                <a:close/>
              </a:path>
            </a:pathLst>
          </a:custGeom>
          <a:noFill/>
          <a:ln w="28575">
            <a:solidFill>
              <a:srgbClr val="CFBC3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66931" name="Object 19"/>
          <p:cNvGraphicFramePr>
            <a:graphicFrameLocks noChangeAspect="1"/>
          </p:cNvGraphicFramePr>
          <p:nvPr>
            <p:extLst/>
          </p:nvPr>
        </p:nvGraphicFramePr>
        <p:xfrm>
          <a:off x="8382000" y="5308602"/>
          <a:ext cx="228420" cy="297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55" name="Equation" r:id="rId13" imgW="253800" imgH="330120" progId="Equation.3">
                  <p:embed/>
                </p:oleObj>
              </mc:Choice>
              <mc:Fallback>
                <p:oleObj name="Equation" r:id="rId13" imgW="253800" imgH="330120" progId="Equation.3">
                  <p:embed/>
                  <p:pic>
                    <p:nvPicPr>
                      <p:cNvPr id="1669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5308602"/>
                        <a:ext cx="228420" cy="2971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32" name="Line 20"/>
          <p:cNvSpPr>
            <a:spLocks noChangeShapeType="1"/>
          </p:cNvSpPr>
          <p:nvPr/>
        </p:nvSpPr>
        <p:spPr bwMode="auto">
          <a:xfrm flipV="1">
            <a:off x="7383463" y="3885041"/>
            <a:ext cx="1785292" cy="1731535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6933" name="Arc 21"/>
          <p:cNvSpPr>
            <a:spLocks/>
          </p:cNvSpPr>
          <p:nvPr/>
        </p:nvSpPr>
        <p:spPr bwMode="auto">
          <a:xfrm>
            <a:off x="7357272" y="4960265"/>
            <a:ext cx="792000" cy="792000"/>
          </a:xfrm>
          <a:custGeom>
            <a:avLst/>
            <a:gdLst>
              <a:gd name="G0" fmla="+- 0 0 0"/>
              <a:gd name="G1" fmla="+- 15542 0 0"/>
              <a:gd name="G2" fmla="+- 21600 0 0"/>
              <a:gd name="T0" fmla="*/ 15000 w 17269"/>
              <a:gd name="T1" fmla="*/ 0 h 15542"/>
              <a:gd name="T2" fmla="*/ 17269 w 17269"/>
              <a:gd name="T3" fmla="*/ 2568 h 15542"/>
              <a:gd name="T4" fmla="*/ 0 w 17269"/>
              <a:gd name="T5" fmla="*/ 15542 h 15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269" h="15542" fill="none" extrusionOk="0">
                <a:moveTo>
                  <a:pt x="15000" y="-1"/>
                </a:moveTo>
                <a:cubicBezTo>
                  <a:pt x="15823" y="794"/>
                  <a:pt x="16582" y="1653"/>
                  <a:pt x="17269" y="2567"/>
                </a:cubicBezTo>
              </a:path>
              <a:path w="17269" h="15542" stroke="0" extrusionOk="0">
                <a:moveTo>
                  <a:pt x="15000" y="-1"/>
                </a:moveTo>
                <a:cubicBezTo>
                  <a:pt x="15823" y="794"/>
                  <a:pt x="16582" y="1653"/>
                  <a:pt x="17269" y="2567"/>
                </a:cubicBezTo>
                <a:lnTo>
                  <a:pt x="0" y="15542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66934" name="Object 22"/>
          <p:cNvGraphicFramePr>
            <a:graphicFrameLocks noChangeAspect="1"/>
          </p:cNvGraphicFramePr>
          <p:nvPr>
            <p:extLst/>
          </p:nvPr>
        </p:nvGraphicFramePr>
        <p:xfrm>
          <a:off x="7699643" y="4181717"/>
          <a:ext cx="399330" cy="280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56" name="Equation" r:id="rId15" imgW="469800" imgH="330120" progId="Equation.3">
                  <p:embed/>
                </p:oleObj>
              </mc:Choice>
              <mc:Fallback>
                <p:oleObj name="Equation" r:id="rId15" imgW="469800" imgH="330120" progId="Equation.3">
                  <p:embed/>
                  <p:pic>
                    <p:nvPicPr>
                      <p:cNvPr id="16693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9643" y="4181717"/>
                        <a:ext cx="399330" cy="2806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35" name="Freeform 23"/>
          <p:cNvSpPr>
            <a:spLocks/>
          </p:cNvSpPr>
          <p:nvPr/>
        </p:nvSpPr>
        <p:spPr bwMode="auto">
          <a:xfrm>
            <a:off x="8001001" y="4478337"/>
            <a:ext cx="136525" cy="547688"/>
          </a:xfrm>
          <a:custGeom>
            <a:avLst/>
            <a:gdLst>
              <a:gd name="T0" fmla="*/ 0 w 384"/>
              <a:gd name="T1" fmla="*/ 0 h 480"/>
              <a:gd name="T2" fmla="*/ 384 w 384"/>
              <a:gd name="T3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84" h="480">
                <a:moveTo>
                  <a:pt x="0" y="0"/>
                </a:moveTo>
                <a:cubicBezTo>
                  <a:pt x="160" y="200"/>
                  <a:pt x="320" y="400"/>
                  <a:pt x="384" y="480"/>
                </a:cubicBezTo>
              </a:path>
            </a:pathLst>
          </a:custGeom>
          <a:noFill/>
          <a:ln w="19050" cmpd="sng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6936" name="Text Box 24"/>
          <p:cNvSpPr txBox="1">
            <a:spLocks noChangeArrowheads="1"/>
          </p:cNvSpPr>
          <p:nvPr/>
        </p:nvSpPr>
        <p:spPr bwMode="auto">
          <a:xfrm>
            <a:off x="2019300" y="22098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在区间</a:t>
            </a:r>
          </a:p>
        </p:txBody>
      </p:sp>
      <p:graphicFrame>
        <p:nvGraphicFramePr>
          <p:cNvPr id="166937" name="Object 25"/>
          <p:cNvGraphicFramePr>
            <a:graphicFrameLocks noChangeAspect="1"/>
          </p:cNvGraphicFramePr>
          <p:nvPr>
            <p:extLst/>
          </p:nvPr>
        </p:nvGraphicFramePr>
        <p:xfrm>
          <a:off x="3149600" y="2338388"/>
          <a:ext cx="965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57" name="Equation" r:id="rId17" imgW="965160" imgH="393480" progId="Equation.3">
                  <p:embed/>
                </p:oleObj>
              </mc:Choice>
              <mc:Fallback>
                <p:oleObj name="Equation" r:id="rId17" imgW="965160" imgH="393480" progId="Equation.3">
                  <p:embed/>
                  <p:pic>
                    <p:nvPicPr>
                      <p:cNvPr id="16693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2338388"/>
                        <a:ext cx="9652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38" name="Text Box 26"/>
          <p:cNvSpPr txBox="1">
            <a:spLocks noChangeArrowheads="1"/>
          </p:cNvSpPr>
          <p:nvPr/>
        </p:nvSpPr>
        <p:spPr bwMode="auto">
          <a:xfrm>
            <a:off x="4038600" y="22098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上任取小区间</a:t>
            </a:r>
          </a:p>
        </p:txBody>
      </p:sp>
      <p:graphicFrame>
        <p:nvGraphicFramePr>
          <p:cNvPr id="166939" name="Object 27"/>
          <p:cNvGraphicFramePr>
            <a:graphicFrameLocks noChangeAspect="1"/>
          </p:cNvGraphicFramePr>
          <p:nvPr>
            <p:extLst/>
          </p:nvPr>
        </p:nvGraphicFramePr>
        <p:xfrm>
          <a:off x="6369050" y="2324100"/>
          <a:ext cx="1625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58" name="Equation" r:id="rId19" imgW="1625400" imgH="406080" progId="Equation.3">
                  <p:embed/>
                </p:oleObj>
              </mc:Choice>
              <mc:Fallback>
                <p:oleObj name="Equation" r:id="rId19" imgW="1625400" imgH="406080" progId="Equation.3">
                  <p:embed/>
                  <p:pic>
                    <p:nvPicPr>
                      <p:cNvPr id="16693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9050" y="2324100"/>
                        <a:ext cx="16256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40" name="Text Box 28"/>
          <p:cNvSpPr txBox="1">
            <a:spLocks noChangeArrowheads="1"/>
          </p:cNvSpPr>
          <p:nvPr/>
        </p:nvSpPr>
        <p:spPr bwMode="auto">
          <a:xfrm>
            <a:off x="1676400" y="2819401"/>
            <a:ext cx="723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则对应该小区间上曲边扇形面积的近似值为</a:t>
            </a:r>
          </a:p>
        </p:txBody>
      </p:sp>
      <p:graphicFrame>
        <p:nvGraphicFramePr>
          <p:cNvPr id="166941" name="Object 29"/>
          <p:cNvGraphicFramePr>
            <a:graphicFrameLocks noChangeAspect="1"/>
          </p:cNvGraphicFramePr>
          <p:nvPr>
            <p:extLst/>
          </p:nvPr>
        </p:nvGraphicFramePr>
        <p:xfrm>
          <a:off x="3371851" y="3511550"/>
          <a:ext cx="26781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59" name="Equation" r:id="rId21" imgW="2679480" imgH="850680" progId="Equation.3">
                  <p:embed/>
                </p:oleObj>
              </mc:Choice>
              <mc:Fallback>
                <p:oleObj name="Equation" r:id="rId21" imgW="2679480" imgH="850680" progId="Equation.3">
                  <p:embed/>
                  <p:pic>
                    <p:nvPicPr>
                      <p:cNvPr id="16694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1851" y="3511550"/>
                        <a:ext cx="26781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6942" name="Text Box 30"/>
          <p:cNvSpPr txBox="1">
            <a:spLocks noChangeArrowheads="1"/>
          </p:cNvSpPr>
          <p:nvPr/>
        </p:nvSpPr>
        <p:spPr bwMode="auto">
          <a:xfrm>
            <a:off x="1752600" y="4419601"/>
            <a:ext cx="4057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所求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曲边扇形的面积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166943" name="Object 31"/>
          <p:cNvGraphicFramePr>
            <a:graphicFrameLocks noChangeAspect="1"/>
          </p:cNvGraphicFramePr>
          <p:nvPr>
            <p:extLst/>
          </p:nvPr>
        </p:nvGraphicFramePr>
        <p:xfrm>
          <a:off x="3359150" y="5111750"/>
          <a:ext cx="2717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60" name="Equation" r:id="rId23" imgW="2717640" imgH="850680" progId="Equation.3">
                  <p:embed/>
                </p:oleObj>
              </mc:Choice>
              <mc:Fallback>
                <p:oleObj name="Equation" r:id="rId23" imgW="2717640" imgH="850680" progId="Equation.3">
                  <p:embed/>
                  <p:pic>
                    <p:nvPicPr>
                      <p:cNvPr id="16694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5111750"/>
                        <a:ext cx="27178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6944" name="Group 32"/>
          <p:cNvGrpSpPr>
            <a:grpSpLocks/>
          </p:cNvGrpSpPr>
          <p:nvPr/>
        </p:nvGrpSpPr>
        <p:grpSpPr bwMode="auto">
          <a:xfrm>
            <a:off x="7315200" y="5181600"/>
            <a:ext cx="579438" cy="503238"/>
            <a:chOff x="3648" y="3264"/>
            <a:chExt cx="365" cy="317"/>
          </a:xfrm>
        </p:grpSpPr>
        <p:sp>
          <p:nvSpPr>
            <p:cNvPr id="166945" name="Arc 33"/>
            <p:cNvSpPr>
              <a:spLocks/>
            </p:cNvSpPr>
            <p:nvPr/>
          </p:nvSpPr>
          <p:spPr bwMode="auto">
            <a:xfrm>
              <a:off x="3648" y="3412"/>
              <a:ext cx="208" cy="169"/>
            </a:xfrm>
            <a:custGeom>
              <a:avLst/>
              <a:gdLst>
                <a:gd name="G0" fmla="+- 0 0 0"/>
                <a:gd name="G1" fmla="+- 17713 0 0"/>
                <a:gd name="G2" fmla="+- 21600 0 0"/>
                <a:gd name="T0" fmla="*/ 12361 w 21600"/>
                <a:gd name="T1" fmla="*/ 0 h 17713"/>
                <a:gd name="T2" fmla="*/ 21600 w 21600"/>
                <a:gd name="T3" fmla="*/ 17713 h 17713"/>
                <a:gd name="T4" fmla="*/ 0 w 21600"/>
                <a:gd name="T5" fmla="*/ 17713 h 177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7713" fill="none" extrusionOk="0">
                  <a:moveTo>
                    <a:pt x="12361" y="-1"/>
                  </a:moveTo>
                  <a:cubicBezTo>
                    <a:pt x="18150" y="4039"/>
                    <a:pt x="21600" y="10653"/>
                    <a:pt x="21600" y="17713"/>
                  </a:cubicBezTo>
                </a:path>
                <a:path w="21600" h="17713" stroke="0" extrusionOk="0">
                  <a:moveTo>
                    <a:pt x="12361" y="-1"/>
                  </a:moveTo>
                  <a:cubicBezTo>
                    <a:pt x="18150" y="4039"/>
                    <a:pt x="21600" y="10653"/>
                    <a:pt x="21600" y="17713"/>
                  </a:cubicBezTo>
                  <a:lnTo>
                    <a:pt x="0" y="17713"/>
                  </a:lnTo>
                  <a:close/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66946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3840" y="3264"/>
            <a:ext cx="173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3161" name="Equation" r:id="rId25" imgW="304560" imgH="406080" progId="Equation.3">
                    <p:embed/>
                  </p:oleObj>
                </mc:Choice>
                <mc:Fallback>
                  <p:oleObj name="Equation" r:id="rId25" imgW="304560" imgH="406080" progId="Equation.3">
                    <p:embed/>
                    <p:pic>
                      <p:nvPicPr>
                        <p:cNvPr id="166946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3264"/>
                          <a:ext cx="173" cy="2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6947" name="Group 35"/>
          <p:cNvGrpSpPr>
            <a:grpSpLocks/>
          </p:cNvGrpSpPr>
          <p:nvPr/>
        </p:nvGrpSpPr>
        <p:grpSpPr bwMode="auto">
          <a:xfrm>
            <a:off x="7010400" y="5684838"/>
            <a:ext cx="2635250" cy="334962"/>
            <a:chOff x="3456" y="3581"/>
            <a:chExt cx="1660" cy="211"/>
          </a:xfrm>
        </p:grpSpPr>
        <p:grpSp>
          <p:nvGrpSpPr>
            <p:cNvPr id="166948" name="Group 36"/>
            <p:cNvGrpSpPr>
              <a:grpSpLocks/>
            </p:cNvGrpSpPr>
            <p:nvPr/>
          </p:nvGrpSpPr>
          <p:grpSpPr bwMode="auto">
            <a:xfrm>
              <a:off x="3648" y="3581"/>
              <a:ext cx="1468" cy="211"/>
              <a:chOff x="3648" y="3581"/>
              <a:chExt cx="1468" cy="211"/>
            </a:xfrm>
          </p:grpSpPr>
          <p:sp>
            <p:nvSpPr>
              <p:cNvPr id="166949" name="Line 37"/>
              <p:cNvSpPr>
                <a:spLocks noChangeShapeType="1"/>
              </p:cNvSpPr>
              <p:nvPr/>
            </p:nvSpPr>
            <p:spPr bwMode="auto">
              <a:xfrm>
                <a:off x="3648" y="3581"/>
                <a:ext cx="146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66950" name="Object 3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944" y="3648"/>
              <a:ext cx="157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3162" name="Equation" r:id="rId27" imgW="266400" imgH="241200" progId="Equation.3">
                      <p:embed/>
                    </p:oleObj>
                  </mc:Choice>
                  <mc:Fallback>
                    <p:oleObj name="Equation" r:id="rId27" imgW="266400" imgH="241200" progId="Equation.3">
                      <p:embed/>
                      <p:pic>
                        <p:nvPicPr>
                          <p:cNvPr id="166950" name="Object 3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44" y="3648"/>
                            <a:ext cx="157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166951" name="Picture 39"/>
            <p:cNvPicPr>
              <a:picLocks noChangeAspect="1" noChangeArrowheads="1"/>
            </p:cNvPicPr>
            <p:nvPr/>
          </p:nvPicPr>
          <p:blipFill>
            <a:blip r:embed="rId29">
              <a:lum brigh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3592"/>
              <a:ext cx="181" cy="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624599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6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6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6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6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6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6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6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6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6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6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6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6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6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6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66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6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6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6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6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66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66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66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66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66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66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66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66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6" grpId="0" autoUpdateAnimBg="0"/>
      <p:bldP spid="166918" grpId="0" autoUpdateAnimBg="0"/>
      <p:bldP spid="166920" grpId="0" autoUpdateAnimBg="0"/>
      <p:bldP spid="166936" grpId="0" autoUpdateAnimBg="0"/>
      <p:bldP spid="166938" grpId="0" autoUpdateAnimBg="0"/>
      <p:bldP spid="166940" grpId="0" autoUpdateAnimBg="0"/>
      <p:bldP spid="16694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48" name="Arc 12"/>
          <p:cNvSpPr>
            <a:spLocks/>
          </p:cNvSpPr>
          <p:nvPr/>
        </p:nvSpPr>
        <p:spPr bwMode="auto">
          <a:xfrm>
            <a:off x="7315200" y="2216150"/>
            <a:ext cx="838200" cy="806450"/>
          </a:xfrm>
          <a:custGeom>
            <a:avLst/>
            <a:gdLst>
              <a:gd name="G0" fmla="+- 18288 0 0"/>
              <a:gd name="G1" fmla="+- 0 0 0"/>
              <a:gd name="G2" fmla="+- 21600 0 0"/>
              <a:gd name="T0" fmla="*/ 5844 w 18288"/>
              <a:gd name="T1" fmla="*/ 17655 h 17655"/>
              <a:gd name="T2" fmla="*/ 0 w 18288"/>
              <a:gd name="T3" fmla="*/ 11494 h 17655"/>
              <a:gd name="T4" fmla="*/ 18288 w 18288"/>
              <a:gd name="T5" fmla="*/ 0 h 176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288" h="17655" fill="none" extrusionOk="0">
                <a:moveTo>
                  <a:pt x="5843" y="17655"/>
                </a:moveTo>
                <a:cubicBezTo>
                  <a:pt x="3507" y="16008"/>
                  <a:pt x="1521" y="13914"/>
                  <a:pt x="0" y="11493"/>
                </a:cubicBezTo>
              </a:path>
              <a:path w="18288" h="17655" stroke="0" extrusionOk="0">
                <a:moveTo>
                  <a:pt x="5843" y="17655"/>
                </a:moveTo>
                <a:cubicBezTo>
                  <a:pt x="3507" y="16008"/>
                  <a:pt x="1521" y="13914"/>
                  <a:pt x="0" y="11493"/>
                </a:cubicBezTo>
                <a:lnTo>
                  <a:pt x="18288" y="0"/>
                </a:lnTo>
                <a:close/>
              </a:path>
            </a:pathLst>
          </a:custGeom>
          <a:solidFill>
            <a:srgbClr val="6666FF">
              <a:alpha val="50000"/>
            </a:srgb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7938" name="Text Box 2"/>
          <p:cNvSpPr txBox="1">
            <a:spLocks noChangeArrowheads="1"/>
          </p:cNvSpPr>
          <p:nvPr/>
        </p:nvSpPr>
        <p:spPr bwMode="auto">
          <a:xfrm>
            <a:off x="8001000" y="5334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对应 </a:t>
            </a:r>
            <a:r>
              <a:rPr lang="zh-CN" altLang="en-US" i="1">
                <a:solidFill>
                  <a:srgbClr val="000000"/>
                </a:solidFill>
                <a:sym typeface="Symbol" panose="05050102010706020507" pitchFamily="18" charset="2"/>
              </a:rPr>
              <a:t></a:t>
            </a: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  </a:t>
            </a:r>
            <a:r>
              <a:rPr lang="zh-CN" altLang="en-US">
                <a:solidFill>
                  <a:srgbClr val="000000"/>
                </a:solidFill>
              </a:rPr>
              <a:t>从 </a:t>
            </a:r>
            <a:r>
              <a:rPr lang="en-US" altLang="zh-CN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变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536575"/>
            <a:ext cx="4343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计算阿基米德螺线</a:t>
            </a:r>
          </a:p>
        </p:txBody>
      </p:sp>
      <p:sp>
        <p:nvSpPr>
          <p:cNvPr id="167940" name="Text Box 4"/>
          <p:cNvSpPr txBox="1">
            <a:spLocks noChangeArrowheads="1"/>
          </p:cNvSpPr>
          <p:nvPr/>
        </p:nvSpPr>
        <p:spPr bwMode="auto">
          <a:xfrm>
            <a:off x="2063750" y="19192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67941" name="Object 5"/>
          <p:cNvGraphicFramePr>
            <a:graphicFrameLocks noChangeAspect="1"/>
          </p:cNvGraphicFramePr>
          <p:nvPr>
            <p:extLst/>
          </p:nvPr>
        </p:nvGraphicFramePr>
        <p:xfrm>
          <a:off x="5861050" y="614363"/>
          <a:ext cx="2146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62" name="Equation" r:id="rId3" imgW="2145960" imgH="406080" progId="Equation.3">
                  <p:embed/>
                </p:oleObj>
              </mc:Choice>
              <mc:Fallback>
                <p:oleObj name="Equation" r:id="rId3" imgW="2145960" imgH="406080" progId="Equation.3">
                  <p:embed/>
                  <p:pic>
                    <p:nvPicPr>
                      <p:cNvPr id="1679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1050" y="614363"/>
                        <a:ext cx="21463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942" name="Line 6"/>
          <p:cNvSpPr>
            <a:spLocks noChangeShapeType="1"/>
          </p:cNvSpPr>
          <p:nvPr/>
        </p:nvSpPr>
        <p:spPr bwMode="auto">
          <a:xfrm flipH="1">
            <a:off x="7318375" y="2209800"/>
            <a:ext cx="838200" cy="5334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7943" name="Arc 7"/>
          <p:cNvSpPr>
            <a:spLocks/>
          </p:cNvSpPr>
          <p:nvPr/>
        </p:nvSpPr>
        <p:spPr bwMode="auto">
          <a:xfrm>
            <a:off x="7929563" y="1981201"/>
            <a:ext cx="544512" cy="34131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40 w 42990"/>
              <a:gd name="T1" fmla="*/ 26818 h 26818"/>
              <a:gd name="T2" fmla="*/ 42990 w 42990"/>
              <a:gd name="T3" fmla="*/ 18595 h 26818"/>
              <a:gd name="T4" fmla="*/ 21600 w 42990"/>
              <a:gd name="T5" fmla="*/ 21600 h 268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90" h="26818" fill="none" extrusionOk="0">
                <a:moveTo>
                  <a:pt x="639" y="26818"/>
                </a:moveTo>
                <a:cubicBezTo>
                  <a:pt x="214" y="25111"/>
                  <a:pt x="0" y="2335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2368" y="0"/>
                  <a:pt x="41491" y="7931"/>
                  <a:pt x="42989" y="18595"/>
                </a:cubicBezTo>
              </a:path>
              <a:path w="42990" h="26818" stroke="0" extrusionOk="0">
                <a:moveTo>
                  <a:pt x="639" y="26818"/>
                </a:moveTo>
                <a:cubicBezTo>
                  <a:pt x="214" y="25111"/>
                  <a:pt x="0" y="23358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2368" y="0"/>
                  <a:pt x="41491" y="7931"/>
                  <a:pt x="42989" y="18595"/>
                </a:cubicBezTo>
                <a:lnTo>
                  <a:pt x="21600" y="21600"/>
                </a:lnTo>
                <a:close/>
              </a:path>
            </a:pathLst>
          </a:cu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67944" name="Object 8"/>
          <p:cNvGraphicFramePr>
            <a:graphicFrameLocks noChangeAspect="1"/>
          </p:cNvGraphicFramePr>
          <p:nvPr>
            <p:extLst/>
          </p:nvPr>
        </p:nvGraphicFramePr>
        <p:xfrm>
          <a:off x="8458200" y="1755776"/>
          <a:ext cx="228600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63" name="Equation" r:id="rId5" imgW="241200" imgH="317160" progId="Equation.3">
                  <p:embed/>
                </p:oleObj>
              </mc:Choice>
              <mc:Fallback>
                <p:oleObj name="Equation" r:id="rId5" imgW="241200" imgH="317160" progId="Equation.3">
                  <p:embed/>
                  <p:pic>
                    <p:nvPicPr>
                      <p:cNvPr id="1679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1755776"/>
                        <a:ext cx="228600" cy="301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945" name="Arc 9"/>
          <p:cNvSpPr>
            <a:spLocks/>
          </p:cNvSpPr>
          <p:nvPr/>
        </p:nvSpPr>
        <p:spPr bwMode="auto">
          <a:xfrm>
            <a:off x="7851775" y="2193925"/>
            <a:ext cx="323850" cy="323850"/>
          </a:xfrm>
          <a:custGeom>
            <a:avLst/>
            <a:gdLst>
              <a:gd name="G0" fmla="+- 18298 0 0"/>
              <a:gd name="G1" fmla="+- 0 0 0"/>
              <a:gd name="G2" fmla="+- 21600 0 0"/>
              <a:gd name="T0" fmla="*/ 6199 w 18298"/>
              <a:gd name="T1" fmla="*/ 17894 h 17894"/>
              <a:gd name="T2" fmla="*/ 0 w 18298"/>
              <a:gd name="T3" fmla="*/ 11479 h 17894"/>
              <a:gd name="T4" fmla="*/ 18298 w 18298"/>
              <a:gd name="T5" fmla="*/ 0 h 17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298" h="17894" fill="none" extrusionOk="0">
                <a:moveTo>
                  <a:pt x="6199" y="17893"/>
                </a:moveTo>
                <a:cubicBezTo>
                  <a:pt x="3709" y="16209"/>
                  <a:pt x="1597" y="14025"/>
                  <a:pt x="0" y="11478"/>
                </a:cubicBezTo>
              </a:path>
              <a:path w="18298" h="17894" stroke="0" extrusionOk="0">
                <a:moveTo>
                  <a:pt x="6199" y="17893"/>
                </a:moveTo>
                <a:cubicBezTo>
                  <a:pt x="3709" y="16209"/>
                  <a:pt x="1597" y="14025"/>
                  <a:pt x="0" y="11478"/>
                </a:cubicBezTo>
                <a:lnTo>
                  <a:pt x="18298" y="0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67946" name="Object 10"/>
          <p:cNvGraphicFramePr>
            <a:graphicFrameLocks noChangeAspect="1"/>
          </p:cNvGraphicFramePr>
          <p:nvPr>
            <p:extLst/>
          </p:nvPr>
        </p:nvGraphicFramePr>
        <p:xfrm>
          <a:off x="8007351" y="2762357"/>
          <a:ext cx="446087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64" name="Equation" r:id="rId7" imgW="469800" imgH="330120" progId="Equation.3">
                  <p:embed/>
                </p:oleObj>
              </mc:Choice>
              <mc:Fallback>
                <p:oleObj name="Equation" r:id="rId7" imgW="469800" imgH="330120" progId="Equation.3">
                  <p:embed/>
                  <p:pic>
                    <p:nvPicPr>
                      <p:cNvPr id="1679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7351" y="2762357"/>
                        <a:ext cx="446087" cy="312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949" name="Line 13"/>
          <p:cNvSpPr>
            <a:spLocks noChangeShapeType="1"/>
          </p:cNvSpPr>
          <p:nvPr/>
        </p:nvSpPr>
        <p:spPr bwMode="auto">
          <a:xfrm flipH="1">
            <a:off x="7529513" y="2209800"/>
            <a:ext cx="609600" cy="9144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67950" name="Object 14"/>
          <p:cNvGraphicFramePr>
            <a:graphicFrameLocks noChangeAspect="1"/>
          </p:cNvGraphicFramePr>
          <p:nvPr>
            <p:extLst/>
          </p:nvPr>
        </p:nvGraphicFramePr>
        <p:xfrm>
          <a:off x="4114800" y="1758950"/>
          <a:ext cx="163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65" name="Equation" r:id="rId9" imgW="1638000" imgH="850680" progId="Equation.3">
                  <p:embed/>
                </p:oleObj>
              </mc:Choice>
              <mc:Fallback>
                <p:oleObj name="Equation" r:id="rId9" imgW="1638000" imgH="850680" progId="Equation.3">
                  <p:embed/>
                  <p:pic>
                    <p:nvPicPr>
                      <p:cNvPr id="16795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758950"/>
                        <a:ext cx="16383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51" name="Object 15"/>
          <p:cNvGraphicFramePr>
            <a:graphicFrameLocks noChangeAspect="1"/>
          </p:cNvGraphicFramePr>
          <p:nvPr>
            <p:extLst/>
          </p:nvPr>
        </p:nvGraphicFramePr>
        <p:xfrm>
          <a:off x="2895600" y="1793875"/>
          <a:ext cx="1244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66" name="Equation" r:id="rId11" imgW="1244520" imgH="825480" progId="Equation.3">
                  <p:embed/>
                </p:oleObj>
              </mc:Choice>
              <mc:Fallback>
                <p:oleObj name="Equation" r:id="rId11" imgW="1244520" imgH="825480" progId="Equation.3">
                  <p:embed/>
                  <p:pic>
                    <p:nvPicPr>
                      <p:cNvPr id="1679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1793875"/>
                        <a:ext cx="12446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52" name="Object 16"/>
          <p:cNvGraphicFramePr>
            <a:graphicFrameLocks noChangeAspect="1"/>
          </p:cNvGraphicFramePr>
          <p:nvPr>
            <p:extLst/>
          </p:nvPr>
        </p:nvGraphicFramePr>
        <p:xfrm>
          <a:off x="3263900" y="2794000"/>
          <a:ext cx="736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67" name="Equation" r:id="rId13" imgW="736560" imgH="939600" progId="Equation.3">
                  <p:embed/>
                </p:oleObj>
              </mc:Choice>
              <mc:Fallback>
                <p:oleObj name="Equation" r:id="rId13" imgW="736560" imgH="939600" progId="Equation.3">
                  <p:embed/>
                  <p:pic>
                    <p:nvPicPr>
                      <p:cNvPr id="1679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2794000"/>
                        <a:ext cx="7366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53" name="Object 17"/>
          <p:cNvGraphicFramePr>
            <a:graphicFrameLocks noChangeAspect="1"/>
          </p:cNvGraphicFramePr>
          <p:nvPr>
            <p:extLst/>
          </p:nvPr>
        </p:nvGraphicFramePr>
        <p:xfrm>
          <a:off x="4108450" y="2901950"/>
          <a:ext cx="1003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68" name="Equation" r:id="rId15" imgW="1002960" imgH="888840" progId="Equation.3">
                  <p:embed/>
                </p:oleObj>
              </mc:Choice>
              <mc:Fallback>
                <p:oleObj name="Equation" r:id="rId15" imgW="1002960" imgH="888840" progId="Equation.3">
                  <p:embed/>
                  <p:pic>
                    <p:nvPicPr>
                      <p:cNvPr id="1679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8450" y="2901950"/>
                        <a:ext cx="1003300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54" name="Object 18"/>
          <p:cNvGraphicFramePr>
            <a:graphicFrameLocks noChangeAspect="1"/>
          </p:cNvGraphicFramePr>
          <p:nvPr>
            <p:extLst/>
          </p:nvPr>
        </p:nvGraphicFramePr>
        <p:xfrm>
          <a:off x="5200650" y="2857500"/>
          <a:ext cx="406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69" name="Equation" r:id="rId17" imgW="406080" imgH="914400" progId="Equation.3">
                  <p:embed/>
                </p:oleObj>
              </mc:Choice>
              <mc:Fallback>
                <p:oleObj name="Equation" r:id="rId17" imgW="406080" imgH="914400" progId="Equation.3">
                  <p:embed/>
                  <p:pic>
                    <p:nvPicPr>
                      <p:cNvPr id="16795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0650" y="2857500"/>
                        <a:ext cx="406400" cy="914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7955" name="Object 19"/>
          <p:cNvGraphicFramePr>
            <a:graphicFrameLocks noChangeAspect="1"/>
          </p:cNvGraphicFramePr>
          <p:nvPr>
            <p:extLst/>
          </p:nvPr>
        </p:nvGraphicFramePr>
        <p:xfrm>
          <a:off x="3276600" y="4044950"/>
          <a:ext cx="1358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70" name="Equation" r:id="rId19" imgW="1358640" imgH="850680" progId="Equation.3">
                  <p:embed/>
                </p:oleObj>
              </mc:Choice>
              <mc:Fallback>
                <p:oleObj name="Equation" r:id="rId19" imgW="1358640" imgH="850680" progId="Equation.3">
                  <p:embed/>
                  <p:pic>
                    <p:nvPicPr>
                      <p:cNvPr id="16795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044950"/>
                        <a:ext cx="13589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956" name="Text Box 20"/>
          <p:cNvSpPr txBox="1">
            <a:spLocks noChangeArrowheads="1"/>
          </p:cNvSpPr>
          <p:nvPr/>
        </p:nvSpPr>
        <p:spPr bwMode="auto">
          <a:xfrm>
            <a:off x="2783632" y="1081088"/>
            <a:ext cx="407436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到 </a:t>
            </a:r>
            <a:r>
              <a:rPr lang="en-US" altLang="zh-CN" dirty="0">
                <a:solidFill>
                  <a:srgbClr val="000000"/>
                </a:solidFill>
              </a:rPr>
              <a:t>2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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所围图形面积 </a:t>
            </a:r>
            <a:r>
              <a:rPr lang="en-US" altLang="zh-CN" dirty="0">
                <a:solidFill>
                  <a:srgbClr val="000000"/>
                </a:solidFill>
              </a:rPr>
              <a:t>.   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grpSp>
        <p:nvGrpSpPr>
          <p:cNvPr id="167957" name="Group 21"/>
          <p:cNvGrpSpPr>
            <a:grpSpLocks/>
          </p:cNvGrpSpPr>
          <p:nvPr/>
        </p:nvGrpSpPr>
        <p:grpSpPr bwMode="auto">
          <a:xfrm>
            <a:off x="7267576" y="1698625"/>
            <a:ext cx="3019425" cy="1784350"/>
            <a:chOff x="3618" y="1070"/>
            <a:chExt cx="1902" cy="1124"/>
          </a:xfrm>
        </p:grpSpPr>
        <p:graphicFrame>
          <p:nvGraphicFramePr>
            <p:cNvPr id="167958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4999" y="1200"/>
            <a:ext cx="425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4171" name="Equation" r:id="rId21" imgW="711000" imgH="393480" progId="Equation.3">
                    <p:embed/>
                  </p:oleObj>
                </mc:Choice>
                <mc:Fallback>
                  <p:oleObj name="Equation" r:id="rId21" imgW="711000" imgH="393480" progId="Equation.3">
                    <p:embed/>
                    <p:pic>
                      <p:nvPicPr>
                        <p:cNvPr id="167958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9" y="1200"/>
                          <a:ext cx="425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67959" name="Group 23"/>
            <p:cNvGrpSpPr>
              <a:grpSpLocks/>
            </p:cNvGrpSpPr>
            <p:nvPr/>
          </p:nvGrpSpPr>
          <p:grpSpPr bwMode="auto">
            <a:xfrm>
              <a:off x="3618" y="1070"/>
              <a:ext cx="1902" cy="1124"/>
              <a:chOff x="3618" y="1070"/>
              <a:chExt cx="1902" cy="1124"/>
            </a:xfrm>
          </p:grpSpPr>
          <p:graphicFrame>
            <p:nvGraphicFramePr>
              <p:cNvPr id="167960" name="Object 2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61" y="1440"/>
              <a:ext cx="159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4172" name="Equation" r:id="rId23" imgW="266400" imgH="241200" progId="Equation.3">
                      <p:embed/>
                    </p:oleObj>
                  </mc:Choice>
                  <mc:Fallback>
                    <p:oleObj name="Equation" r:id="rId23" imgW="266400" imgH="241200" progId="Equation.3">
                      <p:embed/>
                      <p:pic>
                        <p:nvPicPr>
                          <p:cNvPr id="167960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61" y="1440"/>
                            <a:ext cx="159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7961" name="Line 25"/>
              <p:cNvSpPr>
                <a:spLocks noChangeShapeType="1"/>
              </p:cNvSpPr>
              <p:nvPr/>
            </p:nvSpPr>
            <p:spPr bwMode="auto">
              <a:xfrm>
                <a:off x="4176" y="1392"/>
                <a:ext cx="134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7962" name="Group 26"/>
              <p:cNvGrpSpPr>
                <a:grpSpLocks/>
              </p:cNvGrpSpPr>
              <p:nvPr/>
            </p:nvGrpSpPr>
            <p:grpSpPr bwMode="auto">
              <a:xfrm>
                <a:off x="3618" y="1070"/>
                <a:ext cx="1623" cy="1124"/>
                <a:chOff x="2418" y="1899"/>
                <a:chExt cx="1350" cy="936"/>
              </a:xfrm>
            </p:grpSpPr>
            <p:sp>
              <p:nvSpPr>
                <p:cNvPr id="167963" name="Freeform 27"/>
                <p:cNvSpPr>
                  <a:spLocks/>
                </p:cNvSpPr>
                <p:nvPr/>
              </p:nvSpPr>
              <p:spPr bwMode="auto">
                <a:xfrm>
                  <a:off x="2874" y="1929"/>
                  <a:ext cx="84" cy="228"/>
                </a:xfrm>
                <a:custGeom>
                  <a:avLst/>
                  <a:gdLst>
                    <a:gd name="T0" fmla="*/ 12 w 84"/>
                    <a:gd name="T1" fmla="*/ 228 h 228"/>
                    <a:gd name="T2" fmla="*/ 12 w 84"/>
                    <a:gd name="T3" fmla="*/ 228 h 228"/>
                    <a:gd name="T4" fmla="*/ 18 w 84"/>
                    <a:gd name="T5" fmla="*/ 228 h 228"/>
                    <a:gd name="T6" fmla="*/ 24 w 84"/>
                    <a:gd name="T7" fmla="*/ 228 h 228"/>
                    <a:gd name="T8" fmla="*/ 30 w 84"/>
                    <a:gd name="T9" fmla="*/ 222 h 228"/>
                    <a:gd name="T10" fmla="*/ 30 w 84"/>
                    <a:gd name="T11" fmla="*/ 222 h 228"/>
                    <a:gd name="T12" fmla="*/ 36 w 84"/>
                    <a:gd name="T13" fmla="*/ 222 h 228"/>
                    <a:gd name="T14" fmla="*/ 42 w 84"/>
                    <a:gd name="T15" fmla="*/ 222 h 228"/>
                    <a:gd name="T16" fmla="*/ 42 w 84"/>
                    <a:gd name="T17" fmla="*/ 216 h 228"/>
                    <a:gd name="T18" fmla="*/ 48 w 84"/>
                    <a:gd name="T19" fmla="*/ 216 h 228"/>
                    <a:gd name="T20" fmla="*/ 54 w 84"/>
                    <a:gd name="T21" fmla="*/ 210 h 228"/>
                    <a:gd name="T22" fmla="*/ 54 w 84"/>
                    <a:gd name="T23" fmla="*/ 210 h 228"/>
                    <a:gd name="T24" fmla="*/ 60 w 84"/>
                    <a:gd name="T25" fmla="*/ 204 h 228"/>
                    <a:gd name="T26" fmla="*/ 60 w 84"/>
                    <a:gd name="T27" fmla="*/ 204 h 228"/>
                    <a:gd name="T28" fmla="*/ 66 w 84"/>
                    <a:gd name="T29" fmla="*/ 198 h 228"/>
                    <a:gd name="T30" fmla="*/ 66 w 84"/>
                    <a:gd name="T31" fmla="*/ 192 h 228"/>
                    <a:gd name="T32" fmla="*/ 72 w 84"/>
                    <a:gd name="T33" fmla="*/ 192 h 228"/>
                    <a:gd name="T34" fmla="*/ 72 w 84"/>
                    <a:gd name="T35" fmla="*/ 186 h 228"/>
                    <a:gd name="T36" fmla="*/ 78 w 84"/>
                    <a:gd name="T37" fmla="*/ 180 h 228"/>
                    <a:gd name="T38" fmla="*/ 78 w 84"/>
                    <a:gd name="T39" fmla="*/ 174 h 228"/>
                    <a:gd name="T40" fmla="*/ 78 w 84"/>
                    <a:gd name="T41" fmla="*/ 174 h 228"/>
                    <a:gd name="T42" fmla="*/ 78 w 84"/>
                    <a:gd name="T43" fmla="*/ 168 h 228"/>
                    <a:gd name="T44" fmla="*/ 84 w 84"/>
                    <a:gd name="T45" fmla="*/ 162 h 228"/>
                    <a:gd name="T46" fmla="*/ 84 w 84"/>
                    <a:gd name="T47" fmla="*/ 156 h 228"/>
                    <a:gd name="T48" fmla="*/ 84 w 84"/>
                    <a:gd name="T49" fmla="*/ 150 h 228"/>
                    <a:gd name="T50" fmla="*/ 84 w 84"/>
                    <a:gd name="T51" fmla="*/ 144 h 228"/>
                    <a:gd name="T52" fmla="*/ 84 w 84"/>
                    <a:gd name="T53" fmla="*/ 138 h 228"/>
                    <a:gd name="T54" fmla="*/ 84 w 84"/>
                    <a:gd name="T55" fmla="*/ 132 h 228"/>
                    <a:gd name="T56" fmla="*/ 84 w 84"/>
                    <a:gd name="T57" fmla="*/ 126 h 228"/>
                    <a:gd name="T58" fmla="*/ 84 w 84"/>
                    <a:gd name="T59" fmla="*/ 120 h 228"/>
                    <a:gd name="T60" fmla="*/ 84 w 84"/>
                    <a:gd name="T61" fmla="*/ 114 h 228"/>
                    <a:gd name="T62" fmla="*/ 84 w 84"/>
                    <a:gd name="T63" fmla="*/ 108 h 228"/>
                    <a:gd name="T64" fmla="*/ 78 w 84"/>
                    <a:gd name="T65" fmla="*/ 102 h 228"/>
                    <a:gd name="T66" fmla="*/ 78 w 84"/>
                    <a:gd name="T67" fmla="*/ 96 h 228"/>
                    <a:gd name="T68" fmla="*/ 78 w 84"/>
                    <a:gd name="T69" fmla="*/ 90 h 228"/>
                    <a:gd name="T70" fmla="*/ 72 w 84"/>
                    <a:gd name="T71" fmla="*/ 84 h 228"/>
                    <a:gd name="T72" fmla="*/ 72 w 84"/>
                    <a:gd name="T73" fmla="*/ 78 h 228"/>
                    <a:gd name="T74" fmla="*/ 66 w 84"/>
                    <a:gd name="T75" fmla="*/ 72 h 228"/>
                    <a:gd name="T76" fmla="*/ 66 w 84"/>
                    <a:gd name="T77" fmla="*/ 66 h 228"/>
                    <a:gd name="T78" fmla="*/ 60 w 84"/>
                    <a:gd name="T79" fmla="*/ 60 h 228"/>
                    <a:gd name="T80" fmla="*/ 60 w 84"/>
                    <a:gd name="T81" fmla="*/ 54 h 228"/>
                    <a:gd name="T82" fmla="*/ 54 w 84"/>
                    <a:gd name="T83" fmla="*/ 48 h 228"/>
                    <a:gd name="T84" fmla="*/ 48 w 84"/>
                    <a:gd name="T85" fmla="*/ 42 h 228"/>
                    <a:gd name="T86" fmla="*/ 42 w 84"/>
                    <a:gd name="T87" fmla="*/ 36 h 228"/>
                    <a:gd name="T88" fmla="*/ 36 w 84"/>
                    <a:gd name="T89" fmla="*/ 30 h 228"/>
                    <a:gd name="T90" fmla="*/ 30 w 84"/>
                    <a:gd name="T91" fmla="*/ 24 h 228"/>
                    <a:gd name="T92" fmla="*/ 24 w 84"/>
                    <a:gd name="T93" fmla="*/ 24 h 228"/>
                    <a:gd name="T94" fmla="*/ 18 w 84"/>
                    <a:gd name="T95" fmla="*/ 18 h 228"/>
                    <a:gd name="T96" fmla="*/ 12 w 84"/>
                    <a:gd name="T97" fmla="*/ 12 h 228"/>
                    <a:gd name="T98" fmla="*/ 6 w 84"/>
                    <a:gd name="T99" fmla="*/ 6 h 228"/>
                    <a:gd name="T100" fmla="*/ 0 w 84"/>
                    <a:gd name="T101" fmla="*/ 0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84" h="228">
                      <a:moveTo>
                        <a:pt x="6" y="228"/>
                      </a:moveTo>
                      <a:lnTo>
                        <a:pt x="6" y="228"/>
                      </a:lnTo>
                      <a:lnTo>
                        <a:pt x="6" y="228"/>
                      </a:lnTo>
                      <a:lnTo>
                        <a:pt x="6" y="228"/>
                      </a:lnTo>
                      <a:lnTo>
                        <a:pt x="12" y="228"/>
                      </a:lnTo>
                      <a:lnTo>
                        <a:pt x="12" y="228"/>
                      </a:lnTo>
                      <a:lnTo>
                        <a:pt x="12" y="228"/>
                      </a:lnTo>
                      <a:lnTo>
                        <a:pt x="12" y="228"/>
                      </a:lnTo>
                      <a:lnTo>
                        <a:pt x="12" y="228"/>
                      </a:lnTo>
                      <a:lnTo>
                        <a:pt x="12" y="228"/>
                      </a:lnTo>
                      <a:lnTo>
                        <a:pt x="12" y="228"/>
                      </a:lnTo>
                      <a:lnTo>
                        <a:pt x="18" y="228"/>
                      </a:lnTo>
                      <a:lnTo>
                        <a:pt x="18" y="228"/>
                      </a:lnTo>
                      <a:lnTo>
                        <a:pt x="18" y="228"/>
                      </a:lnTo>
                      <a:lnTo>
                        <a:pt x="18" y="228"/>
                      </a:lnTo>
                      <a:lnTo>
                        <a:pt x="18" y="228"/>
                      </a:lnTo>
                      <a:lnTo>
                        <a:pt x="18" y="228"/>
                      </a:lnTo>
                      <a:lnTo>
                        <a:pt x="24" y="228"/>
                      </a:lnTo>
                      <a:lnTo>
                        <a:pt x="24" y="228"/>
                      </a:lnTo>
                      <a:lnTo>
                        <a:pt x="24" y="228"/>
                      </a:lnTo>
                      <a:lnTo>
                        <a:pt x="24" y="228"/>
                      </a:lnTo>
                      <a:lnTo>
                        <a:pt x="24" y="228"/>
                      </a:lnTo>
                      <a:lnTo>
                        <a:pt x="24" y="228"/>
                      </a:lnTo>
                      <a:lnTo>
                        <a:pt x="24" y="228"/>
                      </a:lnTo>
                      <a:lnTo>
                        <a:pt x="30" y="222"/>
                      </a:lnTo>
                      <a:lnTo>
                        <a:pt x="30" y="222"/>
                      </a:lnTo>
                      <a:lnTo>
                        <a:pt x="30" y="222"/>
                      </a:lnTo>
                      <a:lnTo>
                        <a:pt x="30" y="222"/>
                      </a:lnTo>
                      <a:lnTo>
                        <a:pt x="30" y="222"/>
                      </a:lnTo>
                      <a:lnTo>
                        <a:pt x="30" y="222"/>
                      </a:lnTo>
                      <a:lnTo>
                        <a:pt x="30" y="222"/>
                      </a:lnTo>
                      <a:lnTo>
                        <a:pt x="36" y="222"/>
                      </a:lnTo>
                      <a:lnTo>
                        <a:pt x="36" y="222"/>
                      </a:lnTo>
                      <a:lnTo>
                        <a:pt x="36" y="222"/>
                      </a:lnTo>
                      <a:lnTo>
                        <a:pt x="36" y="222"/>
                      </a:lnTo>
                      <a:lnTo>
                        <a:pt x="36" y="222"/>
                      </a:lnTo>
                      <a:lnTo>
                        <a:pt x="36" y="222"/>
                      </a:lnTo>
                      <a:lnTo>
                        <a:pt x="36" y="222"/>
                      </a:lnTo>
                      <a:lnTo>
                        <a:pt x="36" y="222"/>
                      </a:lnTo>
                      <a:lnTo>
                        <a:pt x="42" y="222"/>
                      </a:lnTo>
                      <a:lnTo>
                        <a:pt x="42" y="222"/>
                      </a:lnTo>
                      <a:lnTo>
                        <a:pt x="42" y="216"/>
                      </a:lnTo>
                      <a:lnTo>
                        <a:pt x="42" y="216"/>
                      </a:lnTo>
                      <a:lnTo>
                        <a:pt x="42" y="216"/>
                      </a:lnTo>
                      <a:lnTo>
                        <a:pt x="42" y="216"/>
                      </a:lnTo>
                      <a:lnTo>
                        <a:pt x="42" y="216"/>
                      </a:lnTo>
                      <a:lnTo>
                        <a:pt x="48" y="216"/>
                      </a:lnTo>
                      <a:lnTo>
                        <a:pt x="48" y="216"/>
                      </a:lnTo>
                      <a:lnTo>
                        <a:pt x="48" y="216"/>
                      </a:lnTo>
                      <a:lnTo>
                        <a:pt x="48" y="216"/>
                      </a:lnTo>
                      <a:lnTo>
                        <a:pt x="48" y="216"/>
                      </a:lnTo>
                      <a:lnTo>
                        <a:pt x="48" y="216"/>
                      </a:lnTo>
                      <a:lnTo>
                        <a:pt x="48" y="216"/>
                      </a:lnTo>
                      <a:lnTo>
                        <a:pt x="48" y="210"/>
                      </a:lnTo>
                      <a:lnTo>
                        <a:pt x="54" y="210"/>
                      </a:lnTo>
                      <a:lnTo>
                        <a:pt x="54" y="210"/>
                      </a:lnTo>
                      <a:lnTo>
                        <a:pt x="54" y="210"/>
                      </a:lnTo>
                      <a:lnTo>
                        <a:pt x="54" y="210"/>
                      </a:lnTo>
                      <a:lnTo>
                        <a:pt x="54" y="210"/>
                      </a:lnTo>
                      <a:lnTo>
                        <a:pt x="54" y="210"/>
                      </a:lnTo>
                      <a:lnTo>
                        <a:pt x="54" y="210"/>
                      </a:lnTo>
                      <a:lnTo>
                        <a:pt x="54" y="210"/>
                      </a:lnTo>
                      <a:lnTo>
                        <a:pt x="54" y="210"/>
                      </a:lnTo>
                      <a:lnTo>
                        <a:pt x="60" y="204"/>
                      </a:lnTo>
                      <a:lnTo>
                        <a:pt x="60" y="204"/>
                      </a:lnTo>
                      <a:lnTo>
                        <a:pt x="60" y="204"/>
                      </a:lnTo>
                      <a:lnTo>
                        <a:pt x="60" y="204"/>
                      </a:lnTo>
                      <a:lnTo>
                        <a:pt x="60" y="204"/>
                      </a:lnTo>
                      <a:lnTo>
                        <a:pt x="60" y="204"/>
                      </a:lnTo>
                      <a:lnTo>
                        <a:pt x="60" y="204"/>
                      </a:lnTo>
                      <a:lnTo>
                        <a:pt x="60" y="204"/>
                      </a:lnTo>
                      <a:lnTo>
                        <a:pt x="60" y="198"/>
                      </a:lnTo>
                      <a:lnTo>
                        <a:pt x="66" y="198"/>
                      </a:lnTo>
                      <a:lnTo>
                        <a:pt x="66" y="198"/>
                      </a:lnTo>
                      <a:lnTo>
                        <a:pt x="66" y="198"/>
                      </a:lnTo>
                      <a:lnTo>
                        <a:pt x="66" y="198"/>
                      </a:lnTo>
                      <a:lnTo>
                        <a:pt x="66" y="198"/>
                      </a:lnTo>
                      <a:lnTo>
                        <a:pt x="66" y="198"/>
                      </a:lnTo>
                      <a:lnTo>
                        <a:pt x="66" y="198"/>
                      </a:lnTo>
                      <a:lnTo>
                        <a:pt x="66" y="192"/>
                      </a:lnTo>
                      <a:lnTo>
                        <a:pt x="66" y="192"/>
                      </a:lnTo>
                      <a:lnTo>
                        <a:pt x="66" y="192"/>
                      </a:lnTo>
                      <a:lnTo>
                        <a:pt x="72" y="192"/>
                      </a:lnTo>
                      <a:lnTo>
                        <a:pt x="72" y="192"/>
                      </a:lnTo>
                      <a:lnTo>
                        <a:pt x="72" y="192"/>
                      </a:lnTo>
                      <a:lnTo>
                        <a:pt x="72" y="192"/>
                      </a:lnTo>
                      <a:lnTo>
                        <a:pt x="72" y="186"/>
                      </a:lnTo>
                      <a:lnTo>
                        <a:pt x="72" y="186"/>
                      </a:lnTo>
                      <a:lnTo>
                        <a:pt x="72" y="186"/>
                      </a:lnTo>
                      <a:lnTo>
                        <a:pt x="72" y="186"/>
                      </a:lnTo>
                      <a:lnTo>
                        <a:pt x="72" y="186"/>
                      </a:lnTo>
                      <a:lnTo>
                        <a:pt x="72" y="186"/>
                      </a:lnTo>
                      <a:lnTo>
                        <a:pt x="72" y="186"/>
                      </a:lnTo>
                      <a:lnTo>
                        <a:pt x="72" y="180"/>
                      </a:lnTo>
                      <a:lnTo>
                        <a:pt x="78" y="180"/>
                      </a:lnTo>
                      <a:lnTo>
                        <a:pt x="78" y="180"/>
                      </a:lnTo>
                      <a:lnTo>
                        <a:pt x="78" y="180"/>
                      </a:lnTo>
                      <a:lnTo>
                        <a:pt x="78" y="180"/>
                      </a:lnTo>
                      <a:lnTo>
                        <a:pt x="78" y="180"/>
                      </a:lnTo>
                      <a:lnTo>
                        <a:pt x="78" y="174"/>
                      </a:lnTo>
                      <a:lnTo>
                        <a:pt x="78" y="174"/>
                      </a:lnTo>
                      <a:lnTo>
                        <a:pt x="78" y="174"/>
                      </a:lnTo>
                      <a:lnTo>
                        <a:pt x="78" y="174"/>
                      </a:lnTo>
                      <a:lnTo>
                        <a:pt x="78" y="174"/>
                      </a:lnTo>
                      <a:lnTo>
                        <a:pt x="78" y="174"/>
                      </a:lnTo>
                      <a:lnTo>
                        <a:pt x="78" y="168"/>
                      </a:lnTo>
                      <a:lnTo>
                        <a:pt x="78" y="168"/>
                      </a:lnTo>
                      <a:lnTo>
                        <a:pt x="78" y="168"/>
                      </a:lnTo>
                      <a:lnTo>
                        <a:pt x="78" y="168"/>
                      </a:lnTo>
                      <a:lnTo>
                        <a:pt x="78" y="168"/>
                      </a:lnTo>
                      <a:lnTo>
                        <a:pt x="84" y="168"/>
                      </a:lnTo>
                      <a:lnTo>
                        <a:pt x="84" y="162"/>
                      </a:lnTo>
                      <a:lnTo>
                        <a:pt x="84" y="162"/>
                      </a:lnTo>
                      <a:lnTo>
                        <a:pt x="84" y="162"/>
                      </a:lnTo>
                      <a:lnTo>
                        <a:pt x="84" y="162"/>
                      </a:lnTo>
                      <a:lnTo>
                        <a:pt x="84" y="162"/>
                      </a:lnTo>
                      <a:lnTo>
                        <a:pt x="84" y="162"/>
                      </a:lnTo>
                      <a:lnTo>
                        <a:pt x="84" y="156"/>
                      </a:lnTo>
                      <a:lnTo>
                        <a:pt x="84" y="156"/>
                      </a:lnTo>
                      <a:lnTo>
                        <a:pt x="84" y="156"/>
                      </a:lnTo>
                      <a:lnTo>
                        <a:pt x="84" y="156"/>
                      </a:lnTo>
                      <a:lnTo>
                        <a:pt x="84" y="156"/>
                      </a:lnTo>
                      <a:lnTo>
                        <a:pt x="84" y="150"/>
                      </a:lnTo>
                      <a:lnTo>
                        <a:pt x="84" y="150"/>
                      </a:lnTo>
                      <a:lnTo>
                        <a:pt x="84" y="150"/>
                      </a:lnTo>
                      <a:lnTo>
                        <a:pt x="84" y="150"/>
                      </a:lnTo>
                      <a:lnTo>
                        <a:pt x="84" y="150"/>
                      </a:lnTo>
                      <a:lnTo>
                        <a:pt x="84" y="150"/>
                      </a:lnTo>
                      <a:lnTo>
                        <a:pt x="84" y="144"/>
                      </a:lnTo>
                      <a:lnTo>
                        <a:pt x="84" y="144"/>
                      </a:lnTo>
                      <a:lnTo>
                        <a:pt x="84" y="144"/>
                      </a:lnTo>
                      <a:lnTo>
                        <a:pt x="84" y="144"/>
                      </a:lnTo>
                      <a:lnTo>
                        <a:pt x="84" y="144"/>
                      </a:lnTo>
                      <a:lnTo>
                        <a:pt x="84" y="138"/>
                      </a:lnTo>
                      <a:lnTo>
                        <a:pt x="84" y="138"/>
                      </a:lnTo>
                      <a:lnTo>
                        <a:pt x="84" y="138"/>
                      </a:lnTo>
                      <a:lnTo>
                        <a:pt x="84" y="138"/>
                      </a:lnTo>
                      <a:lnTo>
                        <a:pt x="84" y="138"/>
                      </a:lnTo>
                      <a:lnTo>
                        <a:pt x="84" y="132"/>
                      </a:lnTo>
                      <a:lnTo>
                        <a:pt x="84" y="132"/>
                      </a:lnTo>
                      <a:lnTo>
                        <a:pt x="84" y="132"/>
                      </a:lnTo>
                      <a:lnTo>
                        <a:pt x="84" y="132"/>
                      </a:lnTo>
                      <a:lnTo>
                        <a:pt x="84" y="132"/>
                      </a:lnTo>
                      <a:lnTo>
                        <a:pt x="84" y="126"/>
                      </a:lnTo>
                      <a:lnTo>
                        <a:pt x="84" y="126"/>
                      </a:lnTo>
                      <a:lnTo>
                        <a:pt x="84" y="126"/>
                      </a:lnTo>
                      <a:lnTo>
                        <a:pt x="84" y="126"/>
                      </a:lnTo>
                      <a:lnTo>
                        <a:pt x="84" y="126"/>
                      </a:lnTo>
                      <a:lnTo>
                        <a:pt x="84" y="120"/>
                      </a:lnTo>
                      <a:lnTo>
                        <a:pt x="84" y="120"/>
                      </a:lnTo>
                      <a:lnTo>
                        <a:pt x="84" y="120"/>
                      </a:lnTo>
                      <a:lnTo>
                        <a:pt x="84" y="120"/>
                      </a:lnTo>
                      <a:lnTo>
                        <a:pt x="84" y="120"/>
                      </a:lnTo>
                      <a:lnTo>
                        <a:pt x="84" y="114"/>
                      </a:lnTo>
                      <a:lnTo>
                        <a:pt x="84" y="114"/>
                      </a:lnTo>
                      <a:lnTo>
                        <a:pt x="84" y="114"/>
                      </a:lnTo>
                      <a:lnTo>
                        <a:pt x="84" y="114"/>
                      </a:lnTo>
                      <a:lnTo>
                        <a:pt x="84" y="114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84" y="108"/>
                      </a:lnTo>
                      <a:lnTo>
                        <a:pt x="84" y="102"/>
                      </a:lnTo>
                      <a:lnTo>
                        <a:pt x="78" y="102"/>
                      </a:lnTo>
                      <a:lnTo>
                        <a:pt x="78" y="102"/>
                      </a:lnTo>
                      <a:lnTo>
                        <a:pt x="78" y="102"/>
                      </a:lnTo>
                      <a:lnTo>
                        <a:pt x="78" y="102"/>
                      </a:lnTo>
                      <a:lnTo>
                        <a:pt x="78" y="96"/>
                      </a:lnTo>
                      <a:lnTo>
                        <a:pt x="78" y="96"/>
                      </a:lnTo>
                      <a:lnTo>
                        <a:pt x="78" y="96"/>
                      </a:lnTo>
                      <a:lnTo>
                        <a:pt x="78" y="96"/>
                      </a:lnTo>
                      <a:lnTo>
                        <a:pt x="78" y="96"/>
                      </a:lnTo>
                      <a:lnTo>
                        <a:pt x="78" y="90"/>
                      </a:lnTo>
                      <a:lnTo>
                        <a:pt x="78" y="90"/>
                      </a:lnTo>
                      <a:lnTo>
                        <a:pt x="78" y="90"/>
                      </a:lnTo>
                      <a:lnTo>
                        <a:pt x="78" y="90"/>
                      </a:lnTo>
                      <a:lnTo>
                        <a:pt x="78" y="90"/>
                      </a:lnTo>
                      <a:lnTo>
                        <a:pt x="78" y="84"/>
                      </a:lnTo>
                      <a:lnTo>
                        <a:pt x="72" y="84"/>
                      </a:lnTo>
                      <a:lnTo>
                        <a:pt x="72" y="84"/>
                      </a:lnTo>
                      <a:lnTo>
                        <a:pt x="72" y="84"/>
                      </a:lnTo>
                      <a:lnTo>
                        <a:pt x="72" y="78"/>
                      </a:lnTo>
                      <a:lnTo>
                        <a:pt x="72" y="78"/>
                      </a:lnTo>
                      <a:lnTo>
                        <a:pt x="72" y="78"/>
                      </a:lnTo>
                      <a:lnTo>
                        <a:pt x="72" y="78"/>
                      </a:lnTo>
                      <a:lnTo>
                        <a:pt x="72" y="78"/>
                      </a:lnTo>
                      <a:lnTo>
                        <a:pt x="72" y="72"/>
                      </a:lnTo>
                      <a:lnTo>
                        <a:pt x="72" y="72"/>
                      </a:lnTo>
                      <a:lnTo>
                        <a:pt x="66" y="72"/>
                      </a:lnTo>
                      <a:lnTo>
                        <a:pt x="66" y="72"/>
                      </a:lnTo>
                      <a:lnTo>
                        <a:pt x="66" y="72"/>
                      </a:lnTo>
                      <a:lnTo>
                        <a:pt x="66" y="66"/>
                      </a:lnTo>
                      <a:lnTo>
                        <a:pt x="66" y="66"/>
                      </a:lnTo>
                      <a:lnTo>
                        <a:pt x="66" y="66"/>
                      </a:lnTo>
                      <a:lnTo>
                        <a:pt x="66" y="66"/>
                      </a:lnTo>
                      <a:lnTo>
                        <a:pt x="66" y="66"/>
                      </a:lnTo>
                      <a:lnTo>
                        <a:pt x="66" y="60"/>
                      </a:lnTo>
                      <a:lnTo>
                        <a:pt x="60" y="60"/>
                      </a:lnTo>
                      <a:lnTo>
                        <a:pt x="60" y="60"/>
                      </a:lnTo>
                      <a:lnTo>
                        <a:pt x="60" y="60"/>
                      </a:lnTo>
                      <a:lnTo>
                        <a:pt x="60" y="60"/>
                      </a:lnTo>
                      <a:lnTo>
                        <a:pt x="60" y="54"/>
                      </a:lnTo>
                      <a:lnTo>
                        <a:pt x="60" y="54"/>
                      </a:lnTo>
                      <a:lnTo>
                        <a:pt x="60" y="54"/>
                      </a:lnTo>
                      <a:lnTo>
                        <a:pt x="54" y="54"/>
                      </a:lnTo>
                      <a:lnTo>
                        <a:pt x="54" y="54"/>
                      </a:lnTo>
                      <a:lnTo>
                        <a:pt x="54" y="48"/>
                      </a:lnTo>
                      <a:lnTo>
                        <a:pt x="54" y="48"/>
                      </a:lnTo>
                      <a:lnTo>
                        <a:pt x="54" y="48"/>
                      </a:lnTo>
                      <a:lnTo>
                        <a:pt x="54" y="48"/>
                      </a:lnTo>
                      <a:lnTo>
                        <a:pt x="54" y="48"/>
                      </a:lnTo>
                      <a:lnTo>
                        <a:pt x="48" y="48"/>
                      </a:lnTo>
                      <a:lnTo>
                        <a:pt x="48" y="42"/>
                      </a:lnTo>
                      <a:lnTo>
                        <a:pt x="48" y="42"/>
                      </a:lnTo>
                      <a:lnTo>
                        <a:pt x="48" y="42"/>
                      </a:lnTo>
                      <a:lnTo>
                        <a:pt x="48" y="42"/>
                      </a:lnTo>
                      <a:lnTo>
                        <a:pt x="48" y="42"/>
                      </a:lnTo>
                      <a:lnTo>
                        <a:pt x="42" y="36"/>
                      </a:lnTo>
                      <a:lnTo>
                        <a:pt x="42" y="36"/>
                      </a:lnTo>
                      <a:lnTo>
                        <a:pt x="42" y="36"/>
                      </a:lnTo>
                      <a:lnTo>
                        <a:pt x="42" y="36"/>
                      </a:lnTo>
                      <a:lnTo>
                        <a:pt x="42" y="36"/>
                      </a:lnTo>
                      <a:lnTo>
                        <a:pt x="42" y="30"/>
                      </a:lnTo>
                      <a:lnTo>
                        <a:pt x="36" y="30"/>
                      </a:lnTo>
                      <a:lnTo>
                        <a:pt x="36" y="30"/>
                      </a:lnTo>
                      <a:lnTo>
                        <a:pt x="36" y="30"/>
                      </a:lnTo>
                      <a:lnTo>
                        <a:pt x="36" y="30"/>
                      </a:lnTo>
                      <a:lnTo>
                        <a:pt x="36" y="3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4" y="24"/>
                      </a:lnTo>
                      <a:lnTo>
                        <a:pt x="24" y="18"/>
                      </a:lnTo>
                      <a:lnTo>
                        <a:pt x="24" y="18"/>
                      </a:lnTo>
                      <a:lnTo>
                        <a:pt x="24" y="18"/>
                      </a:lnTo>
                      <a:lnTo>
                        <a:pt x="24" y="18"/>
                      </a:lnTo>
                      <a:lnTo>
                        <a:pt x="18" y="18"/>
                      </a:lnTo>
                      <a:lnTo>
                        <a:pt x="18" y="18"/>
                      </a:lnTo>
                      <a:lnTo>
                        <a:pt x="18" y="12"/>
                      </a:lnTo>
                      <a:lnTo>
                        <a:pt x="18" y="12"/>
                      </a:lnTo>
                      <a:lnTo>
                        <a:pt x="18" y="12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2" y="12"/>
                      </a:lnTo>
                      <a:lnTo>
                        <a:pt x="12" y="6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0" y="6"/>
                      </a:lnTo>
                      <a:lnTo>
                        <a:pt x="0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9050">
                  <a:solidFill>
                    <a:srgbClr val="C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7964" name="Freeform 28"/>
                <p:cNvSpPr>
                  <a:spLocks/>
                </p:cNvSpPr>
                <p:nvPr/>
              </p:nvSpPr>
              <p:spPr bwMode="auto">
                <a:xfrm>
                  <a:off x="2430" y="1899"/>
                  <a:ext cx="444" cy="288"/>
                </a:xfrm>
                <a:custGeom>
                  <a:avLst/>
                  <a:gdLst>
                    <a:gd name="T0" fmla="*/ 438 w 444"/>
                    <a:gd name="T1" fmla="*/ 30 h 288"/>
                    <a:gd name="T2" fmla="*/ 432 w 444"/>
                    <a:gd name="T3" fmla="*/ 24 h 288"/>
                    <a:gd name="T4" fmla="*/ 420 w 444"/>
                    <a:gd name="T5" fmla="*/ 18 h 288"/>
                    <a:gd name="T6" fmla="*/ 414 w 444"/>
                    <a:gd name="T7" fmla="*/ 18 h 288"/>
                    <a:gd name="T8" fmla="*/ 408 w 444"/>
                    <a:gd name="T9" fmla="*/ 12 h 288"/>
                    <a:gd name="T10" fmla="*/ 396 w 444"/>
                    <a:gd name="T11" fmla="*/ 12 h 288"/>
                    <a:gd name="T12" fmla="*/ 390 w 444"/>
                    <a:gd name="T13" fmla="*/ 12 h 288"/>
                    <a:gd name="T14" fmla="*/ 378 w 444"/>
                    <a:gd name="T15" fmla="*/ 6 h 288"/>
                    <a:gd name="T16" fmla="*/ 372 w 444"/>
                    <a:gd name="T17" fmla="*/ 6 h 288"/>
                    <a:gd name="T18" fmla="*/ 360 w 444"/>
                    <a:gd name="T19" fmla="*/ 6 h 288"/>
                    <a:gd name="T20" fmla="*/ 348 w 444"/>
                    <a:gd name="T21" fmla="*/ 0 h 288"/>
                    <a:gd name="T22" fmla="*/ 342 w 444"/>
                    <a:gd name="T23" fmla="*/ 0 h 288"/>
                    <a:gd name="T24" fmla="*/ 330 w 444"/>
                    <a:gd name="T25" fmla="*/ 0 h 288"/>
                    <a:gd name="T26" fmla="*/ 318 w 444"/>
                    <a:gd name="T27" fmla="*/ 0 h 288"/>
                    <a:gd name="T28" fmla="*/ 312 w 444"/>
                    <a:gd name="T29" fmla="*/ 0 h 288"/>
                    <a:gd name="T30" fmla="*/ 300 w 444"/>
                    <a:gd name="T31" fmla="*/ 0 h 288"/>
                    <a:gd name="T32" fmla="*/ 288 w 444"/>
                    <a:gd name="T33" fmla="*/ 0 h 288"/>
                    <a:gd name="T34" fmla="*/ 282 w 444"/>
                    <a:gd name="T35" fmla="*/ 6 h 288"/>
                    <a:gd name="T36" fmla="*/ 270 w 444"/>
                    <a:gd name="T37" fmla="*/ 6 h 288"/>
                    <a:gd name="T38" fmla="*/ 258 w 444"/>
                    <a:gd name="T39" fmla="*/ 6 h 288"/>
                    <a:gd name="T40" fmla="*/ 246 w 444"/>
                    <a:gd name="T41" fmla="*/ 12 h 288"/>
                    <a:gd name="T42" fmla="*/ 240 w 444"/>
                    <a:gd name="T43" fmla="*/ 12 h 288"/>
                    <a:gd name="T44" fmla="*/ 228 w 444"/>
                    <a:gd name="T45" fmla="*/ 18 h 288"/>
                    <a:gd name="T46" fmla="*/ 216 w 444"/>
                    <a:gd name="T47" fmla="*/ 24 h 288"/>
                    <a:gd name="T48" fmla="*/ 204 w 444"/>
                    <a:gd name="T49" fmla="*/ 24 h 288"/>
                    <a:gd name="T50" fmla="*/ 198 w 444"/>
                    <a:gd name="T51" fmla="*/ 30 h 288"/>
                    <a:gd name="T52" fmla="*/ 186 w 444"/>
                    <a:gd name="T53" fmla="*/ 36 h 288"/>
                    <a:gd name="T54" fmla="*/ 174 w 444"/>
                    <a:gd name="T55" fmla="*/ 42 h 288"/>
                    <a:gd name="T56" fmla="*/ 162 w 444"/>
                    <a:gd name="T57" fmla="*/ 48 h 288"/>
                    <a:gd name="T58" fmla="*/ 156 w 444"/>
                    <a:gd name="T59" fmla="*/ 54 h 288"/>
                    <a:gd name="T60" fmla="*/ 144 w 444"/>
                    <a:gd name="T61" fmla="*/ 60 h 288"/>
                    <a:gd name="T62" fmla="*/ 132 w 444"/>
                    <a:gd name="T63" fmla="*/ 66 h 288"/>
                    <a:gd name="T64" fmla="*/ 126 w 444"/>
                    <a:gd name="T65" fmla="*/ 78 h 288"/>
                    <a:gd name="T66" fmla="*/ 114 w 444"/>
                    <a:gd name="T67" fmla="*/ 84 h 288"/>
                    <a:gd name="T68" fmla="*/ 108 w 444"/>
                    <a:gd name="T69" fmla="*/ 96 h 288"/>
                    <a:gd name="T70" fmla="*/ 96 w 444"/>
                    <a:gd name="T71" fmla="*/ 102 h 288"/>
                    <a:gd name="T72" fmla="*/ 90 w 444"/>
                    <a:gd name="T73" fmla="*/ 114 h 288"/>
                    <a:gd name="T74" fmla="*/ 78 w 444"/>
                    <a:gd name="T75" fmla="*/ 120 h 288"/>
                    <a:gd name="T76" fmla="*/ 72 w 444"/>
                    <a:gd name="T77" fmla="*/ 132 h 288"/>
                    <a:gd name="T78" fmla="*/ 66 w 444"/>
                    <a:gd name="T79" fmla="*/ 144 h 288"/>
                    <a:gd name="T80" fmla="*/ 54 w 444"/>
                    <a:gd name="T81" fmla="*/ 156 h 288"/>
                    <a:gd name="T82" fmla="*/ 48 w 444"/>
                    <a:gd name="T83" fmla="*/ 168 h 288"/>
                    <a:gd name="T84" fmla="*/ 42 w 444"/>
                    <a:gd name="T85" fmla="*/ 180 h 288"/>
                    <a:gd name="T86" fmla="*/ 36 w 444"/>
                    <a:gd name="T87" fmla="*/ 192 h 288"/>
                    <a:gd name="T88" fmla="*/ 30 w 444"/>
                    <a:gd name="T89" fmla="*/ 204 h 288"/>
                    <a:gd name="T90" fmla="*/ 24 w 444"/>
                    <a:gd name="T91" fmla="*/ 216 h 288"/>
                    <a:gd name="T92" fmla="*/ 18 w 444"/>
                    <a:gd name="T93" fmla="*/ 228 h 288"/>
                    <a:gd name="T94" fmla="*/ 12 w 444"/>
                    <a:gd name="T95" fmla="*/ 240 h 288"/>
                    <a:gd name="T96" fmla="*/ 6 w 444"/>
                    <a:gd name="T97" fmla="*/ 258 h 288"/>
                    <a:gd name="T98" fmla="*/ 0 w 444"/>
                    <a:gd name="T99" fmla="*/ 270 h 288"/>
                    <a:gd name="T100" fmla="*/ 0 w 444"/>
                    <a:gd name="T101" fmla="*/ 282 h 2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444" h="288">
                      <a:moveTo>
                        <a:pt x="444" y="30"/>
                      </a:moveTo>
                      <a:lnTo>
                        <a:pt x="444" y="30"/>
                      </a:lnTo>
                      <a:lnTo>
                        <a:pt x="438" y="30"/>
                      </a:lnTo>
                      <a:lnTo>
                        <a:pt x="438" y="30"/>
                      </a:lnTo>
                      <a:lnTo>
                        <a:pt x="438" y="30"/>
                      </a:lnTo>
                      <a:lnTo>
                        <a:pt x="438" y="30"/>
                      </a:lnTo>
                      <a:lnTo>
                        <a:pt x="432" y="24"/>
                      </a:lnTo>
                      <a:lnTo>
                        <a:pt x="432" y="24"/>
                      </a:lnTo>
                      <a:lnTo>
                        <a:pt x="432" y="24"/>
                      </a:lnTo>
                      <a:lnTo>
                        <a:pt x="432" y="24"/>
                      </a:lnTo>
                      <a:lnTo>
                        <a:pt x="426" y="24"/>
                      </a:lnTo>
                      <a:lnTo>
                        <a:pt x="426" y="24"/>
                      </a:lnTo>
                      <a:lnTo>
                        <a:pt x="426" y="24"/>
                      </a:lnTo>
                      <a:lnTo>
                        <a:pt x="426" y="24"/>
                      </a:lnTo>
                      <a:lnTo>
                        <a:pt x="420" y="18"/>
                      </a:lnTo>
                      <a:lnTo>
                        <a:pt x="420" y="18"/>
                      </a:lnTo>
                      <a:lnTo>
                        <a:pt x="420" y="18"/>
                      </a:lnTo>
                      <a:lnTo>
                        <a:pt x="414" y="18"/>
                      </a:lnTo>
                      <a:lnTo>
                        <a:pt x="414" y="18"/>
                      </a:lnTo>
                      <a:lnTo>
                        <a:pt x="414" y="18"/>
                      </a:lnTo>
                      <a:lnTo>
                        <a:pt x="414" y="18"/>
                      </a:lnTo>
                      <a:lnTo>
                        <a:pt x="408" y="18"/>
                      </a:lnTo>
                      <a:lnTo>
                        <a:pt x="408" y="18"/>
                      </a:lnTo>
                      <a:lnTo>
                        <a:pt x="408" y="12"/>
                      </a:lnTo>
                      <a:lnTo>
                        <a:pt x="408" y="12"/>
                      </a:lnTo>
                      <a:lnTo>
                        <a:pt x="402" y="12"/>
                      </a:lnTo>
                      <a:lnTo>
                        <a:pt x="402" y="12"/>
                      </a:lnTo>
                      <a:lnTo>
                        <a:pt x="402" y="12"/>
                      </a:lnTo>
                      <a:lnTo>
                        <a:pt x="396" y="12"/>
                      </a:lnTo>
                      <a:lnTo>
                        <a:pt x="396" y="12"/>
                      </a:lnTo>
                      <a:lnTo>
                        <a:pt x="396" y="12"/>
                      </a:lnTo>
                      <a:lnTo>
                        <a:pt x="396" y="12"/>
                      </a:lnTo>
                      <a:lnTo>
                        <a:pt x="390" y="12"/>
                      </a:lnTo>
                      <a:lnTo>
                        <a:pt x="390" y="12"/>
                      </a:lnTo>
                      <a:lnTo>
                        <a:pt x="390" y="12"/>
                      </a:lnTo>
                      <a:lnTo>
                        <a:pt x="384" y="6"/>
                      </a:lnTo>
                      <a:lnTo>
                        <a:pt x="384" y="6"/>
                      </a:lnTo>
                      <a:lnTo>
                        <a:pt x="384" y="6"/>
                      </a:lnTo>
                      <a:lnTo>
                        <a:pt x="378" y="6"/>
                      </a:lnTo>
                      <a:lnTo>
                        <a:pt x="378" y="6"/>
                      </a:lnTo>
                      <a:lnTo>
                        <a:pt x="378" y="6"/>
                      </a:lnTo>
                      <a:lnTo>
                        <a:pt x="378" y="6"/>
                      </a:lnTo>
                      <a:lnTo>
                        <a:pt x="372" y="6"/>
                      </a:lnTo>
                      <a:lnTo>
                        <a:pt x="372" y="6"/>
                      </a:lnTo>
                      <a:lnTo>
                        <a:pt x="372" y="6"/>
                      </a:lnTo>
                      <a:lnTo>
                        <a:pt x="366" y="6"/>
                      </a:lnTo>
                      <a:lnTo>
                        <a:pt x="366" y="6"/>
                      </a:lnTo>
                      <a:lnTo>
                        <a:pt x="366" y="6"/>
                      </a:lnTo>
                      <a:lnTo>
                        <a:pt x="360" y="6"/>
                      </a:lnTo>
                      <a:lnTo>
                        <a:pt x="360" y="6"/>
                      </a:lnTo>
                      <a:lnTo>
                        <a:pt x="360" y="6"/>
                      </a:lnTo>
                      <a:lnTo>
                        <a:pt x="354" y="0"/>
                      </a:lnTo>
                      <a:lnTo>
                        <a:pt x="354" y="0"/>
                      </a:lnTo>
                      <a:lnTo>
                        <a:pt x="354" y="0"/>
                      </a:lnTo>
                      <a:lnTo>
                        <a:pt x="348" y="0"/>
                      </a:lnTo>
                      <a:lnTo>
                        <a:pt x="348" y="0"/>
                      </a:lnTo>
                      <a:lnTo>
                        <a:pt x="348" y="0"/>
                      </a:lnTo>
                      <a:lnTo>
                        <a:pt x="342" y="0"/>
                      </a:lnTo>
                      <a:lnTo>
                        <a:pt x="342" y="0"/>
                      </a:lnTo>
                      <a:lnTo>
                        <a:pt x="342" y="0"/>
                      </a:lnTo>
                      <a:lnTo>
                        <a:pt x="336" y="0"/>
                      </a:lnTo>
                      <a:lnTo>
                        <a:pt x="336" y="0"/>
                      </a:lnTo>
                      <a:lnTo>
                        <a:pt x="336" y="0"/>
                      </a:lnTo>
                      <a:lnTo>
                        <a:pt x="330" y="0"/>
                      </a:lnTo>
                      <a:lnTo>
                        <a:pt x="330" y="0"/>
                      </a:lnTo>
                      <a:lnTo>
                        <a:pt x="330" y="0"/>
                      </a:lnTo>
                      <a:lnTo>
                        <a:pt x="330" y="0"/>
                      </a:lnTo>
                      <a:lnTo>
                        <a:pt x="324" y="0"/>
                      </a:lnTo>
                      <a:lnTo>
                        <a:pt x="324" y="0"/>
                      </a:lnTo>
                      <a:lnTo>
                        <a:pt x="318" y="0"/>
                      </a:lnTo>
                      <a:lnTo>
                        <a:pt x="318" y="0"/>
                      </a:lnTo>
                      <a:lnTo>
                        <a:pt x="318" y="0"/>
                      </a:lnTo>
                      <a:lnTo>
                        <a:pt x="312" y="0"/>
                      </a:lnTo>
                      <a:lnTo>
                        <a:pt x="312" y="0"/>
                      </a:lnTo>
                      <a:lnTo>
                        <a:pt x="312" y="0"/>
                      </a:lnTo>
                      <a:lnTo>
                        <a:pt x="306" y="0"/>
                      </a:lnTo>
                      <a:lnTo>
                        <a:pt x="306" y="0"/>
                      </a:lnTo>
                      <a:lnTo>
                        <a:pt x="306" y="0"/>
                      </a:lnTo>
                      <a:lnTo>
                        <a:pt x="300" y="0"/>
                      </a:lnTo>
                      <a:lnTo>
                        <a:pt x="300" y="0"/>
                      </a:lnTo>
                      <a:lnTo>
                        <a:pt x="300" y="0"/>
                      </a:lnTo>
                      <a:lnTo>
                        <a:pt x="294" y="0"/>
                      </a:lnTo>
                      <a:lnTo>
                        <a:pt x="294" y="0"/>
                      </a:lnTo>
                      <a:lnTo>
                        <a:pt x="294" y="0"/>
                      </a:lnTo>
                      <a:lnTo>
                        <a:pt x="288" y="0"/>
                      </a:lnTo>
                      <a:lnTo>
                        <a:pt x="288" y="6"/>
                      </a:lnTo>
                      <a:lnTo>
                        <a:pt x="288" y="6"/>
                      </a:lnTo>
                      <a:lnTo>
                        <a:pt x="282" y="6"/>
                      </a:lnTo>
                      <a:lnTo>
                        <a:pt x="282" y="6"/>
                      </a:lnTo>
                      <a:lnTo>
                        <a:pt x="282" y="6"/>
                      </a:lnTo>
                      <a:lnTo>
                        <a:pt x="276" y="6"/>
                      </a:lnTo>
                      <a:lnTo>
                        <a:pt x="276" y="6"/>
                      </a:lnTo>
                      <a:lnTo>
                        <a:pt x="276" y="6"/>
                      </a:lnTo>
                      <a:lnTo>
                        <a:pt x="270" y="6"/>
                      </a:lnTo>
                      <a:lnTo>
                        <a:pt x="270" y="6"/>
                      </a:lnTo>
                      <a:lnTo>
                        <a:pt x="270" y="6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58" y="6"/>
                      </a:lnTo>
                      <a:lnTo>
                        <a:pt x="258" y="6"/>
                      </a:lnTo>
                      <a:lnTo>
                        <a:pt x="252" y="12"/>
                      </a:lnTo>
                      <a:lnTo>
                        <a:pt x="252" y="12"/>
                      </a:lnTo>
                      <a:lnTo>
                        <a:pt x="252" y="12"/>
                      </a:lnTo>
                      <a:lnTo>
                        <a:pt x="246" y="12"/>
                      </a:lnTo>
                      <a:lnTo>
                        <a:pt x="246" y="12"/>
                      </a:lnTo>
                      <a:lnTo>
                        <a:pt x="246" y="12"/>
                      </a:lnTo>
                      <a:lnTo>
                        <a:pt x="240" y="12"/>
                      </a:lnTo>
                      <a:lnTo>
                        <a:pt x="240" y="12"/>
                      </a:lnTo>
                      <a:lnTo>
                        <a:pt x="240" y="12"/>
                      </a:lnTo>
                      <a:lnTo>
                        <a:pt x="234" y="12"/>
                      </a:lnTo>
                      <a:lnTo>
                        <a:pt x="234" y="18"/>
                      </a:lnTo>
                      <a:lnTo>
                        <a:pt x="234" y="18"/>
                      </a:lnTo>
                      <a:lnTo>
                        <a:pt x="228" y="18"/>
                      </a:lnTo>
                      <a:lnTo>
                        <a:pt x="228" y="18"/>
                      </a:lnTo>
                      <a:lnTo>
                        <a:pt x="228" y="18"/>
                      </a:lnTo>
                      <a:lnTo>
                        <a:pt x="222" y="18"/>
                      </a:lnTo>
                      <a:lnTo>
                        <a:pt x="222" y="18"/>
                      </a:lnTo>
                      <a:lnTo>
                        <a:pt x="216" y="18"/>
                      </a:lnTo>
                      <a:lnTo>
                        <a:pt x="216" y="24"/>
                      </a:lnTo>
                      <a:lnTo>
                        <a:pt x="216" y="24"/>
                      </a:lnTo>
                      <a:lnTo>
                        <a:pt x="210" y="24"/>
                      </a:lnTo>
                      <a:lnTo>
                        <a:pt x="210" y="24"/>
                      </a:lnTo>
                      <a:lnTo>
                        <a:pt x="210" y="24"/>
                      </a:lnTo>
                      <a:lnTo>
                        <a:pt x="204" y="24"/>
                      </a:lnTo>
                      <a:lnTo>
                        <a:pt x="204" y="30"/>
                      </a:lnTo>
                      <a:lnTo>
                        <a:pt x="204" y="30"/>
                      </a:lnTo>
                      <a:lnTo>
                        <a:pt x="198" y="30"/>
                      </a:lnTo>
                      <a:lnTo>
                        <a:pt x="198" y="30"/>
                      </a:lnTo>
                      <a:lnTo>
                        <a:pt x="198" y="30"/>
                      </a:lnTo>
                      <a:lnTo>
                        <a:pt x="192" y="30"/>
                      </a:lnTo>
                      <a:lnTo>
                        <a:pt x="192" y="30"/>
                      </a:lnTo>
                      <a:lnTo>
                        <a:pt x="192" y="36"/>
                      </a:lnTo>
                      <a:lnTo>
                        <a:pt x="186" y="36"/>
                      </a:lnTo>
                      <a:lnTo>
                        <a:pt x="186" y="36"/>
                      </a:lnTo>
                      <a:lnTo>
                        <a:pt x="186" y="36"/>
                      </a:lnTo>
                      <a:lnTo>
                        <a:pt x="180" y="36"/>
                      </a:lnTo>
                      <a:lnTo>
                        <a:pt x="180" y="42"/>
                      </a:lnTo>
                      <a:lnTo>
                        <a:pt x="174" y="42"/>
                      </a:lnTo>
                      <a:lnTo>
                        <a:pt x="174" y="42"/>
                      </a:lnTo>
                      <a:lnTo>
                        <a:pt x="174" y="42"/>
                      </a:lnTo>
                      <a:lnTo>
                        <a:pt x="168" y="42"/>
                      </a:lnTo>
                      <a:lnTo>
                        <a:pt x="168" y="48"/>
                      </a:lnTo>
                      <a:lnTo>
                        <a:pt x="168" y="48"/>
                      </a:lnTo>
                      <a:lnTo>
                        <a:pt x="162" y="48"/>
                      </a:lnTo>
                      <a:lnTo>
                        <a:pt x="162" y="48"/>
                      </a:lnTo>
                      <a:lnTo>
                        <a:pt x="162" y="48"/>
                      </a:lnTo>
                      <a:lnTo>
                        <a:pt x="156" y="54"/>
                      </a:lnTo>
                      <a:lnTo>
                        <a:pt x="156" y="54"/>
                      </a:lnTo>
                      <a:lnTo>
                        <a:pt x="156" y="54"/>
                      </a:lnTo>
                      <a:lnTo>
                        <a:pt x="150" y="54"/>
                      </a:lnTo>
                      <a:lnTo>
                        <a:pt x="150" y="60"/>
                      </a:lnTo>
                      <a:lnTo>
                        <a:pt x="150" y="60"/>
                      </a:lnTo>
                      <a:lnTo>
                        <a:pt x="144" y="60"/>
                      </a:lnTo>
                      <a:lnTo>
                        <a:pt x="144" y="60"/>
                      </a:lnTo>
                      <a:lnTo>
                        <a:pt x="144" y="60"/>
                      </a:lnTo>
                      <a:lnTo>
                        <a:pt x="138" y="66"/>
                      </a:lnTo>
                      <a:lnTo>
                        <a:pt x="138" y="66"/>
                      </a:lnTo>
                      <a:lnTo>
                        <a:pt x="138" y="66"/>
                      </a:lnTo>
                      <a:lnTo>
                        <a:pt x="132" y="66"/>
                      </a:lnTo>
                      <a:lnTo>
                        <a:pt x="132" y="72"/>
                      </a:lnTo>
                      <a:lnTo>
                        <a:pt x="132" y="72"/>
                      </a:lnTo>
                      <a:lnTo>
                        <a:pt x="126" y="72"/>
                      </a:lnTo>
                      <a:lnTo>
                        <a:pt x="126" y="78"/>
                      </a:lnTo>
                      <a:lnTo>
                        <a:pt x="126" y="78"/>
                      </a:lnTo>
                      <a:lnTo>
                        <a:pt x="126" y="78"/>
                      </a:lnTo>
                      <a:lnTo>
                        <a:pt x="120" y="78"/>
                      </a:lnTo>
                      <a:lnTo>
                        <a:pt x="120" y="84"/>
                      </a:lnTo>
                      <a:lnTo>
                        <a:pt x="120" y="84"/>
                      </a:lnTo>
                      <a:lnTo>
                        <a:pt x="114" y="84"/>
                      </a:lnTo>
                      <a:lnTo>
                        <a:pt x="114" y="84"/>
                      </a:lnTo>
                      <a:lnTo>
                        <a:pt x="114" y="90"/>
                      </a:lnTo>
                      <a:lnTo>
                        <a:pt x="108" y="90"/>
                      </a:lnTo>
                      <a:lnTo>
                        <a:pt x="108" y="90"/>
                      </a:lnTo>
                      <a:lnTo>
                        <a:pt x="108" y="96"/>
                      </a:lnTo>
                      <a:lnTo>
                        <a:pt x="102" y="96"/>
                      </a:lnTo>
                      <a:lnTo>
                        <a:pt x="102" y="96"/>
                      </a:lnTo>
                      <a:lnTo>
                        <a:pt x="102" y="102"/>
                      </a:lnTo>
                      <a:lnTo>
                        <a:pt x="102" y="102"/>
                      </a:lnTo>
                      <a:lnTo>
                        <a:pt x="96" y="102"/>
                      </a:lnTo>
                      <a:lnTo>
                        <a:pt x="96" y="102"/>
                      </a:lnTo>
                      <a:lnTo>
                        <a:pt x="96" y="108"/>
                      </a:lnTo>
                      <a:lnTo>
                        <a:pt x="90" y="108"/>
                      </a:lnTo>
                      <a:lnTo>
                        <a:pt x="90" y="108"/>
                      </a:lnTo>
                      <a:lnTo>
                        <a:pt x="90" y="114"/>
                      </a:lnTo>
                      <a:lnTo>
                        <a:pt x="84" y="114"/>
                      </a:lnTo>
                      <a:lnTo>
                        <a:pt x="84" y="114"/>
                      </a:lnTo>
                      <a:lnTo>
                        <a:pt x="84" y="120"/>
                      </a:lnTo>
                      <a:lnTo>
                        <a:pt x="84" y="120"/>
                      </a:lnTo>
                      <a:lnTo>
                        <a:pt x="78" y="120"/>
                      </a:lnTo>
                      <a:lnTo>
                        <a:pt x="78" y="126"/>
                      </a:lnTo>
                      <a:lnTo>
                        <a:pt x="78" y="126"/>
                      </a:lnTo>
                      <a:lnTo>
                        <a:pt x="72" y="126"/>
                      </a:lnTo>
                      <a:lnTo>
                        <a:pt x="72" y="132"/>
                      </a:lnTo>
                      <a:lnTo>
                        <a:pt x="72" y="132"/>
                      </a:lnTo>
                      <a:lnTo>
                        <a:pt x="72" y="132"/>
                      </a:lnTo>
                      <a:lnTo>
                        <a:pt x="66" y="138"/>
                      </a:lnTo>
                      <a:lnTo>
                        <a:pt x="66" y="138"/>
                      </a:lnTo>
                      <a:lnTo>
                        <a:pt x="66" y="138"/>
                      </a:lnTo>
                      <a:lnTo>
                        <a:pt x="66" y="144"/>
                      </a:lnTo>
                      <a:lnTo>
                        <a:pt x="60" y="144"/>
                      </a:lnTo>
                      <a:lnTo>
                        <a:pt x="60" y="150"/>
                      </a:lnTo>
                      <a:lnTo>
                        <a:pt x="60" y="150"/>
                      </a:lnTo>
                      <a:lnTo>
                        <a:pt x="60" y="150"/>
                      </a:lnTo>
                      <a:lnTo>
                        <a:pt x="54" y="156"/>
                      </a:lnTo>
                      <a:lnTo>
                        <a:pt x="54" y="156"/>
                      </a:lnTo>
                      <a:lnTo>
                        <a:pt x="54" y="156"/>
                      </a:lnTo>
                      <a:lnTo>
                        <a:pt x="54" y="162"/>
                      </a:lnTo>
                      <a:lnTo>
                        <a:pt x="48" y="162"/>
                      </a:lnTo>
                      <a:lnTo>
                        <a:pt x="48" y="168"/>
                      </a:lnTo>
                      <a:lnTo>
                        <a:pt x="48" y="168"/>
                      </a:lnTo>
                      <a:lnTo>
                        <a:pt x="48" y="168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2" y="180"/>
                      </a:lnTo>
                      <a:lnTo>
                        <a:pt x="42" y="180"/>
                      </a:lnTo>
                      <a:lnTo>
                        <a:pt x="36" y="180"/>
                      </a:lnTo>
                      <a:lnTo>
                        <a:pt x="36" y="186"/>
                      </a:lnTo>
                      <a:lnTo>
                        <a:pt x="36" y="186"/>
                      </a:lnTo>
                      <a:lnTo>
                        <a:pt x="36" y="192"/>
                      </a:lnTo>
                      <a:lnTo>
                        <a:pt x="36" y="192"/>
                      </a:lnTo>
                      <a:lnTo>
                        <a:pt x="30" y="192"/>
                      </a:lnTo>
                      <a:lnTo>
                        <a:pt x="30" y="198"/>
                      </a:lnTo>
                      <a:lnTo>
                        <a:pt x="30" y="198"/>
                      </a:lnTo>
                      <a:lnTo>
                        <a:pt x="30" y="204"/>
                      </a:lnTo>
                      <a:lnTo>
                        <a:pt x="30" y="204"/>
                      </a:lnTo>
                      <a:lnTo>
                        <a:pt x="24" y="210"/>
                      </a:lnTo>
                      <a:lnTo>
                        <a:pt x="24" y="210"/>
                      </a:lnTo>
                      <a:lnTo>
                        <a:pt x="24" y="210"/>
                      </a:lnTo>
                      <a:lnTo>
                        <a:pt x="24" y="216"/>
                      </a:lnTo>
                      <a:lnTo>
                        <a:pt x="24" y="216"/>
                      </a:lnTo>
                      <a:lnTo>
                        <a:pt x="18" y="222"/>
                      </a:lnTo>
                      <a:lnTo>
                        <a:pt x="18" y="222"/>
                      </a:lnTo>
                      <a:lnTo>
                        <a:pt x="18" y="228"/>
                      </a:lnTo>
                      <a:lnTo>
                        <a:pt x="18" y="228"/>
                      </a:lnTo>
                      <a:lnTo>
                        <a:pt x="18" y="228"/>
                      </a:lnTo>
                      <a:lnTo>
                        <a:pt x="12" y="234"/>
                      </a:lnTo>
                      <a:lnTo>
                        <a:pt x="12" y="234"/>
                      </a:lnTo>
                      <a:lnTo>
                        <a:pt x="12" y="240"/>
                      </a:lnTo>
                      <a:lnTo>
                        <a:pt x="12" y="240"/>
                      </a:lnTo>
                      <a:lnTo>
                        <a:pt x="12" y="246"/>
                      </a:lnTo>
                      <a:lnTo>
                        <a:pt x="12" y="246"/>
                      </a:lnTo>
                      <a:lnTo>
                        <a:pt x="6" y="252"/>
                      </a:lnTo>
                      <a:lnTo>
                        <a:pt x="6" y="252"/>
                      </a:lnTo>
                      <a:lnTo>
                        <a:pt x="6" y="258"/>
                      </a:lnTo>
                      <a:lnTo>
                        <a:pt x="6" y="258"/>
                      </a:lnTo>
                      <a:lnTo>
                        <a:pt x="6" y="258"/>
                      </a:lnTo>
                      <a:lnTo>
                        <a:pt x="6" y="264"/>
                      </a:lnTo>
                      <a:lnTo>
                        <a:pt x="6" y="264"/>
                      </a:lnTo>
                      <a:lnTo>
                        <a:pt x="0" y="270"/>
                      </a:lnTo>
                      <a:lnTo>
                        <a:pt x="0" y="270"/>
                      </a:lnTo>
                      <a:lnTo>
                        <a:pt x="0" y="276"/>
                      </a:lnTo>
                      <a:lnTo>
                        <a:pt x="0" y="276"/>
                      </a:lnTo>
                      <a:lnTo>
                        <a:pt x="0" y="282"/>
                      </a:lnTo>
                      <a:lnTo>
                        <a:pt x="0" y="282"/>
                      </a:lnTo>
                      <a:lnTo>
                        <a:pt x="0" y="288"/>
                      </a:lnTo>
                    </a:path>
                  </a:pathLst>
                </a:custGeom>
                <a:noFill/>
                <a:ln w="19050">
                  <a:solidFill>
                    <a:srgbClr val="C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7965" name="Freeform 29"/>
                <p:cNvSpPr>
                  <a:spLocks/>
                </p:cNvSpPr>
                <p:nvPr/>
              </p:nvSpPr>
              <p:spPr bwMode="auto">
                <a:xfrm>
                  <a:off x="2418" y="2187"/>
                  <a:ext cx="528" cy="648"/>
                </a:xfrm>
                <a:custGeom>
                  <a:avLst/>
                  <a:gdLst>
                    <a:gd name="T0" fmla="*/ 6 w 528"/>
                    <a:gd name="T1" fmla="*/ 12 h 648"/>
                    <a:gd name="T2" fmla="*/ 6 w 528"/>
                    <a:gd name="T3" fmla="*/ 24 h 648"/>
                    <a:gd name="T4" fmla="*/ 0 w 528"/>
                    <a:gd name="T5" fmla="*/ 42 h 648"/>
                    <a:gd name="T6" fmla="*/ 0 w 528"/>
                    <a:gd name="T7" fmla="*/ 54 h 648"/>
                    <a:gd name="T8" fmla="*/ 0 w 528"/>
                    <a:gd name="T9" fmla="*/ 72 h 648"/>
                    <a:gd name="T10" fmla="*/ 0 w 528"/>
                    <a:gd name="T11" fmla="*/ 84 h 648"/>
                    <a:gd name="T12" fmla="*/ 0 w 528"/>
                    <a:gd name="T13" fmla="*/ 102 h 648"/>
                    <a:gd name="T14" fmla="*/ 0 w 528"/>
                    <a:gd name="T15" fmla="*/ 120 h 648"/>
                    <a:gd name="T16" fmla="*/ 0 w 528"/>
                    <a:gd name="T17" fmla="*/ 132 h 648"/>
                    <a:gd name="T18" fmla="*/ 0 w 528"/>
                    <a:gd name="T19" fmla="*/ 150 h 648"/>
                    <a:gd name="T20" fmla="*/ 0 w 528"/>
                    <a:gd name="T21" fmla="*/ 168 h 648"/>
                    <a:gd name="T22" fmla="*/ 6 w 528"/>
                    <a:gd name="T23" fmla="*/ 180 h 648"/>
                    <a:gd name="T24" fmla="*/ 6 w 528"/>
                    <a:gd name="T25" fmla="*/ 198 h 648"/>
                    <a:gd name="T26" fmla="*/ 12 w 528"/>
                    <a:gd name="T27" fmla="*/ 216 h 648"/>
                    <a:gd name="T28" fmla="*/ 12 w 528"/>
                    <a:gd name="T29" fmla="*/ 234 h 648"/>
                    <a:gd name="T30" fmla="*/ 18 w 528"/>
                    <a:gd name="T31" fmla="*/ 246 h 648"/>
                    <a:gd name="T32" fmla="*/ 24 w 528"/>
                    <a:gd name="T33" fmla="*/ 264 h 648"/>
                    <a:gd name="T34" fmla="*/ 30 w 528"/>
                    <a:gd name="T35" fmla="*/ 282 h 648"/>
                    <a:gd name="T36" fmla="*/ 36 w 528"/>
                    <a:gd name="T37" fmla="*/ 294 h 648"/>
                    <a:gd name="T38" fmla="*/ 42 w 528"/>
                    <a:gd name="T39" fmla="*/ 312 h 648"/>
                    <a:gd name="T40" fmla="*/ 48 w 528"/>
                    <a:gd name="T41" fmla="*/ 330 h 648"/>
                    <a:gd name="T42" fmla="*/ 60 w 528"/>
                    <a:gd name="T43" fmla="*/ 342 h 648"/>
                    <a:gd name="T44" fmla="*/ 66 w 528"/>
                    <a:gd name="T45" fmla="*/ 360 h 648"/>
                    <a:gd name="T46" fmla="*/ 78 w 528"/>
                    <a:gd name="T47" fmla="*/ 372 h 648"/>
                    <a:gd name="T48" fmla="*/ 90 w 528"/>
                    <a:gd name="T49" fmla="*/ 390 h 648"/>
                    <a:gd name="T50" fmla="*/ 96 w 528"/>
                    <a:gd name="T51" fmla="*/ 402 h 648"/>
                    <a:gd name="T52" fmla="*/ 108 w 528"/>
                    <a:gd name="T53" fmla="*/ 420 h 648"/>
                    <a:gd name="T54" fmla="*/ 120 w 528"/>
                    <a:gd name="T55" fmla="*/ 432 h 648"/>
                    <a:gd name="T56" fmla="*/ 132 w 528"/>
                    <a:gd name="T57" fmla="*/ 450 h 648"/>
                    <a:gd name="T58" fmla="*/ 144 w 528"/>
                    <a:gd name="T59" fmla="*/ 462 h 648"/>
                    <a:gd name="T60" fmla="*/ 156 w 528"/>
                    <a:gd name="T61" fmla="*/ 474 h 648"/>
                    <a:gd name="T62" fmla="*/ 174 w 528"/>
                    <a:gd name="T63" fmla="*/ 486 h 648"/>
                    <a:gd name="T64" fmla="*/ 186 w 528"/>
                    <a:gd name="T65" fmla="*/ 504 h 648"/>
                    <a:gd name="T66" fmla="*/ 204 w 528"/>
                    <a:gd name="T67" fmla="*/ 516 h 648"/>
                    <a:gd name="T68" fmla="*/ 216 w 528"/>
                    <a:gd name="T69" fmla="*/ 528 h 648"/>
                    <a:gd name="T70" fmla="*/ 234 w 528"/>
                    <a:gd name="T71" fmla="*/ 540 h 648"/>
                    <a:gd name="T72" fmla="*/ 252 w 528"/>
                    <a:gd name="T73" fmla="*/ 546 h 648"/>
                    <a:gd name="T74" fmla="*/ 264 w 528"/>
                    <a:gd name="T75" fmla="*/ 558 h 648"/>
                    <a:gd name="T76" fmla="*/ 282 w 528"/>
                    <a:gd name="T77" fmla="*/ 570 h 648"/>
                    <a:gd name="T78" fmla="*/ 300 w 528"/>
                    <a:gd name="T79" fmla="*/ 576 h 648"/>
                    <a:gd name="T80" fmla="*/ 318 w 528"/>
                    <a:gd name="T81" fmla="*/ 588 h 648"/>
                    <a:gd name="T82" fmla="*/ 336 w 528"/>
                    <a:gd name="T83" fmla="*/ 594 h 648"/>
                    <a:gd name="T84" fmla="*/ 360 w 528"/>
                    <a:gd name="T85" fmla="*/ 606 h 648"/>
                    <a:gd name="T86" fmla="*/ 378 w 528"/>
                    <a:gd name="T87" fmla="*/ 612 h 648"/>
                    <a:gd name="T88" fmla="*/ 396 w 528"/>
                    <a:gd name="T89" fmla="*/ 618 h 648"/>
                    <a:gd name="T90" fmla="*/ 414 w 528"/>
                    <a:gd name="T91" fmla="*/ 624 h 648"/>
                    <a:gd name="T92" fmla="*/ 438 w 528"/>
                    <a:gd name="T93" fmla="*/ 630 h 648"/>
                    <a:gd name="T94" fmla="*/ 456 w 528"/>
                    <a:gd name="T95" fmla="*/ 636 h 648"/>
                    <a:gd name="T96" fmla="*/ 480 w 528"/>
                    <a:gd name="T97" fmla="*/ 642 h 648"/>
                    <a:gd name="T98" fmla="*/ 498 w 528"/>
                    <a:gd name="T99" fmla="*/ 642 h 648"/>
                    <a:gd name="T100" fmla="*/ 522 w 528"/>
                    <a:gd name="T101" fmla="*/ 648 h 6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528" h="648">
                      <a:moveTo>
                        <a:pt x="12" y="0"/>
                      </a:moveTo>
                      <a:lnTo>
                        <a:pt x="12" y="0"/>
                      </a:lnTo>
                      <a:lnTo>
                        <a:pt x="6" y="6"/>
                      </a:lnTo>
                      <a:lnTo>
                        <a:pt x="6" y="6"/>
                      </a:lnTo>
                      <a:lnTo>
                        <a:pt x="6" y="12"/>
                      </a:lnTo>
                      <a:lnTo>
                        <a:pt x="6" y="12"/>
                      </a:lnTo>
                      <a:lnTo>
                        <a:pt x="6" y="18"/>
                      </a:lnTo>
                      <a:lnTo>
                        <a:pt x="6" y="18"/>
                      </a:lnTo>
                      <a:lnTo>
                        <a:pt x="6" y="24"/>
                      </a:lnTo>
                      <a:lnTo>
                        <a:pt x="6" y="24"/>
                      </a:lnTo>
                      <a:lnTo>
                        <a:pt x="6" y="30"/>
                      </a:lnTo>
                      <a:lnTo>
                        <a:pt x="6" y="30"/>
                      </a:lnTo>
                      <a:lnTo>
                        <a:pt x="0" y="36"/>
                      </a:lnTo>
                      <a:lnTo>
                        <a:pt x="0" y="36"/>
                      </a:lnTo>
                      <a:lnTo>
                        <a:pt x="0" y="42"/>
                      </a:lnTo>
                      <a:lnTo>
                        <a:pt x="0" y="42"/>
                      </a:lnTo>
                      <a:lnTo>
                        <a:pt x="0" y="48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0" y="54"/>
                      </a:lnTo>
                      <a:lnTo>
                        <a:pt x="0" y="60"/>
                      </a:lnTo>
                      <a:lnTo>
                        <a:pt x="0" y="60"/>
                      </a:lnTo>
                      <a:lnTo>
                        <a:pt x="0" y="66"/>
                      </a:lnTo>
                      <a:lnTo>
                        <a:pt x="0" y="66"/>
                      </a:lnTo>
                      <a:lnTo>
                        <a:pt x="0" y="72"/>
                      </a:lnTo>
                      <a:lnTo>
                        <a:pt x="0" y="72"/>
                      </a:lnTo>
                      <a:lnTo>
                        <a:pt x="0" y="78"/>
                      </a:lnTo>
                      <a:lnTo>
                        <a:pt x="0" y="78"/>
                      </a:lnTo>
                      <a:lnTo>
                        <a:pt x="0" y="84"/>
                      </a:lnTo>
                      <a:lnTo>
                        <a:pt x="0" y="84"/>
                      </a:lnTo>
                      <a:lnTo>
                        <a:pt x="0" y="90"/>
                      </a:lnTo>
                      <a:lnTo>
                        <a:pt x="0" y="90"/>
                      </a:lnTo>
                      <a:lnTo>
                        <a:pt x="0" y="96"/>
                      </a:lnTo>
                      <a:lnTo>
                        <a:pt x="0" y="96"/>
                      </a:lnTo>
                      <a:lnTo>
                        <a:pt x="0" y="102"/>
                      </a:lnTo>
                      <a:lnTo>
                        <a:pt x="0" y="108"/>
                      </a:lnTo>
                      <a:lnTo>
                        <a:pt x="0" y="108"/>
                      </a:lnTo>
                      <a:lnTo>
                        <a:pt x="0" y="114"/>
                      </a:lnTo>
                      <a:lnTo>
                        <a:pt x="0" y="114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6"/>
                      </a:lnTo>
                      <a:lnTo>
                        <a:pt x="0" y="126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8"/>
                      </a:lnTo>
                      <a:lnTo>
                        <a:pt x="0" y="13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50"/>
                      </a:lnTo>
                      <a:lnTo>
                        <a:pt x="0" y="156"/>
                      </a:lnTo>
                      <a:lnTo>
                        <a:pt x="0" y="156"/>
                      </a:lnTo>
                      <a:lnTo>
                        <a:pt x="0" y="162"/>
                      </a:lnTo>
                      <a:lnTo>
                        <a:pt x="0" y="162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74"/>
                      </a:lnTo>
                      <a:lnTo>
                        <a:pt x="0" y="174"/>
                      </a:lnTo>
                      <a:lnTo>
                        <a:pt x="0" y="180"/>
                      </a:lnTo>
                      <a:lnTo>
                        <a:pt x="6" y="180"/>
                      </a:lnTo>
                      <a:lnTo>
                        <a:pt x="6" y="186"/>
                      </a:lnTo>
                      <a:lnTo>
                        <a:pt x="6" y="186"/>
                      </a:lnTo>
                      <a:lnTo>
                        <a:pt x="6" y="192"/>
                      </a:lnTo>
                      <a:lnTo>
                        <a:pt x="6" y="198"/>
                      </a:lnTo>
                      <a:lnTo>
                        <a:pt x="6" y="198"/>
                      </a:lnTo>
                      <a:lnTo>
                        <a:pt x="6" y="204"/>
                      </a:lnTo>
                      <a:lnTo>
                        <a:pt x="6" y="204"/>
                      </a:lnTo>
                      <a:lnTo>
                        <a:pt x="6" y="210"/>
                      </a:lnTo>
                      <a:lnTo>
                        <a:pt x="12" y="210"/>
                      </a:lnTo>
                      <a:lnTo>
                        <a:pt x="12" y="216"/>
                      </a:lnTo>
                      <a:lnTo>
                        <a:pt x="12" y="216"/>
                      </a:lnTo>
                      <a:lnTo>
                        <a:pt x="12" y="222"/>
                      </a:lnTo>
                      <a:lnTo>
                        <a:pt x="12" y="222"/>
                      </a:lnTo>
                      <a:lnTo>
                        <a:pt x="12" y="228"/>
                      </a:lnTo>
                      <a:lnTo>
                        <a:pt x="12" y="234"/>
                      </a:lnTo>
                      <a:lnTo>
                        <a:pt x="12" y="234"/>
                      </a:lnTo>
                      <a:lnTo>
                        <a:pt x="18" y="240"/>
                      </a:lnTo>
                      <a:lnTo>
                        <a:pt x="18" y="240"/>
                      </a:lnTo>
                      <a:lnTo>
                        <a:pt x="18" y="246"/>
                      </a:lnTo>
                      <a:lnTo>
                        <a:pt x="18" y="246"/>
                      </a:lnTo>
                      <a:lnTo>
                        <a:pt x="18" y="252"/>
                      </a:lnTo>
                      <a:lnTo>
                        <a:pt x="18" y="252"/>
                      </a:lnTo>
                      <a:lnTo>
                        <a:pt x="24" y="258"/>
                      </a:lnTo>
                      <a:lnTo>
                        <a:pt x="24" y="258"/>
                      </a:lnTo>
                      <a:lnTo>
                        <a:pt x="24" y="264"/>
                      </a:lnTo>
                      <a:lnTo>
                        <a:pt x="24" y="264"/>
                      </a:lnTo>
                      <a:lnTo>
                        <a:pt x="24" y="270"/>
                      </a:lnTo>
                      <a:lnTo>
                        <a:pt x="30" y="276"/>
                      </a:lnTo>
                      <a:lnTo>
                        <a:pt x="30" y="276"/>
                      </a:lnTo>
                      <a:lnTo>
                        <a:pt x="30" y="282"/>
                      </a:lnTo>
                      <a:lnTo>
                        <a:pt x="30" y="282"/>
                      </a:lnTo>
                      <a:lnTo>
                        <a:pt x="30" y="288"/>
                      </a:lnTo>
                      <a:lnTo>
                        <a:pt x="36" y="288"/>
                      </a:lnTo>
                      <a:lnTo>
                        <a:pt x="36" y="294"/>
                      </a:lnTo>
                      <a:lnTo>
                        <a:pt x="36" y="294"/>
                      </a:lnTo>
                      <a:lnTo>
                        <a:pt x="36" y="300"/>
                      </a:lnTo>
                      <a:lnTo>
                        <a:pt x="36" y="300"/>
                      </a:lnTo>
                      <a:lnTo>
                        <a:pt x="42" y="306"/>
                      </a:lnTo>
                      <a:lnTo>
                        <a:pt x="42" y="306"/>
                      </a:lnTo>
                      <a:lnTo>
                        <a:pt x="42" y="312"/>
                      </a:lnTo>
                      <a:lnTo>
                        <a:pt x="42" y="318"/>
                      </a:lnTo>
                      <a:lnTo>
                        <a:pt x="48" y="318"/>
                      </a:lnTo>
                      <a:lnTo>
                        <a:pt x="48" y="324"/>
                      </a:lnTo>
                      <a:lnTo>
                        <a:pt x="48" y="324"/>
                      </a:lnTo>
                      <a:lnTo>
                        <a:pt x="48" y="330"/>
                      </a:lnTo>
                      <a:lnTo>
                        <a:pt x="54" y="330"/>
                      </a:lnTo>
                      <a:lnTo>
                        <a:pt x="54" y="336"/>
                      </a:lnTo>
                      <a:lnTo>
                        <a:pt x="54" y="336"/>
                      </a:lnTo>
                      <a:lnTo>
                        <a:pt x="60" y="342"/>
                      </a:lnTo>
                      <a:lnTo>
                        <a:pt x="60" y="342"/>
                      </a:lnTo>
                      <a:lnTo>
                        <a:pt x="60" y="348"/>
                      </a:lnTo>
                      <a:lnTo>
                        <a:pt x="60" y="348"/>
                      </a:lnTo>
                      <a:lnTo>
                        <a:pt x="66" y="354"/>
                      </a:lnTo>
                      <a:lnTo>
                        <a:pt x="66" y="354"/>
                      </a:lnTo>
                      <a:lnTo>
                        <a:pt x="66" y="360"/>
                      </a:lnTo>
                      <a:lnTo>
                        <a:pt x="72" y="360"/>
                      </a:lnTo>
                      <a:lnTo>
                        <a:pt x="72" y="366"/>
                      </a:lnTo>
                      <a:lnTo>
                        <a:pt x="72" y="366"/>
                      </a:lnTo>
                      <a:lnTo>
                        <a:pt x="78" y="372"/>
                      </a:lnTo>
                      <a:lnTo>
                        <a:pt x="78" y="372"/>
                      </a:lnTo>
                      <a:lnTo>
                        <a:pt x="78" y="378"/>
                      </a:lnTo>
                      <a:lnTo>
                        <a:pt x="84" y="378"/>
                      </a:lnTo>
                      <a:lnTo>
                        <a:pt x="84" y="384"/>
                      </a:lnTo>
                      <a:lnTo>
                        <a:pt x="84" y="384"/>
                      </a:lnTo>
                      <a:lnTo>
                        <a:pt x="90" y="390"/>
                      </a:lnTo>
                      <a:lnTo>
                        <a:pt x="90" y="390"/>
                      </a:lnTo>
                      <a:lnTo>
                        <a:pt x="90" y="396"/>
                      </a:lnTo>
                      <a:lnTo>
                        <a:pt x="96" y="396"/>
                      </a:lnTo>
                      <a:lnTo>
                        <a:pt x="96" y="402"/>
                      </a:lnTo>
                      <a:lnTo>
                        <a:pt x="96" y="402"/>
                      </a:lnTo>
                      <a:lnTo>
                        <a:pt x="102" y="408"/>
                      </a:lnTo>
                      <a:lnTo>
                        <a:pt x="102" y="408"/>
                      </a:lnTo>
                      <a:lnTo>
                        <a:pt x="102" y="414"/>
                      </a:lnTo>
                      <a:lnTo>
                        <a:pt x="108" y="414"/>
                      </a:lnTo>
                      <a:lnTo>
                        <a:pt x="108" y="420"/>
                      </a:lnTo>
                      <a:lnTo>
                        <a:pt x="108" y="420"/>
                      </a:lnTo>
                      <a:lnTo>
                        <a:pt x="114" y="426"/>
                      </a:lnTo>
                      <a:lnTo>
                        <a:pt x="114" y="426"/>
                      </a:lnTo>
                      <a:lnTo>
                        <a:pt x="120" y="432"/>
                      </a:lnTo>
                      <a:lnTo>
                        <a:pt x="120" y="432"/>
                      </a:lnTo>
                      <a:lnTo>
                        <a:pt x="120" y="438"/>
                      </a:lnTo>
                      <a:lnTo>
                        <a:pt x="126" y="438"/>
                      </a:lnTo>
                      <a:lnTo>
                        <a:pt x="126" y="444"/>
                      </a:lnTo>
                      <a:lnTo>
                        <a:pt x="132" y="444"/>
                      </a:lnTo>
                      <a:lnTo>
                        <a:pt x="132" y="450"/>
                      </a:lnTo>
                      <a:lnTo>
                        <a:pt x="138" y="450"/>
                      </a:lnTo>
                      <a:lnTo>
                        <a:pt x="138" y="456"/>
                      </a:lnTo>
                      <a:lnTo>
                        <a:pt x="138" y="456"/>
                      </a:lnTo>
                      <a:lnTo>
                        <a:pt x="144" y="462"/>
                      </a:lnTo>
                      <a:lnTo>
                        <a:pt x="144" y="462"/>
                      </a:lnTo>
                      <a:lnTo>
                        <a:pt x="150" y="462"/>
                      </a:lnTo>
                      <a:lnTo>
                        <a:pt x="150" y="468"/>
                      </a:lnTo>
                      <a:lnTo>
                        <a:pt x="156" y="468"/>
                      </a:lnTo>
                      <a:lnTo>
                        <a:pt x="156" y="474"/>
                      </a:lnTo>
                      <a:lnTo>
                        <a:pt x="156" y="474"/>
                      </a:lnTo>
                      <a:lnTo>
                        <a:pt x="162" y="480"/>
                      </a:lnTo>
                      <a:lnTo>
                        <a:pt x="162" y="480"/>
                      </a:lnTo>
                      <a:lnTo>
                        <a:pt x="168" y="486"/>
                      </a:lnTo>
                      <a:lnTo>
                        <a:pt x="168" y="486"/>
                      </a:lnTo>
                      <a:lnTo>
                        <a:pt x="174" y="486"/>
                      </a:lnTo>
                      <a:lnTo>
                        <a:pt x="174" y="492"/>
                      </a:lnTo>
                      <a:lnTo>
                        <a:pt x="180" y="492"/>
                      </a:lnTo>
                      <a:lnTo>
                        <a:pt x="180" y="498"/>
                      </a:lnTo>
                      <a:lnTo>
                        <a:pt x="186" y="498"/>
                      </a:lnTo>
                      <a:lnTo>
                        <a:pt x="186" y="504"/>
                      </a:lnTo>
                      <a:lnTo>
                        <a:pt x="192" y="504"/>
                      </a:lnTo>
                      <a:lnTo>
                        <a:pt x="192" y="504"/>
                      </a:lnTo>
                      <a:lnTo>
                        <a:pt x="198" y="510"/>
                      </a:lnTo>
                      <a:lnTo>
                        <a:pt x="198" y="510"/>
                      </a:lnTo>
                      <a:lnTo>
                        <a:pt x="204" y="516"/>
                      </a:lnTo>
                      <a:lnTo>
                        <a:pt x="204" y="516"/>
                      </a:lnTo>
                      <a:lnTo>
                        <a:pt x="210" y="516"/>
                      </a:lnTo>
                      <a:lnTo>
                        <a:pt x="210" y="522"/>
                      </a:lnTo>
                      <a:lnTo>
                        <a:pt x="216" y="522"/>
                      </a:lnTo>
                      <a:lnTo>
                        <a:pt x="216" y="528"/>
                      </a:lnTo>
                      <a:lnTo>
                        <a:pt x="222" y="528"/>
                      </a:lnTo>
                      <a:lnTo>
                        <a:pt x="222" y="528"/>
                      </a:lnTo>
                      <a:lnTo>
                        <a:pt x="228" y="534"/>
                      </a:lnTo>
                      <a:lnTo>
                        <a:pt x="228" y="534"/>
                      </a:lnTo>
                      <a:lnTo>
                        <a:pt x="234" y="540"/>
                      </a:lnTo>
                      <a:lnTo>
                        <a:pt x="234" y="540"/>
                      </a:lnTo>
                      <a:lnTo>
                        <a:pt x="240" y="540"/>
                      </a:lnTo>
                      <a:lnTo>
                        <a:pt x="240" y="546"/>
                      </a:lnTo>
                      <a:lnTo>
                        <a:pt x="246" y="546"/>
                      </a:lnTo>
                      <a:lnTo>
                        <a:pt x="252" y="546"/>
                      </a:lnTo>
                      <a:lnTo>
                        <a:pt x="252" y="552"/>
                      </a:lnTo>
                      <a:lnTo>
                        <a:pt x="258" y="552"/>
                      </a:lnTo>
                      <a:lnTo>
                        <a:pt x="258" y="552"/>
                      </a:lnTo>
                      <a:lnTo>
                        <a:pt x="264" y="558"/>
                      </a:lnTo>
                      <a:lnTo>
                        <a:pt x="264" y="558"/>
                      </a:lnTo>
                      <a:lnTo>
                        <a:pt x="270" y="564"/>
                      </a:lnTo>
                      <a:lnTo>
                        <a:pt x="276" y="564"/>
                      </a:lnTo>
                      <a:lnTo>
                        <a:pt x="276" y="564"/>
                      </a:lnTo>
                      <a:lnTo>
                        <a:pt x="282" y="570"/>
                      </a:lnTo>
                      <a:lnTo>
                        <a:pt x="282" y="570"/>
                      </a:lnTo>
                      <a:lnTo>
                        <a:pt x="288" y="570"/>
                      </a:lnTo>
                      <a:lnTo>
                        <a:pt x="288" y="576"/>
                      </a:lnTo>
                      <a:lnTo>
                        <a:pt x="294" y="576"/>
                      </a:lnTo>
                      <a:lnTo>
                        <a:pt x="300" y="576"/>
                      </a:lnTo>
                      <a:lnTo>
                        <a:pt x="300" y="576"/>
                      </a:lnTo>
                      <a:lnTo>
                        <a:pt x="306" y="582"/>
                      </a:lnTo>
                      <a:lnTo>
                        <a:pt x="306" y="582"/>
                      </a:lnTo>
                      <a:lnTo>
                        <a:pt x="312" y="582"/>
                      </a:lnTo>
                      <a:lnTo>
                        <a:pt x="318" y="588"/>
                      </a:lnTo>
                      <a:lnTo>
                        <a:pt x="318" y="588"/>
                      </a:lnTo>
                      <a:lnTo>
                        <a:pt x="324" y="588"/>
                      </a:lnTo>
                      <a:lnTo>
                        <a:pt x="330" y="594"/>
                      </a:lnTo>
                      <a:lnTo>
                        <a:pt x="330" y="594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2" y="600"/>
                      </a:lnTo>
                      <a:lnTo>
                        <a:pt x="348" y="600"/>
                      </a:lnTo>
                      <a:lnTo>
                        <a:pt x="348" y="600"/>
                      </a:lnTo>
                      <a:lnTo>
                        <a:pt x="354" y="600"/>
                      </a:lnTo>
                      <a:lnTo>
                        <a:pt x="360" y="606"/>
                      </a:lnTo>
                      <a:lnTo>
                        <a:pt x="360" y="606"/>
                      </a:lnTo>
                      <a:lnTo>
                        <a:pt x="366" y="606"/>
                      </a:lnTo>
                      <a:lnTo>
                        <a:pt x="372" y="606"/>
                      </a:lnTo>
                      <a:lnTo>
                        <a:pt x="372" y="612"/>
                      </a:lnTo>
                      <a:lnTo>
                        <a:pt x="378" y="612"/>
                      </a:lnTo>
                      <a:lnTo>
                        <a:pt x="378" y="612"/>
                      </a:lnTo>
                      <a:lnTo>
                        <a:pt x="384" y="612"/>
                      </a:lnTo>
                      <a:lnTo>
                        <a:pt x="390" y="618"/>
                      </a:lnTo>
                      <a:lnTo>
                        <a:pt x="390" y="618"/>
                      </a:lnTo>
                      <a:lnTo>
                        <a:pt x="396" y="618"/>
                      </a:lnTo>
                      <a:lnTo>
                        <a:pt x="402" y="618"/>
                      </a:lnTo>
                      <a:lnTo>
                        <a:pt x="402" y="624"/>
                      </a:lnTo>
                      <a:lnTo>
                        <a:pt x="408" y="624"/>
                      </a:lnTo>
                      <a:lnTo>
                        <a:pt x="414" y="624"/>
                      </a:lnTo>
                      <a:lnTo>
                        <a:pt x="414" y="624"/>
                      </a:lnTo>
                      <a:lnTo>
                        <a:pt x="420" y="624"/>
                      </a:lnTo>
                      <a:lnTo>
                        <a:pt x="426" y="624"/>
                      </a:lnTo>
                      <a:lnTo>
                        <a:pt x="426" y="630"/>
                      </a:lnTo>
                      <a:lnTo>
                        <a:pt x="432" y="630"/>
                      </a:lnTo>
                      <a:lnTo>
                        <a:pt x="438" y="630"/>
                      </a:lnTo>
                      <a:lnTo>
                        <a:pt x="444" y="630"/>
                      </a:lnTo>
                      <a:lnTo>
                        <a:pt x="444" y="630"/>
                      </a:lnTo>
                      <a:lnTo>
                        <a:pt x="450" y="636"/>
                      </a:lnTo>
                      <a:lnTo>
                        <a:pt x="456" y="636"/>
                      </a:lnTo>
                      <a:lnTo>
                        <a:pt x="456" y="636"/>
                      </a:lnTo>
                      <a:lnTo>
                        <a:pt x="462" y="636"/>
                      </a:lnTo>
                      <a:lnTo>
                        <a:pt x="468" y="636"/>
                      </a:lnTo>
                      <a:lnTo>
                        <a:pt x="468" y="636"/>
                      </a:lnTo>
                      <a:lnTo>
                        <a:pt x="474" y="636"/>
                      </a:lnTo>
                      <a:lnTo>
                        <a:pt x="480" y="642"/>
                      </a:lnTo>
                      <a:lnTo>
                        <a:pt x="486" y="642"/>
                      </a:lnTo>
                      <a:lnTo>
                        <a:pt x="486" y="642"/>
                      </a:lnTo>
                      <a:lnTo>
                        <a:pt x="492" y="642"/>
                      </a:lnTo>
                      <a:lnTo>
                        <a:pt x="498" y="642"/>
                      </a:lnTo>
                      <a:lnTo>
                        <a:pt x="498" y="642"/>
                      </a:lnTo>
                      <a:lnTo>
                        <a:pt x="504" y="642"/>
                      </a:lnTo>
                      <a:lnTo>
                        <a:pt x="510" y="642"/>
                      </a:lnTo>
                      <a:lnTo>
                        <a:pt x="510" y="642"/>
                      </a:lnTo>
                      <a:lnTo>
                        <a:pt x="516" y="648"/>
                      </a:lnTo>
                      <a:lnTo>
                        <a:pt x="522" y="648"/>
                      </a:lnTo>
                      <a:lnTo>
                        <a:pt x="528" y="648"/>
                      </a:lnTo>
                    </a:path>
                  </a:pathLst>
                </a:custGeom>
                <a:noFill/>
                <a:ln w="19050">
                  <a:solidFill>
                    <a:srgbClr val="C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67966" name="Freeform 30"/>
                <p:cNvSpPr>
                  <a:spLocks/>
                </p:cNvSpPr>
                <p:nvPr/>
              </p:nvSpPr>
              <p:spPr bwMode="auto">
                <a:xfrm>
                  <a:off x="2946" y="2157"/>
                  <a:ext cx="822" cy="678"/>
                </a:xfrm>
                <a:custGeom>
                  <a:avLst/>
                  <a:gdLst>
                    <a:gd name="T0" fmla="*/ 12 w 822"/>
                    <a:gd name="T1" fmla="*/ 678 h 678"/>
                    <a:gd name="T2" fmla="*/ 30 w 822"/>
                    <a:gd name="T3" fmla="*/ 678 h 678"/>
                    <a:gd name="T4" fmla="*/ 48 w 822"/>
                    <a:gd name="T5" fmla="*/ 678 h 678"/>
                    <a:gd name="T6" fmla="*/ 66 w 822"/>
                    <a:gd name="T7" fmla="*/ 678 h 678"/>
                    <a:gd name="T8" fmla="*/ 84 w 822"/>
                    <a:gd name="T9" fmla="*/ 678 h 678"/>
                    <a:gd name="T10" fmla="*/ 102 w 822"/>
                    <a:gd name="T11" fmla="*/ 678 h 678"/>
                    <a:gd name="T12" fmla="*/ 120 w 822"/>
                    <a:gd name="T13" fmla="*/ 678 h 678"/>
                    <a:gd name="T14" fmla="*/ 138 w 822"/>
                    <a:gd name="T15" fmla="*/ 678 h 678"/>
                    <a:gd name="T16" fmla="*/ 156 w 822"/>
                    <a:gd name="T17" fmla="*/ 678 h 678"/>
                    <a:gd name="T18" fmla="*/ 174 w 822"/>
                    <a:gd name="T19" fmla="*/ 672 h 678"/>
                    <a:gd name="T20" fmla="*/ 192 w 822"/>
                    <a:gd name="T21" fmla="*/ 672 h 678"/>
                    <a:gd name="T22" fmla="*/ 210 w 822"/>
                    <a:gd name="T23" fmla="*/ 666 h 678"/>
                    <a:gd name="T24" fmla="*/ 228 w 822"/>
                    <a:gd name="T25" fmla="*/ 666 h 678"/>
                    <a:gd name="T26" fmla="*/ 246 w 822"/>
                    <a:gd name="T27" fmla="*/ 660 h 678"/>
                    <a:gd name="T28" fmla="*/ 264 w 822"/>
                    <a:gd name="T29" fmla="*/ 654 h 678"/>
                    <a:gd name="T30" fmla="*/ 282 w 822"/>
                    <a:gd name="T31" fmla="*/ 648 h 678"/>
                    <a:gd name="T32" fmla="*/ 300 w 822"/>
                    <a:gd name="T33" fmla="*/ 642 h 678"/>
                    <a:gd name="T34" fmla="*/ 318 w 822"/>
                    <a:gd name="T35" fmla="*/ 636 h 678"/>
                    <a:gd name="T36" fmla="*/ 336 w 822"/>
                    <a:gd name="T37" fmla="*/ 630 h 678"/>
                    <a:gd name="T38" fmla="*/ 354 w 822"/>
                    <a:gd name="T39" fmla="*/ 624 h 678"/>
                    <a:gd name="T40" fmla="*/ 366 w 822"/>
                    <a:gd name="T41" fmla="*/ 612 h 678"/>
                    <a:gd name="T42" fmla="*/ 384 w 822"/>
                    <a:gd name="T43" fmla="*/ 606 h 678"/>
                    <a:gd name="T44" fmla="*/ 402 w 822"/>
                    <a:gd name="T45" fmla="*/ 600 h 678"/>
                    <a:gd name="T46" fmla="*/ 420 w 822"/>
                    <a:gd name="T47" fmla="*/ 588 h 678"/>
                    <a:gd name="T48" fmla="*/ 438 w 822"/>
                    <a:gd name="T49" fmla="*/ 576 h 678"/>
                    <a:gd name="T50" fmla="*/ 456 w 822"/>
                    <a:gd name="T51" fmla="*/ 570 h 678"/>
                    <a:gd name="T52" fmla="*/ 474 w 822"/>
                    <a:gd name="T53" fmla="*/ 558 h 678"/>
                    <a:gd name="T54" fmla="*/ 486 w 822"/>
                    <a:gd name="T55" fmla="*/ 546 h 678"/>
                    <a:gd name="T56" fmla="*/ 504 w 822"/>
                    <a:gd name="T57" fmla="*/ 534 h 678"/>
                    <a:gd name="T58" fmla="*/ 522 w 822"/>
                    <a:gd name="T59" fmla="*/ 522 h 678"/>
                    <a:gd name="T60" fmla="*/ 534 w 822"/>
                    <a:gd name="T61" fmla="*/ 510 h 678"/>
                    <a:gd name="T62" fmla="*/ 552 w 822"/>
                    <a:gd name="T63" fmla="*/ 498 h 678"/>
                    <a:gd name="T64" fmla="*/ 564 w 822"/>
                    <a:gd name="T65" fmla="*/ 486 h 678"/>
                    <a:gd name="T66" fmla="*/ 582 w 822"/>
                    <a:gd name="T67" fmla="*/ 468 h 678"/>
                    <a:gd name="T68" fmla="*/ 594 w 822"/>
                    <a:gd name="T69" fmla="*/ 456 h 678"/>
                    <a:gd name="T70" fmla="*/ 612 w 822"/>
                    <a:gd name="T71" fmla="*/ 438 h 678"/>
                    <a:gd name="T72" fmla="*/ 624 w 822"/>
                    <a:gd name="T73" fmla="*/ 426 h 678"/>
                    <a:gd name="T74" fmla="*/ 636 w 822"/>
                    <a:gd name="T75" fmla="*/ 408 h 678"/>
                    <a:gd name="T76" fmla="*/ 648 w 822"/>
                    <a:gd name="T77" fmla="*/ 396 h 678"/>
                    <a:gd name="T78" fmla="*/ 660 w 822"/>
                    <a:gd name="T79" fmla="*/ 378 h 678"/>
                    <a:gd name="T80" fmla="*/ 678 w 822"/>
                    <a:gd name="T81" fmla="*/ 360 h 678"/>
                    <a:gd name="T82" fmla="*/ 690 w 822"/>
                    <a:gd name="T83" fmla="*/ 342 h 678"/>
                    <a:gd name="T84" fmla="*/ 696 w 822"/>
                    <a:gd name="T85" fmla="*/ 324 h 678"/>
                    <a:gd name="T86" fmla="*/ 708 w 822"/>
                    <a:gd name="T87" fmla="*/ 306 h 678"/>
                    <a:gd name="T88" fmla="*/ 720 w 822"/>
                    <a:gd name="T89" fmla="*/ 288 h 678"/>
                    <a:gd name="T90" fmla="*/ 732 w 822"/>
                    <a:gd name="T91" fmla="*/ 270 h 678"/>
                    <a:gd name="T92" fmla="*/ 744 w 822"/>
                    <a:gd name="T93" fmla="*/ 252 h 678"/>
                    <a:gd name="T94" fmla="*/ 750 w 822"/>
                    <a:gd name="T95" fmla="*/ 234 h 678"/>
                    <a:gd name="T96" fmla="*/ 762 w 822"/>
                    <a:gd name="T97" fmla="*/ 210 h 678"/>
                    <a:gd name="T98" fmla="*/ 768 w 822"/>
                    <a:gd name="T99" fmla="*/ 192 h 678"/>
                    <a:gd name="T100" fmla="*/ 774 w 822"/>
                    <a:gd name="T101" fmla="*/ 174 h 678"/>
                    <a:gd name="T102" fmla="*/ 786 w 822"/>
                    <a:gd name="T103" fmla="*/ 150 h 678"/>
                    <a:gd name="T104" fmla="*/ 792 w 822"/>
                    <a:gd name="T105" fmla="*/ 132 h 678"/>
                    <a:gd name="T106" fmla="*/ 798 w 822"/>
                    <a:gd name="T107" fmla="*/ 108 h 678"/>
                    <a:gd name="T108" fmla="*/ 804 w 822"/>
                    <a:gd name="T109" fmla="*/ 90 h 678"/>
                    <a:gd name="T110" fmla="*/ 810 w 822"/>
                    <a:gd name="T111" fmla="*/ 66 h 678"/>
                    <a:gd name="T112" fmla="*/ 816 w 822"/>
                    <a:gd name="T113" fmla="*/ 42 h 678"/>
                    <a:gd name="T114" fmla="*/ 816 w 822"/>
                    <a:gd name="T115" fmla="*/ 24 h 678"/>
                    <a:gd name="T116" fmla="*/ 822 w 822"/>
                    <a:gd name="T117" fmla="*/ 0 h 6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822" h="678">
                      <a:moveTo>
                        <a:pt x="0" y="678"/>
                      </a:moveTo>
                      <a:lnTo>
                        <a:pt x="0" y="678"/>
                      </a:lnTo>
                      <a:lnTo>
                        <a:pt x="6" y="678"/>
                      </a:lnTo>
                      <a:lnTo>
                        <a:pt x="12" y="678"/>
                      </a:lnTo>
                      <a:lnTo>
                        <a:pt x="18" y="678"/>
                      </a:lnTo>
                      <a:lnTo>
                        <a:pt x="18" y="678"/>
                      </a:lnTo>
                      <a:lnTo>
                        <a:pt x="24" y="678"/>
                      </a:lnTo>
                      <a:lnTo>
                        <a:pt x="30" y="678"/>
                      </a:lnTo>
                      <a:lnTo>
                        <a:pt x="30" y="678"/>
                      </a:lnTo>
                      <a:lnTo>
                        <a:pt x="36" y="678"/>
                      </a:lnTo>
                      <a:lnTo>
                        <a:pt x="42" y="678"/>
                      </a:lnTo>
                      <a:lnTo>
                        <a:pt x="48" y="678"/>
                      </a:lnTo>
                      <a:lnTo>
                        <a:pt x="48" y="678"/>
                      </a:lnTo>
                      <a:lnTo>
                        <a:pt x="54" y="678"/>
                      </a:lnTo>
                      <a:lnTo>
                        <a:pt x="60" y="678"/>
                      </a:lnTo>
                      <a:lnTo>
                        <a:pt x="66" y="678"/>
                      </a:lnTo>
                      <a:lnTo>
                        <a:pt x="66" y="678"/>
                      </a:lnTo>
                      <a:lnTo>
                        <a:pt x="72" y="678"/>
                      </a:lnTo>
                      <a:lnTo>
                        <a:pt x="78" y="678"/>
                      </a:lnTo>
                      <a:lnTo>
                        <a:pt x="84" y="678"/>
                      </a:lnTo>
                      <a:lnTo>
                        <a:pt x="84" y="678"/>
                      </a:lnTo>
                      <a:lnTo>
                        <a:pt x="90" y="678"/>
                      </a:lnTo>
                      <a:lnTo>
                        <a:pt x="96" y="678"/>
                      </a:lnTo>
                      <a:lnTo>
                        <a:pt x="102" y="678"/>
                      </a:lnTo>
                      <a:lnTo>
                        <a:pt x="102" y="678"/>
                      </a:lnTo>
                      <a:lnTo>
                        <a:pt x="108" y="678"/>
                      </a:lnTo>
                      <a:lnTo>
                        <a:pt x="114" y="678"/>
                      </a:lnTo>
                      <a:lnTo>
                        <a:pt x="120" y="678"/>
                      </a:lnTo>
                      <a:lnTo>
                        <a:pt x="120" y="678"/>
                      </a:lnTo>
                      <a:lnTo>
                        <a:pt x="126" y="678"/>
                      </a:lnTo>
                      <a:lnTo>
                        <a:pt x="132" y="678"/>
                      </a:lnTo>
                      <a:lnTo>
                        <a:pt x="138" y="678"/>
                      </a:lnTo>
                      <a:lnTo>
                        <a:pt x="138" y="678"/>
                      </a:lnTo>
                      <a:lnTo>
                        <a:pt x="144" y="678"/>
                      </a:lnTo>
                      <a:lnTo>
                        <a:pt x="150" y="678"/>
                      </a:lnTo>
                      <a:lnTo>
                        <a:pt x="156" y="678"/>
                      </a:lnTo>
                      <a:lnTo>
                        <a:pt x="156" y="678"/>
                      </a:lnTo>
                      <a:lnTo>
                        <a:pt x="162" y="672"/>
                      </a:lnTo>
                      <a:lnTo>
                        <a:pt x="168" y="672"/>
                      </a:lnTo>
                      <a:lnTo>
                        <a:pt x="174" y="672"/>
                      </a:lnTo>
                      <a:lnTo>
                        <a:pt x="174" y="672"/>
                      </a:lnTo>
                      <a:lnTo>
                        <a:pt x="180" y="672"/>
                      </a:lnTo>
                      <a:lnTo>
                        <a:pt x="186" y="672"/>
                      </a:lnTo>
                      <a:lnTo>
                        <a:pt x="192" y="672"/>
                      </a:lnTo>
                      <a:lnTo>
                        <a:pt x="192" y="672"/>
                      </a:lnTo>
                      <a:lnTo>
                        <a:pt x="198" y="666"/>
                      </a:lnTo>
                      <a:lnTo>
                        <a:pt x="204" y="666"/>
                      </a:lnTo>
                      <a:lnTo>
                        <a:pt x="210" y="666"/>
                      </a:lnTo>
                      <a:lnTo>
                        <a:pt x="210" y="666"/>
                      </a:lnTo>
                      <a:lnTo>
                        <a:pt x="216" y="666"/>
                      </a:lnTo>
                      <a:lnTo>
                        <a:pt x="222" y="666"/>
                      </a:lnTo>
                      <a:lnTo>
                        <a:pt x="228" y="666"/>
                      </a:lnTo>
                      <a:lnTo>
                        <a:pt x="228" y="660"/>
                      </a:lnTo>
                      <a:lnTo>
                        <a:pt x="234" y="660"/>
                      </a:lnTo>
                      <a:lnTo>
                        <a:pt x="240" y="660"/>
                      </a:lnTo>
                      <a:lnTo>
                        <a:pt x="246" y="660"/>
                      </a:lnTo>
                      <a:lnTo>
                        <a:pt x="246" y="660"/>
                      </a:lnTo>
                      <a:lnTo>
                        <a:pt x="252" y="654"/>
                      </a:lnTo>
                      <a:lnTo>
                        <a:pt x="258" y="654"/>
                      </a:lnTo>
                      <a:lnTo>
                        <a:pt x="264" y="654"/>
                      </a:lnTo>
                      <a:lnTo>
                        <a:pt x="264" y="654"/>
                      </a:lnTo>
                      <a:lnTo>
                        <a:pt x="270" y="654"/>
                      </a:lnTo>
                      <a:lnTo>
                        <a:pt x="276" y="648"/>
                      </a:lnTo>
                      <a:lnTo>
                        <a:pt x="282" y="648"/>
                      </a:lnTo>
                      <a:lnTo>
                        <a:pt x="282" y="648"/>
                      </a:lnTo>
                      <a:lnTo>
                        <a:pt x="288" y="648"/>
                      </a:lnTo>
                      <a:lnTo>
                        <a:pt x="294" y="642"/>
                      </a:lnTo>
                      <a:lnTo>
                        <a:pt x="300" y="642"/>
                      </a:lnTo>
                      <a:lnTo>
                        <a:pt x="300" y="642"/>
                      </a:lnTo>
                      <a:lnTo>
                        <a:pt x="306" y="642"/>
                      </a:lnTo>
                      <a:lnTo>
                        <a:pt x="312" y="636"/>
                      </a:lnTo>
                      <a:lnTo>
                        <a:pt x="318" y="636"/>
                      </a:lnTo>
                      <a:lnTo>
                        <a:pt x="318" y="636"/>
                      </a:lnTo>
                      <a:lnTo>
                        <a:pt x="324" y="636"/>
                      </a:lnTo>
                      <a:lnTo>
                        <a:pt x="330" y="630"/>
                      </a:lnTo>
                      <a:lnTo>
                        <a:pt x="336" y="630"/>
                      </a:lnTo>
                      <a:lnTo>
                        <a:pt x="336" y="630"/>
                      </a:lnTo>
                      <a:lnTo>
                        <a:pt x="342" y="624"/>
                      </a:lnTo>
                      <a:lnTo>
                        <a:pt x="348" y="624"/>
                      </a:lnTo>
                      <a:lnTo>
                        <a:pt x="354" y="624"/>
                      </a:lnTo>
                      <a:lnTo>
                        <a:pt x="354" y="618"/>
                      </a:lnTo>
                      <a:lnTo>
                        <a:pt x="360" y="618"/>
                      </a:lnTo>
                      <a:lnTo>
                        <a:pt x="366" y="618"/>
                      </a:lnTo>
                      <a:lnTo>
                        <a:pt x="366" y="612"/>
                      </a:lnTo>
                      <a:lnTo>
                        <a:pt x="372" y="612"/>
                      </a:lnTo>
                      <a:lnTo>
                        <a:pt x="378" y="612"/>
                      </a:lnTo>
                      <a:lnTo>
                        <a:pt x="384" y="606"/>
                      </a:lnTo>
                      <a:lnTo>
                        <a:pt x="384" y="606"/>
                      </a:lnTo>
                      <a:lnTo>
                        <a:pt x="390" y="606"/>
                      </a:lnTo>
                      <a:lnTo>
                        <a:pt x="396" y="600"/>
                      </a:lnTo>
                      <a:lnTo>
                        <a:pt x="402" y="600"/>
                      </a:lnTo>
                      <a:lnTo>
                        <a:pt x="402" y="600"/>
                      </a:lnTo>
                      <a:lnTo>
                        <a:pt x="408" y="594"/>
                      </a:lnTo>
                      <a:lnTo>
                        <a:pt x="414" y="594"/>
                      </a:lnTo>
                      <a:lnTo>
                        <a:pt x="414" y="588"/>
                      </a:lnTo>
                      <a:lnTo>
                        <a:pt x="420" y="588"/>
                      </a:lnTo>
                      <a:lnTo>
                        <a:pt x="426" y="588"/>
                      </a:lnTo>
                      <a:lnTo>
                        <a:pt x="432" y="582"/>
                      </a:lnTo>
                      <a:lnTo>
                        <a:pt x="432" y="582"/>
                      </a:lnTo>
                      <a:lnTo>
                        <a:pt x="438" y="576"/>
                      </a:lnTo>
                      <a:lnTo>
                        <a:pt x="444" y="576"/>
                      </a:lnTo>
                      <a:lnTo>
                        <a:pt x="444" y="576"/>
                      </a:lnTo>
                      <a:lnTo>
                        <a:pt x="450" y="570"/>
                      </a:lnTo>
                      <a:lnTo>
                        <a:pt x="456" y="570"/>
                      </a:lnTo>
                      <a:lnTo>
                        <a:pt x="456" y="564"/>
                      </a:lnTo>
                      <a:lnTo>
                        <a:pt x="462" y="564"/>
                      </a:lnTo>
                      <a:lnTo>
                        <a:pt x="468" y="558"/>
                      </a:lnTo>
                      <a:lnTo>
                        <a:pt x="474" y="558"/>
                      </a:lnTo>
                      <a:lnTo>
                        <a:pt x="474" y="558"/>
                      </a:lnTo>
                      <a:lnTo>
                        <a:pt x="480" y="552"/>
                      </a:lnTo>
                      <a:lnTo>
                        <a:pt x="486" y="552"/>
                      </a:lnTo>
                      <a:lnTo>
                        <a:pt x="486" y="546"/>
                      </a:lnTo>
                      <a:lnTo>
                        <a:pt x="492" y="546"/>
                      </a:lnTo>
                      <a:lnTo>
                        <a:pt x="498" y="540"/>
                      </a:lnTo>
                      <a:lnTo>
                        <a:pt x="498" y="540"/>
                      </a:lnTo>
                      <a:lnTo>
                        <a:pt x="504" y="534"/>
                      </a:lnTo>
                      <a:lnTo>
                        <a:pt x="510" y="534"/>
                      </a:lnTo>
                      <a:lnTo>
                        <a:pt x="510" y="528"/>
                      </a:lnTo>
                      <a:lnTo>
                        <a:pt x="516" y="528"/>
                      </a:lnTo>
                      <a:lnTo>
                        <a:pt x="522" y="522"/>
                      </a:lnTo>
                      <a:lnTo>
                        <a:pt x="522" y="522"/>
                      </a:lnTo>
                      <a:lnTo>
                        <a:pt x="528" y="516"/>
                      </a:lnTo>
                      <a:lnTo>
                        <a:pt x="534" y="516"/>
                      </a:lnTo>
                      <a:lnTo>
                        <a:pt x="534" y="510"/>
                      </a:lnTo>
                      <a:lnTo>
                        <a:pt x="540" y="510"/>
                      </a:lnTo>
                      <a:lnTo>
                        <a:pt x="540" y="504"/>
                      </a:lnTo>
                      <a:lnTo>
                        <a:pt x="546" y="498"/>
                      </a:lnTo>
                      <a:lnTo>
                        <a:pt x="552" y="498"/>
                      </a:lnTo>
                      <a:lnTo>
                        <a:pt x="552" y="492"/>
                      </a:lnTo>
                      <a:lnTo>
                        <a:pt x="558" y="492"/>
                      </a:lnTo>
                      <a:lnTo>
                        <a:pt x="564" y="486"/>
                      </a:lnTo>
                      <a:lnTo>
                        <a:pt x="564" y="486"/>
                      </a:lnTo>
                      <a:lnTo>
                        <a:pt x="570" y="480"/>
                      </a:lnTo>
                      <a:lnTo>
                        <a:pt x="576" y="474"/>
                      </a:lnTo>
                      <a:lnTo>
                        <a:pt x="576" y="474"/>
                      </a:lnTo>
                      <a:lnTo>
                        <a:pt x="582" y="468"/>
                      </a:lnTo>
                      <a:lnTo>
                        <a:pt x="582" y="468"/>
                      </a:lnTo>
                      <a:lnTo>
                        <a:pt x="588" y="462"/>
                      </a:lnTo>
                      <a:lnTo>
                        <a:pt x="594" y="462"/>
                      </a:lnTo>
                      <a:lnTo>
                        <a:pt x="594" y="456"/>
                      </a:lnTo>
                      <a:lnTo>
                        <a:pt x="600" y="450"/>
                      </a:lnTo>
                      <a:lnTo>
                        <a:pt x="600" y="450"/>
                      </a:lnTo>
                      <a:lnTo>
                        <a:pt x="606" y="444"/>
                      </a:lnTo>
                      <a:lnTo>
                        <a:pt x="612" y="438"/>
                      </a:lnTo>
                      <a:lnTo>
                        <a:pt x="612" y="438"/>
                      </a:lnTo>
                      <a:lnTo>
                        <a:pt x="618" y="432"/>
                      </a:lnTo>
                      <a:lnTo>
                        <a:pt x="618" y="432"/>
                      </a:lnTo>
                      <a:lnTo>
                        <a:pt x="624" y="426"/>
                      </a:lnTo>
                      <a:lnTo>
                        <a:pt x="624" y="420"/>
                      </a:lnTo>
                      <a:lnTo>
                        <a:pt x="630" y="420"/>
                      </a:lnTo>
                      <a:lnTo>
                        <a:pt x="636" y="414"/>
                      </a:lnTo>
                      <a:lnTo>
                        <a:pt x="636" y="408"/>
                      </a:lnTo>
                      <a:lnTo>
                        <a:pt x="642" y="408"/>
                      </a:lnTo>
                      <a:lnTo>
                        <a:pt x="642" y="402"/>
                      </a:lnTo>
                      <a:lnTo>
                        <a:pt x="648" y="396"/>
                      </a:lnTo>
                      <a:lnTo>
                        <a:pt x="648" y="396"/>
                      </a:lnTo>
                      <a:lnTo>
                        <a:pt x="654" y="390"/>
                      </a:lnTo>
                      <a:lnTo>
                        <a:pt x="654" y="384"/>
                      </a:lnTo>
                      <a:lnTo>
                        <a:pt x="660" y="384"/>
                      </a:lnTo>
                      <a:lnTo>
                        <a:pt x="660" y="378"/>
                      </a:lnTo>
                      <a:lnTo>
                        <a:pt x="666" y="372"/>
                      </a:lnTo>
                      <a:lnTo>
                        <a:pt x="666" y="366"/>
                      </a:lnTo>
                      <a:lnTo>
                        <a:pt x="672" y="366"/>
                      </a:lnTo>
                      <a:lnTo>
                        <a:pt x="678" y="360"/>
                      </a:lnTo>
                      <a:lnTo>
                        <a:pt x="678" y="354"/>
                      </a:lnTo>
                      <a:lnTo>
                        <a:pt x="684" y="354"/>
                      </a:lnTo>
                      <a:lnTo>
                        <a:pt x="684" y="348"/>
                      </a:lnTo>
                      <a:lnTo>
                        <a:pt x="690" y="342"/>
                      </a:lnTo>
                      <a:lnTo>
                        <a:pt x="690" y="336"/>
                      </a:lnTo>
                      <a:lnTo>
                        <a:pt x="696" y="336"/>
                      </a:lnTo>
                      <a:lnTo>
                        <a:pt x="696" y="330"/>
                      </a:lnTo>
                      <a:lnTo>
                        <a:pt x="696" y="324"/>
                      </a:lnTo>
                      <a:lnTo>
                        <a:pt x="702" y="318"/>
                      </a:lnTo>
                      <a:lnTo>
                        <a:pt x="702" y="318"/>
                      </a:lnTo>
                      <a:lnTo>
                        <a:pt x="708" y="312"/>
                      </a:lnTo>
                      <a:lnTo>
                        <a:pt x="708" y="306"/>
                      </a:lnTo>
                      <a:lnTo>
                        <a:pt x="714" y="300"/>
                      </a:lnTo>
                      <a:lnTo>
                        <a:pt x="714" y="300"/>
                      </a:lnTo>
                      <a:lnTo>
                        <a:pt x="720" y="294"/>
                      </a:lnTo>
                      <a:lnTo>
                        <a:pt x="720" y="288"/>
                      </a:lnTo>
                      <a:lnTo>
                        <a:pt x="726" y="282"/>
                      </a:lnTo>
                      <a:lnTo>
                        <a:pt x="726" y="282"/>
                      </a:lnTo>
                      <a:lnTo>
                        <a:pt x="726" y="276"/>
                      </a:lnTo>
                      <a:lnTo>
                        <a:pt x="732" y="270"/>
                      </a:lnTo>
                      <a:lnTo>
                        <a:pt x="732" y="264"/>
                      </a:lnTo>
                      <a:lnTo>
                        <a:pt x="738" y="258"/>
                      </a:lnTo>
                      <a:lnTo>
                        <a:pt x="738" y="258"/>
                      </a:lnTo>
                      <a:lnTo>
                        <a:pt x="744" y="252"/>
                      </a:lnTo>
                      <a:lnTo>
                        <a:pt x="744" y="246"/>
                      </a:lnTo>
                      <a:lnTo>
                        <a:pt x="744" y="240"/>
                      </a:lnTo>
                      <a:lnTo>
                        <a:pt x="750" y="234"/>
                      </a:lnTo>
                      <a:lnTo>
                        <a:pt x="750" y="234"/>
                      </a:lnTo>
                      <a:lnTo>
                        <a:pt x="750" y="228"/>
                      </a:lnTo>
                      <a:lnTo>
                        <a:pt x="756" y="222"/>
                      </a:lnTo>
                      <a:lnTo>
                        <a:pt x="756" y="216"/>
                      </a:lnTo>
                      <a:lnTo>
                        <a:pt x="762" y="210"/>
                      </a:lnTo>
                      <a:lnTo>
                        <a:pt x="762" y="210"/>
                      </a:lnTo>
                      <a:lnTo>
                        <a:pt x="762" y="204"/>
                      </a:lnTo>
                      <a:lnTo>
                        <a:pt x="768" y="198"/>
                      </a:lnTo>
                      <a:lnTo>
                        <a:pt x="768" y="192"/>
                      </a:lnTo>
                      <a:lnTo>
                        <a:pt x="768" y="186"/>
                      </a:lnTo>
                      <a:lnTo>
                        <a:pt x="774" y="180"/>
                      </a:lnTo>
                      <a:lnTo>
                        <a:pt x="774" y="174"/>
                      </a:lnTo>
                      <a:lnTo>
                        <a:pt x="774" y="174"/>
                      </a:lnTo>
                      <a:lnTo>
                        <a:pt x="780" y="168"/>
                      </a:lnTo>
                      <a:lnTo>
                        <a:pt x="780" y="162"/>
                      </a:lnTo>
                      <a:lnTo>
                        <a:pt x="780" y="156"/>
                      </a:lnTo>
                      <a:lnTo>
                        <a:pt x="786" y="150"/>
                      </a:lnTo>
                      <a:lnTo>
                        <a:pt x="786" y="144"/>
                      </a:lnTo>
                      <a:lnTo>
                        <a:pt x="786" y="138"/>
                      </a:lnTo>
                      <a:lnTo>
                        <a:pt x="792" y="138"/>
                      </a:lnTo>
                      <a:lnTo>
                        <a:pt x="792" y="132"/>
                      </a:lnTo>
                      <a:lnTo>
                        <a:pt x="792" y="126"/>
                      </a:lnTo>
                      <a:lnTo>
                        <a:pt x="792" y="120"/>
                      </a:lnTo>
                      <a:lnTo>
                        <a:pt x="798" y="114"/>
                      </a:lnTo>
                      <a:lnTo>
                        <a:pt x="798" y="108"/>
                      </a:lnTo>
                      <a:lnTo>
                        <a:pt x="798" y="102"/>
                      </a:lnTo>
                      <a:lnTo>
                        <a:pt x="798" y="96"/>
                      </a:lnTo>
                      <a:lnTo>
                        <a:pt x="804" y="96"/>
                      </a:lnTo>
                      <a:lnTo>
                        <a:pt x="804" y="90"/>
                      </a:lnTo>
                      <a:lnTo>
                        <a:pt x="804" y="84"/>
                      </a:lnTo>
                      <a:lnTo>
                        <a:pt x="804" y="78"/>
                      </a:lnTo>
                      <a:lnTo>
                        <a:pt x="810" y="72"/>
                      </a:lnTo>
                      <a:lnTo>
                        <a:pt x="810" y="66"/>
                      </a:lnTo>
                      <a:lnTo>
                        <a:pt x="810" y="60"/>
                      </a:lnTo>
                      <a:lnTo>
                        <a:pt x="810" y="54"/>
                      </a:lnTo>
                      <a:lnTo>
                        <a:pt x="810" y="48"/>
                      </a:lnTo>
                      <a:lnTo>
                        <a:pt x="816" y="42"/>
                      </a:lnTo>
                      <a:lnTo>
                        <a:pt x="816" y="36"/>
                      </a:lnTo>
                      <a:lnTo>
                        <a:pt x="816" y="36"/>
                      </a:lnTo>
                      <a:lnTo>
                        <a:pt x="816" y="30"/>
                      </a:lnTo>
                      <a:lnTo>
                        <a:pt x="816" y="24"/>
                      </a:lnTo>
                      <a:lnTo>
                        <a:pt x="822" y="18"/>
                      </a:lnTo>
                      <a:lnTo>
                        <a:pt x="822" y="12"/>
                      </a:lnTo>
                      <a:lnTo>
                        <a:pt x="822" y="6"/>
                      </a:lnTo>
                      <a:lnTo>
                        <a:pt x="822" y="0"/>
                      </a:lnTo>
                    </a:path>
                  </a:pathLst>
                </a:custGeom>
                <a:noFill/>
                <a:ln w="19050">
                  <a:solidFill>
                    <a:srgbClr val="C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aphicFrame>
        <p:nvGraphicFramePr>
          <p:cNvPr id="32" name="Object 101"/>
          <p:cNvGraphicFramePr>
            <a:graphicFrameLocks noChangeAspect="1"/>
          </p:cNvGraphicFramePr>
          <p:nvPr>
            <p:extLst/>
          </p:nvPr>
        </p:nvGraphicFramePr>
        <p:xfrm>
          <a:off x="8107174" y="2242197"/>
          <a:ext cx="274104" cy="2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4173" name="Equation" r:id="rId25" imgW="304560" imgH="317160" progId="Equation.3">
                  <p:embed/>
                </p:oleObj>
              </mc:Choice>
              <mc:Fallback>
                <p:oleObj name="Equation" r:id="rId25" imgW="304560" imgH="317160" progId="Equation.3">
                  <p:embed/>
                  <p:pic>
                    <p:nvPicPr>
                      <p:cNvPr id="32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7174" y="2242197"/>
                        <a:ext cx="274104" cy="2854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947" name="Line 11"/>
          <p:cNvSpPr>
            <a:spLocks noChangeShapeType="1"/>
          </p:cNvSpPr>
          <p:nvPr/>
        </p:nvSpPr>
        <p:spPr bwMode="auto">
          <a:xfrm flipH="1" flipV="1">
            <a:off x="7862887" y="2493570"/>
            <a:ext cx="152400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15566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7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7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67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67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7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7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67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7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7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7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7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67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802" name="Text Box 50"/>
          <p:cNvSpPr txBox="1">
            <a:spLocks noChangeArrowheads="1"/>
          </p:cNvSpPr>
          <p:nvPr/>
        </p:nvSpPr>
        <p:spPr bwMode="auto">
          <a:xfrm>
            <a:off x="7537450" y="6600826"/>
            <a:ext cx="692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心形线  </a:t>
            </a:r>
          </a:p>
        </p:txBody>
      </p:sp>
      <p:grpSp>
        <p:nvGrpSpPr>
          <p:cNvPr id="202800" name="Group 48"/>
          <p:cNvGrpSpPr>
            <a:grpSpLocks/>
          </p:cNvGrpSpPr>
          <p:nvPr/>
        </p:nvGrpSpPr>
        <p:grpSpPr bwMode="auto">
          <a:xfrm>
            <a:off x="7239001" y="3744814"/>
            <a:ext cx="2828925" cy="2276475"/>
            <a:chOff x="3600" y="1623"/>
            <a:chExt cx="1782" cy="1434"/>
          </a:xfrm>
        </p:grpSpPr>
        <p:graphicFrame>
          <p:nvGraphicFramePr>
            <p:cNvPr id="202796" name="Object 44"/>
            <p:cNvGraphicFramePr>
              <a:graphicFrameLocks noChangeAspect="1"/>
            </p:cNvGraphicFramePr>
            <p:nvPr/>
          </p:nvGraphicFramePr>
          <p:xfrm>
            <a:off x="3600" y="1623"/>
            <a:ext cx="1782" cy="14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46" name="BMP 图象" r:id="rId4" imgW="2828571" imgH="2276793" progId="Paint.Picture">
                    <p:embed/>
                  </p:oleObj>
                </mc:Choice>
                <mc:Fallback>
                  <p:oleObj name="BMP 图象" r:id="rId4" imgW="2828571" imgH="2276793" progId="Paint.Picture">
                    <p:embed/>
                    <p:pic>
                      <p:nvPicPr>
                        <p:cNvPr id="202796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0" y="1623"/>
                          <a:ext cx="1782" cy="143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2756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5239" y="2380"/>
            <a:ext cx="137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47" name="Equation" r:id="rId6" imgW="228600" imgH="241200" progId="Equation.3">
                    <p:embed/>
                  </p:oleObj>
                </mc:Choice>
                <mc:Fallback>
                  <p:oleObj name="Equation" r:id="rId6" imgW="228600" imgH="241200" progId="Equation.3">
                    <p:embed/>
                    <p:pic>
                      <p:nvPicPr>
                        <p:cNvPr id="202756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9" y="2380"/>
                          <a:ext cx="137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2757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4942" y="2355"/>
            <a:ext cx="217" cy="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248" name="Equation" r:id="rId8" imgW="406080" imgH="393480" progId="Equation.3">
                    <p:embed/>
                  </p:oleObj>
                </mc:Choice>
                <mc:Fallback>
                  <p:oleObj name="Equation" r:id="rId8" imgW="406080" imgH="393480" progId="Equation.3">
                    <p:embed/>
                    <p:pic>
                      <p:nvPicPr>
                        <p:cNvPr id="202757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42" y="2355"/>
                          <a:ext cx="217" cy="2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02758" name="Picture 6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2352"/>
              <a:ext cx="181" cy="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2759" name="Arc 7"/>
          <p:cNvSpPr>
            <a:spLocks/>
          </p:cNvSpPr>
          <p:nvPr/>
        </p:nvSpPr>
        <p:spPr bwMode="auto">
          <a:xfrm>
            <a:off x="7696200" y="3587650"/>
            <a:ext cx="1244600" cy="1238250"/>
          </a:xfrm>
          <a:custGeom>
            <a:avLst/>
            <a:gdLst>
              <a:gd name="G0" fmla="+- 0 0 0"/>
              <a:gd name="G1" fmla="+- 17743 0 0"/>
              <a:gd name="G2" fmla="+- 21600 0 0"/>
              <a:gd name="T0" fmla="*/ 12318 w 17815"/>
              <a:gd name="T1" fmla="*/ 0 h 17743"/>
              <a:gd name="T2" fmla="*/ 17815 w 17815"/>
              <a:gd name="T3" fmla="*/ 5529 h 17743"/>
              <a:gd name="T4" fmla="*/ 0 w 17815"/>
              <a:gd name="T5" fmla="*/ 17743 h 177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815" h="17743" fill="none" extrusionOk="0">
                <a:moveTo>
                  <a:pt x="12318" y="-1"/>
                </a:moveTo>
                <a:cubicBezTo>
                  <a:pt x="14470" y="1494"/>
                  <a:pt x="16333" y="3367"/>
                  <a:pt x="17815" y="5528"/>
                </a:cubicBezTo>
              </a:path>
              <a:path w="17815" h="17743" stroke="0" extrusionOk="0">
                <a:moveTo>
                  <a:pt x="12318" y="-1"/>
                </a:moveTo>
                <a:cubicBezTo>
                  <a:pt x="14470" y="1494"/>
                  <a:pt x="16333" y="3367"/>
                  <a:pt x="17815" y="5528"/>
                </a:cubicBezTo>
                <a:lnTo>
                  <a:pt x="0" y="17743"/>
                </a:lnTo>
                <a:close/>
              </a:path>
            </a:pathLst>
          </a:custGeom>
          <a:solidFill>
            <a:srgbClr val="6666FF">
              <a:alpha val="50000"/>
            </a:srgb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2760" name="Object 8"/>
          <p:cNvGraphicFramePr>
            <a:graphicFrameLocks noChangeAspect="1"/>
          </p:cNvGraphicFramePr>
          <p:nvPr>
            <p:extLst/>
          </p:nvPr>
        </p:nvGraphicFramePr>
        <p:xfrm>
          <a:off x="2898596" y="4365600"/>
          <a:ext cx="24257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49" name="Equation" r:id="rId11" imgW="2425680" imgH="876240" progId="Equation.3">
                  <p:embed/>
                </p:oleObj>
              </mc:Choice>
              <mc:Fallback>
                <p:oleObj name="Equation" r:id="rId11" imgW="2425680" imgH="876240" progId="Equation.3">
                  <p:embed/>
                  <p:pic>
                    <p:nvPicPr>
                      <p:cNvPr id="20276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8596" y="4365600"/>
                        <a:ext cx="24257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2761" name="Rectangle 9"/>
          <p:cNvSpPr>
            <a:spLocks noGrp="1" noChangeArrowheads="1"/>
          </p:cNvSpPr>
          <p:nvPr>
            <p:ph type="title"/>
          </p:nvPr>
        </p:nvSpPr>
        <p:spPr>
          <a:xfrm>
            <a:off x="2063750" y="342900"/>
            <a:ext cx="35052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</a:t>
            </a:r>
          </a:p>
        </p:txBody>
      </p:sp>
      <p:sp>
        <p:nvSpPr>
          <p:cNvPr id="202762" name="Text Box 10"/>
          <p:cNvSpPr txBox="1">
            <a:spLocks noChangeArrowheads="1"/>
          </p:cNvSpPr>
          <p:nvPr/>
        </p:nvSpPr>
        <p:spPr bwMode="auto">
          <a:xfrm>
            <a:off x="7073065" y="340380"/>
            <a:ext cx="32250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所围图形的面积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202764" name="Text Box 12"/>
          <p:cNvSpPr txBox="1">
            <a:spLocks noChangeArrowheads="1"/>
          </p:cNvSpPr>
          <p:nvPr/>
        </p:nvSpPr>
        <p:spPr bwMode="auto">
          <a:xfrm>
            <a:off x="2063750" y="1253704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02765" name="Object 13"/>
          <p:cNvGraphicFramePr>
            <a:graphicFrameLocks noChangeAspect="1"/>
          </p:cNvGraphicFramePr>
          <p:nvPr>
            <p:extLst/>
          </p:nvPr>
        </p:nvGraphicFramePr>
        <p:xfrm>
          <a:off x="3671079" y="424902"/>
          <a:ext cx="3390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0" name="Equation" r:id="rId13" imgW="3390840" imgH="406080" progId="Equation.3">
                  <p:embed/>
                </p:oleObj>
              </mc:Choice>
              <mc:Fallback>
                <p:oleObj name="Equation" r:id="rId13" imgW="3390840" imgH="406080" progId="Equation.3">
                  <p:embed/>
                  <p:pic>
                    <p:nvPicPr>
                      <p:cNvPr id="20276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1079" y="424902"/>
                        <a:ext cx="33909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2766" name="Line 14"/>
          <p:cNvSpPr>
            <a:spLocks noChangeShapeType="1"/>
          </p:cNvSpPr>
          <p:nvPr/>
        </p:nvSpPr>
        <p:spPr bwMode="auto">
          <a:xfrm flipV="1">
            <a:off x="7620000" y="3755925"/>
            <a:ext cx="838200" cy="1143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2767" name="Arc 15"/>
          <p:cNvSpPr>
            <a:spLocks/>
          </p:cNvSpPr>
          <p:nvPr/>
        </p:nvSpPr>
        <p:spPr bwMode="auto">
          <a:xfrm>
            <a:off x="7709500" y="4660800"/>
            <a:ext cx="355600" cy="215900"/>
          </a:xfrm>
          <a:custGeom>
            <a:avLst/>
            <a:gdLst>
              <a:gd name="G0" fmla="+- 0 0 0"/>
              <a:gd name="G1" fmla="+- 16628 0 0"/>
              <a:gd name="G2" fmla="+- 21600 0 0"/>
              <a:gd name="T0" fmla="*/ 13787 w 21600"/>
              <a:gd name="T1" fmla="*/ 0 h 16628"/>
              <a:gd name="T2" fmla="*/ 21600 w 21600"/>
              <a:gd name="T3" fmla="*/ 16628 h 16628"/>
              <a:gd name="T4" fmla="*/ 0 w 21600"/>
              <a:gd name="T5" fmla="*/ 16628 h 166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6628" fill="none" extrusionOk="0">
                <a:moveTo>
                  <a:pt x="13786" y="0"/>
                </a:moveTo>
                <a:cubicBezTo>
                  <a:pt x="18736" y="4103"/>
                  <a:pt x="21600" y="10198"/>
                  <a:pt x="21600" y="16628"/>
                </a:cubicBezTo>
              </a:path>
              <a:path w="21600" h="16628" stroke="0" extrusionOk="0">
                <a:moveTo>
                  <a:pt x="13786" y="0"/>
                </a:moveTo>
                <a:cubicBezTo>
                  <a:pt x="18736" y="4103"/>
                  <a:pt x="21600" y="10198"/>
                  <a:pt x="21600" y="16628"/>
                </a:cubicBezTo>
                <a:lnTo>
                  <a:pt x="0" y="16628"/>
                </a:lnTo>
                <a:close/>
              </a:path>
            </a:pathLst>
          </a:custGeom>
          <a:noFill/>
          <a:ln w="19050">
            <a:solidFill>
              <a:srgbClr val="66FF99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2768" name="Object 16"/>
          <p:cNvGraphicFramePr>
            <a:graphicFrameLocks noChangeAspect="1"/>
          </p:cNvGraphicFramePr>
          <p:nvPr>
            <p:extLst/>
          </p:nvPr>
        </p:nvGraphicFramePr>
        <p:xfrm>
          <a:off x="8073215" y="4545708"/>
          <a:ext cx="205020" cy="269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1" name="Equation" r:id="rId15" imgW="241200" imgH="317160" progId="Equation.3">
                  <p:embed/>
                </p:oleObj>
              </mc:Choice>
              <mc:Fallback>
                <p:oleObj name="Equation" r:id="rId15" imgW="241200" imgH="317160" progId="Equation.3">
                  <p:embed/>
                  <p:pic>
                    <p:nvPicPr>
                      <p:cNvPr id="20276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3215" y="4545708"/>
                        <a:ext cx="205020" cy="2695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2769" name="Arc 17"/>
          <p:cNvSpPr>
            <a:spLocks/>
          </p:cNvSpPr>
          <p:nvPr/>
        </p:nvSpPr>
        <p:spPr bwMode="auto">
          <a:xfrm>
            <a:off x="7626350" y="4549675"/>
            <a:ext cx="312738" cy="292100"/>
          </a:xfrm>
          <a:custGeom>
            <a:avLst/>
            <a:gdLst>
              <a:gd name="G0" fmla="+- 0 0 0"/>
              <a:gd name="G1" fmla="+- 17233 0 0"/>
              <a:gd name="G2" fmla="+- 21600 0 0"/>
              <a:gd name="T0" fmla="*/ 13022 w 18398"/>
              <a:gd name="T1" fmla="*/ 0 h 17233"/>
              <a:gd name="T2" fmla="*/ 18398 w 18398"/>
              <a:gd name="T3" fmla="*/ 5917 h 17233"/>
              <a:gd name="T4" fmla="*/ 0 w 18398"/>
              <a:gd name="T5" fmla="*/ 17233 h 172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398" h="17233" fill="none" extrusionOk="0">
                <a:moveTo>
                  <a:pt x="13022" y="-1"/>
                </a:moveTo>
                <a:cubicBezTo>
                  <a:pt x="15166" y="1620"/>
                  <a:pt x="16990" y="3627"/>
                  <a:pt x="18398" y="5916"/>
                </a:cubicBezTo>
              </a:path>
              <a:path w="18398" h="17233" stroke="0" extrusionOk="0">
                <a:moveTo>
                  <a:pt x="13022" y="-1"/>
                </a:moveTo>
                <a:cubicBezTo>
                  <a:pt x="15166" y="1620"/>
                  <a:pt x="16990" y="3627"/>
                  <a:pt x="18398" y="5916"/>
                </a:cubicBezTo>
                <a:lnTo>
                  <a:pt x="0" y="17233"/>
                </a:lnTo>
                <a:close/>
              </a:path>
            </a:pathLst>
          </a:cu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2770" name="Object 18"/>
          <p:cNvGraphicFramePr>
            <a:graphicFrameLocks noChangeAspect="1"/>
          </p:cNvGraphicFramePr>
          <p:nvPr>
            <p:extLst/>
          </p:nvPr>
        </p:nvGraphicFramePr>
        <p:xfrm>
          <a:off x="7775935" y="3921943"/>
          <a:ext cx="399330" cy="280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2" name="Equation" r:id="rId17" imgW="469800" imgH="330120" progId="Equation.3">
                  <p:embed/>
                </p:oleObj>
              </mc:Choice>
              <mc:Fallback>
                <p:oleObj name="Equation" r:id="rId17" imgW="469800" imgH="330120" progId="Equation.3">
                  <p:embed/>
                  <p:pic>
                    <p:nvPicPr>
                      <p:cNvPr id="2027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5935" y="3921943"/>
                        <a:ext cx="399330" cy="2806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2771" name="Line 19"/>
          <p:cNvSpPr>
            <a:spLocks noChangeShapeType="1"/>
          </p:cNvSpPr>
          <p:nvPr/>
        </p:nvSpPr>
        <p:spPr bwMode="auto">
          <a:xfrm flipV="1">
            <a:off x="7930382" y="4206180"/>
            <a:ext cx="78557" cy="369907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2772" name="Line 20"/>
          <p:cNvSpPr>
            <a:spLocks noChangeShapeType="1"/>
          </p:cNvSpPr>
          <p:nvPr/>
        </p:nvSpPr>
        <p:spPr bwMode="auto">
          <a:xfrm flipV="1">
            <a:off x="7696200" y="3984525"/>
            <a:ext cx="1219200" cy="8382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2773" name="Object 21"/>
          <p:cNvGraphicFramePr>
            <a:graphicFrameLocks noChangeAspect="1"/>
          </p:cNvGraphicFramePr>
          <p:nvPr>
            <p:extLst/>
          </p:nvPr>
        </p:nvGraphicFramePr>
        <p:xfrm>
          <a:off x="3878884" y="1812900"/>
          <a:ext cx="27654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3" name="Equation" r:id="rId19" imgW="2768400" imgH="850680" progId="Equation.3">
                  <p:embed/>
                </p:oleObj>
              </mc:Choice>
              <mc:Fallback>
                <p:oleObj name="Equation" r:id="rId19" imgW="2768400" imgH="850680" progId="Equation.3">
                  <p:embed/>
                  <p:pic>
                    <p:nvPicPr>
                      <p:cNvPr id="20277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8884" y="1812900"/>
                        <a:ext cx="2765425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774" name="Object 22"/>
          <p:cNvGraphicFramePr>
            <a:graphicFrameLocks noChangeAspect="1"/>
          </p:cNvGraphicFramePr>
          <p:nvPr>
            <p:extLst/>
          </p:nvPr>
        </p:nvGraphicFramePr>
        <p:xfrm>
          <a:off x="2567608" y="1844650"/>
          <a:ext cx="1333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4" name="Equation" r:id="rId21" imgW="1333440" imgH="825480" progId="Equation.3">
                  <p:embed/>
                </p:oleObj>
              </mc:Choice>
              <mc:Fallback>
                <p:oleObj name="Equation" r:id="rId21" imgW="1333440" imgH="825480" progId="Equation.3">
                  <p:embed/>
                  <p:pic>
                    <p:nvPicPr>
                      <p:cNvPr id="20277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7608" y="1844650"/>
                        <a:ext cx="13335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775" name="Object 23"/>
          <p:cNvGraphicFramePr>
            <a:graphicFrameLocks noChangeAspect="1"/>
          </p:cNvGraphicFramePr>
          <p:nvPr>
            <p:extLst/>
          </p:nvPr>
        </p:nvGraphicFramePr>
        <p:xfrm>
          <a:off x="2900983" y="2752700"/>
          <a:ext cx="1219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5" name="Equation" r:id="rId23" imgW="1218960" imgH="825480" progId="Equation.3">
                  <p:embed/>
                </p:oleObj>
              </mc:Choice>
              <mc:Fallback>
                <p:oleObj name="Equation" r:id="rId23" imgW="1218960" imgH="825480" progId="Equation.3">
                  <p:embed/>
                  <p:pic>
                    <p:nvPicPr>
                      <p:cNvPr id="20277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0983" y="2752700"/>
                        <a:ext cx="12192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776" name="Object 24"/>
          <p:cNvGraphicFramePr>
            <a:graphicFrameLocks noChangeAspect="1"/>
          </p:cNvGraphicFramePr>
          <p:nvPr>
            <p:extLst/>
          </p:nvPr>
        </p:nvGraphicFramePr>
        <p:xfrm>
          <a:off x="3977308" y="2727300"/>
          <a:ext cx="1676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6" name="Equation" r:id="rId25" imgW="1676160" imgH="850680" progId="Equation.3">
                  <p:embed/>
                </p:oleObj>
              </mc:Choice>
              <mc:Fallback>
                <p:oleObj name="Equation" r:id="rId25" imgW="1676160" imgH="850680" progId="Equation.3">
                  <p:embed/>
                  <p:pic>
                    <p:nvPicPr>
                      <p:cNvPr id="20277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7308" y="2727300"/>
                        <a:ext cx="16764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2777" name="Text Box 25"/>
          <p:cNvSpPr txBox="1">
            <a:spLocks noChangeArrowheads="1"/>
          </p:cNvSpPr>
          <p:nvPr/>
        </p:nvSpPr>
        <p:spPr bwMode="auto">
          <a:xfrm>
            <a:off x="2749550" y="1284660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(</a:t>
            </a:r>
            <a:r>
              <a:rPr lang="zh-CN" altLang="en-US" sz="2400" dirty="0">
                <a:solidFill>
                  <a:srgbClr val="000000"/>
                </a:solidFill>
              </a:rPr>
              <a:t>利用对称性</a:t>
            </a:r>
            <a:r>
              <a:rPr lang="en-US" altLang="zh-CN" sz="2400" dirty="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202778" name="Object 26"/>
          <p:cNvGraphicFramePr>
            <a:graphicFrameLocks noChangeAspect="1"/>
          </p:cNvGraphicFramePr>
          <p:nvPr>
            <p:extLst/>
          </p:nvPr>
        </p:nvGraphicFramePr>
        <p:xfrm>
          <a:off x="3221658" y="3698850"/>
          <a:ext cx="11303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7" name="Equation" r:id="rId27" imgW="1130040" imgH="545760" progId="Equation.3">
                  <p:embed/>
                </p:oleObj>
              </mc:Choice>
              <mc:Fallback>
                <p:oleObj name="Equation" r:id="rId27" imgW="1130040" imgH="545760" progId="Equation.3">
                  <p:embed/>
                  <p:pic>
                    <p:nvPicPr>
                      <p:cNvPr id="20277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1658" y="3698850"/>
                        <a:ext cx="11303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2779" name="Line 27"/>
          <p:cNvSpPr>
            <a:spLocks noChangeShapeType="1"/>
          </p:cNvSpPr>
          <p:nvPr/>
        </p:nvSpPr>
        <p:spPr bwMode="auto">
          <a:xfrm>
            <a:off x="3008338" y="3362300"/>
            <a:ext cx="0" cy="1285354"/>
          </a:xfrm>
          <a:prstGeom prst="line">
            <a:avLst/>
          </a:prstGeom>
          <a:noFill/>
          <a:ln w="254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2780" name="Object 28"/>
          <p:cNvGraphicFramePr>
            <a:graphicFrameLocks noChangeAspect="1"/>
          </p:cNvGraphicFramePr>
          <p:nvPr>
            <p:extLst/>
          </p:nvPr>
        </p:nvGraphicFramePr>
        <p:xfrm>
          <a:off x="2893825" y="5435054"/>
          <a:ext cx="1003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8" name="Equation" r:id="rId29" imgW="1002960" imgH="444240" progId="Equation.3">
                  <p:embed/>
                </p:oleObj>
              </mc:Choice>
              <mc:Fallback>
                <p:oleObj name="Equation" r:id="rId29" imgW="1002960" imgH="444240" progId="Equation.3">
                  <p:embed/>
                  <p:pic>
                    <p:nvPicPr>
                      <p:cNvPr id="20278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3825" y="5435054"/>
                        <a:ext cx="10033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781" name="Object 29"/>
          <p:cNvGraphicFramePr>
            <a:graphicFrameLocks noChangeAspect="1"/>
          </p:cNvGraphicFramePr>
          <p:nvPr>
            <p:extLst/>
          </p:nvPr>
        </p:nvGraphicFramePr>
        <p:xfrm>
          <a:off x="3914587" y="5295354"/>
          <a:ext cx="36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59" name="Equation" r:id="rId31" imgW="368280" imgH="850680" progId="Equation.3">
                  <p:embed/>
                </p:oleObj>
              </mc:Choice>
              <mc:Fallback>
                <p:oleObj name="Equation" r:id="rId31" imgW="368280" imgH="850680" progId="Equation.3">
                  <p:embed/>
                  <p:pic>
                    <p:nvPicPr>
                      <p:cNvPr id="20278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4587" y="5295354"/>
                        <a:ext cx="3683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782" name="Object 30"/>
          <p:cNvGraphicFramePr>
            <a:graphicFrameLocks noChangeAspect="1"/>
          </p:cNvGraphicFramePr>
          <p:nvPr>
            <p:extLst/>
          </p:nvPr>
        </p:nvGraphicFramePr>
        <p:xfrm>
          <a:off x="4371787" y="5295354"/>
          <a:ext cx="36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60" name="Equation" r:id="rId33" imgW="368280" imgH="850680" progId="Equation.3">
                  <p:embed/>
                </p:oleObj>
              </mc:Choice>
              <mc:Fallback>
                <p:oleObj name="Equation" r:id="rId33" imgW="368280" imgH="850680" progId="Equation.3">
                  <p:embed/>
                  <p:pic>
                    <p:nvPicPr>
                      <p:cNvPr id="20278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1787" y="5295354"/>
                        <a:ext cx="3683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783" name="Object 31"/>
          <p:cNvGraphicFramePr>
            <a:graphicFrameLocks noChangeAspect="1"/>
          </p:cNvGraphicFramePr>
          <p:nvPr>
            <p:extLst/>
          </p:nvPr>
        </p:nvGraphicFramePr>
        <p:xfrm>
          <a:off x="4848037" y="5295354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61" name="Equation" r:id="rId35" imgW="266400" imgH="850680" progId="Equation.3">
                  <p:embed/>
                </p:oleObj>
              </mc:Choice>
              <mc:Fallback>
                <p:oleObj name="Equation" r:id="rId35" imgW="266400" imgH="850680" progId="Equation.3">
                  <p:embed/>
                  <p:pic>
                    <p:nvPicPr>
                      <p:cNvPr id="20278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8037" y="5295354"/>
                        <a:ext cx="2667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2784" name="Object 32"/>
          <p:cNvGraphicFramePr>
            <a:graphicFrameLocks noChangeAspect="1"/>
          </p:cNvGraphicFramePr>
          <p:nvPr>
            <p:extLst/>
          </p:nvPr>
        </p:nvGraphicFramePr>
        <p:xfrm>
          <a:off x="5159187" y="5314404"/>
          <a:ext cx="1193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62" name="Equation" r:id="rId37" imgW="1193760" imgH="850680" progId="Equation.3">
                  <p:embed/>
                </p:oleObj>
              </mc:Choice>
              <mc:Fallback>
                <p:oleObj name="Equation" r:id="rId37" imgW="1193760" imgH="850680" progId="Equation.3">
                  <p:embed/>
                  <p:pic>
                    <p:nvPicPr>
                      <p:cNvPr id="20278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187" y="5314404"/>
                        <a:ext cx="11938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2801" name="Picture 49" descr="机动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9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2803" name="AutoShape 5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79129" y="873072"/>
            <a:ext cx="832520" cy="390525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kumimoji="0" lang="zh-CN" altLang="en-US" sz="2000" dirty="0">
                <a:solidFill>
                  <a:srgbClr val="000000"/>
                </a:solidFill>
                <a:latin typeface="楷体_GB2312" pitchFamily="49" charset="-122"/>
              </a:rPr>
              <a:t>心形线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7011352" y="1223962"/>
            <a:ext cx="3284220" cy="225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274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2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2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02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2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2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0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2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0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0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02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0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0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0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0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0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64" grpId="0" autoUpdateAnimBg="0"/>
      <p:bldP spid="202777" grpId="0" autoUpdateAnimBg="0"/>
      <p:bldP spid="202803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38862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心形线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外摆线的一种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)</a:t>
            </a:r>
          </a:p>
        </p:txBody>
      </p:sp>
      <p:grpSp>
        <p:nvGrpSpPr>
          <p:cNvPr id="220163" name="Group 3"/>
          <p:cNvGrpSpPr>
            <a:grpSpLocks/>
          </p:cNvGrpSpPr>
          <p:nvPr/>
        </p:nvGrpSpPr>
        <p:grpSpPr bwMode="auto">
          <a:xfrm>
            <a:off x="2819401" y="3429000"/>
            <a:ext cx="2778125" cy="2743200"/>
            <a:chOff x="816" y="2064"/>
            <a:chExt cx="1750" cy="1728"/>
          </a:xfrm>
        </p:grpSpPr>
        <p:grpSp>
          <p:nvGrpSpPr>
            <p:cNvPr id="220164" name="Group 4"/>
            <p:cNvGrpSpPr>
              <a:grpSpLocks/>
            </p:cNvGrpSpPr>
            <p:nvPr/>
          </p:nvGrpSpPr>
          <p:grpSpPr bwMode="auto">
            <a:xfrm>
              <a:off x="816" y="2064"/>
              <a:ext cx="1750" cy="1728"/>
              <a:chOff x="816" y="2064"/>
              <a:chExt cx="1750" cy="1728"/>
            </a:xfrm>
          </p:grpSpPr>
          <p:graphicFrame>
            <p:nvGraphicFramePr>
              <p:cNvPr id="220165" name="Object 5"/>
              <p:cNvGraphicFramePr>
                <a:graphicFrameLocks noChangeAspect="1"/>
              </p:cNvGraphicFramePr>
              <p:nvPr/>
            </p:nvGraphicFramePr>
            <p:xfrm>
              <a:off x="816" y="2064"/>
              <a:ext cx="1750" cy="17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198" name="BMP 图象" r:id="rId4" imgW="2314286" imgH="2285714" progId="Paint.Picture">
                      <p:embed/>
                    </p:oleObj>
                  </mc:Choice>
                  <mc:Fallback>
                    <p:oleObj name="BMP 图象" r:id="rId4" imgW="2314286" imgH="2285714" progId="Paint.Picture">
                      <p:embed/>
                      <p:pic>
                        <p:nvPicPr>
                          <p:cNvPr id="220165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6" y="2064"/>
                            <a:ext cx="1750" cy="17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0166" name="Object 6"/>
              <p:cNvGraphicFramePr>
                <a:graphicFrameLocks noChangeAspect="1"/>
              </p:cNvGraphicFramePr>
              <p:nvPr/>
            </p:nvGraphicFramePr>
            <p:xfrm>
              <a:off x="2326" y="2976"/>
              <a:ext cx="187" cy="2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199" name="Equation" r:id="rId6" imgW="126720" imgH="139680" progId="Equation.3">
                      <p:embed/>
                    </p:oleObj>
                  </mc:Choice>
                  <mc:Fallback>
                    <p:oleObj name="Equation" r:id="rId6" imgW="126720" imgH="139680" progId="Equation.3">
                      <p:embed/>
                      <p:pic>
                        <p:nvPicPr>
                          <p:cNvPr id="220166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26" y="2976"/>
                            <a:ext cx="187" cy="2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0167" name="Object 7"/>
              <p:cNvGraphicFramePr>
                <a:graphicFrameLocks noChangeAspect="1"/>
              </p:cNvGraphicFramePr>
              <p:nvPr/>
            </p:nvGraphicFramePr>
            <p:xfrm>
              <a:off x="1016" y="2108"/>
              <a:ext cx="206" cy="2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200" name="Equation" r:id="rId8" imgW="139680" imgH="164880" progId="Equation.3">
                      <p:embed/>
                    </p:oleObj>
                  </mc:Choice>
                  <mc:Fallback>
                    <p:oleObj name="Equation" r:id="rId8" imgW="139680" imgH="164880" progId="Equation.3">
                      <p:embed/>
                      <p:pic>
                        <p:nvPicPr>
                          <p:cNvPr id="220167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16" y="2108"/>
                            <a:ext cx="206" cy="2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0168" name="Object 8"/>
              <p:cNvGraphicFramePr>
                <a:graphicFrameLocks noChangeAspect="1"/>
              </p:cNvGraphicFramePr>
              <p:nvPr/>
            </p:nvGraphicFramePr>
            <p:xfrm>
              <a:off x="1750" y="2976"/>
              <a:ext cx="187" cy="2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6201" name="Equation" r:id="rId10" imgW="126720" imgH="139680" progId="Equation.3">
                      <p:embed/>
                    </p:oleObj>
                  </mc:Choice>
                  <mc:Fallback>
                    <p:oleObj name="Equation" r:id="rId10" imgW="126720" imgH="139680" progId="Equation.3">
                      <p:embed/>
                      <p:pic>
                        <p:nvPicPr>
                          <p:cNvPr id="220168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750" y="2976"/>
                            <a:ext cx="187" cy="20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20169" name="Object 9"/>
            <p:cNvGraphicFramePr>
              <a:graphicFrameLocks noChangeAspect="1"/>
            </p:cNvGraphicFramePr>
            <p:nvPr/>
          </p:nvGraphicFramePr>
          <p:xfrm>
            <a:off x="960" y="2901"/>
            <a:ext cx="170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6202" name="Equation" r:id="rId12" imgW="304560" imgH="317160" progId="Equation.3">
                    <p:embed/>
                  </p:oleObj>
                </mc:Choice>
                <mc:Fallback>
                  <p:oleObj name="Equation" r:id="rId12" imgW="304560" imgH="317160" progId="Equation.3">
                    <p:embed/>
                    <p:pic>
                      <p:nvPicPr>
                        <p:cNvPr id="220169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2901"/>
                          <a:ext cx="170" cy="1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20170" name="Object 10"/>
          <p:cNvGraphicFramePr>
            <a:graphicFrameLocks noChangeAspect="1"/>
          </p:cNvGraphicFramePr>
          <p:nvPr>
            <p:extLst/>
          </p:nvPr>
        </p:nvGraphicFramePr>
        <p:xfrm>
          <a:off x="2362200" y="1143000"/>
          <a:ext cx="41608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03" name="Equation" r:id="rId14" imgW="1638000" imgH="304560" progId="Equation.3">
                  <p:embed/>
                </p:oleObj>
              </mc:Choice>
              <mc:Fallback>
                <p:oleObj name="Equation" r:id="rId14" imgW="1638000" imgH="304560" progId="Equation.3">
                  <p:embed/>
                  <p:pic>
                    <p:nvPicPr>
                      <p:cNvPr id="220170" name="Object 10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1143000"/>
                        <a:ext cx="4160838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71" name="Text Box 11"/>
          <p:cNvSpPr txBox="1">
            <a:spLocks noChangeArrowheads="1"/>
          </p:cNvSpPr>
          <p:nvPr/>
        </p:nvSpPr>
        <p:spPr bwMode="auto">
          <a:xfrm>
            <a:off x="3417888" y="19812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220172" name="Object 12"/>
          <p:cNvGraphicFramePr>
            <a:graphicFrameLocks noChangeAspect="1"/>
          </p:cNvGraphicFramePr>
          <p:nvPr>
            <p:extLst/>
          </p:nvPr>
        </p:nvGraphicFramePr>
        <p:xfrm>
          <a:off x="4132264" y="1998664"/>
          <a:ext cx="2420937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04" name="Equation" r:id="rId16" imgW="952200" imgH="203040" progId="Equation.3">
                  <p:embed/>
                </p:oleObj>
              </mc:Choice>
              <mc:Fallback>
                <p:oleObj name="Equation" r:id="rId16" imgW="952200" imgH="203040" progId="Equation.3">
                  <p:embed/>
                  <p:pic>
                    <p:nvPicPr>
                      <p:cNvPr id="2201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2264" y="1998664"/>
                        <a:ext cx="2420937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73" name="Arc 13"/>
          <p:cNvSpPr>
            <a:spLocks/>
          </p:cNvSpPr>
          <p:nvPr/>
        </p:nvSpPr>
        <p:spPr bwMode="auto">
          <a:xfrm>
            <a:off x="3382963" y="4672014"/>
            <a:ext cx="311150" cy="230187"/>
          </a:xfrm>
          <a:custGeom>
            <a:avLst/>
            <a:gdLst>
              <a:gd name="G0" fmla="+- 0 0 0"/>
              <a:gd name="G1" fmla="+- 16650 0 0"/>
              <a:gd name="G2" fmla="+- 21600 0 0"/>
              <a:gd name="T0" fmla="*/ 13760 w 21598"/>
              <a:gd name="T1" fmla="*/ 0 h 16650"/>
              <a:gd name="T2" fmla="*/ 21598 w 21598"/>
              <a:gd name="T3" fmla="*/ 16382 h 16650"/>
              <a:gd name="T4" fmla="*/ 0 w 21598"/>
              <a:gd name="T5" fmla="*/ 16650 h 166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98" h="16650" fill="none" extrusionOk="0">
                <a:moveTo>
                  <a:pt x="13759" y="0"/>
                </a:moveTo>
                <a:cubicBezTo>
                  <a:pt x="18652" y="4043"/>
                  <a:pt x="21519" y="10034"/>
                  <a:pt x="21598" y="16381"/>
                </a:cubicBezTo>
              </a:path>
              <a:path w="21598" h="16650" stroke="0" extrusionOk="0">
                <a:moveTo>
                  <a:pt x="13759" y="0"/>
                </a:moveTo>
                <a:cubicBezTo>
                  <a:pt x="18652" y="4043"/>
                  <a:pt x="21519" y="10034"/>
                  <a:pt x="21598" y="16381"/>
                </a:cubicBezTo>
                <a:lnTo>
                  <a:pt x="0" y="16650"/>
                </a:lnTo>
                <a:close/>
              </a:path>
            </a:pathLst>
          </a:custGeom>
          <a:noFill/>
          <a:ln w="19050">
            <a:solidFill>
              <a:srgbClr val="FF0066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20174" name="Object 14"/>
          <p:cNvGraphicFramePr>
            <a:graphicFrameLocks noChangeAspect="1"/>
          </p:cNvGraphicFramePr>
          <p:nvPr>
            <p:extLst/>
          </p:nvPr>
        </p:nvGraphicFramePr>
        <p:xfrm>
          <a:off x="3692526" y="4495801"/>
          <a:ext cx="296863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05" name="Equation" r:id="rId18" imgW="126720" imgH="177480" progId="Equation.3">
                  <p:embed/>
                </p:oleObj>
              </mc:Choice>
              <mc:Fallback>
                <p:oleObj name="Equation" r:id="rId18" imgW="126720" imgH="177480" progId="Equation.3">
                  <p:embed/>
                  <p:pic>
                    <p:nvPicPr>
                      <p:cNvPr id="2201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526" y="4495801"/>
                        <a:ext cx="296863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75" name="Line 15"/>
          <p:cNvSpPr>
            <a:spLocks noChangeShapeType="1"/>
          </p:cNvSpPr>
          <p:nvPr/>
        </p:nvSpPr>
        <p:spPr bwMode="auto">
          <a:xfrm flipV="1">
            <a:off x="3413125" y="3805238"/>
            <a:ext cx="990600" cy="1066800"/>
          </a:xfrm>
          <a:prstGeom prst="line">
            <a:avLst/>
          </a:prstGeom>
          <a:noFill/>
          <a:ln w="2540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0176" name="Text Box 16"/>
          <p:cNvSpPr txBox="1">
            <a:spLocks noChangeArrowheads="1"/>
          </p:cNvSpPr>
          <p:nvPr/>
        </p:nvSpPr>
        <p:spPr bwMode="auto">
          <a:xfrm>
            <a:off x="7562850" y="3292476"/>
            <a:ext cx="1962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000">
                <a:solidFill>
                  <a:srgbClr val="000000"/>
                </a:solidFill>
              </a:rPr>
              <a:t>点击图中任意点</a:t>
            </a:r>
          </a:p>
          <a:p>
            <a:pPr eaLnBrk="1" hangingPunct="1"/>
            <a:r>
              <a:rPr lang="zh-CN" altLang="en-US" sz="2000">
                <a:solidFill>
                  <a:srgbClr val="000000"/>
                </a:solidFill>
              </a:rPr>
              <a:t>动画开始或暂停</a:t>
            </a:r>
          </a:p>
        </p:txBody>
      </p:sp>
      <p:sp>
        <p:nvSpPr>
          <p:cNvPr id="220177" name="Text Box 17"/>
          <p:cNvSpPr txBox="1">
            <a:spLocks noChangeArrowheads="1"/>
          </p:cNvSpPr>
          <p:nvPr/>
        </p:nvSpPr>
        <p:spPr bwMode="auto">
          <a:xfrm>
            <a:off x="6356350" y="4214813"/>
            <a:ext cx="1206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尖点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20178" name="Object 18"/>
          <p:cNvGraphicFramePr>
            <a:graphicFrameLocks noChangeAspect="1"/>
          </p:cNvGraphicFramePr>
          <p:nvPr>
            <p:extLst/>
          </p:nvPr>
        </p:nvGraphicFramePr>
        <p:xfrm>
          <a:off x="7561264" y="4267200"/>
          <a:ext cx="936625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06" name="Equation" r:id="rId20" imgW="368280" imgH="203040" progId="Equation.3">
                  <p:embed/>
                </p:oleObj>
              </mc:Choice>
              <mc:Fallback>
                <p:oleObj name="Equation" r:id="rId20" imgW="368280" imgH="203040" progId="Equation.3">
                  <p:embed/>
                  <p:pic>
                    <p:nvPicPr>
                      <p:cNvPr id="22017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1264" y="4267200"/>
                        <a:ext cx="936625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79" name="Text Box 19"/>
          <p:cNvSpPr txBox="1">
            <a:spLocks noChangeArrowheads="1"/>
          </p:cNvSpPr>
          <p:nvPr/>
        </p:nvSpPr>
        <p:spPr bwMode="auto">
          <a:xfrm>
            <a:off x="6351588" y="4859338"/>
            <a:ext cx="1206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面积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20180" name="Object 20"/>
          <p:cNvGraphicFramePr>
            <a:graphicFrameLocks noChangeAspect="1"/>
          </p:cNvGraphicFramePr>
          <p:nvPr>
            <p:extLst/>
          </p:nvPr>
        </p:nvGraphicFramePr>
        <p:xfrm>
          <a:off x="7620000" y="4876800"/>
          <a:ext cx="9144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07" name="Equation" r:id="rId22" imgW="914400" imgH="596880" progId="Equation.3">
                  <p:embed/>
                </p:oleObj>
              </mc:Choice>
              <mc:Fallback>
                <p:oleObj name="Equation" r:id="rId22" imgW="914400" imgH="596880" progId="Equation.3">
                  <p:embed/>
                  <p:pic>
                    <p:nvPicPr>
                      <p:cNvPr id="2201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0" y="4876800"/>
                        <a:ext cx="914400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81" name="Text Box 21"/>
          <p:cNvSpPr txBox="1">
            <a:spLocks noChangeArrowheads="1"/>
          </p:cNvSpPr>
          <p:nvPr/>
        </p:nvSpPr>
        <p:spPr bwMode="auto">
          <a:xfrm>
            <a:off x="6351588" y="5500688"/>
            <a:ext cx="1206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弧长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20182" name="Object 22"/>
          <p:cNvGraphicFramePr>
            <a:graphicFrameLocks noChangeAspect="1"/>
          </p:cNvGraphicFramePr>
          <p:nvPr>
            <p:extLst/>
          </p:nvPr>
        </p:nvGraphicFramePr>
        <p:xfrm>
          <a:off x="7731125" y="5567364"/>
          <a:ext cx="515938" cy="45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08" name="Equation" r:id="rId24" imgW="203040" imgH="177480" progId="Equation.3">
                  <p:embed/>
                </p:oleObj>
              </mc:Choice>
              <mc:Fallback>
                <p:oleObj name="Equation" r:id="rId24" imgW="203040" imgH="177480" progId="Equation.3">
                  <p:embed/>
                  <p:pic>
                    <p:nvPicPr>
                      <p:cNvPr id="22018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1125" y="5567364"/>
                        <a:ext cx="515938" cy="452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0183" name="Text Box 23"/>
          <p:cNvSpPr txBox="1">
            <a:spLocks noChangeArrowheads="1"/>
          </p:cNvSpPr>
          <p:nvPr/>
        </p:nvSpPr>
        <p:spPr bwMode="auto">
          <a:xfrm>
            <a:off x="2279650" y="2787651"/>
            <a:ext cx="2673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参数的几何意义</a:t>
            </a:r>
          </a:p>
        </p:txBody>
      </p:sp>
      <p:grpSp>
        <p:nvGrpSpPr>
          <p:cNvPr id="220184" name="Group 24"/>
          <p:cNvGrpSpPr>
            <a:grpSpLocks/>
          </p:cNvGrpSpPr>
          <p:nvPr/>
        </p:nvGrpSpPr>
        <p:grpSpPr bwMode="auto">
          <a:xfrm>
            <a:off x="7119938" y="609600"/>
            <a:ext cx="2874962" cy="2692400"/>
            <a:chOff x="3525" y="215"/>
            <a:chExt cx="1811" cy="1696"/>
          </a:xfrm>
        </p:grpSpPr>
        <p:pic>
          <p:nvPicPr>
            <p:cNvPr id="220185" name="心脏线左尖.avi">
              <a:hlinkClick r:id="" action="ppaction://media"/>
            </p:cNvPr>
            <p:cNvPicPr>
              <a:picLocks noChangeAspect="1" noChangeArrowheads="1"/>
            </p:cNvPicPr>
            <p:nvPr>
              <a:videoFile r:link="rId2"/>
            </p:nvPr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52" y="240"/>
              <a:ext cx="1766" cy="1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0186" name="Rectangle 26"/>
            <p:cNvSpPr>
              <a:spLocks noChangeArrowheads="1"/>
            </p:cNvSpPr>
            <p:nvPr/>
          </p:nvSpPr>
          <p:spPr bwMode="auto">
            <a:xfrm>
              <a:off x="3525" y="215"/>
              <a:ext cx="1811" cy="1696"/>
            </a:xfrm>
            <a:prstGeom prst="rect">
              <a:avLst/>
            </a:prstGeom>
            <a:noFill/>
            <a:ln w="38100" cmpd="dbl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376170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0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0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0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0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0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77" grpId="0" build="p" autoUpdateAnimBg="0"/>
      <p:bldP spid="220179" grpId="0" build="p" autoUpdateAnimBg="0"/>
      <p:bldP spid="220181" grpId="0" build="p" autoUpdateAnimBg="0"/>
      <p:bldP spid="22018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Freeform 2"/>
          <p:cNvSpPr>
            <a:spLocks/>
          </p:cNvSpPr>
          <p:nvPr/>
        </p:nvSpPr>
        <p:spPr bwMode="auto">
          <a:xfrm>
            <a:off x="9220200" y="1524000"/>
            <a:ext cx="914400" cy="228600"/>
          </a:xfrm>
          <a:custGeom>
            <a:avLst/>
            <a:gdLst>
              <a:gd name="T0" fmla="*/ 0 w 576"/>
              <a:gd name="T1" fmla="*/ 0 h 144"/>
              <a:gd name="T2" fmla="*/ 576 w 576"/>
              <a:gd name="T3" fmla="*/ 0 h 144"/>
              <a:gd name="T4" fmla="*/ 576 w 576"/>
              <a:gd name="T5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76" h="144">
                <a:moveTo>
                  <a:pt x="0" y="0"/>
                </a:moveTo>
                <a:lnTo>
                  <a:pt x="576" y="0"/>
                </a:lnTo>
                <a:lnTo>
                  <a:pt x="576" y="144"/>
                </a:lnTo>
              </a:path>
            </a:pathLst>
          </a:custGeom>
          <a:noFill/>
          <a:ln w="19050" cap="flat" cmpd="sng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4803" name="Object 3"/>
          <p:cNvGraphicFramePr>
            <a:graphicFrameLocks noChangeAspect="1"/>
          </p:cNvGraphicFramePr>
          <p:nvPr>
            <p:extLst/>
          </p:nvPr>
        </p:nvGraphicFramePr>
        <p:xfrm>
          <a:off x="7543800" y="1066801"/>
          <a:ext cx="2668588" cy="42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42" name="Equation" r:id="rId3" imgW="2679480" imgH="431640" progId="Equation.3">
                  <p:embed/>
                </p:oleObj>
              </mc:Choice>
              <mc:Fallback>
                <p:oleObj name="Equation" r:id="rId3" imgW="2679480" imgH="431640" progId="Equation.3">
                  <p:embed/>
                  <p:pic>
                    <p:nvPicPr>
                      <p:cNvPr id="2048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1066801"/>
                        <a:ext cx="2668588" cy="428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04" name="Object 4"/>
          <p:cNvGraphicFramePr>
            <a:graphicFrameLocks noChangeAspect="1"/>
          </p:cNvGraphicFramePr>
          <p:nvPr>
            <p:extLst/>
          </p:nvPr>
        </p:nvGraphicFramePr>
        <p:xfrm>
          <a:off x="8556626" y="1752601"/>
          <a:ext cx="1882775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43" name="Equation" r:id="rId5" imgW="1854000" imgH="507960" progId="Equation.3">
                  <p:embed/>
                </p:oleObj>
              </mc:Choice>
              <mc:Fallback>
                <p:oleObj name="Equation" r:id="rId5" imgW="1854000" imgH="507960" progId="Equation.3">
                  <p:embed/>
                  <p:pic>
                    <p:nvPicPr>
                      <p:cNvPr id="2048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6626" y="1752601"/>
                        <a:ext cx="1882775" cy="511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4806" name="Group 6"/>
          <p:cNvGrpSpPr>
            <a:grpSpLocks/>
          </p:cNvGrpSpPr>
          <p:nvPr/>
        </p:nvGrpSpPr>
        <p:grpSpPr bwMode="auto">
          <a:xfrm>
            <a:off x="7239001" y="3957638"/>
            <a:ext cx="2879725" cy="2286000"/>
            <a:chOff x="3600" y="2496"/>
            <a:chExt cx="1814" cy="1440"/>
          </a:xfrm>
        </p:grpSpPr>
        <p:grpSp>
          <p:nvGrpSpPr>
            <p:cNvPr id="204807" name="Group 7"/>
            <p:cNvGrpSpPr>
              <a:grpSpLocks/>
            </p:cNvGrpSpPr>
            <p:nvPr/>
          </p:nvGrpSpPr>
          <p:grpSpPr bwMode="auto">
            <a:xfrm>
              <a:off x="3600" y="2496"/>
              <a:ext cx="1814" cy="1440"/>
              <a:chOff x="3600" y="2496"/>
              <a:chExt cx="1814" cy="1440"/>
            </a:xfrm>
          </p:grpSpPr>
          <p:graphicFrame>
            <p:nvGraphicFramePr>
              <p:cNvPr id="204808" name="Object 8"/>
              <p:cNvGraphicFramePr>
                <a:graphicFrameLocks noChangeAspect="1"/>
              </p:cNvGraphicFramePr>
              <p:nvPr/>
            </p:nvGraphicFramePr>
            <p:xfrm>
              <a:off x="3638" y="2640"/>
              <a:ext cx="1386" cy="12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344" name="BMP 图象" r:id="rId7" imgW="2200582" imgH="2057143" progId="Paint.Picture">
                      <p:embed/>
                    </p:oleObj>
                  </mc:Choice>
                  <mc:Fallback>
                    <p:oleObj name="BMP 图象" r:id="rId7" imgW="2200582" imgH="2057143" progId="Paint.Picture">
                      <p:embed/>
                      <p:pic>
                        <p:nvPicPr>
                          <p:cNvPr id="204808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38" y="2640"/>
                            <a:ext cx="1386" cy="12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4809" name="Object 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69" y="3312"/>
              <a:ext cx="135" cy="14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345" name="Equation" r:id="rId9" imgW="228600" imgH="241200" progId="Equation.3">
                      <p:embed/>
                    </p:oleObj>
                  </mc:Choice>
                  <mc:Fallback>
                    <p:oleObj name="Equation" r:id="rId9" imgW="228600" imgH="241200" progId="Equation.3">
                      <p:embed/>
                      <p:pic>
                        <p:nvPicPr>
                          <p:cNvPr id="204809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69" y="3312"/>
                            <a:ext cx="135" cy="14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4810" name="Object 1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775" y="3288"/>
              <a:ext cx="217" cy="2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346" name="Equation" r:id="rId11" imgW="406080" imgH="393480" progId="Equation.3">
                      <p:embed/>
                    </p:oleObj>
                  </mc:Choice>
                  <mc:Fallback>
                    <p:oleObj name="Equation" r:id="rId11" imgW="406080" imgH="393480" progId="Equation.3">
                      <p:embed/>
                      <p:pic>
                        <p:nvPicPr>
                          <p:cNvPr id="204810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75" y="3288"/>
                            <a:ext cx="217" cy="21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4811" name="Object 1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77" y="3361"/>
              <a:ext cx="137" cy="14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347" name="Equation" r:id="rId13" imgW="228600" imgH="241200" progId="Equation.3">
                      <p:embed/>
                    </p:oleObj>
                  </mc:Choice>
                  <mc:Fallback>
                    <p:oleObj name="Equation" r:id="rId13" imgW="228600" imgH="241200" progId="Equation.3">
                      <p:embed/>
                      <p:pic>
                        <p:nvPicPr>
                          <p:cNvPr id="204811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77" y="3361"/>
                            <a:ext cx="137" cy="14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4812" name="Object 1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971" y="2651"/>
              <a:ext cx="145" cy="19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7348" name="Equation" r:id="rId15" imgW="241200" imgH="317160" progId="Equation.3">
                      <p:embed/>
                    </p:oleObj>
                  </mc:Choice>
                  <mc:Fallback>
                    <p:oleObj name="Equation" r:id="rId15" imgW="241200" imgH="317160" progId="Equation.3">
                      <p:embed/>
                      <p:pic>
                        <p:nvPicPr>
                          <p:cNvPr id="204812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71" y="2651"/>
                            <a:ext cx="145" cy="19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4813" name="Line 13"/>
              <p:cNvSpPr>
                <a:spLocks noChangeShapeType="1"/>
              </p:cNvSpPr>
              <p:nvPr/>
            </p:nvSpPr>
            <p:spPr bwMode="auto">
              <a:xfrm>
                <a:off x="3600" y="3288"/>
                <a:ext cx="181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4814" name="Line 14"/>
              <p:cNvSpPr>
                <a:spLocks noChangeShapeType="1"/>
              </p:cNvSpPr>
              <p:nvPr/>
            </p:nvSpPr>
            <p:spPr bwMode="auto">
              <a:xfrm flipV="1">
                <a:off x="4118" y="2496"/>
                <a:ext cx="0" cy="139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204815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3852" y="3287"/>
            <a:ext cx="163" cy="1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7349" name="Equation" r:id="rId17" imgW="304560" imgH="317160" progId="Equation.3">
                    <p:embed/>
                  </p:oleObj>
                </mc:Choice>
                <mc:Fallback>
                  <p:oleObj name="Equation" r:id="rId17" imgW="304560" imgH="317160" progId="Equation.3">
                    <p:embed/>
                    <p:pic>
                      <p:nvPicPr>
                        <p:cNvPr id="204815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2" y="3287"/>
                          <a:ext cx="163" cy="17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4817" name="Rectangle 17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3106738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计算心形线</a:t>
            </a:r>
          </a:p>
        </p:txBody>
      </p:sp>
      <p:sp>
        <p:nvSpPr>
          <p:cNvPr id="204818" name="Text Box 18"/>
          <p:cNvSpPr txBox="1">
            <a:spLocks noChangeArrowheads="1"/>
          </p:cNvSpPr>
          <p:nvPr/>
        </p:nvSpPr>
        <p:spPr bwMode="auto">
          <a:xfrm>
            <a:off x="8229600" y="4572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与圆</a:t>
            </a:r>
          </a:p>
        </p:txBody>
      </p:sp>
      <p:sp>
        <p:nvSpPr>
          <p:cNvPr id="204819" name="Text Box 19"/>
          <p:cNvSpPr txBox="1">
            <a:spLocks noChangeArrowheads="1"/>
          </p:cNvSpPr>
          <p:nvPr/>
        </p:nvSpPr>
        <p:spPr bwMode="auto">
          <a:xfrm>
            <a:off x="1752600" y="1081088"/>
            <a:ext cx="3200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所围图形的面积 </a:t>
            </a:r>
            <a:r>
              <a:rPr lang="en-US" altLang="zh-CN">
                <a:solidFill>
                  <a:srgbClr val="000000"/>
                </a:solidFill>
              </a:rPr>
              <a:t>.   </a:t>
            </a:r>
            <a:endParaRPr lang="en-US" altLang="zh-CN" b="1">
              <a:solidFill>
                <a:srgbClr val="000000"/>
              </a:solidFill>
            </a:endParaRPr>
          </a:p>
        </p:txBody>
      </p:sp>
      <p:sp>
        <p:nvSpPr>
          <p:cNvPr id="204820" name="Text Box 20"/>
          <p:cNvSpPr txBox="1">
            <a:spLocks noChangeArrowheads="1"/>
          </p:cNvSpPr>
          <p:nvPr/>
        </p:nvSpPr>
        <p:spPr bwMode="auto">
          <a:xfrm>
            <a:off x="2063750" y="16144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利用对称性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04821" name="Object 21"/>
          <p:cNvGraphicFramePr>
            <a:graphicFrameLocks noChangeAspect="1"/>
          </p:cNvGraphicFramePr>
          <p:nvPr>
            <p:extLst/>
          </p:nvPr>
        </p:nvGraphicFramePr>
        <p:xfrm>
          <a:off x="4800600" y="565150"/>
          <a:ext cx="3390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0" name="Equation" r:id="rId19" imgW="3390900" imgH="406400" progId="Equation.3">
                  <p:embed/>
                </p:oleObj>
              </mc:Choice>
              <mc:Fallback>
                <p:oleObj name="Equation" r:id="rId19" imgW="3390900" imgH="406400" progId="Equation.3">
                  <p:embed/>
                  <p:pic>
                    <p:nvPicPr>
                      <p:cNvPr id="20482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565150"/>
                        <a:ext cx="33909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27" name="Text Box 27"/>
          <p:cNvSpPr txBox="1">
            <a:spLocks noChangeArrowheads="1"/>
          </p:cNvSpPr>
          <p:nvPr/>
        </p:nvSpPr>
        <p:spPr bwMode="auto">
          <a:xfrm>
            <a:off x="4724400" y="1614488"/>
            <a:ext cx="1981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所求面积</a:t>
            </a:r>
          </a:p>
        </p:txBody>
      </p:sp>
      <p:graphicFrame>
        <p:nvGraphicFramePr>
          <p:cNvPr id="204830" name="Object 30"/>
          <p:cNvGraphicFramePr>
            <a:graphicFrameLocks noChangeAspect="1"/>
          </p:cNvGraphicFramePr>
          <p:nvPr>
            <p:extLst/>
          </p:nvPr>
        </p:nvGraphicFramePr>
        <p:xfrm>
          <a:off x="9131300" y="654050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1" name="Equation" r:id="rId21" imgW="774364" imgH="317362" progId="Equation.3">
                  <p:embed/>
                </p:oleObj>
              </mc:Choice>
              <mc:Fallback>
                <p:oleObj name="Equation" r:id="rId21" imgW="774364" imgH="317362" progId="Equation.3">
                  <p:embed/>
                  <p:pic>
                    <p:nvPicPr>
                      <p:cNvPr id="20483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31300" y="654050"/>
                        <a:ext cx="7747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7" name="Object 37"/>
          <p:cNvGraphicFramePr>
            <a:graphicFrameLocks noChangeAspect="1"/>
          </p:cNvGraphicFramePr>
          <p:nvPr>
            <p:extLst/>
          </p:nvPr>
        </p:nvGraphicFramePr>
        <p:xfrm>
          <a:off x="4357688" y="2209800"/>
          <a:ext cx="31861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2" name="Equation" r:id="rId23" imgW="3187440" imgH="850680" progId="Equation.3">
                  <p:embed/>
                </p:oleObj>
              </mc:Choice>
              <mc:Fallback>
                <p:oleObj name="Equation" r:id="rId23" imgW="3187440" imgH="850680" progId="Equation.3">
                  <p:embed/>
                  <p:pic>
                    <p:nvPicPr>
                      <p:cNvPr id="204837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8" y="2209800"/>
                        <a:ext cx="3186112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8" name="Object 38"/>
          <p:cNvGraphicFramePr>
            <a:graphicFrameLocks noChangeAspect="1"/>
          </p:cNvGraphicFramePr>
          <p:nvPr>
            <p:extLst/>
          </p:nvPr>
        </p:nvGraphicFramePr>
        <p:xfrm>
          <a:off x="3733800" y="2451100"/>
          <a:ext cx="4953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3" name="Equation" r:id="rId25" imgW="494870" imgH="304536" progId="Equation.3">
                  <p:embed/>
                </p:oleObj>
              </mc:Choice>
              <mc:Fallback>
                <p:oleObj name="Equation" r:id="rId25" imgW="494870" imgH="304536" progId="Equation.3">
                  <p:embed/>
                  <p:pic>
                    <p:nvPicPr>
                      <p:cNvPr id="204838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451100"/>
                        <a:ext cx="4953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9" name="Object 39"/>
          <p:cNvGraphicFramePr>
            <a:graphicFrameLocks noChangeAspect="1"/>
          </p:cNvGraphicFramePr>
          <p:nvPr>
            <p:extLst/>
          </p:nvPr>
        </p:nvGraphicFramePr>
        <p:xfrm>
          <a:off x="2228850" y="2209800"/>
          <a:ext cx="152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4" name="Equation" r:id="rId27" imgW="1523880" imgH="850680" progId="Equation.3">
                  <p:embed/>
                </p:oleObj>
              </mc:Choice>
              <mc:Fallback>
                <p:oleObj name="Equation" r:id="rId27" imgW="1523880" imgH="850680" progId="Equation.3">
                  <p:embed/>
                  <p:pic>
                    <p:nvPicPr>
                      <p:cNvPr id="204839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850" y="2209800"/>
                        <a:ext cx="15240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0" name="Object 40"/>
          <p:cNvGraphicFramePr>
            <a:graphicFrameLocks noChangeAspect="1"/>
          </p:cNvGraphicFramePr>
          <p:nvPr>
            <p:extLst/>
          </p:nvPr>
        </p:nvGraphicFramePr>
        <p:xfrm>
          <a:off x="4572000" y="2590800"/>
          <a:ext cx="2159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5" name="Equation" r:id="rId29" imgW="215640" imgH="571320" progId="Equation.3">
                  <p:embed/>
                </p:oleObj>
              </mc:Choice>
              <mc:Fallback>
                <p:oleObj name="Equation" r:id="rId29" imgW="215640" imgH="571320" progId="Equation.3">
                  <p:embed/>
                  <p:pic>
                    <p:nvPicPr>
                      <p:cNvPr id="20484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590800"/>
                        <a:ext cx="2159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1" name="Object 41"/>
          <p:cNvGraphicFramePr>
            <a:graphicFrameLocks noChangeAspect="1"/>
          </p:cNvGraphicFramePr>
          <p:nvPr>
            <p:extLst/>
          </p:nvPr>
        </p:nvGraphicFramePr>
        <p:xfrm>
          <a:off x="2581275" y="3200400"/>
          <a:ext cx="2209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6" name="Equation" r:id="rId31" imgW="2209680" imgH="850680" progId="Equation.3">
                  <p:embed/>
                </p:oleObj>
              </mc:Choice>
              <mc:Fallback>
                <p:oleObj name="Equation" r:id="rId31" imgW="2209680" imgH="850680" progId="Equation.3">
                  <p:embed/>
                  <p:pic>
                    <p:nvPicPr>
                      <p:cNvPr id="204841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1275" y="3200400"/>
                        <a:ext cx="22098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2" name="Object 42"/>
          <p:cNvGraphicFramePr>
            <a:graphicFrameLocks noChangeAspect="1"/>
          </p:cNvGraphicFramePr>
          <p:nvPr>
            <p:extLst/>
          </p:nvPr>
        </p:nvGraphicFramePr>
        <p:xfrm>
          <a:off x="4916488" y="3200400"/>
          <a:ext cx="37703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7" name="Equation" r:id="rId33" imgW="3771720" imgH="850680" progId="Equation.3">
                  <p:embed/>
                </p:oleObj>
              </mc:Choice>
              <mc:Fallback>
                <p:oleObj name="Equation" r:id="rId33" imgW="3771720" imgH="850680" progId="Equation.3">
                  <p:embed/>
                  <p:pic>
                    <p:nvPicPr>
                      <p:cNvPr id="204842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6488" y="3200400"/>
                        <a:ext cx="3770312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3" name="Object 43"/>
          <p:cNvGraphicFramePr>
            <a:graphicFrameLocks noChangeAspect="1"/>
          </p:cNvGraphicFramePr>
          <p:nvPr>
            <p:extLst/>
          </p:nvPr>
        </p:nvGraphicFramePr>
        <p:xfrm>
          <a:off x="2581276" y="4343400"/>
          <a:ext cx="32877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8" name="Equation" r:id="rId35" imgW="3288960" imgH="850680" progId="Equation.3">
                  <p:embed/>
                </p:oleObj>
              </mc:Choice>
              <mc:Fallback>
                <p:oleObj name="Equation" r:id="rId35" imgW="3288960" imgH="850680" progId="Equation.3">
                  <p:embed/>
                  <p:pic>
                    <p:nvPicPr>
                      <p:cNvPr id="204843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1276" y="4343400"/>
                        <a:ext cx="32877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4" name="Object 44"/>
          <p:cNvGraphicFramePr>
            <a:graphicFrameLocks noChangeAspect="1"/>
          </p:cNvGraphicFramePr>
          <p:nvPr>
            <p:extLst/>
          </p:nvPr>
        </p:nvGraphicFramePr>
        <p:xfrm>
          <a:off x="2581275" y="5346700"/>
          <a:ext cx="2044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59" name="Equation" r:id="rId37" imgW="2044440" imgH="850680" progId="Equation.3">
                  <p:embed/>
                </p:oleObj>
              </mc:Choice>
              <mc:Fallback>
                <p:oleObj name="Equation" r:id="rId37" imgW="2044440" imgH="850680" progId="Equation.3">
                  <p:embed/>
                  <p:pic>
                    <p:nvPicPr>
                      <p:cNvPr id="204844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1275" y="5346700"/>
                        <a:ext cx="20447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5" name="Object 45"/>
          <p:cNvGraphicFramePr>
            <a:graphicFrameLocks noChangeAspect="1"/>
          </p:cNvGraphicFramePr>
          <p:nvPr>
            <p:extLst/>
          </p:nvPr>
        </p:nvGraphicFramePr>
        <p:xfrm>
          <a:off x="4584700" y="2209800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60" name="Equation" r:id="rId39" imgW="241200" imgH="241200" progId="Equation.3">
                  <p:embed/>
                </p:oleObj>
              </mc:Choice>
              <mc:Fallback>
                <p:oleObj name="Equation" r:id="rId39" imgW="241200" imgH="241200" progId="Equation.3">
                  <p:embed/>
                  <p:pic>
                    <p:nvPicPr>
                      <p:cNvPr id="204845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2209800"/>
                        <a:ext cx="2413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6" name="Object 46"/>
          <p:cNvGraphicFramePr>
            <a:graphicFrameLocks noChangeAspect="1"/>
          </p:cNvGraphicFramePr>
          <p:nvPr>
            <p:extLst/>
          </p:nvPr>
        </p:nvGraphicFramePr>
        <p:xfrm>
          <a:off x="4605338" y="3657600"/>
          <a:ext cx="2159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61" name="Equation" r:id="rId41" imgW="215640" imgH="571320" progId="Equation.3">
                  <p:embed/>
                </p:oleObj>
              </mc:Choice>
              <mc:Fallback>
                <p:oleObj name="Equation" r:id="rId41" imgW="215640" imgH="571320" progId="Equation.3">
                  <p:embed/>
                  <p:pic>
                    <p:nvPicPr>
                      <p:cNvPr id="204846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5338" y="3657600"/>
                        <a:ext cx="2159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47" name="Object 47"/>
          <p:cNvGraphicFramePr>
            <a:graphicFrameLocks noChangeAspect="1"/>
          </p:cNvGraphicFramePr>
          <p:nvPr>
            <p:extLst/>
          </p:nvPr>
        </p:nvGraphicFramePr>
        <p:xfrm>
          <a:off x="4668838" y="3276600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362" name="Equation" r:id="rId43" imgW="241200" imgH="241200" progId="Equation.3">
                  <p:embed/>
                </p:oleObj>
              </mc:Choice>
              <mc:Fallback>
                <p:oleObj name="Equation" r:id="rId43" imgW="241200" imgH="241200" progId="Equation.3">
                  <p:embed/>
                  <p:pic>
                    <p:nvPicPr>
                      <p:cNvPr id="204847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8838" y="3276600"/>
                        <a:ext cx="2413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8" name="Line 48"/>
          <p:cNvSpPr>
            <a:spLocks noChangeShapeType="1"/>
          </p:cNvSpPr>
          <p:nvPr/>
        </p:nvSpPr>
        <p:spPr bwMode="auto">
          <a:xfrm>
            <a:off x="5486400" y="2895600"/>
            <a:ext cx="14478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4849" name="Arc 49"/>
          <p:cNvSpPr>
            <a:spLocks/>
          </p:cNvSpPr>
          <p:nvPr/>
        </p:nvSpPr>
        <p:spPr bwMode="auto">
          <a:xfrm>
            <a:off x="8058150" y="4505325"/>
            <a:ext cx="704850" cy="141128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195"/>
              <a:gd name="T2" fmla="*/ 457 w 21600"/>
              <a:gd name="T3" fmla="*/ 43195 h 43195"/>
              <a:gd name="T4" fmla="*/ 0 w 21600"/>
              <a:gd name="T5" fmla="*/ 21600 h 43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95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351"/>
                  <a:pt x="12205" y="42946"/>
                  <a:pt x="457" y="43195"/>
                </a:cubicBezTo>
              </a:path>
              <a:path w="21600" h="43195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351"/>
                  <a:pt x="12205" y="42946"/>
                  <a:pt x="457" y="43195"/>
                </a:cubicBezTo>
                <a:lnTo>
                  <a:pt x="0" y="21600"/>
                </a:lnTo>
                <a:close/>
              </a:path>
            </a:pathLst>
          </a:custGeom>
          <a:solidFill>
            <a:schemeClr val="folHlink">
              <a:alpha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42649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4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4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4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0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04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04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0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0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0" grpId="0" autoUpdateAnimBg="0"/>
      <p:bldP spid="20482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872" name="Group 48"/>
          <p:cNvGrpSpPr>
            <a:grpSpLocks/>
          </p:cNvGrpSpPr>
          <p:nvPr/>
        </p:nvGrpSpPr>
        <p:grpSpPr bwMode="auto">
          <a:xfrm>
            <a:off x="7404103" y="2316163"/>
            <a:ext cx="2730501" cy="1123950"/>
            <a:chOff x="3700" y="1296"/>
            <a:chExt cx="1720" cy="708"/>
          </a:xfrm>
        </p:grpSpPr>
        <p:graphicFrame>
          <p:nvGraphicFramePr>
            <p:cNvPr id="205873" name="Object 49"/>
            <p:cNvGraphicFramePr>
              <a:graphicFrameLocks noChangeAspect="1"/>
            </p:cNvGraphicFramePr>
            <p:nvPr/>
          </p:nvGraphicFramePr>
          <p:xfrm>
            <a:off x="3700" y="1296"/>
            <a:ext cx="1536" cy="7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354" name="BMP 图象" r:id="rId3" imgW="2438095" imgH="1123810" progId="Paint.Picture">
                    <p:embed/>
                  </p:oleObj>
                </mc:Choice>
                <mc:Fallback>
                  <p:oleObj name="BMP 图象" r:id="rId3" imgW="2438095" imgH="1123810" progId="Paint.Picture">
                    <p:embed/>
                    <p:pic>
                      <p:nvPicPr>
                        <p:cNvPr id="205873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0" y="1296"/>
                          <a:ext cx="1536" cy="7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874" name="Object 50"/>
            <p:cNvGraphicFramePr>
              <a:graphicFrameLocks noChangeAspect="1"/>
            </p:cNvGraphicFramePr>
            <p:nvPr>
              <p:extLst/>
            </p:nvPr>
          </p:nvGraphicFramePr>
          <p:xfrm>
            <a:off x="5280" y="1727"/>
            <a:ext cx="140" cy="1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355" name="Equation" r:id="rId5" imgW="228600" imgH="241200" progId="Equation.3">
                    <p:embed/>
                  </p:oleObj>
                </mc:Choice>
                <mc:Fallback>
                  <p:oleObj name="Equation" r:id="rId5" imgW="228600" imgH="241200" progId="Equation.3">
                    <p:embed/>
                    <p:pic>
                      <p:nvPicPr>
                        <p:cNvPr id="205874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1727"/>
                          <a:ext cx="140" cy="14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05875" name="Object 51"/>
          <p:cNvGraphicFramePr>
            <a:graphicFrameLocks noChangeAspect="1"/>
          </p:cNvGraphicFramePr>
          <p:nvPr>
            <p:extLst/>
          </p:nvPr>
        </p:nvGraphicFramePr>
        <p:xfrm>
          <a:off x="8602663" y="2482850"/>
          <a:ext cx="12001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56" name="BMP 图象" r:id="rId7" imgW="1200318" imgH="457143" progId="Paint.Picture">
                  <p:embed/>
                </p:oleObj>
              </mc:Choice>
              <mc:Fallback>
                <p:oleObj name="BMP 图象" r:id="rId7" imgW="1200318" imgH="457143" progId="Paint.Picture">
                  <p:embed/>
                  <p:pic>
                    <p:nvPicPr>
                      <p:cNvPr id="205875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2663" y="2482850"/>
                        <a:ext cx="120015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30" name="Object 6"/>
          <p:cNvGraphicFramePr>
            <a:graphicFrameLocks noChangeAspect="1"/>
          </p:cNvGraphicFramePr>
          <p:nvPr>
            <p:extLst/>
          </p:nvPr>
        </p:nvGraphicFramePr>
        <p:xfrm>
          <a:off x="3086100" y="3297238"/>
          <a:ext cx="1790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57" name="Equation" r:id="rId9" imgW="1790640" imgH="507960" progId="Equation.3">
                  <p:embed/>
                </p:oleObj>
              </mc:Choice>
              <mc:Fallback>
                <p:oleObj name="Equation" r:id="rId9" imgW="1790640" imgH="507960" progId="Equation.3">
                  <p:embed/>
                  <p:pic>
                    <p:nvPicPr>
                      <p:cNvPr id="2058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3297238"/>
                        <a:ext cx="17907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31" name="Rectangle 7"/>
          <p:cNvSpPr>
            <a:spLocks noGrp="1" noChangeArrowheads="1"/>
          </p:cNvSpPr>
          <p:nvPr>
            <p:ph type="title"/>
          </p:nvPr>
        </p:nvSpPr>
        <p:spPr>
          <a:xfrm>
            <a:off x="2063750" y="249238"/>
            <a:ext cx="267335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8.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求双纽线</a:t>
            </a:r>
          </a:p>
        </p:txBody>
      </p:sp>
      <p:sp>
        <p:nvSpPr>
          <p:cNvPr id="205832" name="Text Box 8"/>
          <p:cNvSpPr txBox="1">
            <a:spLocks noChangeArrowheads="1"/>
          </p:cNvSpPr>
          <p:nvPr/>
        </p:nvSpPr>
        <p:spPr bwMode="auto">
          <a:xfrm>
            <a:off x="6477000" y="24923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所围图形面积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205833" name="Text Box 9"/>
          <p:cNvSpPr txBox="1">
            <a:spLocks noChangeArrowheads="1"/>
          </p:cNvSpPr>
          <p:nvPr/>
        </p:nvSpPr>
        <p:spPr bwMode="auto">
          <a:xfrm>
            <a:off x="2063750" y="839788"/>
            <a:ext cx="2806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利用对称性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05834" name="Object 10"/>
          <p:cNvGraphicFramePr>
            <a:graphicFrameLocks noChangeAspect="1"/>
          </p:cNvGraphicFramePr>
          <p:nvPr>
            <p:extLst/>
          </p:nvPr>
        </p:nvGraphicFramePr>
        <p:xfrm>
          <a:off x="4406900" y="228600"/>
          <a:ext cx="2070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58" name="Equation" r:id="rId11" imgW="2070100" imgH="520700" progId="Equation.3">
                  <p:embed/>
                </p:oleObj>
              </mc:Choice>
              <mc:Fallback>
                <p:oleObj name="Equation" r:id="rId11" imgW="2070100" imgH="520700" progId="Equation.3">
                  <p:embed/>
                  <p:pic>
                    <p:nvPicPr>
                      <p:cNvPr id="20583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6900" y="228600"/>
                        <a:ext cx="20701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35" name="Object 11"/>
          <p:cNvGraphicFramePr>
            <a:graphicFrameLocks noChangeAspect="1"/>
          </p:cNvGraphicFramePr>
          <p:nvPr>
            <p:extLst/>
          </p:nvPr>
        </p:nvGraphicFramePr>
        <p:xfrm>
          <a:off x="3987800" y="1392238"/>
          <a:ext cx="2120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59" name="Equation" r:id="rId13" imgW="2120760" imgH="850680" progId="Equation.3">
                  <p:embed/>
                </p:oleObj>
              </mc:Choice>
              <mc:Fallback>
                <p:oleObj name="Equation" r:id="rId13" imgW="2120760" imgH="850680" progId="Equation.3">
                  <p:embed/>
                  <p:pic>
                    <p:nvPicPr>
                      <p:cNvPr id="2058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7800" y="1392238"/>
                        <a:ext cx="21209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36" name="Object 12"/>
          <p:cNvGraphicFramePr>
            <a:graphicFrameLocks noChangeAspect="1"/>
          </p:cNvGraphicFramePr>
          <p:nvPr>
            <p:extLst/>
          </p:nvPr>
        </p:nvGraphicFramePr>
        <p:xfrm>
          <a:off x="2743200" y="1360488"/>
          <a:ext cx="12700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0" name="Equation" r:id="rId15" imgW="1269720" imgH="876240" progId="Equation.3">
                  <p:embed/>
                </p:oleObj>
              </mc:Choice>
              <mc:Fallback>
                <p:oleObj name="Equation" r:id="rId15" imgW="1269720" imgH="876240" progId="Equation.3">
                  <p:embed/>
                  <p:pic>
                    <p:nvPicPr>
                      <p:cNvPr id="20583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1360488"/>
                        <a:ext cx="12700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37" name="Object 13"/>
          <p:cNvGraphicFramePr>
            <a:graphicFrameLocks noChangeAspect="1"/>
          </p:cNvGraphicFramePr>
          <p:nvPr>
            <p:extLst/>
          </p:nvPr>
        </p:nvGraphicFramePr>
        <p:xfrm>
          <a:off x="3143251" y="2274888"/>
          <a:ext cx="1204913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1" name="Equation" r:id="rId17" imgW="1206360" imgH="876240" progId="Equation.3">
                  <p:embed/>
                </p:oleObj>
              </mc:Choice>
              <mc:Fallback>
                <p:oleObj name="Equation" r:id="rId17" imgW="1206360" imgH="876240" progId="Equation.3">
                  <p:embed/>
                  <p:pic>
                    <p:nvPicPr>
                      <p:cNvPr id="2058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1" y="2274888"/>
                        <a:ext cx="1204913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38" name="Object 14"/>
          <p:cNvGraphicFramePr>
            <a:graphicFrameLocks noChangeAspect="1"/>
          </p:cNvGraphicFramePr>
          <p:nvPr>
            <p:extLst/>
          </p:nvPr>
        </p:nvGraphicFramePr>
        <p:xfrm>
          <a:off x="4318000" y="2501900"/>
          <a:ext cx="1930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2" name="Equation" r:id="rId19" imgW="1930320" imgH="406080" progId="Equation.3">
                  <p:embed/>
                </p:oleObj>
              </mc:Choice>
              <mc:Fallback>
                <p:oleObj name="Equation" r:id="rId19" imgW="1930320" imgH="406080" progId="Equation.3">
                  <p:embed/>
                  <p:pic>
                    <p:nvPicPr>
                      <p:cNvPr id="20583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0" y="2501900"/>
                        <a:ext cx="19304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39" name="Object 15"/>
          <p:cNvGraphicFramePr>
            <a:graphicFrameLocks noChangeAspect="1"/>
          </p:cNvGraphicFramePr>
          <p:nvPr>
            <p:extLst/>
          </p:nvPr>
        </p:nvGraphicFramePr>
        <p:xfrm>
          <a:off x="4910139" y="3736976"/>
          <a:ext cx="204787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3" name="Equation" r:id="rId21" imgW="215640" imgH="317160" progId="Equation.3">
                  <p:embed/>
                </p:oleObj>
              </mc:Choice>
              <mc:Fallback>
                <p:oleObj name="Equation" r:id="rId21" imgW="215640" imgH="317160" progId="Equation.3">
                  <p:embed/>
                  <p:pic>
                    <p:nvPicPr>
                      <p:cNvPr id="20583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0139" y="3736976"/>
                        <a:ext cx="204787" cy="301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40" name="Text Box 16"/>
          <p:cNvSpPr txBox="1">
            <a:spLocks noChangeArrowheads="1"/>
          </p:cNvSpPr>
          <p:nvPr/>
        </p:nvSpPr>
        <p:spPr bwMode="auto">
          <a:xfrm>
            <a:off x="4724400" y="78263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则所求面积为</a:t>
            </a:r>
          </a:p>
        </p:txBody>
      </p:sp>
      <p:graphicFrame>
        <p:nvGraphicFramePr>
          <p:cNvPr id="205841" name="Object 17"/>
          <p:cNvGraphicFramePr>
            <a:graphicFrameLocks noChangeAspect="1"/>
          </p:cNvGraphicFramePr>
          <p:nvPr>
            <p:extLst/>
          </p:nvPr>
        </p:nvGraphicFramePr>
        <p:xfrm>
          <a:off x="4921250" y="2933700"/>
          <a:ext cx="2159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4" name="Equation" r:id="rId23" imgW="215640" imgH="571320" progId="Equation.3">
                  <p:embed/>
                </p:oleObj>
              </mc:Choice>
              <mc:Fallback>
                <p:oleObj name="Equation" r:id="rId23" imgW="215640" imgH="571320" progId="Equation.3">
                  <p:embed/>
                  <p:pic>
                    <p:nvPicPr>
                      <p:cNvPr id="20584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1250" y="2933700"/>
                        <a:ext cx="2159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42" name="Object 18"/>
          <p:cNvGraphicFramePr>
            <a:graphicFrameLocks noChangeAspect="1"/>
          </p:cNvGraphicFramePr>
          <p:nvPr>
            <p:extLst/>
          </p:nvPr>
        </p:nvGraphicFramePr>
        <p:xfrm>
          <a:off x="5270500" y="3303588"/>
          <a:ext cx="67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5" name="Equation" r:id="rId25" imgW="672808" imgH="444307" progId="Equation.3">
                  <p:embed/>
                </p:oleObj>
              </mc:Choice>
              <mc:Fallback>
                <p:oleObj name="Equation" r:id="rId25" imgW="672808" imgH="444307" progId="Equation.3">
                  <p:embed/>
                  <p:pic>
                    <p:nvPicPr>
                      <p:cNvPr id="20584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0500" y="3303588"/>
                        <a:ext cx="6731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43" name="Text Box 19"/>
          <p:cNvSpPr txBox="1">
            <a:spLocks noChangeArrowheads="1"/>
          </p:cNvSpPr>
          <p:nvPr/>
        </p:nvSpPr>
        <p:spPr bwMode="auto">
          <a:xfrm>
            <a:off x="2063750" y="4138613"/>
            <a:ext cx="5480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用定积分表示该双纽线与圆</a:t>
            </a:r>
          </a:p>
        </p:txBody>
      </p:sp>
      <p:graphicFrame>
        <p:nvGraphicFramePr>
          <p:cNvPr id="205844" name="Object 20"/>
          <p:cNvGraphicFramePr>
            <a:graphicFrameLocks noChangeAspect="1"/>
          </p:cNvGraphicFramePr>
          <p:nvPr>
            <p:extLst/>
          </p:nvPr>
        </p:nvGraphicFramePr>
        <p:xfrm>
          <a:off x="7416800" y="4135438"/>
          <a:ext cx="19558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6" name="Equation" r:id="rId27" imgW="1955800" imgH="381000" progId="Equation.3">
                  <p:embed/>
                </p:oleObj>
              </mc:Choice>
              <mc:Fallback>
                <p:oleObj name="Equation" r:id="rId27" imgW="1955800" imgH="381000" progId="Equation.3">
                  <p:embed/>
                  <p:pic>
                    <p:nvPicPr>
                      <p:cNvPr id="20584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6800" y="4135438"/>
                        <a:ext cx="19558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845" name="Text Box 21"/>
          <p:cNvSpPr txBox="1">
            <a:spLocks noChangeArrowheads="1"/>
          </p:cNvSpPr>
          <p:nvPr/>
        </p:nvSpPr>
        <p:spPr bwMode="auto">
          <a:xfrm>
            <a:off x="1676400" y="4745038"/>
            <a:ext cx="3733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所围公共部分的面积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205846" name="Object 22"/>
          <p:cNvGraphicFramePr>
            <a:graphicFrameLocks noChangeAspect="1"/>
          </p:cNvGraphicFramePr>
          <p:nvPr>
            <p:extLst/>
          </p:nvPr>
        </p:nvGraphicFramePr>
        <p:xfrm>
          <a:off x="3124200" y="5468938"/>
          <a:ext cx="1041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7" name="Equation" r:id="rId29" imgW="1040948" imgH="431613" progId="Equation.3">
                  <p:embed/>
                </p:oleObj>
              </mc:Choice>
              <mc:Fallback>
                <p:oleObj name="Equation" r:id="rId29" imgW="1040948" imgH="431613" progId="Equation.3">
                  <p:embed/>
                  <p:pic>
                    <p:nvPicPr>
                      <p:cNvPr id="20584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468938"/>
                        <a:ext cx="10414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47" name="Object 23"/>
          <p:cNvGraphicFramePr>
            <a:graphicFrameLocks noChangeAspect="1"/>
          </p:cNvGraphicFramePr>
          <p:nvPr>
            <p:extLst/>
          </p:nvPr>
        </p:nvGraphicFramePr>
        <p:xfrm>
          <a:off x="4089400" y="5189538"/>
          <a:ext cx="22733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8" name="Equation" r:id="rId31" imgW="2273040" imgH="876240" progId="Equation.3">
                  <p:embed/>
                </p:oleObj>
              </mc:Choice>
              <mc:Fallback>
                <p:oleObj name="Equation" r:id="rId31" imgW="2273040" imgH="876240" progId="Equation.3">
                  <p:embed/>
                  <p:pic>
                    <p:nvPicPr>
                      <p:cNvPr id="20584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9400" y="5189538"/>
                        <a:ext cx="22733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848" name="Object 24"/>
          <p:cNvGraphicFramePr>
            <a:graphicFrameLocks noChangeAspect="1"/>
          </p:cNvGraphicFramePr>
          <p:nvPr>
            <p:extLst/>
          </p:nvPr>
        </p:nvGraphicFramePr>
        <p:xfrm>
          <a:off x="6370638" y="5202238"/>
          <a:ext cx="30210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8369" name="Equation" r:id="rId33" imgW="3022560" imgH="927000" progId="Equation.3">
                  <p:embed/>
                </p:oleObj>
              </mc:Choice>
              <mc:Fallback>
                <p:oleObj name="Equation" r:id="rId33" imgW="3022560" imgH="927000" progId="Equation.3">
                  <p:embed/>
                  <p:pic>
                    <p:nvPicPr>
                      <p:cNvPr id="20584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0638" y="5202238"/>
                        <a:ext cx="3021012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849" name="Group 25"/>
          <p:cNvGrpSpPr>
            <a:grpSpLocks/>
          </p:cNvGrpSpPr>
          <p:nvPr/>
        </p:nvGrpSpPr>
        <p:grpSpPr bwMode="auto">
          <a:xfrm>
            <a:off x="7854950" y="1666875"/>
            <a:ext cx="1989138" cy="2006600"/>
            <a:chOff x="3988" y="1050"/>
            <a:chExt cx="1253" cy="1264"/>
          </a:xfrm>
        </p:grpSpPr>
        <p:graphicFrame>
          <p:nvGraphicFramePr>
            <p:cNvPr id="205850" name="Object 26"/>
            <p:cNvGraphicFramePr>
              <a:graphicFrameLocks noChangeAspect="1"/>
            </p:cNvGraphicFramePr>
            <p:nvPr>
              <p:extLst/>
            </p:nvPr>
          </p:nvGraphicFramePr>
          <p:xfrm>
            <a:off x="4753" y="1050"/>
            <a:ext cx="488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370" name="Equation" r:id="rId35" imgW="799920" imgH="571320" progId="Equation.3">
                    <p:embed/>
                  </p:oleObj>
                </mc:Choice>
                <mc:Fallback>
                  <p:oleObj name="Equation" r:id="rId35" imgW="799920" imgH="571320" progId="Equation.3">
                    <p:embed/>
                    <p:pic>
                      <p:nvPicPr>
                        <p:cNvPr id="20585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3" y="1050"/>
                          <a:ext cx="488" cy="3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851" name="Line 27"/>
            <p:cNvSpPr>
              <a:spLocks noChangeShapeType="1"/>
            </p:cNvSpPr>
            <p:nvPr/>
          </p:nvSpPr>
          <p:spPr bwMode="auto">
            <a:xfrm flipV="1">
              <a:off x="3988" y="1305"/>
              <a:ext cx="1008" cy="1009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05852" name="Oval 28"/>
          <p:cNvSpPr>
            <a:spLocks noChangeArrowheads="1"/>
          </p:cNvSpPr>
          <p:nvPr/>
        </p:nvSpPr>
        <p:spPr bwMode="auto">
          <a:xfrm>
            <a:off x="7807326" y="1311276"/>
            <a:ext cx="1604963" cy="1604963"/>
          </a:xfrm>
          <a:prstGeom prst="ellips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5853" name="Line 29"/>
          <p:cNvSpPr>
            <a:spLocks noChangeShapeType="1"/>
          </p:cNvSpPr>
          <p:nvPr/>
        </p:nvSpPr>
        <p:spPr bwMode="auto">
          <a:xfrm flipV="1">
            <a:off x="8589963" y="2525714"/>
            <a:ext cx="698500" cy="395287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5854" name="Text Box 30"/>
          <p:cNvSpPr txBox="1">
            <a:spLocks noChangeArrowheads="1"/>
          </p:cNvSpPr>
          <p:nvPr/>
        </p:nvSpPr>
        <p:spPr bwMode="auto">
          <a:xfrm>
            <a:off x="2041526" y="5368926"/>
            <a:ext cx="10207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答案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pSp>
        <p:nvGrpSpPr>
          <p:cNvPr id="205862" name="Group 38"/>
          <p:cNvGrpSpPr>
            <a:grpSpLocks/>
          </p:cNvGrpSpPr>
          <p:nvPr/>
        </p:nvGrpSpPr>
        <p:grpSpPr bwMode="auto">
          <a:xfrm>
            <a:off x="7799388" y="2097089"/>
            <a:ext cx="2133600" cy="2008187"/>
            <a:chOff x="3120" y="1968"/>
            <a:chExt cx="1344" cy="1265"/>
          </a:xfrm>
        </p:grpSpPr>
        <p:graphicFrame>
          <p:nvGraphicFramePr>
            <p:cNvPr id="205863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3828" y="2884"/>
            <a:ext cx="636" cy="3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8371" name="Equation" r:id="rId37" imgW="1041120" imgH="571320" progId="Equation.3">
                    <p:embed/>
                  </p:oleObj>
                </mc:Choice>
                <mc:Fallback>
                  <p:oleObj name="Equation" r:id="rId37" imgW="1041120" imgH="571320" progId="Equation.3">
                    <p:embed/>
                    <p:pic>
                      <p:nvPicPr>
                        <p:cNvPr id="205863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28" y="2884"/>
                          <a:ext cx="636" cy="34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5864" name="Line 40"/>
            <p:cNvSpPr>
              <a:spLocks noChangeShapeType="1"/>
            </p:cNvSpPr>
            <p:nvPr/>
          </p:nvSpPr>
          <p:spPr bwMode="auto">
            <a:xfrm>
              <a:off x="3120" y="1968"/>
              <a:ext cx="1009" cy="1009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05865" name="Group 41"/>
          <p:cNvGrpSpPr>
            <a:grpSpLocks/>
          </p:cNvGrpSpPr>
          <p:nvPr/>
        </p:nvGrpSpPr>
        <p:grpSpPr bwMode="auto">
          <a:xfrm>
            <a:off x="7016750" y="958850"/>
            <a:ext cx="3505200" cy="2698750"/>
            <a:chOff x="3460" y="604"/>
            <a:chExt cx="2208" cy="1700"/>
          </a:xfrm>
        </p:grpSpPr>
        <p:sp>
          <p:nvSpPr>
            <p:cNvPr id="205866" name="Line 42"/>
            <p:cNvSpPr>
              <a:spLocks noChangeShapeType="1"/>
            </p:cNvSpPr>
            <p:nvPr/>
          </p:nvSpPr>
          <p:spPr bwMode="auto">
            <a:xfrm flipV="1">
              <a:off x="4468" y="604"/>
              <a:ext cx="0" cy="170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205867" name="Group 43"/>
            <p:cNvGrpSpPr>
              <a:grpSpLocks/>
            </p:cNvGrpSpPr>
            <p:nvPr/>
          </p:nvGrpSpPr>
          <p:grpSpPr bwMode="auto">
            <a:xfrm>
              <a:off x="3460" y="616"/>
              <a:ext cx="2208" cy="1448"/>
              <a:chOff x="3460" y="616"/>
              <a:chExt cx="2208" cy="1448"/>
            </a:xfrm>
          </p:grpSpPr>
          <p:graphicFrame>
            <p:nvGraphicFramePr>
              <p:cNvPr id="205868" name="Object 4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73" y="616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8372" name="Equation" r:id="rId39" imgW="241200" imgH="317160" progId="Equation.3">
                      <p:embed/>
                    </p:oleObj>
                  </mc:Choice>
                  <mc:Fallback>
                    <p:oleObj name="Equation" r:id="rId39" imgW="241200" imgH="317160" progId="Equation.3">
                      <p:embed/>
                      <p:pic>
                        <p:nvPicPr>
                          <p:cNvPr id="205868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73" y="616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5869" name="Object 4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524" y="1885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8373" name="Equation" r:id="rId41" imgW="228600" imgH="241200" progId="Equation.3">
                      <p:embed/>
                    </p:oleObj>
                  </mc:Choice>
                  <mc:Fallback>
                    <p:oleObj name="Equation" r:id="rId41" imgW="228600" imgH="241200" progId="Equation.3">
                      <p:embed/>
                      <p:pic>
                        <p:nvPicPr>
                          <p:cNvPr id="205869" name="Object 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24" y="1885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5870" name="Line 46"/>
              <p:cNvSpPr>
                <a:spLocks noChangeShapeType="1"/>
              </p:cNvSpPr>
              <p:nvPr/>
            </p:nvSpPr>
            <p:spPr bwMode="auto">
              <a:xfrm>
                <a:off x="3460" y="1837"/>
                <a:ext cx="21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pic>
            <p:nvPicPr>
              <p:cNvPr id="205871" name="Picture 47"/>
              <p:cNvPicPr>
                <a:picLocks noChangeAspect="1" noChangeArrowheads="1"/>
              </p:cNvPicPr>
              <p:nvPr/>
            </p:nvPicPr>
            <p:blipFill>
              <a:blip r:embed="rId43">
                <a:lum bright="-40000" contras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72" y="1864"/>
                <a:ext cx="192" cy="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4884674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5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5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5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5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5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5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5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5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5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5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0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0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0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0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05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0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0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0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33" grpId="0" autoUpdateAnimBg="0"/>
      <p:bldP spid="205840" grpId="0" autoUpdateAnimBg="0"/>
      <p:bldP spid="205843" grpId="0" autoUpdateAnimBg="0"/>
      <p:bldP spid="205845" grpId="0" autoUpdateAnimBg="0"/>
      <p:bldP spid="205854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39624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 smtClean="0">
                <a:solidFill>
                  <a:srgbClr val="C00000"/>
                </a:solidFill>
                <a:ea typeface="楷体_GB2312" pitchFamily="49" charset="-122"/>
              </a:rPr>
              <a:t>2. </a:t>
            </a:r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平面曲线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的弧长</a:t>
            </a:r>
          </a:p>
        </p:txBody>
      </p:sp>
      <p:grpSp>
        <p:nvGrpSpPr>
          <p:cNvPr id="14395" name="Group 59"/>
          <p:cNvGrpSpPr>
            <a:grpSpLocks/>
          </p:cNvGrpSpPr>
          <p:nvPr/>
        </p:nvGrpSpPr>
        <p:grpSpPr bwMode="auto">
          <a:xfrm>
            <a:off x="2063750" y="1143001"/>
            <a:ext cx="6019800" cy="519113"/>
            <a:chOff x="340" y="624"/>
            <a:chExt cx="3792" cy="327"/>
          </a:xfrm>
        </p:grpSpPr>
        <p:sp>
          <p:nvSpPr>
            <p:cNvPr id="14340" name="Text Box 4"/>
            <p:cNvSpPr txBox="1">
              <a:spLocks noChangeArrowheads="1"/>
            </p:cNvSpPr>
            <p:nvPr/>
          </p:nvSpPr>
          <p:spPr bwMode="auto">
            <a:xfrm>
              <a:off x="340" y="624"/>
              <a:ext cx="379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定义</a:t>
              </a:r>
              <a:r>
                <a:rPr lang="en-US" altLang="zh-CN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:</a:t>
              </a:r>
              <a:r>
                <a:rPr lang="en-US" altLang="zh-CN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若在弧</a:t>
              </a:r>
              <a:r>
                <a:rPr lang="zh-CN" altLang="en-US" i="1" dirty="0">
                  <a:solidFill>
                    <a:srgbClr val="000000"/>
                  </a:solidFill>
                </a:rPr>
                <a:t> </a:t>
              </a:r>
              <a:r>
                <a:rPr lang="en-US" altLang="zh-CN" i="1" dirty="0">
                  <a:solidFill>
                    <a:srgbClr val="000000"/>
                  </a:solidFill>
                </a:rPr>
                <a:t>AB</a:t>
              </a:r>
              <a:r>
                <a:rPr lang="en-US" altLang="zh-CN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上任意作内接折线 </a:t>
              </a:r>
              <a:r>
                <a:rPr lang="en-US" altLang="zh-CN" dirty="0">
                  <a:solidFill>
                    <a:srgbClr val="000000"/>
                  </a:solidFill>
                </a:rPr>
                <a:t>,</a:t>
              </a:r>
            </a:p>
          </p:txBody>
        </p:sp>
        <p:sp>
          <p:nvSpPr>
            <p:cNvPr id="14341" name="Arc 5"/>
            <p:cNvSpPr>
              <a:spLocks/>
            </p:cNvSpPr>
            <p:nvPr/>
          </p:nvSpPr>
          <p:spPr bwMode="auto">
            <a:xfrm>
              <a:off x="1740" y="626"/>
              <a:ext cx="280" cy="161"/>
            </a:xfrm>
            <a:custGeom>
              <a:avLst/>
              <a:gdLst>
                <a:gd name="G0" fmla="+- 18981 0 0"/>
                <a:gd name="G1" fmla="+- 21600 0 0"/>
                <a:gd name="G2" fmla="+- 21600 0 0"/>
                <a:gd name="T0" fmla="*/ 0 w 37448"/>
                <a:gd name="T1" fmla="*/ 11291 h 21600"/>
                <a:gd name="T2" fmla="*/ 37448 w 37448"/>
                <a:gd name="T3" fmla="*/ 10396 h 21600"/>
                <a:gd name="T4" fmla="*/ 18981 w 37448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448" h="21600" fill="none" extrusionOk="0">
                  <a:moveTo>
                    <a:pt x="-1" y="11290"/>
                  </a:moveTo>
                  <a:cubicBezTo>
                    <a:pt x="3779" y="4332"/>
                    <a:pt x="11062" y="0"/>
                    <a:pt x="18981" y="0"/>
                  </a:cubicBezTo>
                  <a:cubicBezTo>
                    <a:pt x="26530" y="0"/>
                    <a:pt x="33532" y="3941"/>
                    <a:pt x="37448" y="10395"/>
                  </a:cubicBezTo>
                </a:path>
                <a:path w="37448" h="21600" stroke="0" extrusionOk="0">
                  <a:moveTo>
                    <a:pt x="-1" y="11290"/>
                  </a:moveTo>
                  <a:cubicBezTo>
                    <a:pt x="3779" y="4332"/>
                    <a:pt x="11062" y="0"/>
                    <a:pt x="18981" y="0"/>
                  </a:cubicBezTo>
                  <a:cubicBezTo>
                    <a:pt x="26530" y="0"/>
                    <a:pt x="33532" y="3941"/>
                    <a:pt x="37448" y="10395"/>
                  </a:cubicBezTo>
                  <a:lnTo>
                    <a:pt x="18981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4350" name="Freeform 14"/>
          <p:cNvSpPr>
            <a:spLocks/>
          </p:cNvSpPr>
          <p:nvPr/>
        </p:nvSpPr>
        <p:spPr bwMode="auto">
          <a:xfrm>
            <a:off x="7620001" y="2982913"/>
            <a:ext cx="2112963" cy="1187450"/>
          </a:xfrm>
          <a:custGeom>
            <a:avLst/>
            <a:gdLst>
              <a:gd name="T0" fmla="*/ 0 w 1344"/>
              <a:gd name="T1" fmla="*/ 768 h 768"/>
              <a:gd name="T2" fmla="*/ 96 w 1344"/>
              <a:gd name="T3" fmla="*/ 480 h 768"/>
              <a:gd name="T4" fmla="*/ 240 w 1344"/>
              <a:gd name="T5" fmla="*/ 192 h 768"/>
              <a:gd name="T6" fmla="*/ 528 w 1344"/>
              <a:gd name="T7" fmla="*/ 0 h 768"/>
              <a:gd name="T8" fmla="*/ 864 w 1344"/>
              <a:gd name="T9" fmla="*/ 0 h 768"/>
              <a:gd name="T10" fmla="*/ 1104 w 1344"/>
              <a:gd name="T11" fmla="*/ 144 h 768"/>
              <a:gd name="T12" fmla="*/ 1248 w 1344"/>
              <a:gd name="T13" fmla="*/ 336 h 768"/>
              <a:gd name="T14" fmla="*/ 1344 w 1344"/>
              <a:gd name="T15" fmla="*/ 480 h 7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44" h="768">
                <a:moveTo>
                  <a:pt x="0" y="768"/>
                </a:moveTo>
                <a:lnTo>
                  <a:pt x="96" y="480"/>
                </a:lnTo>
                <a:lnTo>
                  <a:pt x="240" y="192"/>
                </a:lnTo>
                <a:lnTo>
                  <a:pt x="528" y="0"/>
                </a:lnTo>
                <a:lnTo>
                  <a:pt x="864" y="0"/>
                </a:lnTo>
                <a:lnTo>
                  <a:pt x="1104" y="144"/>
                </a:lnTo>
                <a:lnTo>
                  <a:pt x="1248" y="336"/>
                </a:lnTo>
                <a:lnTo>
                  <a:pt x="1344" y="480"/>
                </a:lnTo>
              </a:path>
            </a:pathLst>
          </a:custGeom>
          <a:noFill/>
          <a:ln w="19050" cmpd="sng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4353" name="Object 17"/>
          <p:cNvGraphicFramePr>
            <a:graphicFrameLocks noChangeAspect="1"/>
          </p:cNvGraphicFramePr>
          <p:nvPr>
            <p:extLst/>
          </p:nvPr>
        </p:nvGraphicFramePr>
        <p:xfrm>
          <a:off x="7907338" y="3994151"/>
          <a:ext cx="760412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82" name="Equation" r:id="rId3" imgW="799920" imgH="444240" progId="Equation.3">
                  <p:embed/>
                </p:oleObj>
              </mc:Choice>
              <mc:Fallback>
                <p:oleObj name="Equation" r:id="rId3" imgW="799920" imgH="444240" progId="Equation.3">
                  <p:embed/>
                  <p:pic>
                    <p:nvPicPr>
                      <p:cNvPr id="143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7338" y="3994151"/>
                        <a:ext cx="760412" cy="42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4" name="Object 18"/>
          <p:cNvGraphicFramePr>
            <a:graphicFrameLocks noChangeAspect="1"/>
          </p:cNvGraphicFramePr>
          <p:nvPr>
            <p:extLst/>
          </p:nvPr>
        </p:nvGraphicFramePr>
        <p:xfrm>
          <a:off x="7817043" y="2574539"/>
          <a:ext cx="628560" cy="39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83" name="Equation" r:id="rId5" imgW="698400" imgH="444240" progId="Equation.3">
                  <p:embed/>
                </p:oleObj>
              </mc:Choice>
              <mc:Fallback>
                <p:oleObj name="Equation" r:id="rId5" imgW="698400" imgH="444240" progId="Equation.3">
                  <p:embed/>
                  <p:pic>
                    <p:nvPicPr>
                      <p:cNvPr id="1435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7043" y="2574539"/>
                        <a:ext cx="628560" cy="3998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5" name="Object 19"/>
          <p:cNvGraphicFramePr>
            <a:graphicFrameLocks noChangeAspect="1"/>
          </p:cNvGraphicFramePr>
          <p:nvPr>
            <p:extLst/>
          </p:nvPr>
        </p:nvGraphicFramePr>
        <p:xfrm>
          <a:off x="9064625" y="2667001"/>
          <a:ext cx="422820" cy="39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84" name="Equation" r:id="rId7" imgW="469800" imgH="444240" progId="Equation.3">
                  <p:embed/>
                </p:oleObj>
              </mc:Choice>
              <mc:Fallback>
                <p:oleObj name="Equation" r:id="rId7" imgW="469800" imgH="444240" progId="Equation.3">
                  <p:embed/>
                  <p:pic>
                    <p:nvPicPr>
                      <p:cNvPr id="1435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4625" y="2667001"/>
                        <a:ext cx="422820" cy="3998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6" name="Object 20"/>
          <p:cNvGraphicFramePr>
            <a:graphicFrameLocks noChangeAspect="1"/>
          </p:cNvGraphicFramePr>
          <p:nvPr>
            <p:extLst/>
          </p:nvPr>
        </p:nvGraphicFramePr>
        <p:xfrm>
          <a:off x="9667876" y="3613151"/>
          <a:ext cx="771525" cy="422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85" name="Equation" r:id="rId9" imgW="812520" imgH="444240" progId="Equation.3">
                  <p:embed/>
                </p:oleObj>
              </mc:Choice>
              <mc:Fallback>
                <p:oleObj name="Equation" r:id="rId9" imgW="812520" imgH="444240" progId="Equation.3">
                  <p:embed/>
                  <p:pic>
                    <p:nvPicPr>
                      <p:cNvPr id="1435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67876" y="3613151"/>
                        <a:ext cx="771525" cy="422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2" name="Text Box 26"/>
          <p:cNvSpPr txBox="1">
            <a:spLocks noChangeArrowheads="1"/>
          </p:cNvSpPr>
          <p:nvPr/>
        </p:nvSpPr>
        <p:spPr bwMode="auto">
          <a:xfrm>
            <a:off x="7772400" y="11430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当折线段的最大</a:t>
            </a:r>
          </a:p>
        </p:txBody>
      </p:sp>
      <p:sp>
        <p:nvSpPr>
          <p:cNvPr id="14365" name="Text Box 29"/>
          <p:cNvSpPr txBox="1">
            <a:spLocks noChangeArrowheads="1"/>
          </p:cNvSpPr>
          <p:nvPr/>
        </p:nvSpPr>
        <p:spPr bwMode="auto">
          <a:xfrm>
            <a:off x="1752600" y="1752601"/>
            <a:ext cx="236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边长 </a:t>
            </a:r>
            <a:r>
              <a:rPr lang="zh-CN" altLang="en-US" dirty="0">
                <a:solidFill>
                  <a:srgbClr val="000000"/>
                </a:solidFill>
                <a:sym typeface="Symbol" panose="05050102010706020507" pitchFamily="18" charset="2"/>
              </a:rPr>
              <a:t>→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0 </a:t>
            </a:r>
            <a:r>
              <a:rPr lang="zh-CN" altLang="en-US" dirty="0">
                <a:solidFill>
                  <a:srgbClr val="000000"/>
                </a:solidFill>
                <a:sym typeface="Symbol" panose="05050102010706020507" pitchFamily="18" charset="2"/>
              </a:rPr>
              <a:t>时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,</a:t>
            </a:r>
          </a:p>
        </p:txBody>
      </p:sp>
      <p:sp>
        <p:nvSpPr>
          <p:cNvPr id="14366" name="Text Box 30"/>
          <p:cNvSpPr txBox="1">
            <a:spLocks noChangeArrowheads="1"/>
          </p:cNvSpPr>
          <p:nvPr/>
        </p:nvSpPr>
        <p:spPr bwMode="auto">
          <a:xfrm>
            <a:off x="3962400" y="1752601"/>
            <a:ext cx="579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折线的长度趋向于一个确定的极限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pSp>
        <p:nvGrpSpPr>
          <p:cNvPr id="14394" name="Group 58"/>
          <p:cNvGrpSpPr>
            <a:grpSpLocks/>
          </p:cNvGrpSpPr>
          <p:nvPr/>
        </p:nvGrpSpPr>
        <p:grpSpPr bwMode="auto">
          <a:xfrm>
            <a:off x="1752600" y="2362200"/>
            <a:ext cx="4724400" cy="533400"/>
            <a:chOff x="144" y="1392"/>
            <a:chExt cx="2976" cy="336"/>
          </a:xfrm>
        </p:grpSpPr>
        <p:sp>
          <p:nvSpPr>
            <p:cNvPr id="14368" name="Text Box 32"/>
            <p:cNvSpPr txBox="1">
              <a:spLocks noChangeArrowheads="1"/>
            </p:cNvSpPr>
            <p:nvPr/>
          </p:nvSpPr>
          <p:spPr bwMode="auto">
            <a:xfrm>
              <a:off x="144" y="1401"/>
              <a:ext cx="297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此极限为曲线弧 </a:t>
              </a:r>
              <a:r>
                <a:rPr lang="en-US" altLang="zh-CN" i="1" dirty="0">
                  <a:solidFill>
                    <a:srgbClr val="000000"/>
                  </a:solidFill>
                </a:rPr>
                <a:t>AB</a:t>
              </a:r>
              <a:r>
                <a:rPr lang="en-US" altLang="zh-CN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的</a:t>
              </a:r>
              <a:r>
                <a:rPr lang="zh-CN" altLang="en-US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弧长</a:t>
              </a:r>
              <a:r>
                <a:rPr lang="zh-CN" altLang="en-US" dirty="0">
                  <a:solidFill>
                    <a:srgbClr val="000000"/>
                  </a:solidFill>
                </a:rPr>
                <a:t> </a:t>
              </a:r>
              <a:r>
                <a:rPr lang="en-US" altLang="zh-CN" dirty="0">
                  <a:solidFill>
                    <a:srgbClr val="000000"/>
                  </a:solidFill>
                </a:rPr>
                <a:t>,</a:t>
              </a:r>
            </a:p>
          </p:txBody>
        </p:sp>
        <p:sp>
          <p:nvSpPr>
            <p:cNvPr id="14371" name="Arc 35"/>
            <p:cNvSpPr>
              <a:spLocks/>
            </p:cNvSpPr>
            <p:nvPr/>
          </p:nvSpPr>
          <p:spPr bwMode="auto">
            <a:xfrm>
              <a:off x="1832" y="1392"/>
              <a:ext cx="280" cy="161"/>
            </a:xfrm>
            <a:custGeom>
              <a:avLst/>
              <a:gdLst>
                <a:gd name="G0" fmla="+- 18981 0 0"/>
                <a:gd name="G1" fmla="+- 21600 0 0"/>
                <a:gd name="G2" fmla="+- 21600 0 0"/>
                <a:gd name="T0" fmla="*/ 0 w 37448"/>
                <a:gd name="T1" fmla="*/ 11291 h 21600"/>
                <a:gd name="T2" fmla="*/ 37448 w 37448"/>
                <a:gd name="T3" fmla="*/ 10396 h 21600"/>
                <a:gd name="T4" fmla="*/ 18981 w 37448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448" h="21600" fill="none" extrusionOk="0">
                  <a:moveTo>
                    <a:pt x="-1" y="11290"/>
                  </a:moveTo>
                  <a:cubicBezTo>
                    <a:pt x="3779" y="4332"/>
                    <a:pt x="11062" y="0"/>
                    <a:pt x="18981" y="0"/>
                  </a:cubicBezTo>
                  <a:cubicBezTo>
                    <a:pt x="26530" y="0"/>
                    <a:pt x="33532" y="3941"/>
                    <a:pt x="37448" y="10395"/>
                  </a:cubicBezTo>
                </a:path>
                <a:path w="37448" h="21600" stroke="0" extrusionOk="0">
                  <a:moveTo>
                    <a:pt x="-1" y="11290"/>
                  </a:moveTo>
                  <a:cubicBezTo>
                    <a:pt x="3779" y="4332"/>
                    <a:pt x="11062" y="0"/>
                    <a:pt x="18981" y="0"/>
                  </a:cubicBezTo>
                  <a:cubicBezTo>
                    <a:pt x="26530" y="0"/>
                    <a:pt x="33532" y="3941"/>
                    <a:pt x="37448" y="10395"/>
                  </a:cubicBezTo>
                  <a:lnTo>
                    <a:pt x="18981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4374" name="Text Box 38"/>
          <p:cNvSpPr txBox="1">
            <a:spLocks noChangeArrowheads="1"/>
          </p:cNvSpPr>
          <p:nvPr/>
        </p:nvSpPr>
        <p:spPr bwMode="auto">
          <a:xfrm>
            <a:off x="6248400" y="23622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sp>
        <p:nvSpPr>
          <p:cNvPr id="14375" name="Text Box 39"/>
          <p:cNvSpPr txBox="1">
            <a:spLocks noChangeArrowheads="1"/>
          </p:cNvSpPr>
          <p:nvPr/>
        </p:nvSpPr>
        <p:spPr bwMode="auto">
          <a:xfrm>
            <a:off x="1752600" y="4281488"/>
            <a:ext cx="434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并称此曲线弧为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可求长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4376" name="Object 40"/>
          <p:cNvGraphicFramePr>
            <a:graphicFrameLocks noChangeAspect="1"/>
          </p:cNvGraphicFramePr>
          <p:nvPr>
            <p:extLst/>
          </p:nvPr>
        </p:nvGraphicFramePr>
        <p:xfrm>
          <a:off x="4318000" y="3340100"/>
          <a:ext cx="1257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86" name="Equation" r:id="rId11" imgW="1257120" imgH="469800" progId="Equation.3">
                  <p:embed/>
                </p:oleObj>
              </mc:Choice>
              <mc:Fallback>
                <p:oleObj name="Equation" r:id="rId11" imgW="1257120" imgH="469800" progId="Equation.3">
                  <p:embed/>
                  <p:pic>
                    <p:nvPicPr>
                      <p:cNvPr id="14376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8000" y="3340100"/>
                        <a:ext cx="12573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7" name="Text Box 41"/>
          <p:cNvSpPr txBox="1">
            <a:spLocks noChangeArrowheads="1"/>
          </p:cNvSpPr>
          <p:nvPr/>
        </p:nvSpPr>
        <p:spPr bwMode="auto">
          <a:xfrm>
            <a:off x="2063750" y="4967288"/>
            <a:ext cx="6013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定理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任意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光滑</a:t>
            </a:r>
            <a:r>
              <a:rPr lang="zh-CN" altLang="en-US" dirty="0">
                <a:solidFill>
                  <a:srgbClr val="000000"/>
                </a:solidFill>
              </a:rPr>
              <a:t>曲线弧都是可求长的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378" name="Text Box 42"/>
          <p:cNvSpPr txBox="1">
            <a:spLocks noChangeArrowheads="1"/>
          </p:cNvSpPr>
          <p:nvPr/>
        </p:nvSpPr>
        <p:spPr bwMode="auto">
          <a:xfrm>
            <a:off x="6324600" y="54864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  <a:latin typeface="楷体_GB2312" pitchFamily="49" charset="-122"/>
              </a:rPr>
              <a:t>(</a:t>
            </a:r>
            <a:r>
              <a:rPr lang="zh-CN" altLang="en-US" sz="2400">
                <a:solidFill>
                  <a:srgbClr val="000000"/>
                </a:solidFill>
                <a:latin typeface="楷体_GB2312" pitchFamily="49" charset="-122"/>
              </a:rPr>
              <a:t>证明略</a:t>
            </a:r>
            <a:r>
              <a:rPr lang="en-US" altLang="zh-CN" sz="2400">
                <a:solidFill>
                  <a:srgbClr val="000000"/>
                </a:solidFill>
                <a:latin typeface="楷体_GB2312" pitchFamily="49" charset="-122"/>
              </a:rPr>
              <a:t>)</a:t>
            </a:r>
          </a:p>
        </p:txBody>
      </p:sp>
      <p:graphicFrame>
        <p:nvGraphicFramePr>
          <p:cNvPr id="14379" name="Object 43"/>
          <p:cNvGraphicFramePr>
            <a:graphicFrameLocks noChangeAspect="1"/>
          </p:cNvGraphicFramePr>
          <p:nvPr>
            <p:extLst/>
          </p:nvPr>
        </p:nvGraphicFramePr>
        <p:xfrm>
          <a:off x="3810000" y="3048000"/>
          <a:ext cx="5207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87" name="Equation" r:id="rId13" imgW="520560" imgH="1015920" progId="Equation.3">
                  <p:embed/>
                </p:oleObj>
              </mc:Choice>
              <mc:Fallback>
                <p:oleObj name="Equation" r:id="rId13" imgW="520560" imgH="1015920" progId="Equation.3">
                  <p:embed/>
                  <p:pic>
                    <p:nvPicPr>
                      <p:cNvPr id="14379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048000"/>
                        <a:ext cx="520700" cy="1016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80" name="Object 44"/>
          <p:cNvGraphicFramePr>
            <a:graphicFrameLocks noChangeAspect="1"/>
          </p:cNvGraphicFramePr>
          <p:nvPr>
            <p:extLst/>
          </p:nvPr>
        </p:nvGraphicFramePr>
        <p:xfrm>
          <a:off x="2667000" y="3276600"/>
          <a:ext cx="1104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88" name="Equation" r:id="rId15" imgW="1104840" imgH="609480" progId="Equation.3">
                  <p:embed/>
                </p:oleObj>
              </mc:Choice>
              <mc:Fallback>
                <p:oleObj name="Equation" r:id="rId15" imgW="1104840" imgH="609480" progId="Equation.3">
                  <p:embed/>
                  <p:pic>
                    <p:nvPicPr>
                      <p:cNvPr id="1438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276600"/>
                        <a:ext cx="1104900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93" name="Text Box 57"/>
          <p:cNvSpPr txBox="1">
            <a:spLocks noChangeArrowheads="1"/>
          </p:cNvSpPr>
          <p:nvPr/>
        </p:nvSpPr>
        <p:spPr bwMode="auto">
          <a:xfrm>
            <a:off x="9620250" y="17208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>
                <a:solidFill>
                  <a:srgbClr val="000000"/>
                </a:solidFill>
              </a:rPr>
              <a:t>则称</a:t>
            </a:r>
          </a:p>
        </p:txBody>
      </p:sp>
      <p:grpSp>
        <p:nvGrpSpPr>
          <p:cNvPr id="14396" name="Group 60"/>
          <p:cNvGrpSpPr>
            <a:grpSpLocks/>
          </p:cNvGrpSpPr>
          <p:nvPr/>
        </p:nvGrpSpPr>
        <p:grpSpPr bwMode="auto">
          <a:xfrm>
            <a:off x="7086600" y="2794000"/>
            <a:ext cx="3048000" cy="2235200"/>
            <a:chOff x="3504" y="1768"/>
            <a:chExt cx="1920" cy="1408"/>
          </a:xfrm>
        </p:grpSpPr>
        <p:graphicFrame>
          <p:nvGraphicFramePr>
            <p:cNvPr id="14397" name="Object 61"/>
            <p:cNvGraphicFramePr>
              <a:graphicFrameLocks noChangeAspect="1"/>
            </p:cNvGraphicFramePr>
            <p:nvPr>
              <p:extLst/>
            </p:nvPr>
          </p:nvGraphicFramePr>
          <p:xfrm>
            <a:off x="3504" y="2919"/>
            <a:ext cx="190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289" name="Equation" r:id="rId17" imgW="304560" imgH="317160" progId="Equation.3">
                    <p:embed/>
                  </p:oleObj>
                </mc:Choice>
                <mc:Fallback>
                  <p:oleObj name="Equation" r:id="rId17" imgW="304560" imgH="317160" progId="Equation.3">
                    <p:embed/>
                    <p:pic>
                      <p:nvPicPr>
                        <p:cNvPr id="14397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2919"/>
                          <a:ext cx="190" cy="2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398" name="Group 62"/>
            <p:cNvGrpSpPr>
              <a:grpSpLocks/>
            </p:cNvGrpSpPr>
            <p:nvPr/>
          </p:nvGrpSpPr>
          <p:grpSpPr bwMode="auto">
            <a:xfrm>
              <a:off x="3744" y="1784"/>
              <a:ext cx="1680" cy="1200"/>
              <a:chOff x="3744" y="1784"/>
              <a:chExt cx="1680" cy="1200"/>
            </a:xfrm>
          </p:grpSpPr>
          <p:sp>
            <p:nvSpPr>
              <p:cNvPr id="14399" name="Line 63"/>
              <p:cNvSpPr>
                <a:spLocks noChangeShapeType="1"/>
              </p:cNvSpPr>
              <p:nvPr/>
            </p:nvSpPr>
            <p:spPr bwMode="auto">
              <a:xfrm>
                <a:off x="3744" y="2984"/>
                <a:ext cx="168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400" name="Line 64"/>
              <p:cNvSpPr>
                <a:spLocks noChangeShapeType="1"/>
              </p:cNvSpPr>
              <p:nvPr/>
            </p:nvSpPr>
            <p:spPr bwMode="auto">
              <a:xfrm flipV="1">
                <a:off x="3744" y="1784"/>
                <a:ext cx="0" cy="120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401" name="Freeform 65"/>
              <p:cNvSpPr>
                <a:spLocks/>
              </p:cNvSpPr>
              <p:nvPr/>
            </p:nvSpPr>
            <p:spPr bwMode="auto">
              <a:xfrm>
                <a:off x="3840" y="1800"/>
                <a:ext cx="1344" cy="848"/>
              </a:xfrm>
              <a:custGeom>
                <a:avLst/>
                <a:gdLst>
                  <a:gd name="T0" fmla="*/ 0 w 1344"/>
                  <a:gd name="T1" fmla="*/ 848 h 848"/>
                  <a:gd name="T2" fmla="*/ 192 w 1344"/>
                  <a:gd name="T3" fmla="*/ 320 h 848"/>
                  <a:gd name="T4" fmla="*/ 624 w 1344"/>
                  <a:gd name="T5" fmla="*/ 32 h 848"/>
                  <a:gd name="T6" fmla="*/ 960 w 1344"/>
                  <a:gd name="T7" fmla="*/ 128 h 848"/>
                  <a:gd name="T8" fmla="*/ 1200 w 1344"/>
                  <a:gd name="T9" fmla="*/ 320 h 848"/>
                  <a:gd name="T10" fmla="*/ 1344 w 1344"/>
                  <a:gd name="T11" fmla="*/ 560 h 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44" h="848">
                    <a:moveTo>
                      <a:pt x="0" y="848"/>
                    </a:moveTo>
                    <a:cubicBezTo>
                      <a:pt x="44" y="652"/>
                      <a:pt x="88" y="456"/>
                      <a:pt x="192" y="320"/>
                    </a:cubicBezTo>
                    <a:cubicBezTo>
                      <a:pt x="296" y="184"/>
                      <a:pt x="496" y="64"/>
                      <a:pt x="624" y="32"/>
                    </a:cubicBezTo>
                    <a:cubicBezTo>
                      <a:pt x="752" y="0"/>
                      <a:pt x="864" y="80"/>
                      <a:pt x="960" y="128"/>
                    </a:cubicBezTo>
                    <a:cubicBezTo>
                      <a:pt x="1056" y="176"/>
                      <a:pt x="1136" y="248"/>
                      <a:pt x="1200" y="320"/>
                    </a:cubicBezTo>
                    <a:cubicBezTo>
                      <a:pt x="1264" y="392"/>
                      <a:pt x="1320" y="520"/>
                      <a:pt x="1344" y="560"/>
                    </a:cubicBezTo>
                  </a:path>
                </a:pathLst>
              </a:custGeom>
              <a:noFill/>
              <a:ln w="19050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14402" name="Object 66"/>
            <p:cNvGraphicFramePr>
              <a:graphicFrameLocks noChangeAspect="1"/>
            </p:cNvGraphicFramePr>
            <p:nvPr>
              <p:extLst/>
            </p:nvPr>
          </p:nvGraphicFramePr>
          <p:xfrm>
            <a:off x="3808" y="2544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290" name="Equation" r:id="rId19" imgW="279360" imgH="304560" progId="Equation.3">
                    <p:embed/>
                  </p:oleObj>
                </mc:Choice>
                <mc:Fallback>
                  <p:oleObj name="Equation" r:id="rId19" imgW="279360" imgH="304560" progId="Equation.3">
                    <p:embed/>
                    <p:pic>
                      <p:nvPicPr>
                        <p:cNvPr id="14402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8" y="2544"/>
                          <a:ext cx="176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403" name="Object 67"/>
            <p:cNvGraphicFramePr>
              <a:graphicFrameLocks noChangeAspect="1"/>
            </p:cNvGraphicFramePr>
            <p:nvPr>
              <p:extLst/>
            </p:nvPr>
          </p:nvGraphicFramePr>
          <p:xfrm>
            <a:off x="4912" y="2304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291" name="Equation" r:id="rId21" imgW="279360" imgH="304560" progId="Equation.3">
                    <p:embed/>
                  </p:oleObj>
                </mc:Choice>
                <mc:Fallback>
                  <p:oleObj name="Equation" r:id="rId21" imgW="279360" imgH="304560" progId="Equation.3">
                    <p:embed/>
                    <p:pic>
                      <p:nvPicPr>
                        <p:cNvPr id="14403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2" y="2304"/>
                          <a:ext cx="176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404" name="Object 68"/>
            <p:cNvGraphicFramePr>
              <a:graphicFrameLocks noChangeAspect="1"/>
            </p:cNvGraphicFramePr>
            <p:nvPr>
              <p:extLst/>
            </p:nvPr>
          </p:nvGraphicFramePr>
          <p:xfrm>
            <a:off x="3544" y="1768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292" name="Equation" r:id="rId23" imgW="241200" imgH="317160" progId="Equation.3">
                    <p:embed/>
                  </p:oleObj>
                </mc:Choice>
                <mc:Fallback>
                  <p:oleObj name="Equation" r:id="rId23" imgW="241200" imgH="317160" progId="Equation.3">
                    <p:embed/>
                    <p:pic>
                      <p:nvPicPr>
                        <p:cNvPr id="14404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4" y="1768"/>
                          <a:ext cx="15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405" name="Object 69"/>
            <p:cNvGraphicFramePr>
              <a:graphicFrameLocks noChangeAspect="1"/>
            </p:cNvGraphicFramePr>
            <p:nvPr>
              <p:extLst/>
            </p:nvPr>
          </p:nvGraphicFramePr>
          <p:xfrm>
            <a:off x="5280" y="302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293" name="Equation" r:id="rId25" imgW="228600" imgH="241200" progId="Equation.3">
                    <p:embed/>
                  </p:oleObj>
                </mc:Choice>
                <mc:Fallback>
                  <p:oleObj name="Equation" r:id="rId25" imgW="228600" imgH="241200" progId="Equation.3">
                    <p:embed/>
                    <p:pic>
                      <p:nvPicPr>
                        <p:cNvPr id="14405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3024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6533576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62" grpId="0" autoUpdateAnimBg="0"/>
      <p:bldP spid="14365" grpId="0" autoUpdateAnimBg="0"/>
      <p:bldP spid="14366" grpId="0" autoUpdateAnimBg="0"/>
      <p:bldP spid="14374" grpId="0" autoUpdateAnimBg="0"/>
      <p:bldP spid="14375" grpId="0" autoUpdateAnimBg="0"/>
      <p:bldP spid="14377" grpId="0" autoUpdateAnimBg="0"/>
      <p:bldP spid="14378" grpId="0" autoUpdateAnimBg="0"/>
      <p:bldP spid="14393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490" name="Object 2"/>
          <p:cNvGraphicFramePr>
            <a:graphicFrameLocks noChangeAspect="1"/>
          </p:cNvGraphicFramePr>
          <p:nvPr>
            <p:extLst/>
          </p:nvPr>
        </p:nvGraphicFramePr>
        <p:xfrm>
          <a:off x="8567150" y="2573338"/>
          <a:ext cx="349866" cy="3857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30" name="Equation" r:id="rId3" imgW="368280" imgH="406080" progId="Equation.3">
                  <p:embed/>
                </p:oleObj>
              </mc:Choice>
              <mc:Fallback>
                <p:oleObj name="Equation" r:id="rId3" imgW="368280" imgH="406080" progId="Equation.3">
                  <p:embed/>
                  <p:pic>
                    <p:nvPicPr>
                      <p:cNvPr id="19149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7150" y="2573338"/>
                        <a:ext cx="349866" cy="3857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491" name="Freeform 3"/>
          <p:cNvSpPr>
            <a:spLocks/>
          </p:cNvSpPr>
          <p:nvPr/>
        </p:nvSpPr>
        <p:spPr bwMode="auto">
          <a:xfrm>
            <a:off x="8153400" y="2673350"/>
            <a:ext cx="1752600" cy="1028700"/>
          </a:xfrm>
          <a:custGeom>
            <a:avLst/>
            <a:gdLst>
              <a:gd name="T0" fmla="*/ 0 w 1104"/>
              <a:gd name="T1" fmla="*/ 648 h 648"/>
              <a:gd name="T2" fmla="*/ 192 w 1104"/>
              <a:gd name="T3" fmla="*/ 360 h 648"/>
              <a:gd name="T4" fmla="*/ 432 w 1104"/>
              <a:gd name="T5" fmla="*/ 168 h 648"/>
              <a:gd name="T6" fmla="*/ 768 w 1104"/>
              <a:gd name="T7" fmla="*/ 24 h 648"/>
              <a:gd name="T8" fmla="*/ 1104 w 1104"/>
              <a:gd name="T9" fmla="*/ 24 h 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04" h="648">
                <a:moveTo>
                  <a:pt x="0" y="648"/>
                </a:moveTo>
                <a:cubicBezTo>
                  <a:pt x="60" y="544"/>
                  <a:pt x="120" y="440"/>
                  <a:pt x="192" y="360"/>
                </a:cubicBezTo>
                <a:cubicBezTo>
                  <a:pt x="264" y="280"/>
                  <a:pt x="336" y="224"/>
                  <a:pt x="432" y="168"/>
                </a:cubicBezTo>
                <a:cubicBezTo>
                  <a:pt x="528" y="112"/>
                  <a:pt x="656" y="48"/>
                  <a:pt x="768" y="24"/>
                </a:cubicBezTo>
                <a:cubicBezTo>
                  <a:pt x="880" y="0"/>
                  <a:pt x="1048" y="24"/>
                  <a:pt x="1104" y="24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91492" name="Group 4"/>
          <p:cNvGrpSpPr>
            <a:grpSpLocks/>
          </p:cNvGrpSpPr>
          <p:nvPr/>
        </p:nvGrpSpPr>
        <p:grpSpPr bwMode="auto">
          <a:xfrm>
            <a:off x="8077201" y="2711450"/>
            <a:ext cx="1990725" cy="2190750"/>
            <a:chOff x="4128" y="1708"/>
            <a:chExt cx="1254" cy="1380"/>
          </a:xfrm>
        </p:grpSpPr>
        <p:sp>
          <p:nvSpPr>
            <p:cNvPr id="191493" name="Line 5"/>
            <p:cNvSpPr>
              <a:spLocks noChangeShapeType="1"/>
            </p:cNvSpPr>
            <p:nvPr/>
          </p:nvSpPr>
          <p:spPr bwMode="auto">
            <a:xfrm>
              <a:off x="4176" y="2332"/>
              <a:ext cx="0" cy="52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91494" name="Line 6"/>
            <p:cNvSpPr>
              <a:spLocks noChangeShapeType="1"/>
            </p:cNvSpPr>
            <p:nvPr/>
          </p:nvSpPr>
          <p:spPr bwMode="auto">
            <a:xfrm>
              <a:off x="5280" y="1708"/>
              <a:ext cx="0" cy="115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91495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4128" y="2929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331" name="Equation" r:id="rId5" imgW="228600" imgH="241200" progId="Equation.3">
                    <p:embed/>
                  </p:oleObj>
                </mc:Choice>
                <mc:Fallback>
                  <p:oleObj name="Equation" r:id="rId5" imgW="228600" imgH="241200" progId="Equation.3">
                    <p:embed/>
                    <p:pic>
                      <p:nvPicPr>
                        <p:cNvPr id="191495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2929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1496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5246" y="2880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332" name="Equation" r:id="rId7" imgW="215640" imgH="330120" progId="Equation.3">
                    <p:embed/>
                  </p:oleObj>
                </mc:Choice>
                <mc:Fallback>
                  <p:oleObj name="Equation" r:id="rId7" imgW="215640" imgH="330120" progId="Equation.3">
                    <p:embed/>
                    <p:pic>
                      <p:nvPicPr>
                        <p:cNvPr id="191496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46" y="2880"/>
                          <a:ext cx="136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1497" name="Group 9"/>
          <p:cNvGrpSpPr>
            <a:grpSpLocks/>
          </p:cNvGrpSpPr>
          <p:nvPr/>
        </p:nvGrpSpPr>
        <p:grpSpPr bwMode="auto">
          <a:xfrm>
            <a:off x="7543801" y="2438400"/>
            <a:ext cx="2879725" cy="2463800"/>
            <a:chOff x="3792" y="1536"/>
            <a:chExt cx="1814" cy="1552"/>
          </a:xfrm>
        </p:grpSpPr>
        <p:sp>
          <p:nvSpPr>
            <p:cNvPr id="191498" name="Line 10"/>
            <p:cNvSpPr>
              <a:spLocks noChangeShapeType="1"/>
            </p:cNvSpPr>
            <p:nvPr/>
          </p:nvSpPr>
          <p:spPr bwMode="auto">
            <a:xfrm>
              <a:off x="3984" y="2860"/>
              <a:ext cx="158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91499" name="Line 11"/>
            <p:cNvSpPr>
              <a:spLocks noChangeShapeType="1"/>
            </p:cNvSpPr>
            <p:nvPr/>
          </p:nvSpPr>
          <p:spPr bwMode="auto">
            <a:xfrm flipV="1">
              <a:off x="3984" y="1564"/>
              <a:ext cx="0" cy="129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91500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3792" y="1536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333" name="Equation" r:id="rId9" imgW="241200" imgH="317160" progId="Equation.3">
                    <p:embed/>
                  </p:oleObj>
                </mc:Choice>
                <mc:Fallback>
                  <p:oleObj name="Equation" r:id="rId9" imgW="241200" imgH="317160" progId="Equation.3">
                    <p:embed/>
                    <p:pic>
                      <p:nvPicPr>
                        <p:cNvPr id="19150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1536"/>
                          <a:ext cx="15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1501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5462" y="293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334" name="Equation" r:id="rId11" imgW="228600" imgH="241200" progId="Equation.3">
                    <p:embed/>
                  </p:oleObj>
                </mc:Choice>
                <mc:Fallback>
                  <p:oleObj name="Equation" r:id="rId11" imgW="228600" imgH="241200" progId="Equation.3">
                    <p:embed/>
                    <p:pic>
                      <p:nvPicPr>
                        <p:cNvPr id="191501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62" y="2936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1502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3817" y="287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335" name="Equation" r:id="rId13" imgW="304560" imgH="317160" progId="Equation.3">
                    <p:embed/>
                  </p:oleObj>
                </mc:Choice>
                <mc:Fallback>
                  <p:oleObj name="Equation" r:id="rId13" imgW="304560" imgH="317160" progId="Equation.3">
                    <p:embed/>
                    <p:pic>
                      <p:nvPicPr>
                        <p:cNvPr id="191502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7" y="2872"/>
                          <a:ext cx="19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1503" name="Rectangle 15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5251450" cy="5334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(1) 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曲线弧由直角坐标方程给出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91504" name="Object 16"/>
          <p:cNvGraphicFramePr>
            <a:graphicFrameLocks noChangeAspect="1"/>
          </p:cNvGraphicFramePr>
          <p:nvPr>
            <p:extLst/>
          </p:nvPr>
        </p:nvGraphicFramePr>
        <p:xfrm>
          <a:off x="3186114" y="1162050"/>
          <a:ext cx="318293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36" name="Equation" r:id="rId15" imgW="3187440" imgH="406080" progId="Equation.3">
                  <p:embed/>
                </p:oleObj>
              </mc:Choice>
              <mc:Fallback>
                <p:oleObj name="Equation" r:id="rId15" imgW="3187440" imgH="406080" progId="Equation.3">
                  <p:embed/>
                  <p:pic>
                    <p:nvPicPr>
                      <p:cNvPr id="19150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6114" y="1162050"/>
                        <a:ext cx="3182937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505" name="Line 17"/>
          <p:cNvSpPr>
            <a:spLocks noChangeShapeType="1"/>
          </p:cNvSpPr>
          <p:nvPr/>
        </p:nvSpPr>
        <p:spPr bwMode="auto">
          <a:xfrm flipV="1">
            <a:off x="8686800" y="2741613"/>
            <a:ext cx="457200" cy="3048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91506" name="Object 18"/>
          <p:cNvGraphicFramePr>
            <a:graphicFrameLocks noChangeAspect="1"/>
          </p:cNvGraphicFramePr>
          <p:nvPr>
            <p:extLst/>
          </p:nvPr>
        </p:nvGraphicFramePr>
        <p:xfrm>
          <a:off x="9144000" y="2281238"/>
          <a:ext cx="1252538" cy="385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37" name="Equation" r:id="rId17" imgW="1320480" imgH="406080" progId="Equation.3">
                  <p:embed/>
                </p:oleObj>
              </mc:Choice>
              <mc:Fallback>
                <p:oleObj name="Equation" r:id="rId17" imgW="1320480" imgH="406080" progId="Equation.3">
                  <p:embed/>
                  <p:pic>
                    <p:nvPicPr>
                      <p:cNvPr id="1915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2281238"/>
                        <a:ext cx="1252538" cy="385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507" name="Text Box 19"/>
          <p:cNvSpPr txBox="1">
            <a:spLocks noChangeArrowheads="1"/>
          </p:cNvSpPr>
          <p:nvPr/>
        </p:nvSpPr>
        <p:spPr bwMode="auto">
          <a:xfrm>
            <a:off x="2132831" y="1752601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弧长元素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弧微分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) :</a:t>
            </a:r>
          </a:p>
        </p:txBody>
      </p:sp>
      <p:grpSp>
        <p:nvGrpSpPr>
          <p:cNvPr id="191508" name="Group 20"/>
          <p:cNvGrpSpPr>
            <a:grpSpLocks/>
          </p:cNvGrpSpPr>
          <p:nvPr/>
        </p:nvGrpSpPr>
        <p:grpSpPr bwMode="auto">
          <a:xfrm>
            <a:off x="8578834" y="3046415"/>
            <a:ext cx="206375" cy="1811338"/>
            <a:chOff x="4444" y="1967"/>
            <a:chExt cx="130" cy="1141"/>
          </a:xfrm>
        </p:grpSpPr>
        <p:sp>
          <p:nvSpPr>
            <p:cNvPr id="191509" name="Line 21"/>
            <p:cNvSpPr>
              <a:spLocks noChangeShapeType="1"/>
            </p:cNvSpPr>
            <p:nvPr/>
          </p:nvSpPr>
          <p:spPr bwMode="auto">
            <a:xfrm>
              <a:off x="4509" y="1967"/>
              <a:ext cx="0" cy="939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91510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4444" y="2971"/>
            <a:ext cx="130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338" name="Equation" r:id="rId19" imgW="228600" imgH="241200" progId="Equation.3">
                    <p:embed/>
                  </p:oleObj>
                </mc:Choice>
                <mc:Fallback>
                  <p:oleObj name="Equation" r:id="rId19" imgW="228600" imgH="241200" progId="Equation.3">
                    <p:embed/>
                    <p:pic>
                      <p:nvPicPr>
                        <p:cNvPr id="19151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4" y="2971"/>
                          <a:ext cx="130" cy="1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1511" name="Group 23"/>
          <p:cNvGrpSpPr>
            <a:grpSpLocks/>
          </p:cNvGrpSpPr>
          <p:nvPr/>
        </p:nvGrpSpPr>
        <p:grpSpPr bwMode="auto">
          <a:xfrm>
            <a:off x="8836025" y="2776541"/>
            <a:ext cx="890588" cy="2081213"/>
            <a:chOff x="4606" y="1797"/>
            <a:chExt cx="561" cy="1311"/>
          </a:xfrm>
        </p:grpSpPr>
        <p:sp>
          <p:nvSpPr>
            <p:cNvPr id="191512" name="Line 24"/>
            <p:cNvSpPr>
              <a:spLocks noChangeShapeType="1"/>
            </p:cNvSpPr>
            <p:nvPr/>
          </p:nvSpPr>
          <p:spPr bwMode="auto">
            <a:xfrm flipV="1">
              <a:off x="4801" y="1797"/>
              <a:ext cx="0" cy="110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91513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4606" y="2921"/>
            <a:ext cx="561" cy="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0339" name="Equation" r:id="rId21" imgW="990360" imgH="330120" progId="Equation.3">
                    <p:embed/>
                  </p:oleObj>
                </mc:Choice>
                <mc:Fallback>
                  <p:oleObj name="Equation" r:id="rId21" imgW="990360" imgH="330120" progId="Equation.3">
                    <p:embed/>
                    <p:pic>
                      <p:nvPicPr>
                        <p:cNvPr id="191513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6" y="2921"/>
                          <a:ext cx="561" cy="1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91514" name="Object 26"/>
          <p:cNvGraphicFramePr>
            <a:graphicFrameLocks noChangeAspect="1"/>
          </p:cNvGraphicFramePr>
          <p:nvPr>
            <p:extLst/>
          </p:nvPr>
        </p:nvGraphicFramePr>
        <p:xfrm>
          <a:off x="3898999" y="3124200"/>
          <a:ext cx="19177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40" name="Equation" r:id="rId23" imgW="1917360" imgH="545760" progId="Equation.3">
                  <p:embed/>
                </p:oleObj>
              </mc:Choice>
              <mc:Fallback>
                <p:oleObj name="Equation" r:id="rId23" imgW="1917360" imgH="545760" progId="Equation.3">
                  <p:embed/>
                  <p:pic>
                    <p:nvPicPr>
                      <p:cNvPr id="19151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99" y="3124200"/>
                        <a:ext cx="19177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515" name="Text Box 27"/>
          <p:cNvSpPr txBox="1">
            <a:spLocks noChangeArrowheads="1"/>
          </p:cNvSpPr>
          <p:nvPr/>
        </p:nvSpPr>
        <p:spPr bwMode="auto">
          <a:xfrm>
            <a:off x="2132831" y="38100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因此所求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弧长</a:t>
            </a:r>
          </a:p>
        </p:txBody>
      </p:sp>
      <p:graphicFrame>
        <p:nvGraphicFramePr>
          <p:cNvPr id="191516" name="Object 28"/>
          <p:cNvGraphicFramePr>
            <a:graphicFrameLocks noChangeAspect="1"/>
          </p:cNvGraphicFramePr>
          <p:nvPr>
            <p:extLst/>
          </p:nvPr>
        </p:nvGraphicFramePr>
        <p:xfrm>
          <a:off x="3642544" y="4421188"/>
          <a:ext cx="25273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41" name="Equation" r:id="rId25" imgW="2527200" imgH="774360" progId="Equation.3">
                  <p:embed/>
                </p:oleObj>
              </mc:Choice>
              <mc:Fallback>
                <p:oleObj name="Equation" r:id="rId25" imgW="2527200" imgH="774360" progId="Equation.3">
                  <p:embed/>
                  <p:pic>
                    <p:nvPicPr>
                      <p:cNvPr id="19151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2544" y="4421188"/>
                        <a:ext cx="2527300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1517" name="Object 29"/>
          <p:cNvGraphicFramePr>
            <a:graphicFrameLocks noChangeAspect="1"/>
          </p:cNvGraphicFramePr>
          <p:nvPr>
            <p:extLst/>
          </p:nvPr>
        </p:nvGraphicFramePr>
        <p:xfrm>
          <a:off x="3885432" y="5321300"/>
          <a:ext cx="27146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42" name="Equation" r:id="rId27" imgW="2717640" imgH="774360" progId="Equation.3">
                  <p:embed/>
                </p:oleObj>
              </mc:Choice>
              <mc:Fallback>
                <p:oleObj name="Equation" r:id="rId27" imgW="2717640" imgH="774360" progId="Equation.3">
                  <p:embed/>
                  <p:pic>
                    <p:nvPicPr>
                      <p:cNvPr id="19151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5432" y="5321300"/>
                        <a:ext cx="2714625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518" name="Line 30"/>
          <p:cNvSpPr>
            <a:spLocks noChangeShapeType="1"/>
          </p:cNvSpPr>
          <p:nvPr/>
        </p:nvSpPr>
        <p:spPr bwMode="auto">
          <a:xfrm>
            <a:off x="8686800" y="3046413"/>
            <a:ext cx="4572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91519" name="Line 31"/>
          <p:cNvSpPr>
            <a:spLocks noChangeShapeType="1"/>
          </p:cNvSpPr>
          <p:nvPr/>
        </p:nvSpPr>
        <p:spPr bwMode="auto">
          <a:xfrm flipV="1">
            <a:off x="9144000" y="2741613"/>
            <a:ext cx="0" cy="3048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91520" name="Object 32"/>
          <p:cNvGraphicFramePr>
            <a:graphicFrameLocks noChangeAspect="1"/>
          </p:cNvGraphicFramePr>
          <p:nvPr>
            <p:extLst/>
          </p:nvPr>
        </p:nvGraphicFramePr>
        <p:xfrm>
          <a:off x="3503712" y="2438400"/>
          <a:ext cx="29083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43" name="Equation" r:id="rId29" imgW="2908080" imgH="545760" progId="Equation.3">
                  <p:embed/>
                </p:oleObj>
              </mc:Choice>
              <mc:Fallback>
                <p:oleObj name="Equation" r:id="rId29" imgW="2908080" imgH="545760" progId="Equation.3">
                  <p:embed/>
                  <p:pic>
                    <p:nvPicPr>
                      <p:cNvPr id="19152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712" y="2438400"/>
                        <a:ext cx="29083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95550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9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9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9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507" grpId="0" autoUpdateAnimBg="0"/>
      <p:bldP spid="191515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4489450" cy="5334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(2) 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曲线弧由参数方程给出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92515" name="Object 3"/>
          <p:cNvGraphicFramePr>
            <a:graphicFrameLocks noChangeAspect="1"/>
          </p:cNvGraphicFramePr>
          <p:nvPr>
            <p:extLst/>
          </p:nvPr>
        </p:nvGraphicFramePr>
        <p:xfrm>
          <a:off x="3689350" y="1098550"/>
          <a:ext cx="31369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34" name="Equation" r:id="rId3" imgW="3136680" imgH="838080" progId="Equation.3">
                  <p:embed/>
                </p:oleObj>
              </mc:Choice>
              <mc:Fallback>
                <p:oleObj name="Equation" r:id="rId3" imgW="3136680" imgH="838080" progId="Equation.3">
                  <p:embed/>
                  <p:pic>
                    <p:nvPicPr>
                      <p:cNvPr id="1925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9350" y="1098550"/>
                        <a:ext cx="3136900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2516" name="Text Box 4"/>
          <p:cNvSpPr txBox="1">
            <a:spLocks noChangeArrowheads="1"/>
          </p:cNvSpPr>
          <p:nvPr/>
        </p:nvSpPr>
        <p:spPr bwMode="auto">
          <a:xfrm>
            <a:off x="2063552" y="2160687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弧长元素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弧微分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) :</a:t>
            </a:r>
          </a:p>
        </p:txBody>
      </p:sp>
      <p:sp>
        <p:nvSpPr>
          <p:cNvPr id="192517" name="Text Box 5"/>
          <p:cNvSpPr txBox="1">
            <a:spLocks noChangeArrowheads="1"/>
          </p:cNvSpPr>
          <p:nvPr/>
        </p:nvSpPr>
        <p:spPr bwMode="auto">
          <a:xfrm>
            <a:off x="2063552" y="4073625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因此所求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弧长</a:t>
            </a:r>
          </a:p>
        </p:txBody>
      </p:sp>
      <p:graphicFrame>
        <p:nvGraphicFramePr>
          <p:cNvPr id="192518" name="Object 6"/>
          <p:cNvGraphicFramePr>
            <a:graphicFrameLocks noChangeAspect="1"/>
          </p:cNvGraphicFramePr>
          <p:nvPr>
            <p:extLst/>
          </p:nvPr>
        </p:nvGraphicFramePr>
        <p:xfrm>
          <a:off x="3701852" y="4670524"/>
          <a:ext cx="37719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35" name="Equation" r:id="rId5" imgW="3771720" imgH="774360" progId="Equation.3">
                  <p:embed/>
                </p:oleObj>
              </mc:Choice>
              <mc:Fallback>
                <p:oleObj name="Equation" r:id="rId5" imgW="3771720" imgH="774360" progId="Equation.3">
                  <p:embed/>
                  <p:pic>
                    <p:nvPicPr>
                      <p:cNvPr id="1925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1852" y="4670524"/>
                        <a:ext cx="3771900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2519" name="Object 7"/>
          <p:cNvGraphicFramePr>
            <a:graphicFrameLocks noChangeAspect="1"/>
          </p:cNvGraphicFramePr>
          <p:nvPr>
            <p:extLst/>
          </p:nvPr>
        </p:nvGraphicFramePr>
        <p:xfrm>
          <a:off x="3898702" y="3464024"/>
          <a:ext cx="30734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36" name="Equation" r:id="rId7" imgW="3073320" imgH="545760" progId="Equation.3">
                  <p:embed/>
                </p:oleObj>
              </mc:Choice>
              <mc:Fallback>
                <p:oleObj name="Equation" r:id="rId7" imgW="3073320" imgH="545760" progId="Equation.3">
                  <p:embed/>
                  <p:pic>
                    <p:nvPicPr>
                      <p:cNvPr id="1925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702" y="3464024"/>
                        <a:ext cx="30734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2520" name="Object 8"/>
          <p:cNvGraphicFramePr>
            <a:graphicFrameLocks noChangeAspect="1"/>
          </p:cNvGraphicFramePr>
          <p:nvPr>
            <p:extLst/>
          </p:nvPr>
        </p:nvGraphicFramePr>
        <p:xfrm>
          <a:off x="3512940" y="2778225"/>
          <a:ext cx="2894012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237" name="Equation" r:id="rId9" imgW="2908080" imgH="545760" progId="Equation.3">
                  <p:embed/>
                </p:oleObj>
              </mc:Choice>
              <mc:Fallback>
                <p:oleObj name="Equation" r:id="rId9" imgW="2908080" imgH="545760" progId="Equation.3">
                  <p:embed/>
                  <p:pic>
                    <p:nvPicPr>
                      <p:cNvPr id="1925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2940" y="2778225"/>
                        <a:ext cx="2894012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accent2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2521" name="AutoShape 9"/>
          <p:cNvSpPr>
            <a:spLocks/>
          </p:cNvSpPr>
          <p:nvPr/>
        </p:nvSpPr>
        <p:spPr bwMode="auto">
          <a:xfrm>
            <a:off x="3505200" y="1143001"/>
            <a:ext cx="179388" cy="792163"/>
          </a:xfrm>
          <a:prstGeom prst="leftBrace">
            <a:avLst>
              <a:gd name="adj1" fmla="val 36799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54806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2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2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2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6" grpId="0" autoUpdateAnimBg="0"/>
      <p:bldP spid="19251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1652464" y="4024313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表示为</a:t>
            </a:r>
          </a:p>
        </p:txBody>
      </p:sp>
      <p:graphicFrame>
        <p:nvGraphicFramePr>
          <p:cNvPr id="7168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217797"/>
              </p:ext>
            </p:extLst>
          </p:nvPr>
        </p:nvGraphicFramePr>
        <p:xfrm>
          <a:off x="3082802" y="3810000"/>
          <a:ext cx="30988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8" name="Equation" r:id="rId4" imgW="3098520" imgH="1066680" progId="Equation.3">
                  <p:embed/>
                </p:oleObj>
              </mc:Choice>
              <mc:Fallback>
                <p:oleObj name="Equation" r:id="rId4" imgW="3098520" imgH="1066680" progId="Equation.3">
                  <p:embed/>
                  <p:pic>
                    <p:nvPicPr>
                      <p:cNvPr id="716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2802" y="3810000"/>
                        <a:ext cx="3098800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4" name="Rectangle 4"/>
          <p:cNvSpPr>
            <a:spLocks noGrp="1" noChangeArrowheads="1"/>
          </p:cNvSpPr>
          <p:nvPr>
            <p:ph type="title"/>
          </p:nvPr>
        </p:nvSpPr>
        <p:spPr>
          <a:xfrm>
            <a:off x="1271464" y="980728"/>
            <a:ext cx="6781800" cy="838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一、什么问题可以用定积分解决 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? </a:t>
            </a: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1347664" y="1814737"/>
            <a:ext cx="807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1) </a:t>
            </a:r>
            <a:r>
              <a:rPr lang="zh-CN" altLang="en-US">
                <a:solidFill>
                  <a:srgbClr val="000000"/>
                </a:solidFill>
              </a:rPr>
              <a:t>所求量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U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是与区间</a:t>
            </a:r>
            <a:r>
              <a:rPr lang="en-US" altLang="zh-CN">
                <a:solidFill>
                  <a:srgbClr val="000000"/>
                </a:solidFill>
              </a:rPr>
              <a:t>[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]</a:t>
            </a:r>
            <a:r>
              <a:rPr lang="zh-CN" altLang="en-US">
                <a:solidFill>
                  <a:srgbClr val="000000"/>
                </a:solidFill>
              </a:rPr>
              <a:t>上的某分布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有关的</a:t>
            </a: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1347664" y="2528888"/>
            <a:ext cx="541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2) </a:t>
            </a:r>
            <a:r>
              <a:rPr lang="en-US" altLang="zh-CN" i="1">
                <a:solidFill>
                  <a:srgbClr val="000000"/>
                </a:solidFill>
              </a:rPr>
              <a:t>U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对区间 </a:t>
            </a:r>
            <a:r>
              <a:rPr lang="en-US" altLang="zh-CN">
                <a:solidFill>
                  <a:srgbClr val="000000"/>
                </a:solidFill>
              </a:rPr>
              <a:t>[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, </a:t>
            </a:r>
            <a:r>
              <a:rPr lang="en-US" altLang="zh-CN" i="1">
                <a:solidFill>
                  <a:srgbClr val="000000"/>
                </a:solidFill>
              </a:rPr>
              <a:t>b</a:t>
            </a:r>
            <a:r>
              <a:rPr lang="en-US" altLang="zh-CN">
                <a:solidFill>
                  <a:srgbClr val="000000"/>
                </a:solidFill>
              </a:rPr>
              <a:t>] </a:t>
            </a:r>
            <a:r>
              <a:rPr lang="zh-CN" altLang="en-US">
                <a:solidFill>
                  <a:srgbClr val="000000"/>
                </a:solidFill>
              </a:rPr>
              <a:t>具有可加性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6300664" y="25288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即可通过</a:t>
            </a:r>
          </a:p>
        </p:txBody>
      </p:sp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2643064" y="3214688"/>
            <a:ext cx="556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“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大化小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常代变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近似和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取极限”</a:t>
            </a:r>
          </a:p>
        </p:txBody>
      </p:sp>
      <p:graphicFrame>
        <p:nvGraphicFramePr>
          <p:cNvPr id="7169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1091318"/>
              </p:ext>
            </p:extLst>
          </p:nvPr>
        </p:nvGraphicFramePr>
        <p:xfrm>
          <a:off x="3633665" y="5295900"/>
          <a:ext cx="1490663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39" name="Equation" r:id="rId6" imgW="1485720" imgH="799920" progId="Equation.3">
                  <p:embed/>
                </p:oleObj>
              </mc:Choice>
              <mc:Fallback>
                <p:oleObj name="Equation" r:id="rId6" imgW="1485720" imgH="799920" progId="Equation.3">
                  <p:embed/>
                  <p:pic>
                    <p:nvPicPr>
                      <p:cNvPr id="716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3665" y="5295900"/>
                        <a:ext cx="1490663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4211890"/>
              </p:ext>
            </p:extLst>
          </p:nvPr>
        </p:nvGraphicFramePr>
        <p:xfrm>
          <a:off x="5157664" y="5181600"/>
          <a:ext cx="27305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40" name="Equation" r:id="rId8" imgW="2730240" imgH="1066680" progId="Equation.3">
                  <p:embed/>
                </p:oleObj>
              </mc:Choice>
              <mc:Fallback>
                <p:oleObj name="Equation" r:id="rId8" imgW="2730240" imgH="1066680" progId="Equation.3">
                  <p:embed/>
                  <p:pic>
                    <p:nvPicPr>
                      <p:cNvPr id="716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7664" y="5181600"/>
                        <a:ext cx="2730500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2" name="Text Box 12"/>
          <p:cNvSpPr txBox="1">
            <a:spLocks noChangeArrowheads="1"/>
          </p:cNvSpPr>
          <p:nvPr/>
        </p:nvSpPr>
        <p:spPr bwMode="auto">
          <a:xfrm>
            <a:off x="1493714" y="5405438"/>
            <a:ext cx="1962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定积分定义</a:t>
            </a:r>
          </a:p>
        </p:txBody>
      </p:sp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126488" y="1814737"/>
            <a:ext cx="2149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一个整体量 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71701" name="Line 21"/>
          <p:cNvSpPr>
            <a:spLocks noChangeShapeType="1"/>
          </p:cNvSpPr>
          <p:nvPr/>
        </p:nvSpPr>
        <p:spPr bwMode="auto">
          <a:xfrm>
            <a:off x="1271464" y="5105400"/>
            <a:ext cx="8077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847528" y="321330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>
                <a:solidFill>
                  <a:srgbClr val="C00000"/>
                </a:solidFill>
              </a:rPr>
              <a:t>5.5.1   </a:t>
            </a:r>
            <a:r>
              <a:rPr lang="zh-CN" altLang="en-US" b="1" dirty="0">
                <a:solidFill>
                  <a:srgbClr val="C00000"/>
                </a:solidFill>
              </a:rPr>
              <a:t>微元法</a:t>
            </a:r>
          </a:p>
        </p:txBody>
      </p:sp>
    </p:spTree>
    <p:extLst>
      <p:ext uri="{BB962C8B-B14F-4D97-AF65-F5344CB8AC3E}">
        <p14:creationId xmlns:p14="http://schemas.microsoft.com/office/powerpoint/2010/main" val="28019981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 autoUpdateAnimBg="0"/>
      <p:bldP spid="71684" grpId="0"/>
      <p:bldP spid="71686" grpId="0" build="p" autoUpdateAnimBg="0"/>
      <p:bldP spid="71687" grpId="0" autoUpdateAnimBg="0"/>
      <p:bldP spid="71688" grpId="0" autoUpdateAnimBg="0"/>
      <p:bldP spid="71689" grpId="0" autoUpdateAnimBg="0"/>
      <p:bldP spid="71692" grpId="0" build="p" autoUpdateAnimBg="0" advAuto="0"/>
      <p:bldP spid="71700" grpId="0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3008"/>
            <a:ext cx="5638800" cy="5334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(3) 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曲线弧由极坐标方程给出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193539" name="Object 3"/>
          <p:cNvGraphicFramePr>
            <a:graphicFrameLocks noChangeAspect="1"/>
          </p:cNvGraphicFramePr>
          <p:nvPr>
            <p:extLst/>
          </p:nvPr>
        </p:nvGraphicFramePr>
        <p:xfrm>
          <a:off x="3350096" y="1161256"/>
          <a:ext cx="321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82" name="Equation" r:id="rId3" imgW="3213000" imgH="406080" progId="Equation.3">
                  <p:embed/>
                </p:oleObj>
              </mc:Choice>
              <mc:Fallback>
                <p:oleObj name="Equation" r:id="rId3" imgW="3213000" imgH="406080" progId="Equation.3">
                  <p:embed/>
                  <p:pic>
                    <p:nvPicPr>
                      <p:cNvPr id="1935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0096" y="1161256"/>
                        <a:ext cx="32131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3540" name="Object 4"/>
          <p:cNvGraphicFramePr>
            <a:graphicFrameLocks noChangeAspect="1"/>
          </p:cNvGraphicFramePr>
          <p:nvPr>
            <p:extLst/>
          </p:nvPr>
        </p:nvGraphicFramePr>
        <p:xfrm>
          <a:off x="2130896" y="1694656"/>
          <a:ext cx="4660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83" name="Equation" r:id="rId5" imgW="4660560" imgH="444240" progId="Equation.3">
                  <p:embed/>
                </p:oleObj>
              </mc:Choice>
              <mc:Fallback>
                <p:oleObj name="Equation" r:id="rId5" imgW="4660560" imgH="444240" progId="Equation.3">
                  <p:embed/>
                  <p:pic>
                    <p:nvPicPr>
                      <p:cNvPr id="1935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0896" y="1694656"/>
                        <a:ext cx="46609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3541" name="Text Box 5"/>
          <p:cNvSpPr txBox="1">
            <a:spLocks noChangeArrowheads="1"/>
          </p:cNvSpPr>
          <p:nvPr/>
        </p:nvSpPr>
        <p:spPr bwMode="auto">
          <a:xfrm>
            <a:off x="2126704" y="4422552"/>
            <a:ext cx="2514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因此所求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弧长</a:t>
            </a:r>
          </a:p>
        </p:txBody>
      </p:sp>
      <p:graphicFrame>
        <p:nvGraphicFramePr>
          <p:cNvPr id="193542" name="Object 6"/>
          <p:cNvGraphicFramePr>
            <a:graphicFrameLocks noChangeAspect="1"/>
          </p:cNvGraphicFramePr>
          <p:nvPr>
            <p:extLst/>
          </p:nvPr>
        </p:nvGraphicFramePr>
        <p:xfrm>
          <a:off x="3495130" y="4979764"/>
          <a:ext cx="3870325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84" name="Equation" r:id="rId7" imgW="3873240" imgH="825480" progId="Equation.3">
                  <p:embed/>
                </p:oleObj>
              </mc:Choice>
              <mc:Fallback>
                <p:oleObj name="Equation" r:id="rId7" imgW="3873240" imgH="825480" progId="Equation.3">
                  <p:embed/>
                  <p:pic>
                    <p:nvPicPr>
                      <p:cNvPr id="1935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5130" y="4979764"/>
                        <a:ext cx="3870325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3543" name="Object 7"/>
          <p:cNvGraphicFramePr>
            <a:graphicFrameLocks noChangeAspect="1"/>
          </p:cNvGraphicFramePr>
          <p:nvPr>
            <p:extLst/>
          </p:nvPr>
        </p:nvGraphicFramePr>
        <p:xfrm>
          <a:off x="4019004" y="2973164"/>
          <a:ext cx="3467100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85" name="Equation" r:id="rId9" imgW="3441600" imgH="571320" progId="Equation.3">
                  <p:embed/>
                </p:oleObj>
              </mc:Choice>
              <mc:Fallback>
                <p:oleObj name="Equation" r:id="rId9" imgW="3441600" imgH="571320" progId="Equation.3">
                  <p:embed/>
                  <p:pic>
                    <p:nvPicPr>
                      <p:cNvPr id="1935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004" y="2973164"/>
                        <a:ext cx="3467100" cy="579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3544" name="Object 8"/>
          <p:cNvGraphicFramePr>
            <a:graphicFrameLocks noChangeAspect="1"/>
          </p:cNvGraphicFramePr>
          <p:nvPr>
            <p:extLst/>
          </p:nvPr>
        </p:nvGraphicFramePr>
        <p:xfrm>
          <a:off x="3765004" y="3709764"/>
          <a:ext cx="30988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86" name="Equation" r:id="rId11" imgW="3098520" imgH="571320" progId="Equation.3">
                  <p:embed/>
                </p:oleObj>
              </mc:Choice>
              <mc:Fallback>
                <p:oleObj name="Equation" r:id="rId11" imgW="3098520" imgH="571320" progId="Equation.3">
                  <p:embed/>
                  <p:pic>
                    <p:nvPicPr>
                      <p:cNvPr id="1935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5004" y="3709764"/>
                        <a:ext cx="30988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3545" name="Text Box 9"/>
          <p:cNvSpPr txBox="1">
            <a:spLocks noChangeArrowheads="1"/>
          </p:cNvSpPr>
          <p:nvPr/>
        </p:nvSpPr>
        <p:spPr bwMode="auto">
          <a:xfrm>
            <a:off x="6855296" y="1632744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则得</a:t>
            </a:r>
          </a:p>
        </p:txBody>
      </p:sp>
      <p:graphicFrame>
        <p:nvGraphicFramePr>
          <p:cNvPr id="193546" name="Object 10"/>
          <p:cNvGraphicFramePr>
            <a:graphicFrameLocks noChangeAspect="1"/>
          </p:cNvGraphicFramePr>
          <p:nvPr>
            <p:extLst/>
          </p:nvPr>
        </p:nvGraphicFramePr>
        <p:xfrm>
          <a:off x="3376067" y="3082702"/>
          <a:ext cx="660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2287" name="Equation" r:id="rId13" imgW="660240" imgH="406080" progId="Equation.3">
                  <p:embed/>
                </p:oleObj>
              </mc:Choice>
              <mc:Fallback>
                <p:oleObj name="Equation" r:id="rId13" imgW="660240" imgH="406080" progId="Equation.3">
                  <p:embed/>
                  <p:pic>
                    <p:nvPicPr>
                      <p:cNvPr id="1935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6067" y="3082702"/>
                        <a:ext cx="6604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3547" name="Text Box 11"/>
          <p:cNvSpPr txBox="1">
            <a:spLocks noChangeArrowheads="1"/>
          </p:cNvSpPr>
          <p:nvPr/>
        </p:nvSpPr>
        <p:spPr bwMode="auto">
          <a:xfrm>
            <a:off x="2126704" y="2300065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弧长元素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弧微分</a:t>
            </a: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) :</a:t>
            </a:r>
          </a:p>
        </p:txBody>
      </p:sp>
      <p:sp>
        <p:nvSpPr>
          <p:cNvPr id="193548" name="Text Box 12"/>
          <p:cNvSpPr txBox="1">
            <a:spLocks noChangeArrowheads="1"/>
          </p:cNvSpPr>
          <p:nvPr/>
        </p:nvSpPr>
        <p:spPr bwMode="auto">
          <a:xfrm>
            <a:off x="7362948" y="3767158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rgbClr val="000000"/>
                </a:solidFill>
              </a:rPr>
              <a:t>(</a:t>
            </a:r>
            <a:r>
              <a:rPr lang="zh-CN" altLang="en-US" sz="2400" dirty="0">
                <a:solidFill>
                  <a:srgbClr val="000000"/>
                </a:solidFill>
              </a:rPr>
              <a:t>自己验证</a:t>
            </a:r>
            <a:r>
              <a:rPr lang="en-US" altLang="zh-CN" sz="2400" dirty="0">
                <a:solidFill>
                  <a:srgbClr val="0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2209164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3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3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3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3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93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3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3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1" grpId="0" autoUpdateAnimBg="0"/>
      <p:bldP spid="193545" grpId="0" autoUpdateAnimBg="0"/>
      <p:bldP spid="193547" grpId="0" autoUpdateAnimBg="0"/>
      <p:bldP spid="193548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3270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10.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求连续曲线段</a:t>
            </a:r>
          </a:p>
        </p:txBody>
      </p:sp>
      <p:graphicFrame>
        <p:nvGraphicFramePr>
          <p:cNvPr id="195587" name="Object 3"/>
          <p:cNvGraphicFramePr>
            <a:graphicFrameLocks noChangeAspect="1"/>
          </p:cNvGraphicFramePr>
          <p:nvPr>
            <p:extLst/>
          </p:nvPr>
        </p:nvGraphicFramePr>
        <p:xfrm>
          <a:off x="5208588" y="355600"/>
          <a:ext cx="26400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330" name="Equation" r:id="rId4" imgW="2641320" imgH="876240" progId="Equation.3">
                  <p:embed/>
                </p:oleObj>
              </mc:Choice>
              <mc:Fallback>
                <p:oleObj name="Equation" r:id="rId4" imgW="2641320" imgH="876240" progId="Equation.3">
                  <p:embed/>
                  <p:pic>
                    <p:nvPicPr>
                      <p:cNvPr id="1955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8588" y="355600"/>
                        <a:ext cx="2640012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588" name="Text Box 4"/>
          <p:cNvSpPr txBox="1">
            <a:spLocks noChangeArrowheads="1"/>
          </p:cNvSpPr>
          <p:nvPr/>
        </p:nvSpPr>
        <p:spPr bwMode="auto">
          <a:xfrm>
            <a:off x="2063750" y="1171576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95589" name="Object 5"/>
          <p:cNvGraphicFramePr>
            <a:graphicFrameLocks noChangeAspect="1"/>
          </p:cNvGraphicFramePr>
          <p:nvPr>
            <p:extLst/>
          </p:nvPr>
        </p:nvGraphicFramePr>
        <p:xfrm>
          <a:off x="2819400" y="1295400"/>
          <a:ext cx="2438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331" name="Equation" r:id="rId6" imgW="2438280" imgH="406080" progId="Equation.3">
                  <p:embed/>
                </p:oleObj>
              </mc:Choice>
              <mc:Fallback>
                <p:oleObj name="Equation" r:id="rId6" imgW="2438280" imgH="406080" progId="Equation.3">
                  <p:embed/>
                  <p:pic>
                    <p:nvPicPr>
                      <p:cNvPr id="1955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295400"/>
                        <a:ext cx="24384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90" name="Object 6"/>
          <p:cNvGraphicFramePr>
            <a:graphicFrameLocks noChangeAspect="1"/>
          </p:cNvGraphicFramePr>
          <p:nvPr>
            <p:extLst/>
          </p:nvPr>
        </p:nvGraphicFramePr>
        <p:xfrm>
          <a:off x="5397500" y="1206500"/>
          <a:ext cx="19939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332" name="Equation" r:id="rId8" imgW="1993680" imgH="571320" progId="Equation.3">
                  <p:embed/>
                </p:oleObj>
              </mc:Choice>
              <mc:Fallback>
                <p:oleObj name="Equation" r:id="rId8" imgW="1993680" imgH="571320" progId="Equation.3">
                  <p:embed/>
                  <p:pic>
                    <p:nvPicPr>
                      <p:cNvPr id="1955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0" y="1206500"/>
                        <a:ext cx="19939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91" name="Object 7"/>
          <p:cNvGraphicFramePr>
            <a:graphicFrameLocks noChangeAspect="1"/>
          </p:cNvGraphicFramePr>
          <p:nvPr>
            <p:extLst/>
          </p:nvPr>
        </p:nvGraphicFramePr>
        <p:xfrm>
          <a:off x="3314701" y="1828800"/>
          <a:ext cx="28305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333" name="Equation" r:id="rId10" imgW="2831760" imgH="927000" progId="Equation.3">
                  <p:embed/>
                </p:oleObj>
              </mc:Choice>
              <mc:Fallback>
                <p:oleObj name="Equation" r:id="rId10" imgW="2831760" imgH="927000" progId="Equation.3">
                  <p:embed/>
                  <p:pic>
                    <p:nvPicPr>
                      <p:cNvPr id="1955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1" y="1828800"/>
                        <a:ext cx="2830513" cy="927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592" name="Text Box 8"/>
          <p:cNvSpPr txBox="1">
            <a:spLocks noChangeArrowheads="1"/>
          </p:cNvSpPr>
          <p:nvPr/>
        </p:nvSpPr>
        <p:spPr bwMode="auto">
          <a:xfrm>
            <a:off x="7848600" y="471488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的弧长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95593" name="Object 9"/>
          <p:cNvGraphicFramePr>
            <a:graphicFrameLocks noChangeAspect="1"/>
          </p:cNvGraphicFramePr>
          <p:nvPr>
            <p:extLst/>
          </p:nvPr>
        </p:nvGraphicFramePr>
        <p:xfrm>
          <a:off x="3600451" y="2730500"/>
          <a:ext cx="3503613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334" name="Equation" r:id="rId12" imgW="3504960" imgH="876240" progId="Equation.3">
                  <p:embed/>
                </p:oleObj>
              </mc:Choice>
              <mc:Fallback>
                <p:oleObj name="Equation" r:id="rId12" imgW="3504960" imgH="876240" progId="Equation.3">
                  <p:embed/>
                  <p:pic>
                    <p:nvPicPr>
                      <p:cNvPr id="1955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1" y="2730500"/>
                        <a:ext cx="3503613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94" name="Object 10"/>
          <p:cNvGraphicFramePr>
            <a:graphicFrameLocks noChangeAspect="1"/>
          </p:cNvGraphicFramePr>
          <p:nvPr>
            <p:extLst/>
          </p:nvPr>
        </p:nvGraphicFramePr>
        <p:xfrm>
          <a:off x="3600451" y="3657600"/>
          <a:ext cx="2589213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335" name="Equation" r:id="rId14" imgW="2590560" imgH="876240" progId="Equation.3">
                  <p:embed/>
                </p:oleObj>
              </mc:Choice>
              <mc:Fallback>
                <p:oleObj name="Equation" r:id="rId14" imgW="2590560" imgH="876240" progId="Equation.3">
                  <p:embed/>
                  <p:pic>
                    <p:nvPicPr>
                      <p:cNvPr id="19559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1" y="3657600"/>
                        <a:ext cx="2589213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95" name="Object 11"/>
          <p:cNvGraphicFramePr>
            <a:graphicFrameLocks noChangeAspect="1"/>
          </p:cNvGraphicFramePr>
          <p:nvPr>
            <p:extLst/>
          </p:nvPr>
        </p:nvGraphicFramePr>
        <p:xfrm>
          <a:off x="3600451" y="4540250"/>
          <a:ext cx="2652713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336" name="Equation" r:id="rId16" imgW="2654280" imgH="1002960" progId="Equation.3">
                  <p:embed/>
                </p:oleObj>
              </mc:Choice>
              <mc:Fallback>
                <p:oleObj name="Equation" r:id="rId16" imgW="2654280" imgH="1002960" progId="Equation.3">
                  <p:embed/>
                  <p:pic>
                    <p:nvPicPr>
                      <p:cNvPr id="19559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1" y="4540250"/>
                        <a:ext cx="2652713" cy="100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596" name="Object 12"/>
          <p:cNvGraphicFramePr>
            <a:graphicFrameLocks noChangeAspect="1"/>
          </p:cNvGraphicFramePr>
          <p:nvPr>
            <p:extLst/>
          </p:nvPr>
        </p:nvGraphicFramePr>
        <p:xfrm>
          <a:off x="3600450" y="5638800"/>
          <a:ext cx="5080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3337" name="Equation" r:id="rId18" imgW="507960" imgH="304560" progId="Equation.3">
                  <p:embed/>
                </p:oleObj>
              </mc:Choice>
              <mc:Fallback>
                <p:oleObj name="Equation" r:id="rId18" imgW="507960" imgH="304560" progId="Equation.3">
                  <p:embed/>
                  <p:pic>
                    <p:nvPicPr>
                      <p:cNvPr id="19559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450" y="5638800"/>
                        <a:ext cx="508000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364145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5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5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5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5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5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5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5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5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8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533400"/>
            <a:ext cx="2895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计算摆线</a:t>
            </a:r>
          </a:p>
        </p:txBody>
      </p:sp>
      <p:graphicFrame>
        <p:nvGraphicFramePr>
          <p:cNvPr id="197635" name="Object 3"/>
          <p:cNvGraphicFramePr>
            <a:graphicFrameLocks noChangeAspect="1"/>
          </p:cNvGraphicFramePr>
          <p:nvPr>
            <p:extLst/>
          </p:nvPr>
        </p:nvGraphicFramePr>
        <p:xfrm>
          <a:off x="4343400" y="393700"/>
          <a:ext cx="2362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74" name="Equation" r:id="rId3" imgW="2361960" imgH="901440" progId="Equation.3">
                  <p:embed/>
                </p:oleObj>
              </mc:Choice>
              <mc:Fallback>
                <p:oleObj name="Equation" r:id="rId3" imgW="2361960" imgH="901440" progId="Equation.3">
                  <p:embed/>
                  <p:pic>
                    <p:nvPicPr>
                      <p:cNvPr id="1976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393700"/>
                        <a:ext cx="2362200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36" name="Object 4"/>
          <p:cNvGraphicFramePr>
            <a:graphicFrameLocks noChangeAspect="1"/>
          </p:cNvGraphicFramePr>
          <p:nvPr>
            <p:extLst/>
          </p:nvPr>
        </p:nvGraphicFramePr>
        <p:xfrm>
          <a:off x="6781800" y="6096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75" name="Equation" r:id="rId5" imgW="1028520" imgH="406080" progId="Equation.3">
                  <p:embed/>
                </p:oleObj>
              </mc:Choice>
              <mc:Fallback>
                <p:oleObj name="Equation" r:id="rId5" imgW="1028520" imgH="406080" progId="Equation.3">
                  <p:embed/>
                  <p:pic>
                    <p:nvPicPr>
                      <p:cNvPr id="1976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609600"/>
                        <a:ext cx="10287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7637" name="Text Box 5"/>
          <p:cNvSpPr txBox="1">
            <a:spLocks noChangeArrowheads="1"/>
          </p:cNvSpPr>
          <p:nvPr/>
        </p:nvSpPr>
        <p:spPr bwMode="auto">
          <a:xfrm>
            <a:off x="7772400" y="4714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一拱</a:t>
            </a:r>
          </a:p>
        </p:txBody>
      </p:sp>
      <p:graphicFrame>
        <p:nvGraphicFramePr>
          <p:cNvPr id="197638" name="Object 6"/>
          <p:cNvGraphicFramePr>
            <a:graphicFrameLocks noChangeAspect="1"/>
          </p:cNvGraphicFramePr>
          <p:nvPr>
            <p:extLst/>
          </p:nvPr>
        </p:nvGraphicFramePr>
        <p:xfrm>
          <a:off x="8604250" y="584200"/>
          <a:ext cx="1727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76" name="Equation" r:id="rId7" imgW="1726920" imgH="406080" progId="Equation.3">
                  <p:embed/>
                </p:oleObj>
              </mc:Choice>
              <mc:Fallback>
                <p:oleObj name="Equation" r:id="rId7" imgW="1726920" imgH="406080" progId="Equation.3">
                  <p:embed/>
                  <p:pic>
                    <p:nvPicPr>
                      <p:cNvPr id="1976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584200"/>
                        <a:ext cx="17272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7639" name="Text Box 7"/>
          <p:cNvSpPr txBox="1">
            <a:spLocks noChangeArrowheads="1"/>
          </p:cNvSpPr>
          <p:nvPr/>
        </p:nvSpPr>
        <p:spPr bwMode="auto">
          <a:xfrm>
            <a:off x="1752600" y="12954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的弧长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97640" name="Text Box 8"/>
          <p:cNvSpPr txBox="1">
            <a:spLocks noChangeArrowheads="1"/>
          </p:cNvSpPr>
          <p:nvPr/>
        </p:nvSpPr>
        <p:spPr bwMode="auto">
          <a:xfrm>
            <a:off x="1981200" y="19812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97641" name="Object 9"/>
          <p:cNvGraphicFramePr>
            <a:graphicFrameLocks noChangeAspect="1"/>
          </p:cNvGraphicFramePr>
          <p:nvPr>
            <p:extLst/>
          </p:nvPr>
        </p:nvGraphicFramePr>
        <p:xfrm>
          <a:off x="2819400" y="1911350"/>
          <a:ext cx="3302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77" name="Equation" r:id="rId9" imgW="3301920" imgH="685800" progId="Equation.3">
                  <p:embed/>
                </p:oleObj>
              </mc:Choice>
              <mc:Fallback>
                <p:oleObj name="Equation" r:id="rId9" imgW="3301920" imgH="685800" progId="Equation.3">
                  <p:embed/>
                  <p:pic>
                    <p:nvPicPr>
                      <p:cNvPr id="19764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911350"/>
                        <a:ext cx="3302000" cy="685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2" name="Object 10"/>
          <p:cNvGraphicFramePr>
            <a:graphicFrameLocks noChangeAspect="1"/>
          </p:cNvGraphicFramePr>
          <p:nvPr>
            <p:extLst/>
          </p:nvPr>
        </p:nvGraphicFramePr>
        <p:xfrm>
          <a:off x="3251200" y="2743200"/>
          <a:ext cx="40386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78" name="Equation" r:id="rId11" imgW="4038480" imgH="545760" progId="Equation.3">
                  <p:embed/>
                </p:oleObj>
              </mc:Choice>
              <mc:Fallback>
                <p:oleObj name="Equation" r:id="rId11" imgW="4038480" imgH="545760" progId="Equation.3">
                  <p:embed/>
                  <p:pic>
                    <p:nvPicPr>
                      <p:cNvPr id="19764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2743200"/>
                        <a:ext cx="40386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3" name="Object 11"/>
          <p:cNvGraphicFramePr>
            <a:graphicFrameLocks noChangeAspect="1"/>
          </p:cNvGraphicFramePr>
          <p:nvPr>
            <p:extLst/>
          </p:nvPr>
        </p:nvGraphicFramePr>
        <p:xfrm>
          <a:off x="5753100" y="2768600"/>
          <a:ext cx="1485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79" name="Equation" r:id="rId13" imgW="1485720" imgH="431640" progId="Equation.3">
                  <p:embed/>
                </p:oleObj>
              </mc:Choice>
              <mc:Fallback>
                <p:oleObj name="Equation" r:id="rId13" imgW="1485720" imgH="431640" progId="Equation.3">
                  <p:embed/>
                  <p:pic>
                    <p:nvPicPr>
                      <p:cNvPr id="19764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0" y="2768600"/>
                        <a:ext cx="1485900" cy="431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4" name="Object 12"/>
          <p:cNvGraphicFramePr>
            <a:graphicFrameLocks noChangeAspect="1"/>
          </p:cNvGraphicFramePr>
          <p:nvPr>
            <p:extLst/>
          </p:nvPr>
        </p:nvGraphicFramePr>
        <p:xfrm>
          <a:off x="7315200" y="2870200"/>
          <a:ext cx="39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80" name="Equation" r:id="rId15" imgW="393480" imgH="406080" progId="Equation.3">
                  <p:embed/>
                </p:oleObj>
              </mc:Choice>
              <mc:Fallback>
                <p:oleObj name="Equation" r:id="rId15" imgW="393480" imgH="406080" progId="Equation.3">
                  <p:embed/>
                  <p:pic>
                    <p:nvPicPr>
                      <p:cNvPr id="19764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870200"/>
                        <a:ext cx="3937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5" name="Object 13"/>
          <p:cNvGraphicFramePr>
            <a:graphicFrameLocks noChangeAspect="1"/>
          </p:cNvGraphicFramePr>
          <p:nvPr>
            <p:extLst/>
          </p:nvPr>
        </p:nvGraphicFramePr>
        <p:xfrm>
          <a:off x="3251200" y="3581400"/>
          <a:ext cx="2705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81" name="Equation" r:id="rId17" imgW="2705040" imgH="469800" progId="Equation.3">
                  <p:embed/>
                </p:oleObj>
              </mc:Choice>
              <mc:Fallback>
                <p:oleObj name="Equation" r:id="rId17" imgW="2705040" imgH="469800" progId="Equation.3">
                  <p:embed/>
                  <p:pic>
                    <p:nvPicPr>
                      <p:cNvPr id="1976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3581400"/>
                        <a:ext cx="27051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6" name="Object 14"/>
          <p:cNvGraphicFramePr>
            <a:graphicFrameLocks noChangeAspect="1"/>
          </p:cNvGraphicFramePr>
          <p:nvPr>
            <p:extLst/>
          </p:nvPr>
        </p:nvGraphicFramePr>
        <p:xfrm>
          <a:off x="3263900" y="4038600"/>
          <a:ext cx="177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82" name="Equation" r:id="rId19" imgW="1777680" imgH="850680" progId="Equation.3">
                  <p:embed/>
                </p:oleObj>
              </mc:Choice>
              <mc:Fallback>
                <p:oleObj name="Equation" r:id="rId19" imgW="1777680" imgH="850680" progId="Equation.3">
                  <p:embed/>
                  <p:pic>
                    <p:nvPicPr>
                      <p:cNvPr id="19764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4038600"/>
                        <a:ext cx="17780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7" name="Object 15"/>
          <p:cNvGraphicFramePr>
            <a:graphicFrameLocks noChangeAspect="1"/>
          </p:cNvGraphicFramePr>
          <p:nvPr>
            <p:extLst/>
          </p:nvPr>
        </p:nvGraphicFramePr>
        <p:xfrm>
          <a:off x="2146300" y="5029200"/>
          <a:ext cx="3225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83" name="Equation" r:id="rId21" imgW="3225600" imgH="850680" progId="Equation.3">
                  <p:embed/>
                </p:oleObj>
              </mc:Choice>
              <mc:Fallback>
                <p:oleObj name="Equation" r:id="rId21" imgW="3225600" imgH="850680" progId="Equation.3">
                  <p:embed/>
                  <p:pic>
                    <p:nvPicPr>
                      <p:cNvPr id="19764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6300" y="5029200"/>
                        <a:ext cx="32258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8" name="Object 16"/>
          <p:cNvGraphicFramePr>
            <a:graphicFrameLocks noChangeAspect="1"/>
          </p:cNvGraphicFramePr>
          <p:nvPr>
            <p:extLst/>
          </p:nvPr>
        </p:nvGraphicFramePr>
        <p:xfrm>
          <a:off x="5384800" y="5041900"/>
          <a:ext cx="23114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84" name="Equation" r:id="rId23" imgW="2311200" imgH="888840" progId="Equation.3">
                  <p:embed/>
                </p:oleObj>
              </mc:Choice>
              <mc:Fallback>
                <p:oleObj name="Equation" r:id="rId23" imgW="2311200" imgH="888840" progId="Equation.3">
                  <p:embed/>
                  <p:pic>
                    <p:nvPicPr>
                      <p:cNvPr id="19764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4800" y="5041900"/>
                        <a:ext cx="2311400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9" name="Object 17"/>
          <p:cNvGraphicFramePr>
            <a:graphicFrameLocks noChangeAspect="1"/>
          </p:cNvGraphicFramePr>
          <p:nvPr>
            <p:extLst/>
          </p:nvPr>
        </p:nvGraphicFramePr>
        <p:xfrm>
          <a:off x="7734300" y="5006976"/>
          <a:ext cx="4191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85" name="Equation" r:id="rId25" imgW="444240" imgH="990360" progId="Equation.3">
                  <p:embed/>
                </p:oleObj>
              </mc:Choice>
              <mc:Fallback>
                <p:oleObj name="Equation" r:id="rId25" imgW="444240" imgH="990360" progId="Equation.3">
                  <p:embed/>
                  <p:pic>
                    <p:nvPicPr>
                      <p:cNvPr id="19764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4300" y="5006976"/>
                        <a:ext cx="419100" cy="936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50" name="Object 18"/>
          <p:cNvGraphicFramePr>
            <a:graphicFrameLocks noChangeAspect="1"/>
          </p:cNvGraphicFramePr>
          <p:nvPr>
            <p:extLst/>
          </p:nvPr>
        </p:nvGraphicFramePr>
        <p:xfrm>
          <a:off x="8229600" y="5321300"/>
          <a:ext cx="685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4486" name="Equation" r:id="rId27" imgW="685800" imgH="317160" progId="Equation.3">
                  <p:embed/>
                </p:oleObj>
              </mc:Choice>
              <mc:Fallback>
                <p:oleObj name="Equation" r:id="rId27" imgW="685800" imgH="317160" progId="Equation.3">
                  <p:embed/>
                  <p:pic>
                    <p:nvPicPr>
                      <p:cNvPr id="19765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5321300"/>
                        <a:ext cx="6858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7661" name="Group 29"/>
          <p:cNvGrpSpPr>
            <a:grpSpLocks/>
          </p:cNvGrpSpPr>
          <p:nvPr/>
        </p:nvGrpSpPr>
        <p:grpSpPr bwMode="auto">
          <a:xfrm>
            <a:off x="7512050" y="1431926"/>
            <a:ext cx="2960688" cy="1293813"/>
            <a:chOff x="3772" y="902"/>
            <a:chExt cx="1865" cy="815"/>
          </a:xfrm>
        </p:grpSpPr>
        <p:graphicFrame>
          <p:nvGraphicFramePr>
            <p:cNvPr id="197659" name="Object 27"/>
            <p:cNvGraphicFramePr>
              <a:graphicFrameLocks noChangeAspect="1"/>
            </p:cNvGraphicFramePr>
            <p:nvPr/>
          </p:nvGraphicFramePr>
          <p:xfrm>
            <a:off x="3969" y="1008"/>
            <a:ext cx="1383" cy="4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87" name="BMP 图象" r:id="rId29" imgW="2438095" imgH="866896" progId="Paint.Picture">
                    <p:embed/>
                  </p:oleObj>
                </mc:Choice>
                <mc:Fallback>
                  <p:oleObj name="BMP 图象" r:id="rId29" imgW="2438095" imgH="866896" progId="Paint.Picture">
                    <p:embed/>
                    <p:pic>
                      <p:nvPicPr>
                        <p:cNvPr id="197659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9" y="1008"/>
                          <a:ext cx="1383" cy="4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7653" name="Object 21"/>
            <p:cNvGraphicFramePr>
              <a:graphicFrameLocks noChangeAspect="1"/>
            </p:cNvGraphicFramePr>
            <p:nvPr>
              <p:extLst/>
            </p:nvPr>
          </p:nvGraphicFramePr>
          <p:xfrm>
            <a:off x="5493" y="1507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88" name="Equation" r:id="rId31" imgW="228600" imgH="241200" progId="Equation.3">
                    <p:embed/>
                  </p:oleObj>
                </mc:Choice>
                <mc:Fallback>
                  <p:oleObj name="Equation" r:id="rId31" imgW="228600" imgH="241200" progId="Equation.3">
                    <p:embed/>
                    <p:pic>
                      <p:nvPicPr>
                        <p:cNvPr id="197653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93" y="1507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7654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3784" y="90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89" name="Equation" r:id="rId33" imgW="241200" imgH="317160" progId="Equation.3">
                    <p:embed/>
                  </p:oleObj>
                </mc:Choice>
                <mc:Fallback>
                  <p:oleObj name="Equation" r:id="rId33" imgW="241200" imgH="317160" progId="Equation.3">
                    <p:embed/>
                    <p:pic>
                      <p:nvPicPr>
                        <p:cNvPr id="197654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4" y="902"/>
                          <a:ext cx="15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7655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3772" y="148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90" name="Equation" r:id="rId35" imgW="304560" imgH="317160" progId="Equation.3">
                    <p:embed/>
                  </p:oleObj>
                </mc:Choice>
                <mc:Fallback>
                  <p:oleObj name="Equation" r:id="rId35" imgW="304560" imgH="317160" progId="Equation.3">
                    <p:embed/>
                    <p:pic>
                      <p:nvPicPr>
                        <p:cNvPr id="197655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2" y="1480"/>
                          <a:ext cx="19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7656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5016" y="1469"/>
            <a:ext cx="44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4491" name="Equation" r:id="rId37" imgW="711000" imgH="393480" progId="Equation.3">
                    <p:embed/>
                  </p:oleObj>
                </mc:Choice>
                <mc:Fallback>
                  <p:oleObj name="Equation" r:id="rId37" imgW="711000" imgH="393480" progId="Equation.3">
                    <p:embed/>
                    <p:pic>
                      <p:nvPicPr>
                        <p:cNvPr id="197656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6" y="1469"/>
                          <a:ext cx="448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7657" name="Line 25"/>
            <p:cNvSpPr>
              <a:spLocks noChangeShapeType="1"/>
            </p:cNvSpPr>
            <p:nvPr/>
          </p:nvSpPr>
          <p:spPr bwMode="auto">
            <a:xfrm>
              <a:off x="3890" y="1467"/>
              <a:ext cx="169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97658" name="Line 26"/>
            <p:cNvSpPr>
              <a:spLocks noChangeShapeType="1"/>
            </p:cNvSpPr>
            <p:nvPr/>
          </p:nvSpPr>
          <p:spPr bwMode="auto">
            <a:xfrm flipV="1">
              <a:off x="3976" y="902"/>
              <a:ext cx="0" cy="69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016835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7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7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7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7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7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7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7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9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40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8658" name="Object 2"/>
          <p:cNvGraphicFramePr>
            <a:graphicFrameLocks noChangeAspect="1"/>
          </p:cNvGraphicFramePr>
          <p:nvPr>
            <p:extLst/>
          </p:nvPr>
        </p:nvGraphicFramePr>
        <p:xfrm>
          <a:off x="3352801" y="2057400"/>
          <a:ext cx="2613025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8" name="Equation" r:id="rId4" imgW="2616120" imgH="533160" progId="Equation.3">
                  <p:embed/>
                </p:oleObj>
              </mc:Choice>
              <mc:Fallback>
                <p:oleObj name="Equation" r:id="rId4" imgW="2616120" imgH="533160" progId="Equation.3">
                  <p:embed/>
                  <p:pic>
                    <p:nvPicPr>
                      <p:cNvPr id="1986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2057400"/>
                        <a:ext cx="2613025" cy="528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8659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43370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求阿基米德螺线</a:t>
            </a:r>
          </a:p>
        </p:txBody>
      </p:sp>
      <p:sp>
        <p:nvSpPr>
          <p:cNvPr id="198660" name="Text Box 4"/>
          <p:cNvSpPr txBox="1">
            <a:spLocks noChangeArrowheads="1"/>
          </p:cNvSpPr>
          <p:nvPr/>
        </p:nvSpPr>
        <p:spPr bwMode="auto">
          <a:xfrm>
            <a:off x="7696200" y="26193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相应于 </a:t>
            </a:r>
            <a:r>
              <a:rPr lang="en-US" altLang="zh-CN" dirty="0">
                <a:solidFill>
                  <a:srgbClr val="000000"/>
                </a:solidFill>
              </a:rPr>
              <a:t>0≤</a:t>
            </a:r>
            <a:r>
              <a:rPr lang="en-US" altLang="zh-CN" i="1" dirty="0">
                <a:solidFill>
                  <a:srgbClr val="000000"/>
                </a:solidFill>
                <a:ea typeface="宋体" panose="02010600030101010101" pitchFamily="2" charset="-122"/>
                <a:cs typeface="Times New Roman" panose="02020603050405020304" pitchFamily="18" charset="0"/>
                <a:sym typeface="Symbol" panose="05050102010706020507" pitchFamily="18" charset="2"/>
              </a:rPr>
              <a:t> </a:t>
            </a:r>
            <a:r>
              <a:rPr lang="en-US" altLang="zh-CN" dirty="0">
                <a:solidFill>
                  <a:srgbClr val="000000"/>
                </a:solidFill>
              </a:rPr>
              <a:t>≤2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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198661" name="Text Box 5"/>
          <p:cNvSpPr txBox="1">
            <a:spLocks noChangeArrowheads="1"/>
          </p:cNvSpPr>
          <p:nvPr/>
        </p:nvSpPr>
        <p:spPr bwMode="auto">
          <a:xfrm>
            <a:off x="1676400" y="852488"/>
            <a:ext cx="228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一段的弧长 </a:t>
            </a:r>
            <a:r>
              <a:rPr lang="en-US" altLang="zh-CN">
                <a:solidFill>
                  <a:srgbClr val="000000"/>
                </a:solidFill>
              </a:rPr>
              <a:t>.  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98662" name="Text Box 6"/>
          <p:cNvSpPr txBox="1">
            <a:spLocks noChangeArrowheads="1"/>
          </p:cNvSpPr>
          <p:nvPr/>
        </p:nvSpPr>
        <p:spPr bwMode="auto">
          <a:xfrm>
            <a:off x="2063750" y="13858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98663" name="Object 7"/>
          <p:cNvGraphicFramePr>
            <a:graphicFrameLocks noChangeAspect="1"/>
          </p:cNvGraphicFramePr>
          <p:nvPr>
            <p:extLst/>
          </p:nvPr>
        </p:nvGraphicFramePr>
        <p:xfrm>
          <a:off x="5626100" y="342900"/>
          <a:ext cx="2146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39" name="Equation" r:id="rId6" imgW="2145960" imgH="406080" progId="Equation.3">
                  <p:embed/>
                </p:oleObj>
              </mc:Choice>
              <mc:Fallback>
                <p:oleObj name="Equation" r:id="rId6" imgW="2145960" imgH="406080" progId="Equation.3">
                  <p:embed/>
                  <p:pic>
                    <p:nvPicPr>
                      <p:cNvPr id="19866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6100" y="342900"/>
                        <a:ext cx="21463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8664" name="Object 8"/>
          <p:cNvGraphicFramePr>
            <a:graphicFrameLocks noChangeAspect="1"/>
          </p:cNvGraphicFramePr>
          <p:nvPr>
            <p:extLst/>
          </p:nvPr>
        </p:nvGraphicFramePr>
        <p:xfrm>
          <a:off x="2971800" y="1371600"/>
          <a:ext cx="33528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0" name="Equation" r:id="rId8" imgW="3352680" imgH="545760" progId="Equation.3">
                  <p:embed/>
                </p:oleObj>
              </mc:Choice>
              <mc:Fallback>
                <p:oleObj name="Equation" r:id="rId8" imgW="3352680" imgH="545760" progId="Equation.3">
                  <p:embed/>
                  <p:pic>
                    <p:nvPicPr>
                      <p:cNvPr id="19866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371600"/>
                        <a:ext cx="33528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8665" name="Object 9"/>
          <p:cNvGraphicFramePr>
            <a:graphicFrameLocks noChangeAspect="1"/>
          </p:cNvGraphicFramePr>
          <p:nvPr>
            <p:extLst/>
          </p:nvPr>
        </p:nvGraphicFramePr>
        <p:xfrm>
          <a:off x="3351213" y="2730500"/>
          <a:ext cx="2120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1" name="Equation" r:id="rId10" imgW="2120760" imgH="469800" progId="Equation.3">
                  <p:embed/>
                </p:oleObj>
              </mc:Choice>
              <mc:Fallback>
                <p:oleObj name="Equation" r:id="rId10" imgW="2120760" imgH="469800" progId="Equation.3">
                  <p:embed/>
                  <p:pic>
                    <p:nvPicPr>
                      <p:cNvPr id="19866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1213" y="2730500"/>
                        <a:ext cx="21209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8666" name="Object 10"/>
          <p:cNvGraphicFramePr>
            <a:graphicFrameLocks noChangeAspect="1"/>
          </p:cNvGraphicFramePr>
          <p:nvPr>
            <p:extLst/>
          </p:nvPr>
        </p:nvGraphicFramePr>
        <p:xfrm>
          <a:off x="2546350" y="3327400"/>
          <a:ext cx="3492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2" name="Equation" r:id="rId12" imgW="3492360" imgH="825480" progId="Equation.3">
                  <p:embed/>
                </p:oleObj>
              </mc:Choice>
              <mc:Fallback>
                <p:oleObj name="Equation" r:id="rId12" imgW="3492360" imgH="825480" progId="Equation.3">
                  <p:embed/>
                  <p:pic>
                    <p:nvPicPr>
                      <p:cNvPr id="19866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6350" y="3327400"/>
                        <a:ext cx="34925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8667" name="Object 11"/>
          <p:cNvGraphicFramePr>
            <a:graphicFrameLocks noChangeAspect="1"/>
          </p:cNvGraphicFramePr>
          <p:nvPr>
            <p:extLst/>
          </p:nvPr>
        </p:nvGraphicFramePr>
        <p:xfrm>
          <a:off x="3370263" y="4203700"/>
          <a:ext cx="20320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3" name="Equation" r:id="rId14" imgW="2031840" imgH="888840" progId="Equation.3">
                  <p:embed/>
                </p:oleObj>
              </mc:Choice>
              <mc:Fallback>
                <p:oleObj name="Equation" r:id="rId14" imgW="2031840" imgH="888840" progId="Equation.3">
                  <p:embed/>
                  <p:pic>
                    <p:nvPicPr>
                      <p:cNvPr id="19866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263" y="4203700"/>
                        <a:ext cx="2032000" cy="889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8668" name="Object 12"/>
          <p:cNvGraphicFramePr>
            <a:graphicFrameLocks noChangeAspect="1"/>
          </p:cNvGraphicFramePr>
          <p:nvPr>
            <p:extLst/>
          </p:nvPr>
        </p:nvGraphicFramePr>
        <p:xfrm>
          <a:off x="5422900" y="4200526"/>
          <a:ext cx="2808288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4" name="Equation" r:id="rId16" imgW="2793960" imgH="888840" progId="Equation.3">
                  <p:embed/>
                </p:oleObj>
              </mc:Choice>
              <mc:Fallback>
                <p:oleObj name="Equation" r:id="rId16" imgW="2793960" imgH="888840" progId="Equation.3">
                  <p:embed/>
                  <p:pic>
                    <p:nvPicPr>
                      <p:cNvPr id="19866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900" y="4200526"/>
                        <a:ext cx="2808288" cy="892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8669" name="Object 13"/>
          <p:cNvGraphicFramePr>
            <a:graphicFrameLocks noChangeAspect="1"/>
          </p:cNvGraphicFramePr>
          <p:nvPr>
            <p:extLst/>
          </p:nvPr>
        </p:nvGraphicFramePr>
        <p:xfrm>
          <a:off x="8312150" y="4133850"/>
          <a:ext cx="4445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5" name="Equation" r:id="rId18" imgW="444240" imgH="990360" progId="Equation.3">
                  <p:embed/>
                </p:oleObj>
              </mc:Choice>
              <mc:Fallback>
                <p:oleObj name="Equation" r:id="rId18" imgW="444240" imgH="990360" progId="Equation.3">
                  <p:embed/>
                  <p:pic>
                    <p:nvPicPr>
                      <p:cNvPr id="1986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2150" y="4133850"/>
                        <a:ext cx="444500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8670" name="Object 14"/>
          <p:cNvGraphicFramePr>
            <a:graphicFrameLocks noChangeAspect="1"/>
          </p:cNvGraphicFramePr>
          <p:nvPr>
            <p:extLst/>
          </p:nvPr>
        </p:nvGraphicFramePr>
        <p:xfrm>
          <a:off x="3359150" y="5245100"/>
          <a:ext cx="5384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46" name="Equation" r:id="rId20" imgW="5384520" imgH="850680" progId="Equation.3">
                  <p:embed/>
                </p:oleObj>
              </mc:Choice>
              <mc:Fallback>
                <p:oleObj name="Equation" r:id="rId20" imgW="5384520" imgH="850680" progId="Equation.3">
                  <p:embed/>
                  <p:pic>
                    <p:nvPicPr>
                      <p:cNvPr id="19867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5245100"/>
                        <a:ext cx="53848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8678" name="Group 22"/>
          <p:cNvGrpSpPr>
            <a:grpSpLocks/>
          </p:cNvGrpSpPr>
          <p:nvPr/>
        </p:nvGrpSpPr>
        <p:grpSpPr bwMode="auto">
          <a:xfrm>
            <a:off x="8112126" y="1628776"/>
            <a:ext cx="2200275" cy="1268413"/>
            <a:chOff x="3424" y="1117"/>
            <a:chExt cx="1386" cy="799"/>
          </a:xfrm>
        </p:grpSpPr>
        <p:graphicFrame>
          <p:nvGraphicFramePr>
            <p:cNvPr id="198671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4660" y="1389"/>
            <a:ext cx="150" cy="1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47" name="Equation" r:id="rId22" imgW="114120" imgH="126720" progId="Equation.DSMT4">
                    <p:embed/>
                  </p:oleObj>
                </mc:Choice>
                <mc:Fallback>
                  <p:oleObj name="Equation" r:id="rId22" imgW="114120" imgH="126720" progId="Equation.DSMT4">
                    <p:embed/>
                    <p:pic>
                      <p:nvPicPr>
                        <p:cNvPr id="198671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60" y="1389"/>
                          <a:ext cx="150" cy="16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8672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4216" y="1117"/>
            <a:ext cx="44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48" name="Equation" r:id="rId24" imgW="711000" imgH="393480" progId="Equation.3">
                    <p:embed/>
                  </p:oleObj>
                </mc:Choice>
                <mc:Fallback>
                  <p:oleObj name="Equation" r:id="rId24" imgW="711000" imgH="393480" progId="Equation.3">
                    <p:embed/>
                    <p:pic>
                      <p:nvPicPr>
                        <p:cNvPr id="198672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16" y="1117"/>
                          <a:ext cx="448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8673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3684" y="1357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49" name="Equation" r:id="rId26" imgW="304560" imgH="317160" progId="Equation.3">
                    <p:embed/>
                  </p:oleObj>
                </mc:Choice>
                <mc:Fallback>
                  <p:oleObj name="Equation" r:id="rId26" imgW="304560" imgH="317160" progId="Equation.3">
                    <p:embed/>
                    <p:pic>
                      <p:nvPicPr>
                        <p:cNvPr id="198673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4" y="1357"/>
                          <a:ext cx="19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8674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3616" y="1645"/>
            <a:ext cx="60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450" name="Equation" r:id="rId28" imgW="965160" imgH="393480" progId="Equation.3">
                    <p:embed/>
                  </p:oleObj>
                </mc:Choice>
                <mc:Fallback>
                  <p:oleObj name="Equation" r:id="rId28" imgW="965160" imgH="393480" progId="Equation.3">
                    <p:embed/>
                    <p:pic>
                      <p:nvPicPr>
                        <p:cNvPr id="198674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6" y="1645"/>
                          <a:ext cx="608" cy="24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8675" name="Freeform 19"/>
            <p:cNvSpPr>
              <a:spLocks/>
            </p:cNvSpPr>
            <p:nvPr/>
          </p:nvSpPr>
          <p:spPr bwMode="auto">
            <a:xfrm>
              <a:off x="3424" y="1125"/>
              <a:ext cx="1079" cy="791"/>
            </a:xfrm>
            <a:custGeom>
              <a:avLst/>
              <a:gdLst>
                <a:gd name="T0" fmla="*/ 312 w 900"/>
                <a:gd name="T1" fmla="*/ 180 h 660"/>
                <a:gd name="T2" fmla="*/ 324 w 900"/>
                <a:gd name="T3" fmla="*/ 180 h 660"/>
                <a:gd name="T4" fmla="*/ 330 w 900"/>
                <a:gd name="T5" fmla="*/ 174 h 660"/>
                <a:gd name="T6" fmla="*/ 336 w 900"/>
                <a:gd name="T7" fmla="*/ 168 h 660"/>
                <a:gd name="T8" fmla="*/ 348 w 900"/>
                <a:gd name="T9" fmla="*/ 162 h 660"/>
                <a:gd name="T10" fmla="*/ 354 w 900"/>
                <a:gd name="T11" fmla="*/ 156 h 660"/>
                <a:gd name="T12" fmla="*/ 354 w 900"/>
                <a:gd name="T13" fmla="*/ 144 h 660"/>
                <a:gd name="T14" fmla="*/ 360 w 900"/>
                <a:gd name="T15" fmla="*/ 132 h 660"/>
                <a:gd name="T16" fmla="*/ 360 w 900"/>
                <a:gd name="T17" fmla="*/ 120 h 660"/>
                <a:gd name="T18" fmla="*/ 360 w 900"/>
                <a:gd name="T19" fmla="*/ 108 h 660"/>
                <a:gd name="T20" fmla="*/ 360 w 900"/>
                <a:gd name="T21" fmla="*/ 90 h 660"/>
                <a:gd name="T22" fmla="*/ 354 w 900"/>
                <a:gd name="T23" fmla="*/ 78 h 660"/>
                <a:gd name="T24" fmla="*/ 348 w 900"/>
                <a:gd name="T25" fmla="*/ 66 h 660"/>
                <a:gd name="T26" fmla="*/ 336 w 900"/>
                <a:gd name="T27" fmla="*/ 54 h 660"/>
                <a:gd name="T28" fmla="*/ 324 w 900"/>
                <a:gd name="T29" fmla="*/ 42 h 660"/>
                <a:gd name="T30" fmla="*/ 312 w 900"/>
                <a:gd name="T31" fmla="*/ 30 h 660"/>
                <a:gd name="T32" fmla="*/ 294 w 900"/>
                <a:gd name="T33" fmla="*/ 18 h 660"/>
                <a:gd name="T34" fmla="*/ 276 w 900"/>
                <a:gd name="T35" fmla="*/ 12 h 660"/>
                <a:gd name="T36" fmla="*/ 258 w 900"/>
                <a:gd name="T37" fmla="*/ 6 h 660"/>
                <a:gd name="T38" fmla="*/ 240 w 900"/>
                <a:gd name="T39" fmla="*/ 0 h 660"/>
                <a:gd name="T40" fmla="*/ 222 w 900"/>
                <a:gd name="T41" fmla="*/ 0 h 660"/>
                <a:gd name="T42" fmla="*/ 198 w 900"/>
                <a:gd name="T43" fmla="*/ 6 h 660"/>
                <a:gd name="T44" fmla="*/ 174 w 900"/>
                <a:gd name="T45" fmla="*/ 6 h 660"/>
                <a:gd name="T46" fmla="*/ 150 w 900"/>
                <a:gd name="T47" fmla="*/ 18 h 660"/>
                <a:gd name="T48" fmla="*/ 132 w 900"/>
                <a:gd name="T49" fmla="*/ 24 h 660"/>
                <a:gd name="T50" fmla="*/ 108 w 900"/>
                <a:gd name="T51" fmla="*/ 42 h 660"/>
                <a:gd name="T52" fmla="*/ 90 w 900"/>
                <a:gd name="T53" fmla="*/ 60 h 660"/>
                <a:gd name="T54" fmla="*/ 72 w 900"/>
                <a:gd name="T55" fmla="*/ 78 h 660"/>
                <a:gd name="T56" fmla="*/ 54 w 900"/>
                <a:gd name="T57" fmla="*/ 102 h 660"/>
                <a:gd name="T58" fmla="*/ 36 w 900"/>
                <a:gd name="T59" fmla="*/ 126 h 660"/>
                <a:gd name="T60" fmla="*/ 24 w 900"/>
                <a:gd name="T61" fmla="*/ 156 h 660"/>
                <a:gd name="T62" fmla="*/ 12 w 900"/>
                <a:gd name="T63" fmla="*/ 186 h 660"/>
                <a:gd name="T64" fmla="*/ 6 w 900"/>
                <a:gd name="T65" fmla="*/ 216 h 660"/>
                <a:gd name="T66" fmla="*/ 0 w 900"/>
                <a:gd name="T67" fmla="*/ 252 h 660"/>
                <a:gd name="T68" fmla="*/ 0 w 900"/>
                <a:gd name="T69" fmla="*/ 288 h 660"/>
                <a:gd name="T70" fmla="*/ 0 w 900"/>
                <a:gd name="T71" fmla="*/ 324 h 660"/>
                <a:gd name="T72" fmla="*/ 6 w 900"/>
                <a:gd name="T73" fmla="*/ 360 h 660"/>
                <a:gd name="T74" fmla="*/ 18 w 900"/>
                <a:gd name="T75" fmla="*/ 396 h 660"/>
                <a:gd name="T76" fmla="*/ 36 w 900"/>
                <a:gd name="T77" fmla="*/ 432 h 660"/>
                <a:gd name="T78" fmla="*/ 54 w 900"/>
                <a:gd name="T79" fmla="*/ 468 h 660"/>
                <a:gd name="T80" fmla="*/ 72 w 900"/>
                <a:gd name="T81" fmla="*/ 498 h 660"/>
                <a:gd name="T82" fmla="*/ 102 w 900"/>
                <a:gd name="T83" fmla="*/ 528 h 660"/>
                <a:gd name="T84" fmla="*/ 132 w 900"/>
                <a:gd name="T85" fmla="*/ 558 h 660"/>
                <a:gd name="T86" fmla="*/ 162 w 900"/>
                <a:gd name="T87" fmla="*/ 588 h 660"/>
                <a:gd name="T88" fmla="*/ 198 w 900"/>
                <a:gd name="T89" fmla="*/ 606 h 660"/>
                <a:gd name="T90" fmla="*/ 240 w 900"/>
                <a:gd name="T91" fmla="*/ 630 h 660"/>
                <a:gd name="T92" fmla="*/ 282 w 900"/>
                <a:gd name="T93" fmla="*/ 642 h 660"/>
                <a:gd name="T94" fmla="*/ 324 w 900"/>
                <a:gd name="T95" fmla="*/ 654 h 660"/>
                <a:gd name="T96" fmla="*/ 372 w 900"/>
                <a:gd name="T97" fmla="*/ 660 h 660"/>
                <a:gd name="T98" fmla="*/ 420 w 900"/>
                <a:gd name="T99" fmla="*/ 660 h 660"/>
                <a:gd name="T100" fmla="*/ 468 w 900"/>
                <a:gd name="T101" fmla="*/ 654 h 660"/>
                <a:gd name="T102" fmla="*/ 516 w 900"/>
                <a:gd name="T103" fmla="*/ 642 h 660"/>
                <a:gd name="T104" fmla="*/ 558 w 900"/>
                <a:gd name="T105" fmla="*/ 630 h 660"/>
                <a:gd name="T106" fmla="*/ 606 w 900"/>
                <a:gd name="T107" fmla="*/ 606 h 660"/>
                <a:gd name="T108" fmla="*/ 654 w 900"/>
                <a:gd name="T109" fmla="*/ 582 h 660"/>
                <a:gd name="T110" fmla="*/ 696 w 900"/>
                <a:gd name="T111" fmla="*/ 552 h 660"/>
                <a:gd name="T112" fmla="*/ 738 w 900"/>
                <a:gd name="T113" fmla="*/ 516 h 660"/>
                <a:gd name="T114" fmla="*/ 774 w 900"/>
                <a:gd name="T115" fmla="*/ 474 h 660"/>
                <a:gd name="T116" fmla="*/ 810 w 900"/>
                <a:gd name="T117" fmla="*/ 426 h 660"/>
                <a:gd name="T118" fmla="*/ 834 w 900"/>
                <a:gd name="T119" fmla="*/ 378 h 660"/>
                <a:gd name="T120" fmla="*/ 864 w 900"/>
                <a:gd name="T121" fmla="*/ 318 h 660"/>
                <a:gd name="T122" fmla="*/ 882 w 900"/>
                <a:gd name="T123" fmla="*/ 264 h 660"/>
                <a:gd name="T124" fmla="*/ 894 w 900"/>
                <a:gd name="T125" fmla="*/ 204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900" h="660">
                  <a:moveTo>
                    <a:pt x="306" y="180"/>
                  </a:moveTo>
                  <a:lnTo>
                    <a:pt x="312" y="180"/>
                  </a:lnTo>
                  <a:lnTo>
                    <a:pt x="318" y="180"/>
                  </a:lnTo>
                  <a:lnTo>
                    <a:pt x="324" y="180"/>
                  </a:lnTo>
                  <a:lnTo>
                    <a:pt x="324" y="180"/>
                  </a:lnTo>
                  <a:lnTo>
                    <a:pt x="330" y="174"/>
                  </a:lnTo>
                  <a:lnTo>
                    <a:pt x="336" y="174"/>
                  </a:lnTo>
                  <a:lnTo>
                    <a:pt x="336" y="168"/>
                  </a:lnTo>
                  <a:lnTo>
                    <a:pt x="342" y="168"/>
                  </a:lnTo>
                  <a:lnTo>
                    <a:pt x="348" y="162"/>
                  </a:lnTo>
                  <a:lnTo>
                    <a:pt x="348" y="156"/>
                  </a:lnTo>
                  <a:lnTo>
                    <a:pt x="354" y="156"/>
                  </a:lnTo>
                  <a:lnTo>
                    <a:pt x="354" y="150"/>
                  </a:lnTo>
                  <a:lnTo>
                    <a:pt x="354" y="144"/>
                  </a:lnTo>
                  <a:lnTo>
                    <a:pt x="360" y="138"/>
                  </a:lnTo>
                  <a:lnTo>
                    <a:pt x="360" y="132"/>
                  </a:lnTo>
                  <a:lnTo>
                    <a:pt x="360" y="126"/>
                  </a:lnTo>
                  <a:lnTo>
                    <a:pt x="360" y="120"/>
                  </a:lnTo>
                  <a:lnTo>
                    <a:pt x="360" y="114"/>
                  </a:lnTo>
                  <a:lnTo>
                    <a:pt x="360" y="108"/>
                  </a:lnTo>
                  <a:lnTo>
                    <a:pt x="360" y="96"/>
                  </a:lnTo>
                  <a:lnTo>
                    <a:pt x="360" y="90"/>
                  </a:lnTo>
                  <a:lnTo>
                    <a:pt x="354" y="84"/>
                  </a:lnTo>
                  <a:lnTo>
                    <a:pt x="354" y="78"/>
                  </a:lnTo>
                  <a:lnTo>
                    <a:pt x="348" y="72"/>
                  </a:lnTo>
                  <a:lnTo>
                    <a:pt x="348" y="66"/>
                  </a:lnTo>
                  <a:lnTo>
                    <a:pt x="342" y="60"/>
                  </a:lnTo>
                  <a:lnTo>
                    <a:pt x="336" y="54"/>
                  </a:lnTo>
                  <a:lnTo>
                    <a:pt x="330" y="48"/>
                  </a:lnTo>
                  <a:lnTo>
                    <a:pt x="324" y="42"/>
                  </a:lnTo>
                  <a:lnTo>
                    <a:pt x="318" y="36"/>
                  </a:lnTo>
                  <a:lnTo>
                    <a:pt x="312" y="30"/>
                  </a:lnTo>
                  <a:lnTo>
                    <a:pt x="306" y="24"/>
                  </a:lnTo>
                  <a:lnTo>
                    <a:pt x="294" y="18"/>
                  </a:lnTo>
                  <a:lnTo>
                    <a:pt x="288" y="12"/>
                  </a:lnTo>
                  <a:lnTo>
                    <a:pt x="276" y="12"/>
                  </a:lnTo>
                  <a:lnTo>
                    <a:pt x="270" y="6"/>
                  </a:lnTo>
                  <a:lnTo>
                    <a:pt x="258" y="6"/>
                  </a:lnTo>
                  <a:lnTo>
                    <a:pt x="252" y="6"/>
                  </a:lnTo>
                  <a:lnTo>
                    <a:pt x="240" y="0"/>
                  </a:lnTo>
                  <a:lnTo>
                    <a:pt x="228" y="0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6"/>
                  </a:lnTo>
                  <a:lnTo>
                    <a:pt x="186" y="6"/>
                  </a:lnTo>
                  <a:lnTo>
                    <a:pt x="174" y="6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44" y="24"/>
                  </a:lnTo>
                  <a:lnTo>
                    <a:pt x="132" y="24"/>
                  </a:lnTo>
                  <a:lnTo>
                    <a:pt x="120" y="36"/>
                  </a:lnTo>
                  <a:lnTo>
                    <a:pt x="108" y="42"/>
                  </a:lnTo>
                  <a:lnTo>
                    <a:pt x="96" y="48"/>
                  </a:lnTo>
                  <a:lnTo>
                    <a:pt x="90" y="60"/>
                  </a:lnTo>
                  <a:lnTo>
                    <a:pt x="78" y="66"/>
                  </a:lnTo>
                  <a:lnTo>
                    <a:pt x="72" y="78"/>
                  </a:lnTo>
                  <a:lnTo>
                    <a:pt x="60" y="90"/>
                  </a:lnTo>
                  <a:lnTo>
                    <a:pt x="54" y="102"/>
                  </a:lnTo>
                  <a:lnTo>
                    <a:pt x="42" y="114"/>
                  </a:lnTo>
                  <a:lnTo>
                    <a:pt x="36" y="126"/>
                  </a:lnTo>
                  <a:lnTo>
                    <a:pt x="30" y="138"/>
                  </a:lnTo>
                  <a:lnTo>
                    <a:pt x="24" y="156"/>
                  </a:lnTo>
                  <a:lnTo>
                    <a:pt x="18" y="168"/>
                  </a:lnTo>
                  <a:lnTo>
                    <a:pt x="12" y="186"/>
                  </a:lnTo>
                  <a:lnTo>
                    <a:pt x="6" y="198"/>
                  </a:lnTo>
                  <a:lnTo>
                    <a:pt x="6" y="216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0" y="270"/>
                  </a:lnTo>
                  <a:lnTo>
                    <a:pt x="0" y="288"/>
                  </a:lnTo>
                  <a:lnTo>
                    <a:pt x="0" y="306"/>
                  </a:lnTo>
                  <a:lnTo>
                    <a:pt x="0" y="324"/>
                  </a:lnTo>
                  <a:lnTo>
                    <a:pt x="6" y="342"/>
                  </a:lnTo>
                  <a:lnTo>
                    <a:pt x="6" y="360"/>
                  </a:lnTo>
                  <a:lnTo>
                    <a:pt x="12" y="378"/>
                  </a:lnTo>
                  <a:lnTo>
                    <a:pt x="18" y="396"/>
                  </a:lnTo>
                  <a:lnTo>
                    <a:pt x="24" y="414"/>
                  </a:lnTo>
                  <a:lnTo>
                    <a:pt x="36" y="432"/>
                  </a:lnTo>
                  <a:lnTo>
                    <a:pt x="42" y="450"/>
                  </a:lnTo>
                  <a:lnTo>
                    <a:pt x="54" y="468"/>
                  </a:lnTo>
                  <a:lnTo>
                    <a:pt x="60" y="480"/>
                  </a:lnTo>
                  <a:lnTo>
                    <a:pt x="72" y="498"/>
                  </a:lnTo>
                  <a:lnTo>
                    <a:pt x="84" y="516"/>
                  </a:lnTo>
                  <a:lnTo>
                    <a:pt x="102" y="528"/>
                  </a:lnTo>
                  <a:lnTo>
                    <a:pt x="114" y="546"/>
                  </a:lnTo>
                  <a:lnTo>
                    <a:pt x="132" y="558"/>
                  </a:lnTo>
                  <a:lnTo>
                    <a:pt x="144" y="570"/>
                  </a:lnTo>
                  <a:lnTo>
                    <a:pt x="162" y="588"/>
                  </a:lnTo>
                  <a:lnTo>
                    <a:pt x="180" y="600"/>
                  </a:lnTo>
                  <a:lnTo>
                    <a:pt x="198" y="606"/>
                  </a:lnTo>
                  <a:lnTo>
                    <a:pt x="216" y="618"/>
                  </a:lnTo>
                  <a:lnTo>
                    <a:pt x="240" y="630"/>
                  </a:lnTo>
                  <a:lnTo>
                    <a:pt x="258" y="636"/>
                  </a:lnTo>
                  <a:lnTo>
                    <a:pt x="282" y="642"/>
                  </a:lnTo>
                  <a:lnTo>
                    <a:pt x="300" y="648"/>
                  </a:lnTo>
                  <a:lnTo>
                    <a:pt x="324" y="654"/>
                  </a:lnTo>
                  <a:lnTo>
                    <a:pt x="348" y="654"/>
                  </a:lnTo>
                  <a:lnTo>
                    <a:pt x="372" y="660"/>
                  </a:lnTo>
                  <a:lnTo>
                    <a:pt x="396" y="660"/>
                  </a:lnTo>
                  <a:lnTo>
                    <a:pt x="420" y="660"/>
                  </a:lnTo>
                  <a:lnTo>
                    <a:pt x="444" y="660"/>
                  </a:lnTo>
                  <a:lnTo>
                    <a:pt x="468" y="654"/>
                  </a:lnTo>
                  <a:lnTo>
                    <a:pt x="492" y="648"/>
                  </a:lnTo>
                  <a:lnTo>
                    <a:pt x="516" y="642"/>
                  </a:lnTo>
                  <a:lnTo>
                    <a:pt x="540" y="636"/>
                  </a:lnTo>
                  <a:lnTo>
                    <a:pt x="558" y="630"/>
                  </a:lnTo>
                  <a:lnTo>
                    <a:pt x="582" y="618"/>
                  </a:lnTo>
                  <a:lnTo>
                    <a:pt x="606" y="606"/>
                  </a:lnTo>
                  <a:lnTo>
                    <a:pt x="630" y="594"/>
                  </a:lnTo>
                  <a:lnTo>
                    <a:pt x="654" y="582"/>
                  </a:lnTo>
                  <a:lnTo>
                    <a:pt x="672" y="564"/>
                  </a:lnTo>
                  <a:lnTo>
                    <a:pt x="696" y="552"/>
                  </a:lnTo>
                  <a:lnTo>
                    <a:pt x="714" y="534"/>
                  </a:lnTo>
                  <a:lnTo>
                    <a:pt x="738" y="516"/>
                  </a:lnTo>
                  <a:lnTo>
                    <a:pt x="756" y="492"/>
                  </a:lnTo>
                  <a:lnTo>
                    <a:pt x="774" y="474"/>
                  </a:lnTo>
                  <a:lnTo>
                    <a:pt x="792" y="450"/>
                  </a:lnTo>
                  <a:lnTo>
                    <a:pt x="810" y="426"/>
                  </a:lnTo>
                  <a:lnTo>
                    <a:pt x="822" y="402"/>
                  </a:lnTo>
                  <a:lnTo>
                    <a:pt x="834" y="378"/>
                  </a:lnTo>
                  <a:lnTo>
                    <a:pt x="852" y="348"/>
                  </a:lnTo>
                  <a:lnTo>
                    <a:pt x="864" y="318"/>
                  </a:lnTo>
                  <a:lnTo>
                    <a:pt x="870" y="294"/>
                  </a:lnTo>
                  <a:lnTo>
                    <a:pt x="882" y="264"/>
                  </a:lnTo>
                  <a:lnTo>
                    <a:pt x="888" y="234"/>
                  </a:lnTo>
                  <a:lnTo>
                    <a:pt x="894" y="204"/>
                  </a:lnTo>
                  <a:lnTo>
                    <a:pt x="900" y="174"/>
                  </a:lnTo>
                </a:path>
              </a:pathLst>
            </a:custGeom>
            <a:noFill/>
            <a:ln w="1905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98676" name="Line 20"/>
            <p:cNvSpPr>
              <a:spLocks noChangeShapeType="1"/>
            </p:cNvSpPr>
            <p:nvPr/>
          </p:nvSpPr>
          <p:spPr bwMode="auto">
            <a:xfrm flipV="1">
              <a:off x="3791" y="1342"/>
              <a:ext cx="1011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10725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8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8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8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8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8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8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8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2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6850" name="Group 2"/>
          <p:cNvGrpSpPr>
            <a:grpSpLocks/>
          </p:cNvGrpSpPr>
          <p:nvPr/>
        </p:nvGrpSpPr>
        <p:grpSpPr bwMode="auto">
          <a:xfrm>
            <a:off x="8464202" y="3692062"/>
            <a:ext cx="2965450" cy="2484438"/>
            <a:chOff x="3618" y="2352"/>
            <a:chExt cx="1868" cy="1565"/>
          </a:xfrm>
        </p:grpSpPr>
        <p:graphicFrame>
          <p:nvGraphicFramePr>
            <p:cNvPr id="206851" name="Object 3"/>
            <p:cNvGraphicFramePr>
              <a:graphicFrameLocks noChangeAspect="1"/>
            </p:cNvGraphicFramePr>
            <p:nvPr>
              <p:extLst/>
            </p:nvPr>
          </p:nvGraphicFramePr>
          <p:xfrm>
            <a:off x="4274" y="3737"/>
            <a:ext cx="17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42" name="Equation" r:id="rId3" imgW="304560" imgH="317160" progId="Equation.3">
                    <p:embed/>
                  </p:oleObj>
                </mc:Choice>
                <mc:Fallback>
                  <p:oleObj name="Equation" r:id="rId3" imgW="304560" imgH="317160" progId="Equation.3">
                    <p:embed/>
                    <p:pic>
                      <p:nvPicPr>
                        <p:cNvPr id="206851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4" y="3737"/>
                          <a:ext cx="17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14005A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852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5088" y="374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43" name="Equation" r:id="rId5" imgW="228600" imgH="241200" progId="Equation.3">
                    <p:embed/>
                  </p:oleObj>
                </mc:Choice>
                <mc:Fallback>
                  <p:oleObj name="Equation" r:id="rId5" imgW="228600" imgH="241200" progId="Equation.3">
                    <p:embed/>
                    <p:pic>
                      <p:nvPicPr>
                        <p:cNvPr id="206852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8" y="374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14005A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6853" name="Line 5"/>
            <p:cNvSpPr>
              <a:spLocks noChangeShapeType="1"/>
            </p:cNvSpPr>
            <p:nvPr/>
          </p:nvSpPr>
          <p:spPr bwMode="auto">
            <a:xfrm>
              <a:off x="3618" y="3704"/>
              <a:ext cx="158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854" name="Line 6"/>
            <p:cNvSpPr>
              <a:spLocks noChangeShapeType="1"/>
            </p:cNvSpPr>
            <p:nvPr/>
          </p:nvSpPr>
          <p:spPr bwMode="auto">
            <a:xfrm flipV="1">
              <a:off x="4358" y="2352"/>
              <a:ext cx="0" cy="13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855" name="Freeform 7"/>
            <p:cNvSpPr>
              <a:spLocks/>
            </p:cNvSpPr>
            <p:nvPr/>
          </p:nvSpPr>
          <p:spPr bwMode="auto">
            <a:xfrm>
              <a:off x="4593" y="2764"/>
              <a:ext cx="403" cy="739"/>
            </a:xfrm>
            <a:custGeom>
              <a:avLst/>
              <a:gdLst>
                <a:gd name="T0" fmla="*/ 576 w 576"/>
                <a:gd name="T1" fmla="*/ 0 h 1056"/>
                <a:gd name="T2" fmla="*/ 192 w 576"/>
                <a:gd name="T3" fmla="*/ 432 h 1056"/>
                <a:gd name="T4" fmla="*/ 0 w 576"/>
                <a:gd name="T5" fmla="*/ 1056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6" h="1056">
                  <a:moveTo>
                    <a:pt x="576" y="0"/>
                  </a:moveTo>
                  <a:cubicBezTo>
                    <a:pt x="432" y="128"/>
                    <a:pt x="288" y="256"/>
                    <a:pt x="192" y="432"/>
                  </a:cubicBezTo>
                  <a:cubicBezTo>
                    <a:pt x="96" y="608"/>
                    <a:pt x="32" y="952"/>
                    <a:pt x="0" y="1056"/>
                  </a:cubicBezTo>
                </a:path>
              </a:pathLst>
            </a:custGeom>
            <a:noFill/>
            <a:ln w="28575" cmpd="sng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14005A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06856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4408" y="2358"/>
            <a:ext cx="144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44" name="Equation" r:id="rId7" imgW="241200" imgH="317160" progId="Equation.3">
                    <p:embed/>
                  </p:oleObj>
                </mc:Choice>
                <mc:Fallback>
                  <p:oleObj name="Equation" r:id="rId7" imgW="241200" imgH="317160" progId="Equation.3">
                    <p:embed/>
                    <p:pic>
                      <p:nvPicPr>
                        <p:cNvPr id="206856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8" y="2358"/>
                          <a:ext cx="144" cy="1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14005A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857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4752" y="3002"/>
            <a:ext cx="734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45" name="Equation" r:id="rId9" imgW="1295280" imgH="406080" progId="Equation.3">
                    <p:embed/>
                  </p:oleObj>
                </mc:Choice>
                <mc:Fallback>
                  <p:oleObj name="Equation" r:id="rId9" imgW="1295280" imgH="406080" progId="Equation.3">
                    <p:embed/>
                    <p:pic>
                      <p:nvPicPr>
                        <p:cNvPr id="206857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3002"/>
                          <a:ext cx="734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14005A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6873" name="Rectangle 25"/>
          <p:cNvSpPr>
            <a:spLocks noGrp="1" noChangeArrowheads="1"/>
          </p:cNvSpPr>
          <p:nvPr>
            <p:ph type="title"/>
          </p:nvPr>
        </p:nvSpPr>
        <p:spPr>
          <a:xfrm>
            <a:off x="1271464" y="1693540"/>
            <a:ext cx="3892624" cy="609600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考虑连续曲线段</a:t>
            </a:r>
          </a:p>
        </p:txBody>
      </p:sp>
      <p:graphicFrame>
        <p:nvGraphicFramePr>
          <p:cNvPr id="20687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2359972"/>
              </p:ext>
            </p:extLst>
          </p:nvPr>
        </p:nvGraphicFramePr>
        <p:xfrm>
          <a:off x="3559498" y="3204394"/>
          <a:ext cx="1358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46" name="Equation" r:id="rId11" imgW="1358640" imgH="520560" progId="Equation.3">
                  <p:embed/>
                </p:oleObj>
              </mc:Choice>
              <mc:Fallback>
                <p:oleObj name="Equation" r:id="rId11" imgW="1358640" imgH="520560" progId="Equation.3">
                  <p:embed/>
                  <p:pic>
                    <p:nvPicPr>
                      <p:cNvPr id="20687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9498" y="3204394"/>
                        <a:ext cx="1358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75" name="Text Box 27"/>
          <p:cNvSpPr txBox="1">
            <a:spLocks noChangeArrowheads="1"/>
          </p:cNvSpPr>
          <p:nvPr/>
        </p:nvSpPr>
        <p:spPr bwMode="auto">
          <a:xfrm>
            <a:off x="695400" y="2447157"/>
            <a:ext cx="48245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旋转一</a:t>
            </a:r>
            <a:r>
              <a:rPr lang="zh-CN" altLang="en-US" dirty="0" smtClean="0">
                <a:solidFill>
                  <a:srgbClr val="000000"/>
                </a:solidFill>
              </a:rPr>
              <a:t>周围</a:t>
            </a:r>
            <a:r>
              <a:rPr lang="zh-CN" altLang="en-US" dirty="0">
                <a:solidFill>
                  <a:srgbClr val="000000"/>
                </a:solidFill>
              </a:rPr>
              <a:t>成的立体体积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06876" name="Text Box 28"/>
          <p:cNvSpPr txBox="1">
            <a:spLocks noChangeArrowheads="1"/>
          </p:cNvSpPr>
          <p:nvPr/>
        </p:nvSpPr>
        <p:spPr bwMode="auto">
          <a:xfrm>
            <a:off x="4871864" y="2447156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20687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2169054"/>
              </p:ext>
            </p:extLst>
          </p:nvPr>
        </p:nvGraphicFramePr>
        <p:xfrm>
          <a:off x="3909963" y="1760364"/>
          <a:ext cx="40751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47" name="Equation" r:id="rId13" imgW="4076640" imgH="444240" progId="Equation.3">
                  <p:embed/>
                </p:oleObj>
              </mc:Choice>
              <mc:Fallback>
                <p:oleObj name="Equation" r:id="rId13" imgW="4076640" imgH="444240" progId="Equation.3">
                  <p:embed/>
                  <p:pic>
                    <p:nvPicPr>
                      <p:cNvPr id="20687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9963" y="1760364"/>
                        <a:ext cx="40751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78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1384139"/>
              </p:ext>
            </p:extLst>
          </p:nvPr>
        </p:nvGraphicFramePr>
        <p:xfrm>
          <a:off x="4961260" y="3310756"/>
          <a:ext cx="39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48" name="Equation" r:id="rId15" imgW="393480" imgH="406080" progId="Equation.3">
                  <p:embed/>
                </p:oleObj>
              </mc:Choice>
              <mc:Fallback>
                <p:oleObj name="Equation" r:id="rId15" imgW="393480" imgH="406080" progId="Equation.3">
                  <p:embed/>
                  <p:pic>
                    <p:nvPicPr>
                      <p:cNvPr id="20687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1260" y="3310756"/>
                        <a:ext cx="393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79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5716888"/>
              </p:ext>
            </p:extLst>
          </p:nvPr>
        </p:nvGraphicFramePr>
        <p:xfrm>
          <a:off x="2573660" y="3107556"/>
          <a:ext cx="1181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49" name="Equation" r:id="rId17" imgW="1180800" imgH="825480" progId="Equation.3">
                  <p:embed/>
                </p:oleObj>
              </mc:Choice>
              <mc:Fallback>
                <p:oleObj name="Equation" r:id="rId17" imgW="1180800" imgH="825480" progId="Equation.3">
                  <p:embed/>
                  <p:pic>
                    <p:nvPicPr>
                      <p:cNvPr id="20687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3660" y="3107556"/>
                        <a:ext cx="11811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80" name="Text Box 32"/>
          <p:cNvSpPr txBox="1">
            <a:spLocks noChangeArrowheads="1"/>
          </p:cNvSpPr>
          <p:nvPr/>
        </p:nvSpPr>
        <p:spPr bwMode="auto">
          <a:xfrm>
            <a:off x="1388611" y="4062015"/>
            <a:ext cx="2736304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考虑连续曲线段</a:t>
            </a:r>
          </a:p>
        </p:txBody>
      </p:sp>
      <p:graphicFrame>
        <p:nvGraphicFramePr>
          <p:cNvPr id="206881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7475547"/>
              </p:ext>
            </p:extLst>
          </p:nvPr>
        </p:nvGraphicFramePr>
        <p:xfrm>
          <a:off x="4049166" y="4127289"/>
          <a:ext cx="30718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50" name="Equation" r:id="rId19" imgW="3073320" imgH="406080" progId="Equation.3">
                  <p:embed/>
                </p:oleObj>
              </mc:Choice>
              <mc:Fallback>
                <p:oleObj name="Equation" r:id="rId19" imgW="3073320" imgH="406080" progId="Equation.3">
                  <p:embed/>
                  <p:pic>
                    <p:nvPicPr>
                      <p:cNvPr id="206881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9166" y="4127289"/>
                        <a:ext cx="30718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82" name="Text Box 34"/>
          <p:cNvSpPr txBox="1">
            <a:spLocks noChangeArrowheads="1"/>
          </p:cNvSpPr>
          <p:nvPr/>
        </p:nvSpPr>
        <p:spPr bwMode="auto">
          <a:xfrm>
            <a:off x="712267" y="4653136"/>
            <a:ext cx="5791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绕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轴旋转一周围成的立体体积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有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206884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8407687"/>
              </p:ext>
            </p:extLst>
          </p:nvPr>
        </p:nvGraphicFramePr>
        <p:xfrm>
          <a:off x="3066405" y="5237163"/>
          <a:ext cx="1346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51" name="Equation" r:id="rId21" imgW="1346040" imgH="520560" progId="Equation.3">
                  <p:embed/>
                </p:oleObj>
              </mc:Choice>
              <mc:Fallback>
                <p:oleObj name="Equation" r:id="rId21" imgW="1346040" imgH="520560" progId="Equation.3">
                  <p:embed/>
                  <p:pic>
                    <p:nvPicPr>
                      <p:cNvPr id="206884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6405" y="5237163"/>
                        <a:ext cx="1346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85" name="Object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8700621"/>
              </p:ext>
            </p:extLst>
          </p:nvPr>
        </p:nvGraphicFramePr>
        <p:xfrm>
          <a:off x="4380855" y="5364163"/>
          <a:ext cx="419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52" name="Equation" r:id="rId23" imgW="419040" imgH="406080" progId="Equation.3">
                  <p:embed/>
                </p:oleObj>
              </mc:Choice>
              <mc:Fallback>
                <p:oleObj name="Equation" r:id="rId23" imgW="419040" imgH="406080" progId="Equation.3">
                  <p:embed/>
                  <p:pic>
                    <p:nvPicPr>
                      <p:cNvPr id="206885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0855" y="5364163"/>
                        <a:ext cx="419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86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9215169"/>
              </p:ext>
            </p:extLst>
          </p:nvPr>
        </p:nvGraphicFramePr>
        <p:xfrm>
          <a:off x="1993255" y="5194300"/>
          <a:ext cx="1257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53" name="Equation" r:id="rId25" imgW="1257120" imgH="825480" progId="Equation.3">
                  <p:embed/>
                </p:oleObj>
              </mc:Choice>
              <mc:Fallback>
                <p:oleObj name="Equation" r:id="rId25" imgW="1257120" imgH="825480" progId="Equation.3">
                  <p:embed/>
                  <p:pic>
                    <p:nvPicPr>
                      <p:cNvPr id="206886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255" y="5194300"/>
                        <a:ext cx="1257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6896" name="Arc 48"/>
          <p:cNvSpPr>
            <a:spLocks/>
          </p:cNvSpPr>
          <p:nvPr/>
        </p:nvSpPr>
        <p:spPr bwMode="auto">
          <a:xfrm rot="10800000">
            <a:off x="9121428" y="4758862"/>
            <a:ext cx="1082675" cy="150813"/>
          </a:xfrm>
          <a:custGeom>
            <a:avLst/>
            <a:gdLst>
              <a:gd name="G0" fmla="+- 21588 0 0"/>
              <a:gd name="G1" fmla="+- 629 0 0"/>
              <a:gd name="G2" fmla="+- 21600 0 0"/>
              <a:gd name="T0" fmla="*/ 43179 w 43188"/>
              <a:gd name="T1" fmla="*/ 0 h 22229"/>
              <a:gd name="T2" fmla="*/ 0 w 43188"/>
              <a:gd name="T3" fmla="*/ 1347 h 22229"/>
              <a:gd name="T4" fmla="*/ 21588 w 43188"/>
              <a:gd name="T5" fmla="*/ 629 h 22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8" h="22229" fill="none" extrusionOk="0">
                <a:moveTo>
                  <a:pt x="43178" y="0"/>
                </a:moveTo>
                <a:cubicBezTo>
                  <a:pt x="43184" y="209"/>
                  <a:pt x="43188" y="419"/>
                  <a:pt x="43188" y="629"/>
                </a:cubicBezTo>
                <a:cubicBezTo>
                  <a:pt x="43188" y="12558"/>
                  <a:pt x="33517" y="22229"/>
                  <a:pt x="21588" y="22229"/>
                </a:cubicBezTo>
                <a:cubicBezTo>
                  <a:pt x="9938" y="22228"/>
                  <a:pt x="387" y="12990"/>
                  <a:pt x="-1" y="1347"/>
                </a:cubicBezTo>
              </a:path>
              <a:path w="43188" h="22229" stroke="0" extrusionOk="0">
                <a:moveTo>
                  <a:pt x="43178" y="0"/>
                </a:moveTo>
                <a:cubicBezTo>
                  <a:pt x="43184" y="209"/>
                  <a:pt x="43188" y="419"/>
                  <a:pt x="43188" y="629"/>
                </a:cubicBezTo>
                <a:cubicBezTo>
                  <a:pt x="43188" y="12558"/>
                  <a:pt x="33517" y="22229"/>
                  <a:pt x="21588" y="22229"/>
                </a:cubicBezTo>
                <a:cubicBezTo>
                  <a:pt x="9938" y="22228"/>
                  <a:pt x="387" y="12990"/>
                  <a:pt x="-1" y="1347"/>
                </a:cubicBezTo>
                <a:lnTo>
                  <a:pt x="21588" y="629"/>
                </a:lnTo>
                <a:close/>
              </a:path>
            </a:pathLst>
          </a:cu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6600">
                    <a:alpha val="50000"/>
                  </a:srgbClr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06897" name="Group 49"/>
          <p:cNvGrpSpPr>
            <a:grpSpLocks/>
          </p:cNvGrpSpPr>
          <p:nvPr/>
        </p:nvGrpSpPr>
        <p:grpSpPr bwMode="auto">
          <a:xfrm>
            <a:off x="8588027" y="4185775"/>
            <a:ext cx="2000250" cy="1335087"/>
            <a:chOff x="3899" y="2938"/>
            <a:chExt cx="1260" cy="841"/>
          </a:xfrm>
        </p:grpSpPr>
        <p:sp>
          <p:nvSpPr>
            <p:cNvPr id="206898" name="Arc 50"/>
            <p:cNvSpPr>
              <a:spLocks/>
            </p:cNvSpPr>
            <p:nvPr/>
          </p:nvSpPr>
          <p:spPr bwMode="auto">
            <a:xfrm rot="10800000">
              <a:off x="3899" y="2938"/>
              <a:ext cx="1260" cy="118"/>
            </a:xfrm>
            <a:custGeom>
              <a:avLst/>
              <a:gdLst>
                <a:gd name="G0" fmla="+- 21255 0 0"/>
                <a:gd name="G1" fmla="+- 3663 0 0"/>
                <a:gd name="G2" fmla="+- 21600 0 0"/>
                <a:gd name="T0" fmla="*/ 42542 w 42855"/>
                <a:gd name="T1" fmla="*/ 0 h 25263"/>
                <a:gd name="T2" fmla="*/ 0 w 42855"/>
                <a:gd name="T3" fmla="*/ 7506 h 25263"/>
                <a:gd name="T4" fmla="*/ 21255 w 42855"/>
                <a:gd name="T5" fmla="*/ 3663 h 25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855" h="25263" fill="none" extrusionOk="0">
                  <a:moveTo>
                    <a:pt x="42542" y="-1"/>
                  </a:moveTo>
                  <a:cubicBezTo>
                    <a:pt x="42750" y="1209"/>
                    <a:pt x="42855" y="2435"/>
                    <a:pt x="42855" y="3663"/>
                  </a:cubicBezTo>
                  <a:cubicBezTo>
                    <a:pt x="42855" y="15592"/>
                    <a:pt x="33184" y="25263"/>
                    <a:pt x="21255" y="25263"/>
                  </a:cubicBezTo>
                  <a:cubicBezTo>
                    <a:pt x="10808" y="25262"/>
                    <a:pt x="1858" y="17786"/>
                    <a:pt x="-1" y="7506"/>
                  </a:cubicBezTo>
                </a:path>
                <a:path w="42855" h="25263" stroke="0" extrusionOk="0">
                  <a:moveTo>
                    <a:pt x="42542" y="-1"/>
                  </a:moveTo>
                  <a:cubicBezTo>
                    <a:pt x="42750" y="1209"/>
                    <a:pt x="42855" y="2435"/>
                    <a:pt x="42855" y="3663"/>
                  </a:cubicBezTo>
                  <a:cubicBezTo>
                    <a:pt x="42855" y="15592"/>
                    <a:pt x="33184" y="25263"/>
                    <a:pt x="21255" y="25263"/>
                  </a:cubicBezTo>
                  <a:cubicBezTo>
                    <a:pt x="10808" y="25262"/>
                    <a:pt x="1858" y="17786"/>
                    <a:pt x="-1" y="7506"/>
                  </a:cubicBezTo>
                  <a:lnTo>
                    <a:pt x="21255" y="3663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899" name="Arc 51"/>
            <p:cNvSpPr>
              <a:spLocks/>
            </p:cNvSpPr>
            <p:nvPr/>
          </p:nvSpPr>
          <p:spPr bwMode="auto">
            <a:xfrm>
              <a:off x="4309" y="3717"/>
              <a:ext cx="470" cy="62"/>
            </a:xfrm>
            <a:custGeom>
              <a:avLst/>
              <a:gdLst>
                <a:gd name="G0" fmla="+- 21514 0 0"/>
                <a:gd name="G1" fmla="+- 21600 0 0"/>
                <a:gd name="G2" fmla="+- 21600 0 0"/>
                <a:gd name="T0" fmla="*/ 0 w 43114"/>
                <a:gd name="T1" fmla="*/ 19678 h 21600"/>
                <a:gd name="T2" fmla="*/ 43114 w 43114"/>
                <a:gd name="T3" fmla="*/ 21600 h 21600"/>
                <a:gd name="T4" fmla="*/ 21514 w 4311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14" h="21600" fill="none" extrusionOk="0">
                  <a:moveTo>
                    <a:pt x="-1" y="19677"/>
                  </a:moveTo>
                  <a:cubicBezTo>
                    <a:pt x="994" y="8537"/>
                    <a:pt x="10329" y="0"/>
                    <a:pt x="21514" y="0"/>
                  </a:cubicBezTo>
                  <a:cubicBezTo>
                    <a:pt x="33443" y="0"/>
                    <a:pt x="43114" y="9670"/>
                    <a:pt x="43114" y="21600"/>
                  </a:cubicBezTo>
                </a:path>
                <a:path w="43114" h="21600" stroke="0" extrusionOk="0">
                  <a:moveTo>
                    <a:pt x="-1" y="19677"/>
                  </a:moveTo>
                  <a:cubicBezTo>
                    <a:pt x="994" y="8537"/>
                    <a:pt x="10329" y="0"/>
                    <a:pt x="21514" y="0"/>
                  </a:cubicBezTo>
                  <a:cubicBezTo>
                    <a:pt x="33443" y="0"/>
                    <a:pt x="43114" y="9670"/>
                    <a:pt x="43114" y="21600"/>
                  </a:cubicBezTo>
                  <a:lnTo>
                    <a:pt x="21514" y="21600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06900" name="Arc 52"/>
          <p:cNvSpPr>
            <a:spLocks/>
          </p:cNvSpPr>
          <p:nvPr/>
        </p:nvSpPr>
        <p:spPr bwMode="auto">
          <a:xfrm>
            <a:off x="9045228" y="4911262"/>
            <a:ext cx="1116013" cy="150813"/>
          </a:xfrm>
          <a:custGeom>
            <a:avLst/>
            <a:gdLst>
              <a:gd name="G0" fmla="+- 21588 0 0"/>
              <a:gd name="G1" fmla="+- 629 0 0"/>
              <a:gd name="G2" fmla="+- 21600 0 0"/>
              <a:gd name="T0" fmla="*/ 43179 w 43188"/>
              <a:gd name="T1" fmla="*/ 0 h 22229"/>
              <a:gd name="T2" fmla="*/ 0 w 43188"/>
              <a:gd name="T3" fmla="*/ 1347 h 22229"/>
              <a:gd name="T4" fmla="*/ 21588 w 43188"/>
              <a:gd name="T5" fmla="*/ 629 h 22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8" h="22229" fill="none" extrusionOk="0">
                <a:moveTo>
                  <a:pt x="43178" y="0"/>
                </a:moveTo>
                <a:cubicBezTo>
                  <a:pt x="43184" y="209"/>
                  <a:pt x="43188" y="419"/>
                  <a:pt x="43188" y="629"/>
                </a:cubicBezTo>
                <a:cubicBezTo>
                  <a:pt x="43188" y="12558"/>
                  <a:pt x="33517" y="22229"/>
                  <a:pt x="21588" y="22229"/>
                </a:cubicBezTo>
                <a:cubicBezTo>
                  <a:pt x="9938" y="22228"/>
                  <a:pt x="387" y="12990"/>
                  <a:pt x="-1" y="1347"/>
                </a:cubicBezTo>
              </a:path>
              <a:path w="43188" h="22229" stroke="0" extrusionOk="0">
                <a:moveTo>
                  <a:pt x="43178" y="0"/>
                </a:moveTo>
                <a:cubicBezTo>
                  <a:pt x="43184" y="209"/>
                  <a:pt x="43188" y="419"/>
                  <a:pt x="43188" y="629"/>
                </a:cubicBezTo>
                <a:cubicBezTo>
                  <a:pt x="43188" y="12558"/>
                  <a:pt x="33517" y="22229"/>
                  <a:pt x="21588" y="22229"/>
                </a:cubicBezTo>
                <a:cubicBezTo>
                  <a:pt x="9938" y="22228"/>
                  <a:pt x="387" y="12990"/>
                  <a:pt x="-1" y="1347"/>
                </a:cubicBezTo>
                <a:lnTo>
                  <a:pt x="21588" y="629"/>
                </a:lnTo>
                <a:close/>
              </a:path>
            </a:pathLst>
          </a:cu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14005A">
                    <a:alpha val="50000"/>
                  </a:srgbClr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06901" name="Group 53"/>
          <p:cNvGrpSpPr>
            <a:grpSpLocks/>
          </p:cNvGrpSpPr>
          <p:nvPr/>
        </p:nvGrpSpPr>
        <p:grpSpPr bwMode="auto">
          <a:xfrm>
            <a:off x="9353207" y="4762036"/>
            <a:ext cx="758825" cy="330200"/>
            <a:chOff x="4178" y="3026"/>
            <a:chExt cx="478" cy="208"/>
          </a:xfrm>
        </p:grpSpPr>
        <p:graphicFrame>
          <p:nvGraphicFramePr>
            <p:cNvPr id="206902" name="Object 54"/>
            <p:cNvGraphicFramePr>
              <a:graphicFrameLocks noChangeAspect="1"/>
            </p:cNvGraphicFramePr>
            <p:nvPr>
              <p:extLst/>
            </p:nvPr>
          </p:nvGraphicFramePr>
          <p:xfrm>
            <a:off x="4178" y="3026"/>
            <a:ext cx="17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54" name="Equation" r:id="rId27" imgW="139680" imgH="164880" progId="Equation.3">
                    <p:embed/>
                  </p:oleObj>
                </mc:Choice>
                <mc:Fallback>
                  <p:oleObj name="Equation" r:id="rId27" imgW="139680" imgH="164880" progId="Equation.3">
                    <p:embed/>
                    <p:pic>
                      <p:nvPicPr>
                        <p:cNvPr id="206902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8" y="3026"/>
                          <a:ext cx="17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6903" name="Line 55"/>
            <p:cNvSpPr>
              <a:spLocks noChangeShapeType="1"/>
            </p:cNvSpPr>
            <p:nvPr/>
          </p:nvSpPr>
          <p:spPr bwMode="auto">
            <a:xfrm>
              <a:off x="4368" y="3120"/>
              <a:ext cx="28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06905" name="Group 57"/>
          <p:cNvGrpSpPr>
            <a:grpSpLocks/>
          </p:cNvGrpSpPr>
          <p:nvPr/>
        </p:nvGrpSpPr>
        <p:grpSpPr bwMode="auto">
          <a:xfrm>
            <a:off x="8605490" y="4315950"/>
            <a:ext cx="2012950" cy="1290637"/>
            <a:chOff x="3906" y="3027"/>
            <a:chExt cx="1268" cy="813"/>
          </a:xfrm>
        </p:grpSpPr>
        <p:sp>
          <p:nvSpPr>
            <p:cNvPr id="206906" name="Arc 58"/>
            <p:cNvSpPr>
              <a:spLocks/>
            </p:cNvSpPr>
            <p:nvPr/>
          </p:nvSpPr>
          <p:spPr bwMode="auto">
            <a:xfrm>
              <a:off x="3914" y="3027"/>
              <a:ext cx="1260" cy="118"/>
            </a:xfrm>
            <a:custGeom>
              <a:avLst/>
              <a:gdLst>
                <a:gd name="G0" fmla="+- 21255 0 0"/>
                <a:gd name="G1" fmla="+- 3663 0 0"/>
                <a:gd name="G2" fmla="+- 21600 0 0"/>
                <a:gd name="T0" fmla="*/ 42542 w 42855"/>
                <a:gd name="T1" fmla="*/ 0 h 25263"/>
                <a:gd name="T2" fmla="*/ 0 w 42855"/>
                <a:gd name="T3" fmla="*/ 7506 h 25263"/>
                <a:gd name="T4" fmla="*/ 21255 w 42855"/>
                <a:gd name="T5" fmla="*/ 3663 h 25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855" h="25263" fill="none" extrusionOk="0">
                  <a:moveTo>
                    <a:pt x="42542" y="-1"/>
                  </a:moveTo>
                  <a:cubicBezTo>
                    <a:pt x="42750" y="1209"/>
                    <a:pt x="42855" y="2435"/>
                    <a:pt x="42855" y="3663"/>
                  </a:cubicBezTo>
                  <a:cubicBezTo>
                    <a:pt x="42855" y="15592"/>
                    <a:pt x="33184" y="25263"/>
                    <a:pt x="21255" y="25263"/>
                  </a:cubicBezTo>
                  <a:cubicBezTo>
                    <a:pt x="10808" y="25262"/>
                    <a:pt x="1858" y="17786"/>
                    <a:pt x="-1" y="7506"/>
                  </a:cubicBezTo>
                </a:path>
                <a:path w="42855" h="25263" stroke="0" extrusionOk="0">
                  <a:moveTo>
                    <a:pt x="42542" y="-1"/>
                  </a:moveTo>
                  <a:cubicBezTo>
                    <a:pt x="42750" y="1209"/>
                    <a:pt x="42855" y="2435"/>
                    <a:pt x="42855" y="3663"/>
                  </a:cubicBezTo>
                  <a:cubicBezTo>
                    <a:pt x="42855" y="15592"/>
                    <a:pt x="33184" y="25263"/>
                    <a:pt x="21255" y="25263"/>
                  </a:cubicBezTo>
                  <a:cubicBezTo>
                    <a:pt x="10808" y="25262"/>
                    <a:pt x="1858" y="17786"/>
                    <a:pt x="-1" y="7506"/>
                  </a:cubicBezTo>
                  <a:lnTo>
                    <a:pt x="21255" y="3663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907" name="Freeform 59"/>
            <p:cNvSpPr>
              <a:spLocks/>
            </p:cNvSpPr>
            <p:nvPr/>
          </p:nvSpPr>
          <p:spPr bwMode="auto">
            <a:xfrm>
              <a:off x="3906" y="3045"/>
              <a:ext cx="403" cy="739"/>
            </a:xfrm>
            <a:custGeom>
              <a:avLst/>
              <a:gdLst>
                <a:gd name="T0" fmla="*/ 0 w 576"/>
                <a:gd name="T1" fmla="*/ 0 h 1056"/>
                <a:gd name="T2" fmla="*/ 384 w 576"/>
                <a:gd name="T3" fmla="*/ 432 h 1056"/>
                <a:gd name="T4" fmla="*/ 576 w 576"/>
                <a:gd name="T5" fmla="*/ 1056 h 10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6" h="1056">
                  <a:moveTo>
                    <a:pt x="0" y="0"/>
                  </a:moveTo>
                  <a:cubicBezTo>
                    <a:pt x="144" y="128"/>
                    <a:pt x="288" y="256"/>
                    <a:pt x="384" y="432"/>
                  </a:cubicBezTo>
                  <a:cubicBezTo>
                    <a:pt x="480" y="608"/>
                    <a:pt x="528" y="832"/>
                    <a:pt x="576" y="1056"/>
                  </a:cubicBezTo>
                </a:path>
              </a:pathLst>
            </a:custGeom>
            <a:solidFill>
              <a:schemeClr val="tx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908" name="Arc 60"/>
            <p:cNvSpPr>
              <a:spLocks/>
            </p:cNvSpPr>
            <p:nvPr/>
          </p:nvSpPr>
          <p:spPr bwMode="auto">
            <a:xfrm rot="10800000">
              <a:off x="4309" y="3779"/>
              <a:ext cx="470" cy="61"/>
            </a:xfrm>
            <a:custGeom>
              <a:avLst/>
              <a:gdLst>
                <a:gd name="G0" fmla="+- 21514 0 0"/>
                <a:gd name="G1" fmla="+- 21600 0 0"/>
                <a:gd name="G2" fmla="+- 21600 0 0"/>
                <a:gd name="T0" fmla="*/ 0 w 43114"/>
                <a:gd name="T1" fmla="*/ 19678 h 21600"/>
                <a:gd name="T2" fmla="*/ 43114 w 43114"/>
                <a:gd name="T3" fmla="*/ 21600 h 21600"/>
                <a:gd name="T4" fmla="*/ 21514 w 4311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14" h="21600" fill="none" extrusionOk="0">
                  <a:moveTo>
                    <a:pt x="-1" y="19677"/>
                  </a:moveTo>
                  <a:cubicBezTo>
                    <a:pt x="994" y="8537"/>
                    <a:pt x="10329" y="0"/>
                    <a:pt x="21514" y="0"/>
                  </a:cubicBezTo>
                  <a:cubicBezTo>
                    <a:pt x="33443" y="0"/>
                    <a:pt x="43114" y="9670"/>
                    <a:pt x="43114" y="21600"/>
                  </a:cubicBezTo>
                </a:path>
                <a:path w="43114" h="21600" stroke="0" extrusionOk="0">
                  <a:moveTo>
                    <a:pt x="-1" y="19677"/>
                  </a:moveTo>
                  <a:cubicBezTo>
                    <a:pt x="994" y="8537"/>
                    <a:pt x="10329" y="0"/>
                    <a:pt x="21514" y="0"/>
                  </a:cubicBezTo>
                  <a:cubicBezTo>
                    <a:pt x="33443" y="0"/>
                    <a:pt x="43114" y="9670"/>
                    <a:pt x="43114" y="21600"/>
                  </a:cubicBezTo>
                  <a:lnTo>
                    <a:pt x="21514" y="2160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06909" name="Group 61"/>
          <p:cNvGrpSpPr>
            <a:grpSpLocks/>
          </p:cNvGrpSpPr>
          <p:nvPr/>
        </p:nvGrpSpPr>
        <p:grpSpPr bwMode="auto">
          <a:xfrm>
            <a:off x="9350027" y="4149261"/>
            <a:ext cx="1296988" cy="1498600"/>
            <a:chOff x="4176" y="2640"/>
            <a:chExt cx="817" cy="944"/>
          </a:xfrm>
        </p:grpSpPr>
        <p:grpSp>
          <p:nvGrpSpPr>
            <p:cNvPr id="206910" name="Group 62"/>
            <p:cNvGrpSpPr>
              <a:grpSpLocks/>
            </p:cNvGrpSpPr>
            <p:nvPr/>
          </p:nvGrpSpPr>
          <p:grpSpPr bwMode="auto">
            <a:xfrm>
              <a:off x="4192" y="3432"/>
              <a:ext cx="393" cy="152"/>
              <a:chOff x="4192" y="3432"/>
              <a:chExt cx="393" cy="152"/>
            </a:xfrm>
          </p:grpSpPr>
          <p:sp>
            <p:nvSpPr>
              <p:cNvPr id="206911" name="Line 63"/>
              <p:cNvSpPr>
                <a:spLocks noChangeShapeType="1"/>
              </p:cNvSpPr>
              <p:nvPr/>
            </p:nvSpPr>
            <p:spPr bwMode="auto">
              <a:xfrm>
                <a:off x="4358" y="3503"/>
                <a:ext cx="227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206912" name="Object 6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192" y="3432"/>
              <a:ext cx="128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6655" name="Equation" r:id="rId29" imgW="203040" imgH="241200" progId="Equation.3">
                      <p:embed/>
                    </p:oleObj>
                  </mc:Choice>
                  <mc:Fallback>
                    <p:oleObj name="Equation" r:id="rId29" imgW="203040" imgH="241200" progId="Equation.3">
                      <p:embed/>
                      <p:pic>
                        <p:nvPicPr>
                          <p:cNvPr id="206912" name="Object 6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2" y="3432"/>
                            <a:ext cx="128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206913" name="Group 65"/>
            <p:cNvGrpSpPr>
              <a:grpSpLocks/>
            </p:cNvGrpSpPr>
            <p:nvPr/>
          </p:nvGrpSpPr>
          <p:grpSpPr bwMode="auto">
            <a:xfrm>
              <a:off x="4176" y="2640"/>
              <a:ext cx="817" cy="187"/>
              <a:chOff x="4176" y="2640"/>
              <a:chExt cx="817" cy="187"/>
            </a:xfrm>
          </p:grpSpPr>
          <p:sp>
            <p:nvSpPr>
              <p:cNvPr id="206914" name="Line 66"/>
              <p:cNvSpPr>
                <a:spLocks noChangeShapeType="1"/>
              </p:cNvSpPr>
              <p:nvPr/>
            </p:nvSpPr>
            <p:spPr bwMode="auto">
              <a:xfrm>
                <a:off x="4358" y="2764"/>
                <a:ext cx="635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206915" name="Object 6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176" y="2640"/>
              <a:ext cx="144" cy="1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6656" name="Equation" r:id="rId31" imgW="253800" imgH="330120" progId="Equation.3">
                      <p:embed/>
                    </p:oleObj>
                  </mc:Choice>
                  <mc:Fallback>
                    <p:oleObj name="Equation" r:id="rId31" imgW="253800" imgH="330120" progId="Equation.3">
                      <p:embed/>
                      <p:pic>
                        <p:nvPicPr>
                          <p:cNvPr id="206915" name="Object 6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6" y="2640"/>
                            <a:ext cx="144" cy="18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206919" name="Group 71"/>
          <p:cNvGrpSpPr>
            <a:grpSpLocks/>
          </p:cNvGrpSpPr>
          <p:nvPr/>
        </p:nvGrpSpPr>
        <p:grpSpPr bwMode="auto">
          <a:xfrm>
            <a:off x="9640541" y="4377862"/>
            <a:ext cx="3175" cy="1116013"/>
            <a:chOff x="4359" y="2784"/>
            <a:chExt cx="2" cy="703"/>
          </a:xfrm>
        </p:grpSpPr>
        <p:sp>
          <p:nvSpPr>
            <p:cNvPr id="206917" name="Line 69"/>
            <p:cNvSpPr>
              <a:spLocks noChangeShapeType="1"/>
            </p:cNvSpPr>
            <p:nvPr/>
          </p:nvSpPr>
          <p:spPr bwMode="auto">
            <a:xfrm>
              <a:off x="4361" y="2784"/>
              <a:ext cx="0" cy="703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918" name="Line 70"/>
            <p:cNvSpPr>
              <a:spLocks noChangeShapeType="1"/>
            </p:cNvSpPr>
            <p:nvPr/>
          </p:nvSpPr>
          <p:spPr bwMode="auto">
            <a:xfrm>
              <a:off x="4359" y="2784"/>
              <a:ext cx="0" cy="70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06920" name="Group 72"/>
          <p:cNvGrpSpPr>
            <a:grpSpLocks/>
          </p:cNvGrpSpPr>
          <p:nvPr/>
        </p:nvGrpSpPr>
        <p:grpSpPr bwMode="auto">
          <a:xfrm>
            <a:off x="8230666" y="1408519"/>
            <a:ext cx="3352800" cy="1885950"/>
            <a:chOff x="3552" y="1107"/>
            <a:chExt cx="2112" cy="1188"/>
          </a:xfrm>
        </p:grpSpPr>
        <p:graphicFrame>
          <p:nvGraphicFramePr>
            <p:cNvPr id="206921" name="Object 73"/>
            <p:cNvGraphicFramePr>
              <a:graphicFrameLocks noChangeAspect="1"/>
            </p:cNvGraphicFramePr>
            <p:nvPr/>
          </p:nvGraphicFramePr>
          <p:xfrm>
            <a:off x="3660" y="1107"/>
            <a:ext cx="2004" cy="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57" name="BMP 图象" r:id="rId33" imgW="3180952" imgH="1886213" progId="Paint.Picture">
                    <p:embed/>
                  </p:oleObj>
                </mc:Choice>
                <mc:Fallback>
                  <p:oleObj name="BMP 图象" r:id="rId33" imgW="3180952" imgH="1886213" progId="Paint.Picture">
                    <p:embed/>
                    <p:pic>
                      <p:nvPicPr>
                        <p:cNvPr id="206921" name="Object 7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60" y="1107"/>
                          <a:ext cx="2004" cy="1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922" name="Object 74"/>
            <p:cNvGraphicFramePr>
              <a:graphicFrameLocks noChangeAspect="1"/>
            </p:cNvGraphicFramePr>
            <p:nvPr/>
          </p:nvGraphicFramePr>
          <p:xfrm>
            <a:off x="5472" y="1759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58" name="Equation" r:id="rId35" imgW="228600" imgH="241200" progId="Equation.3">
                    <p:embed/>
                  </p:oleObj>
                </mc:Choice>
                <mc:Fallback>
                  <p:oleObj name="Equation" r:id="rId35" imgW="228600" imgH="241200" progId="Equation.3">
                    <p:embed/>
                    <p:pic>
                      <p:nvPicPr>
                        <p:cNvPr id="206922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72" y="1759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923" name="Object 75"/>
            <p:cNvGraphicFramePr>
              <a:graphicFrameLocks noChangeAspect="1"/>
            </p:cNvGraphicFramePr>
            <p:nvPr/>
          </p:nvGraphicFramePr>
          <p:xfrm>
            <a:off x="3552" y="1135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59" name="Equation" r:id="rId37" imgW="241200" imgH="317160" progId="Equation.3">
                    <p:embed/>
                  </p:oleObj>
                </mc:Choice>
                <mc:Fallback>
                  <p:oleObj name="Equation" r:id="rId37" imgW="241200" imgH="317160" progId="Equation.3">
                    <p:embed/>
                    <p:pic>
                      <p:nvPicPr>
                        <p:cNvPr id="206923" name="Object 7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1135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924" name="Object 76"/>
            <p:cNvGraphicFramePr>
              <a:graphicFrameLocks noChangeAspect="1"/>
            </p:cNvGraphicFramePr>
            <p:nvPr/>
          </p:nvGraphicFramePr>
          <p:xfrm>
            <a:off x="3984" y="1719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60" name="Equation" r:id="rId39" imgW="228600" imgH="241200" progId="Equation.3">
                    <p:embed/>
                  </p:oleObj>
                </mc:Choice>
                <mc:Fallback>
                  <p:oleObj name="Equation" r:id="rId39" imgW="228600" imgH="241200" progId="Equation.3">
                    <p:embed/>
                    <p:pic>
                      <p:nvPicPr>
                        <p:cNvPr id="206924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1719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925" name="Object 77"/>
            <p:cNvGraphicFramePr>
              <a:graphicFrameLocks noChangeAspect="1"/>
            </p:cNvGraphicFramePr>
            <p:nvPr/>
          </p:nvGraphicFramePr>
          <p:xfrm>
            <a:off x="5040" y="1719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61" name="Equation" r:id="rId41" imgW="215640" imgH="330120" progId="Equation.3">
                    <p:embed/>
                  </p:oleObj>
                </mc:Choice>
                <mc:Fallback>
                  <p:oleObj name="Equation" r:id="rId41" imgW="215640" imgH="330120" progId="Equation.3">
                    <p:embed/>
                    <p:pic>
                      <p:nvPicPr>
                        <p:cNvPr id="206925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1719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6926" name="Line 78"/>
            <p:cNvSpPr>
              <a:spLocks noChangeShapeType="1"/>
            </p:cNvSpPr>
            <p:nvPr/>
          </p:nvSpPr>
          <p:spPr bwMode="auto">
            <a:xfrm>
              <a:off x="4059" y="150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927" name="Line 79"/>
            <p:cNvSpPr>
              <a:spLocks noChangeShapeType="1"/>
            </p:cNvSpPr>
            <p:nvPr/>
          </p:nvSpPr>
          <p:spPr bwMode="auto">
            <a:xfrm>
              <a:off x="5067" y="135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06928" name="Group 80"/>
          <p:cNvGrpSpPr>
            <a:grpSpLocks/>
          </p:cNvGrpSpPr>
          <p:nvPr/>
        </p:nvGrpSpPr>
        <p:grpSpPr bwMode="auto">
          <a:xfrm>
            <a:off x="8230666" y="1270406"/>
            <a:ext cx="3409950" cy="2114550"/>
            <a:chOff x="3552" y="1020"/>
            <a:chExt cx="2148" cy="1332"/>
          </a:xfrm>
        </p:grpSpPr>
        <p:graphicFrame>
          <p:nvGraphicFramePr>
            <p:cNvPr id="206929" name="Object 81"/>
            <p:cNvGraphicFramePr>
              <a:graphicFrameLocks noChangeAspect="1"/>
            </p:cNvGraphicFramePr>
            <p:nvPr/>
          </p:nvGraphicFramePr>
          <p:xfrm>
            <a:off x="3552" y="1020"/>
            <a:ext cx="2148" cy="13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62" name="BMP 图象" r:id="rId43" imgW="3409524" imgH="2114845" progId="Paint.Picture">
                    <p:embed/>
                  </p:oleObj>
                </mc:Choice>
                <mc:Fallback>
                  <p:oleObj name="BMP 图象" r:id="rId43" imgW="3409524" imgH="2114845" progId="Paint.Picture">
                    <p:embed/>
                    <p:pic>
                      <p:nvPicPr>
                        <p:cNvPr id="206929" name="Object 8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1020"/>
                          <a:ext cx="2148" cy="13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930" name="Object 82"/>
            <p:cNvGraphicFramePr>
              <a:graphicFrameLocks noChangeAspect="1"/>
            </p:cNvGraphicFramePr>
            <p:nvPr/>
          </p:nvGraphicFramePr>
          <p:xfrm>
            <a:off x="5472" y="176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63" name="Equation" r:id="rId45" imgW="228600" imgH="241200" progId="Equation.3">
                    <p:embed/>
                  </p:oleObj>
                </mc:Choice>
                <mc:Fallback>
                  <p:oleObj name="Equation" r:id="rId45" imgW="228600" imgH="241200" progId="Equation.3">
                    <p:embed/>
                    <p:pic>
                      <p:nvPicPr>
                        <p:cNvPr id="20693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72" y="176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931" name="Object 83"/>
            <p:cNvGraphicFramePr>
              <a:graphicFrameLocks noChangeAspect="1"/>
            </p:cNvGraphicFramePr>
            <p:nvPr/>
          </p:nvGraphicFramePr>
          <p:xfrm>
            <a:off x="3552" y="114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64" name="Equation" r:id="rId47" imgW="241200" imgH="317160" progId="Equation.3">
                    <p:embed/>
                  </p:oleObj>
                </mc:Choice>
                <mc:Fallback>
                  <p:oleObj name="Equation" r:id="rId47" imgW="241200" imgH="317160" progId="Equation.3">
                    <p:embed/>
                    <p:pic>
                      <p:nvPicPr>
                        <p:cNvPr id="206931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2" y="114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932" name="Object 84"/>
            <p:cNvGraphicFramePr>
              <a:graphicFrameLocks noChangeAspect="1"/>
            </p:cNvGraphicFramePr>
            <p:nvPr/>
          </p:nvGraphicFramePr>
          <p:xfrm>
            <a:off x="3984" y="172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65" name="Equation" r:id="rId49" imgW="228600" imgH="241200" progId="Equation.3">
                    <p:embed/>
                  </p:oleObj>
                </mc:Choice>
                <mc:Fallback>
                  <p:oleObj name="Equation" r:id="rId49" imgW="228600" imgH="241200" progId="Equation.3">
                    <p:embed/>
                    <p:pic>
                      <p:nvPicPr>
                        <p:cNvPr id="206932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172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6933" name="Object 85"/>
            <p:cNvGraphicFramePr>
              <a:graphicFrameLocks noChangeAspect="1"/>
            </p:cNvGraphicFramePr>
            <p:nvPr/>
          </p:nvGraphicFramePr>
          <p:xfrm>
            <a:off x="5040" y="1728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66" name="Equation" r:id="rId51" imgW="215640" imgH="330120" progId="Equation.3">
                    <p:embed/>
                  </p:oleObj>
                </mc:Choice>
                <mc:Fallback>
                  <p:oleObj name="Equation" r:id="rId51" imgW="215640" imgH="330120" progId="Equation.3">
                    <p:embed/>
                    <p:pic>
                      <p:nvPicPr>
                        <p:cNvPr id="206933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1728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06934" name="Object 8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5722795"/>
              </p:ext>
            </p:extLst>
          </p:nvPr>
        </p:nvGraphicFramePr>
        <p:xfrm>
          <a:off x="8230666" y="2381656"/>
          <a:ext cx="304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67" name="Equation" r:id="rId53" imgW="304560" imgH="317160" progId="Equation.3">
                  <p:embed/>
                </p:oleObj>
              </mc:Choice>
              <mc:Fallback>
                <p:oleObj name="Equation" r:id="rId53" imgW="304560" imgH="317160" progId="Equation.3">
                  <p:embed/>
                  <p:pic>
                    <p:nvPicPr>
                      <p:cNvPr id="206934" name="Object 8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0666" y="2381656"/>
                        <a:ext cx="304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935" name="Object 8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0486614"/>
              </p:ext>
            </p:extLst>
          </p:nvPr>
        </p:nvGraphicFramePr>
        <p:xfrm>
          <a:off x="9358435" y="1268760"/>
          <a:ext cx="1154412" cy="354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668" name="Equation" r:id="rId55" imgW="1282680" imgH="393480" progId="Equation.3">
                  <p:embed/>
                </p:oleObj>
              </mc:Choice>
              <mc:Fallback>
                <p:oleObj name="Equation" r:id="rId55" imgW="1282680" imgH="393480" progId="Equation.3">
                  <p:embed/>
                  <p:pic>
                    <p:nvPicPr>
                      <p:cNvPr id="206935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58435" y="1268760"/>
                        <a:ext cx="1154412" cy="354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6936" name="Group 88"/>
          <p:cNvGrpSpPr>
            <a:grpSpLocks/>
          </p:cNvGrpSpPr>
          <p:nvPr/>
        </p:nvGrpSpPr>
        <p:grpSpPr bwMode="auto">
          <a:xfrm>
            <a:off x="9449867" y="1629182"/>
            <a:ext cx="574675" cy="1508125"/>
            <a:chOff x="4235" y="1060"/>
            <a:chExt cx="362" cy="908"/>
          </a:xfrm>
        </p:grpSpPr>
        <p:sp>
          <p:nvSpPr>
            <p:cNvPr id="206937" name="Arc 89"/>
            <p:cNvSpPr>
              <a:spLocks/>
            </p:cNvSpPr>
            <p:nvPr/>
          </p:nvSpPr>
          <p:spPr bwMode="auto">
            <a:xfrm>
              <a:off x="4235" y="1061"/>
              <a:ext cx="181" cy="907"/>
            </a:xfrm>
            <a:custGeom>
              <a:avLst/>
              <a:gdLst>
                <a:gd name="G0" fmla="+- 21600 0 0"/>
                <a:gd name="G1" fmla="+- 21595 0 0"/>
                <a:gd name="G2" fmla="+- 21600 0 0"/>
                <a:gd name="T0" fmla="*/ 20770 w 21600"/>
                <a:gd name="T1" fmla="*/ 43179 h 43179"/>
                <a:gd name="T2" fmla="*/ 21150 w 21600"/>
                <a:gd name="T3" fmla="*/ 0 h 43179"/>
                <a:gd name="T4" fmla="*/ 21600 w 21600"/>
                <a:gd name="T5" fmla="*/ 21595 h 43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79" fill="none" extrusionOk="0">
                  <a:moveTo>
                    <a:pt x="20769" y="43179"/>
                  </a:moveTo>
                  <a:cubicBezTo>
                    <a:pt x="9172" y="42733"/>
                    <a:pt x="0" y="33201"/>
                    <a:pt x="0" y="21595"/>
                  </a:cubicBezTo>
                  <a:cubicBezTo>
                    <a:pt x="0" y="9841"/>
                    <a:pt x="9398" y="244"/>
                    <a:pt x="21149" y="-1"/>
                  </a:cubicBezTo>
                </a:path>
                <a:path w="21600" h="43179" stroke="0" extrusionOk="0">
                  <a:moveTo>
                    <a:pt x="20769" y="43179"/>
                  </a:moveTo>
                  <a:cubicBezTo>
                    <a:pt x="9172" y="42733"/>
                    <a:pt x="0" y="33201"/>
                    <a:pt x="0" y="21595"/>
                  </a:cubicBezTo>
                  <a:cubicBezTo>
                    <a:pt x="0" y="9841"/>
                    <a:pt x="9398" y="244"/>
                    <a:pt x="21149" y="-1"/>
                  </a:cubicBezTo>
                  <a:lnTo>
                    <a:pt x="21600" y="21595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6938" name="Arc 90"/>
            <p:cNvSpPr>
              <a:spLocks/>
            </p:cNvSpPr>
            <p:nvPr/>
          </p:nvSpPr>
          <p:spPr bwMode="auto">
            <a:xfrm rot="10800000">
              <a:off x="4386" y="1060"/>
              <a:ext cx="211" cy="90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0770 w 25187"/>
                <a:gd name="T1" fmla="*/ 43184 h 43184"/>
                <a:gd name="T2" fmla="*/ 25187 w 25187"/>
                <a:gd name="T3" fmla="*/ 300 h 43184"/>
                <a:gd name="T4" fmla="*/ 21600 w 25187"/>
                <a:gd name="T5" fmla="*/ 21600 h 43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187" h="43184" fill="none" extrusionOk="0">
                  <a:moveTo>
                    <a:pt x="20769" y="43184"/>
                  </a:moveTo>
                  <a:cubicBezTo>
                    <a:pt x="9172" y="42738"/>
                    <a:pt x="0" y="332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801" y="0"/>
                    <a:pt x="24001" y="100"/>
                    <a:pt x="25187" y="299"/>
                  </a:cubicBezTo>
                </a:path>
                <a:path w="25187" h="43184" stroke="0" extrusionOk="0">
                  <a:moveTo>
                    <a:pt x="20769" y="43184"/>
                  </a:moveTo>
                  <a:cubicBezTo>
                    <a:pt x="9172" y="42738"/>
                    <a:pt x="0" y="33206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2801" y="0"/>
                    <a:pt x="24001" y="100"/>
                    <a:pt x="25187" y="2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06939" name="Group 91"/>
          <p:cNvGrpSpPr>
            <a:grpSpLocks/>
          </p:cNvGrpSpPr>
          <p:nvPr/>
        </p:nvGrpSpPr>
        <p:grpSpPr bwMode="auto">
          <a:xfrm>
            <a:off x="9314930" y="1649819"/>
            <a:ext cx="574675" cy="1441450"/>
            <a:chOff x="4235" y="1259"/>
            <a:chExt cx="362" cy="908"/>
          </a:xfrm>
        </p:grpSpPr>
        <p:grpSp>
          <p:nvGrpSpPr>
            <p:cNvPr id="206940" name="Group 92"/>
            <p:cNvGrpSpPr>
              <a:grpSpLocks/>
            </p:cNvGrpSpPr>
            <p:nvPr/>
          </p:nvGrpSpPr>
          <p:grpSpPr bwMode="auto">
            <a:xfrm>
              <a:off x="4235" y="1259"/>
              <a:ext cx="362" cy="908"/>
              <a:chOff x="4235" y="1060"/>
              <a:chExt cx="362" cy="908"/>
            </a:xfrm>
          </p:grpSpPr>
          <p:sp>
            <p:nvSpPr>
              <p:cNvPr id="206941" name="Arc 93"/>
              <p:cNvSpPr>
                <a:spLocks/>
              </p:cNvSpPr>
              <p:nvPr/>
            </p:nvSpPr>
            <p:spPr bwMode="auto">
              <a:xfrm>
                <a:off x="4235" y="1061"/>
                <a:ext cx="181" cy="907"/>
              </a:xfrm>
              <a:custGeom>
                <a:avLst/>
                <a:gdLst>
                  <a:gd name="G0" fmla="+- 21600 0 0"/>
                  <a:gd name="G1" fmla="+- 21595 0 0"/>
                  <a:gd name="G2" fmla="+- 21600 0 0"/>
                  <a:gd name="T0" fmla="*/ 20770 w 21600"/>
                  <a:gd name="T1" fmla="*/ 43179 h 43179"/>
                  <a:gd name="T2" fmla="*/ 21150 w 21600"/>
                  <a:gd name="T3" fmla="*/ 0 h 43179"/>
                  <a:gd name="T4" fmla="*/ 21600 w 21600"/>
                  <a:gd name="T5" fmla="*/ 21595 h 43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79" fill="none" extrusionOk="0">
                    <a:moveTo>
                      <a:pt x="20769" y="43179"/>
                    </a:moveTo>
                    <a:cubicBezTo>
                      <a:pt x="9172" y="42733"/>
                      <a:pt x="0" y="33201"/>
                      <a:pt x="0" y="21595"/>
                    </a:cubicBezTo>
                    <a:cubicBezTo>
                      <a:pt x="0" y="9841"/>
                      <a:pt x="9398" y="244"/>
                      <a:pt x="21149" y="-1"/>
                    </a:cubicBezTo>
                  </a:path>
                  <a:path w="21600" h="43179" stroke="0" extrusionOk="0">
                    <a:moveTo>
                      <a:pt x="20769" y="43179"/>
                    </a:moveTo>
                    <a:cubicBezTo>
                      <a:pt x="9172" y="42733"/>
                      <a:pt x="0" y="33201"/>
                      <a:pt x="0" y="21595"/>
                    </a:cubicBezTo>
                    <a:cubicBezTo>
                      <a:pt x="0" y="9841"/>
                      <a:pt x="9398" y="244"/>
                      <a:pt x="21149" y="-1"/>
                    </a:cubicBezTo>
                    <a:lnTo>
                      <a:pt x="21600" y="21595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6942" name="Arc 94"/>
              <p:cNvSpPr>
                <a:spLocks/>
              </p:cNvSpPr>
              <p:nvPr/>
            </p:nvSpPr>
            <p:spPr bwMode="auto">
              <a:xfrm rot="10800000">
                <a:off x="4386" y="1060"/>
                <a:ext cx="211" cy="907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0770 w 25187"/>
                  <a:gd name="T1" fmla="*/ 43184 h 43184"/>
                  <a:gd name="T2" fmla="*/ 25187 w 25187"/>
                  <a:gd name="T3" fmla="*/ 300 h 43184"/>
                  <a:gd name="T4" fmla="*/ 21600 w 25187"/>
                  <a:gd name="T5" fmla="*/ 21600 h 43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187" h="43184" fill="none" extrusionOk="0">
                    <a:moveTo>
                      <a:pt x="20769" y="43184"/>
                    </a:moveTo>
                    <a:cubicBezTo>
                      <a:pt x="9172" y="42738"/>
                      <a:pt x="0" y="332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2801" y="0"/>
                      <a:pt x="24001" y="100"/>
                      <a:pt x="25187" y="299"/>
                    </a:cubicBezTo>
                  </a:path>
                  <a:path w="25187" h="43184" stroke="0" extrusionOk="0">
                    <a:moveTo>
                      <a:pt x="20769" y="43184"/>
                    </a:moveTo>
                    <a:cubicBezTo>
                      <a:pt x="9172" y="42738"/>
                      <a:pt x="0" y="3320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2801" y="0"/>
                      <a:pt x="24001" y="100"/>
                      <a:pt x="25187" y="299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06943" name="Line 95"/>
            <p:cNvSpPr>
              <a:spLocks noChangeShapeType="1"/>
            </p:cNvSpPr>
            <p:nvPr/>
          </p:nvSpPr>
          <p:spPr bwMode="auto">
            <a:xfrm>
              <a:off x="4416" y="1269"/>
              <a:ext cx="0" cy="45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06944" name="Object 96"/>
            <p:cNvGraphicFramePr>
              <a:graphicFrameLocks noChangeAspect="1"/>
            </p:cNvGraphicFramePr>
            <p:nvPr/>
          </p:nvGraphicFramePr>
          <p:xfrm>
            <a:off x="4337" y="1754"/>
            <a:ext cx="139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6669" name="Equation" r:id="rId57" imgW="228600" imgH="241200" progId="Equation.3">
                    <p:embed/>
                  </p:oleObj>
                </mc:Choice>
                <mc:Fallback>
                  <p:oleObj name="Equation" r:id="rId57" imgW="228600" imgH="241200" progId="Equation.3">
                    <p:embed/>
                    <p:pic>
                      <p:nvPicPr>
                        <p:cNvPr id="206944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7" y="1754"/>
                          <a:ext cx="139" cy="1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71" name="Rectangle 9"/>
          <p:cNvSpPr txBox="1">
            <a:spLocks noChangeArrowheads="1"/>
          </p:cNvSpPr>
          <p:nvPr/>
        </p:nvSpPr>
        <p:spPr bwMode="auto">
          <a:xfrm>
            <a:off x="1280213" y="930205"/>
            <a:ext cx="324036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(1)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旋转体的体积</a:t>
            </a:r>
          </a:p>
        </p:txBody>
      </p:sp>
      <p:sp>
        <p:nvSpPr>
          <p:cNvPr id="72" name="Rectangle 1074">
            <a:hlinkClick r:id="rId59" action="ppaction://hlinksldjump"/>
          </p:cNvPr>
          <p:cNvSpPr>
            <a:spLocks noChangeArrowheads="1"/>
          </p:cNvSpPr>
          <p:nvPr/>
        </p:nvSpPr>
        <p:spPr bwMode="auto">
          <a:xfrm>
            <a:off x="767408" y="404664"/>
            <a:ext cx="609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rgbClr val="C00000"/>
                </a:solidFill>
              </a:rPr>
              <a:t>3. </a:t>
            </a:r>
            <a:r>
              <a:rPr lang="zh-CN" altLang="en-US" b="1" dirty="0">
                <a:solidFill>
                  <a:srgbClr val="C00000"/>
                </a:solidFill>
              </a:rPr>
              <a:t>旋转体的体积与侧面积</a:t>
            </a:r>
            <a:r>
              <a:rPr lang="en-US" altLang="zh-CN" b="1" dirty="0">
                <a:solidFill>
                  <a:srgbClr val="C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17050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0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6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6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0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6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6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6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0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6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206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06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206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06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06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06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206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06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0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06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06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73" grpId="0"/>
      <p:bldP spid="206875" grpId="0"/>
      <p:bldP spid="206876" grpId="0" build="p" autoUpdateAnimBg="0"/>
      <p:bldP spid="206880" grpId="0" autoUpdateAnimBg="0"/>
      <p:bldP spid="206882" grpId="0" build="p" autoUpdateAnimBg="0"/>
      <p:bldP spid="7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106" name="Group 2"/>
          <p:cNvGrpSpPr>
            <a:grpSpLocks/>
          </p:cNvGrpSpPr>
          <p:nvPr/>
        </p:nvGrpSpPr>
        <p:grpSpPr bwMode="auto">
          <a:xfrm>
            <a:off x="7196138" y="1357313"/>
            <a:ext cx="3243262" cy="1752600"/>
            <a:chOff x="3573" y="912"/>
            <a:chExt cx="2043" cy="1104"/>
          </a:xfrm>
        </p:grpSpPr>
        <p:graphicFrame>
          <p:nvGraphicFramePr>
            <p:cNvPr id="175107" name="Object 3"/>
            <p:cNvGraphicFramePr>
              <a:graphicFrameLocks noChangeAspect="1"/>
            </p:cNvGraphicFramePr>
            <p:nvPr>
              <p:extLst/>
            </p:nvPr>
          </p:nvGraphicFramePr>
          <p:xfrm>
            <a:off x="5280" y="163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498" name="Equation" r:id="rId3" imgW="228600" imgH="241200" progId="Equation.3">
                    <p:embed/>
                  </p:oleObj>
                </mc:Choice>
                <mc:Fallback>
                  <p:oleObj name="Equation" r:id="rId3" imgW="228600" imgH="241200" progId="Equation.3">
                    <p:embed/>
                    <p:pic>
                      <p:nvPicPr>
                        <p:cNvPr id="175107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163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5108" name="Line 4"/>
            <p:cNvSpPr>
              <a:spLocks noChangeShapeType="1"/>
            </p:cNvSpPr>
            <p:nvPr/>
          </p:nvSpPr>
          <p:spPr bwMode="auto">
            <a:xfrm>
              <a:off x="3573" y="1632"/>
              <a:ext cx="1995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75109" name="Line 5"/>
            <p:cNvSpPr>
              <a:spLocks noChangeShapeType="1"/>
            </p:cNvSpPr>
            <p:nvPr/>
          </p:nvSpPr>
          <p:spPr bwMode="auto">
            <a:xfrm flipV="1">
              <a:off x="4464" y="912"/>
              <a:ext cx="0" cy="1104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75110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4264" y="95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499" name="Equation" r:id="rId5" imgW="241200" imgH="317160" progId="Equation.3">
                    <p:embed/>
                  </p:oleObj>
                </mc:Choice>
                <mc:Fallback>
                  <p:oleObj name="Equation" r:id="rId5" imgW="241200" imgH="317160" progId="Equation.3">
                    <p:embed/>
                    <p:pic>
                      <p:nvPicPr>
                        <p:cNvPr id="17511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4" y="95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5111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5472" y="167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500" name="Equation" r:id="rId7" imgW="228600" imgH="241200" progId="Equation.3">
                    <p:embed/>
                  </p:oleObj>
                </mc:Choice>
                <mc:Fallback>
                  <p:oleObj name="Equation" r:id="rId7" imgW="228600" imgH="241200" progId="Equation.3">
                    <p:embed/>
                    <p:pic>
                      <p:nvPicPr>
                        <p:cNvPr id="175111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72" y="167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5112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4520" y="1088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7501" name="Equation" r:id="rId9" imgW="215640" imgH="330120" progId="Equation.3">
                    <p:embed/>
                  </p:oleObj>
                </mc:Choice>
                <mc:Fallback>
                  <p:oleObj name="Equation" r:id="rId9" imgW="215640" imgH="330120" progId="Equation.3">
                    <p:embed/>
                    <p:pic>
                      <p:nvPicPr>
                        <p:cNvPr id="175112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20" y="1088"/>
                          <a:ext cx="13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5113" name="Oval 9"/>
            <p:cNvSpPr>
              <a:spLocks noChangeArrowheads="1"/>
            </p:cNvSpPr>
            <p:nvPr/>
          </p:nvSpPr>
          <p:spPr bwMode="auto">
            <a:xfrm>
              <a:off x="3648" y="1344"/>
              <a:ext cx="1632" cy="57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zh-CN" altLang="zh-CN" sz="3200">
                <a:solidFill>
                  <a:srgbClr val="000000"/>
                </a:solidFill>
              </a:endParaRPr>
            </a:p>
          </p:txBody>
        </p:sp>
      </p:grpSp>
      <p:grpSp>
        <p:nvGrpSpPr>
          <p:cNvPr id="175114" name="Group 10"/>
          <p:cNvGrpSpPr>
            <a:grpSpLocks/>
          </p:cNvGrpSpPr>
          <p:nvPr/>
        </p:nvGrpSpPr>
        <p:grpSpPr bwMode="auto">
          <a:xfrm>
            <a:off x="7316788" y="2043114"/>
            <a:ext cx="2590800" cy="915987"/>
            <a:chOff x="3649" y="1344"/>
            <a:chExt cx="1632" cy="577"/>
          </a:xfrm>
        </p:grpSpPr>
        <p:grpSp>
          <p:nvGrpSpPr>
            <p:cNvPr id="175115" name="Group 11"/>
            <p:cNvGrpSpPr>
              <a:grpSpLocks/>
            </p:cNvGrpSpPr>
            <p:nvPr/>
          </p:nvGrpSpPr>
          <p:grpSpPr bwMode="auto">
            <a:xfrm>
              <a:off x="3649" y="1344"/>
              <a:ext cx="1632" cy="577"/>
              <a:chOff x="3649" y="1344"/>
              <a:chExt cx="1632" cy="577"/>
            </a:xfrm>
          </p:grpSpPr>
          <p:sp>
            <p:nvSpPr>
              <p:cNvPr id="175116" name="Oval 12"/>
              <p:cNvSpPr>
                <a:spLocks noChangeArrowheads="1"/>
              </p:cNvSpPr>
              <p:nvPr/>
            </p:nvSpPr>
            <p:spPr bwMode="auto">
              <a:xfrm>
                <a:off x="3649" y="1344"/>
                <a:ext cx="1632" cy="576"/>
              </a:xfrm>
              <a:prstGeom prst="ellipse">
                <a:avLst/>
              </a:prstGeom>
              <a:gradFill rotWithShape="0">
                <a:gsLst>
                  <a:gs pos="0">
                    <a:srgbClr val="CC6600"/>
                  </a:gs>
                  <a:gs pos="100000">
                    <a:srgbClr val="CC6600">
                      <a:gamma/>
                      <a:shade val="46275"/>
                      <a:invGamma/>
                    </a:srgbClr>
                  </a:gs>
                </a:gsLst>
                <a:path path="shape">
                  <a:fillToRect l="50000" t="50000" r="50000" b="50000"/>
                </a:path>
              </a:gradFill>
              <a:ln w="3175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hangingPunct="1"/>
                <a:endParaRPr lang="zh-CN" altLang="zh-CN" sz="3200">
                  <a:solidFill>
                    <a:srgbClr val="000000"/>
                  </a:solidFill>
                </a:endParaRPr>
              </a:p>
            </p:txBody>
          </p:sp>
          <p:sp>
            <p:nvSpPr>
              <p:cNvPr id="175117" name="Line 13"/>
              <p:cNvSpPr>
                <a:spLocks noChangeShapeType="1"/>
              </p:cNvSpPr>
              <p:nvPr/>
            </p:nvSpPr>
            <p:spPr bwMode="auto">
              <a:xfrm>
                <a:off x="3649" y="1632"/>
                <a:ext cx="1632" cy="0"/>
              </a:xfrm>
              <a:prstGeom prst="line">
                <a:avLst/>
              </a:prstGeom>
              <a:noFill/>
              <a:ln w="19050">
                <a:solidFill>
                  <a:srgbClr val="CC99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75118" name="Group 14"/>
              <p:cNvGrpSpPr>
                <a:grpSpLocks/>
              </p:cNvGrpSpPr>
              <p:nvPr/>
            </p:nvGrpSpPr>
            <p:grpSpPr bwMode="auto">
              <a:xfrm>
                <a:off x="4288" y="1344"/>
                <a:ext cx="320" cy="577"/>
                <a:chOff x="4232" y="2976"/>
                <a:chExt cx="320" cy="577"/>
              </a:xfrm>
            </p:grpSpPr>
            <p:sp>
              <p:nvSpPr>
                <p:cNvPr id="175119" name="Arc 15"/>
                <p:cNvSpPr>
                  <a:spLocks/>
                </p:cNvSpPr>
                <p:nvPr/>
              </p:nvSpPr>
              <p:spPr bwMode="auto">
                <a:xfrm>
                  <a:off x="4368" y="2976"/>
                  <a:ext cx="184" cy="577"/>
                </a:xfrm>
                <a:custGeom>
                  <a:avLst/>
                  <a:gdLst>
                    <a:gd name="G0" fmla="+- 5809 0 0"/>
                    <a:gd name="G1" fmla="+- 21600 0 0"/>
                    <a:gd name="G2" fmla="+- 21600 0 0"/>
                    <a:gd name="T0" fmla="*/ 5809 w 27409"/>
                    <a:gd name="T1" fmla="*/ 0 h 43200"/>
                    <a:gd name="T2" fmla="*/ 0 w 27409"/>
                    <a:gd name="T3" fmla="*/ 42404 h 43200"/>
                    <a:gd name="T4" fmla="*/ 5809 w 27409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409" h="43200" fill="none" extrusionOk="0">
                      <a:moveTo>
                        <a:pt x="5809" y="0"/>
                      </a:moveTo>
                      <a:cubicBezTo>
                        <a:pt x="17738" y="0"/>
                        <a:pt x="27409" y="9670"/>
                        <a:pt x="27409" y="21600"/>
                      </a:cubicBezTo>
                      <a:cubicBezTo>
                        <a:pt x="27409" y="33529"/>
                        <a:pt x="17738" y="43200"/>
                        <a:pt x="5809" y="43200"/>
                      </a:cubicBezTo>
                      <a:cubicBezTo>
                        <a:pt x="3845" y="43199"/>
                        <a:pt x="1891" y="42932"/>
                        <a:pt x="-1" y="42404"/>
                      </a:cubicBezTo>
                    </a:path>
                    <a:path w="27409" h="43200" stroke="0" extrusionOk="0">
                      <a:moveTo>
                        <a:pt x="5809" y="0"/>
                      </a:moveTo>
                      <a:cubicBezTo>
                        <a:pt x="17738" y="0"/>
                        <a:pt x="27409" y="9670"/>
                        <a:pt x="27409" y="21600"/>
                      </a:cubicBezTo>
                      <a:cubicBezTo>
                        <a:pt x="27409" y="33529"/>
                        <a:pt x="17738" y="43200"/>
                        <a:pt x="5809" y="43200"/>
                      </a:cubicBezTo>
                      <a:cubicBezTo>
                        <a:pt x="3845" y="43199"/>
                        <a:pt x="1891" y="42932"/>
                        <a:pt x="-1" y="42404"/>
                      </a:cubicBezTo>
                      <a:lnTo>
                        <a:pt x="5809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accent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5120" name="Arc 16"/>
                <p:cNvSpPr>
                  <a:spLocks/>
                </p:cNvSpPr>
                <p:nvPr/>
              </p:nvSpPr>
              <p:spPr bwMode="auto">
                <a:xfrm rot="10800000">
                  <a:off x="4232" y="2976"/>
                  <a:ext cx="184" cy="577"/>
                </a:xfrm>
                <a:custGeom>
                  <a:avLst/>
                  <a:gdLst>
                    <a:gd name="G0" fmla="+- 5809 0 0"/>
                    <a:gd name="G1" fmla="+- 21600 0 0"/>
                    <a:gd name="G2" fmla="+- 21600 0 0"/>
                    <a:gd name="T0" fmla="*/ 5809 w 27409"/>
                    <a:gd name="T1" fmla="*/ 0 h 43200"/>
                    <a:gd name="T2" fmla="*/ 0 w 27409"/>
                    <a:gd name="T3" fmla="*/ 42404 h 43200"/>
                    <a:gd name="T4" fmla="*/ 5809 w 27409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409" h="43200" fill="none" extrusionOk="0">
                      <a:moveTo>
                        <a:pt x="5809" y="0"/>
                      </a:moveTo>
                      <a:cubicBezTo>
                        <a:pt x="17738" y="0"/>
                        <a:pt x="27409" y="9670"/>
                        <a:pt x="27409" y="21600"/>
                      </a:cubicBezTo>
                      <a:cubicBezTo>
                        <a:pt x="27409" y="33529"/>
                        <a:pt x="17738" y="43200"/>
                        <a:pt x="5809" y="43200"/>
                      </a:cubicBezTo>
                      <a:cubicBezTo>
                        <a:pt x="3845" y="43199"/>
                        <a:pt x="1891" y="42932"/>
                        <a:pt x="-1" y="42404"/>
                      </a:cubicBezTo>
                    </a:path>
                    <a:path w="27409" h="43200" stroke="0" extrusionOk="0">
                      <a:moveTo>
                        <a:pt x="5809" y="0"/>
                      </a:moveTo>
                      <a:cubicBezTo>
                        <a:pt x="17738" y="0"/>
                        <a:pt x="27409" y="9670"/>
                        <a:pt x="27409" y="21600"/>
                      </a:cubicBezTo>
                      <a:cubicBezTo>
                        <a:pt x="27409" y="33529"/>
                        <a:pt x="17738" y="43200"/>
                        <a:pt x="5809" y="43200"/>
                      </a:cubicBezTo>
                      <a:cubicBezTo>
                        <a:pt x="3845" y="43199"/>
                        <a:pt x="1891" y="42932"/>
                        <a:pt x="-1" y="42404"/>
                      </a:cubicBezTo>
                      <a:lnTo>
                        <a:pt x="5809" y="2160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175121" name="Line 17"/>
            <p:cNvSpPr>
              <a:spLocks noChangeShapeType="1"/>
            </p:cNvSpPr>
            <p:nvPr/>
          </p:nvSpPr>
          <p:spPr bwMode="auto">
            <a:xfrm>
              <a:off x="4465" y="1344"/>
              <a:ext cx="0" cy="576"/>
            </a:xfrm>
            <a:prstGeom prst="line">
              <a:avLst/>
            </a:prstGeom>
            <a:noFill/>
            <a:ln w="12700">
              <a:solidFill>
                <a:srgbClr val="CC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75122" name="Rectangle 18"/>
          <p:cNvSpPr>
            <a:spLocks noGrp="1" noChangeArrowheads="1"/>
          </p:cNvSpPr>
          <p:nvPr>
            <p:ph type="title"/>
          </p:nvPr>
        </p:nvSpPr>
        <p:spPr>
          <a:xfrm>
            <a:off x="2063750" y="514350"/>
            <a:ext cx="2971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15.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计算由椭圆</a:t>
            </a:r>
          </a:p>
        </p:txBody>
      </p:sp>
      <p:graphicFrame>
        <p:nvGraphicFramePr>
          <p:cNvPr id="175123" name="Object 19"/>
          <p:cNvGraphicFramePr>
            <a:graphicFrameLocks noChangeAspect="1"/>
          </p:cNvGraphicFramePr>
          <p:nvPr>
            <p:extLst/>
          </p:nvPr>
        </p:nvGraphicFramePr>
        <p:xfrm>
          <a:off x="4876800" y="254000"/>
          <a:ext cx="1689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02" name="Equation" r:id="rId11" imgW="1688760" imgH="965160" progId="Equation.3">
                  <p:embed/>
                </p:oleObj>
              </mc:Choice>
              <mc:Fallback>
                <p:oleObj name="Equation" r:id="rId11" imgW="1688760" imgH="965160" progId="Equation.3">
                  <p:embed/>
                  <p:pic>
                    <p:nvPicPr>
                      <p:cNvPr id="17512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54000"/>
                        <a:ext cx="1689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24" name="Text Box 20"/>
          <p:cNvSpPr txBox="1">
            <a:spLocks noChangeArrowheads="1"/>
          </p:cNvSpPr>
          <p:nvPr/>
        </p:nvSpPr>
        <p:spPr bwMode="auto">
          <a:xfrm>
            <a:off x="6565900" y="514351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所围图形绕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轴旋转而</a:t>
            </a:r>
          </a:p>
        </p:txBody>
      </p:sp>
      <p:sp>
        <p:nvSpPr>
          <p:cNvPr id="175125" name="Text Box 21"/>
          <p:cNvSpPr txBox="1">
            <a:spLocks noChangeArrowheads="1"/>
          </p:cNvSpPr>
          <p:nvPr/>
        </p:nvSpPr>
        <p:spPr bwMode="auto">
          <a:xfrm>
            <a:off x="1676400" y="1219201"/>
            <a:ext cx="556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转而成的椭球体的体积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75126" name="Text Box 22"/>
          <p:cNvSpPr txBox="1">
            <a:spLocks noChangeArrowheads="1"/>
          </p:cNvSpPr>
          <p:nvPr/>
        </p:nvSpPr>
        <p:spPr bwMode="auto">
          <a:xfrm>
            <a:off x="2063750" y="1814513"/>
            <a:ext cx="4794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方法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利用直角坐标方程</a:t>
            </a:r>
          </a:p>
        </p:txBody>
      </p:sp>
      <p:graphicFrame>
        <p:nvGraphicFramePr>
          <p:cNvPr id="175127" name="Object 23"/>
          <p:cNvGraphicFramePr>
            <a:graphicFrameLocks noChangeAspect="1"/>
          </p:cNvGraphicFramePr>
          <p:nvPr>
            <p:extLst/>
          </p:nvPr>
        </p:nvGraphicFramePr>
        <p:xfrm>
          <a:off x="2946400" y="2347913"/>
          <a:ext cx="4368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03" name="Equation" r:id="rId13" imgW="4368600" imgH="850680" progId="Equation.3">
                  <p:embed/>
                </p:oleObj>
              </mc:Choice>
              <mc:Fallback>
                <p:oleObj name="Equation" r:id="rId13" imgW="4368600" imgH="850680" progId="Equation.3">
                  <p:embed/>
                  <p:pic>
                    <p:nvPicPr>
                      <p:cNvPr id="1751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6400" y="2347913"/>
                        <a:ext cx="4368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28" name="Text Box 24"/>
          <p:cNvSpPr txBox="1">
            <a:spLocks noChangeArrowheads="1"/>
          </p:cNvSpPr>
          <p:nvPr/>
        </p:nvSpPr>
        <p:spPr bwMode="auto">
          <a:xfrm>
            <a:off x="2063750" y="3341936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75129" name="Object 25"/>
          <p:cNvGraphicFramePr>
            <a:graphicFrameLocks noChangeAspect="1"/>
          </p:cNvGraphicFramePr>
          <p:nvPr>
            <p:extLst/>
          </p:nvPr>
        </p:nvGraphicFramePr>
        <p:xfrm>
          <a:off x="3213100" y="3962400"/>
          <a:ext cx="34544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04" name="Equation" r:id="rId15" imgW="3454200" imgH="1002960" progId="Equation.3">
                  <p:embed/>
                </p:oleObj>
              </mc:Choice>
              <mc:Fallback>
                <p:oleObj name="Equation" r:id="rId15" imgW="3454200" imgH="1002960" progId="Equation.3">
                  <p:embed/>
                  <p:pic>
                    <p:nvPicPr>
                      <p:cNvPr id="17512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3962400"/>
                        <a:ext cx="34544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5130" name="Text Box 26"/>
          <p:cNvSpPr txBox="1">
            <a:spLocks noChangeArrowheads="1"/>
          </p:cNvSpPr>
          <p:nvPr/>
        </p:nvSpPr>
        <p:spPr bwMode="auto">
          <a:xfrm>
            <a:off x="7848600" y="3414713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利用对称性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175131" name="Object 27"/>
          <p:cNvGraphicFramePr>
            <a:graphicFrameLocks noChangeAspect="1"/>
          </p:cNvGraphicFramePr>
          <p:nvPr>
            <p:extLst/>
          </p:nvPr>
        </p:nvGraphicFramePr>
        <p:xfrm>
          <a:off x="3149600" y="4972050"/>
          <a:ext cx="33147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05" name="Equation" r:id="rId17" imgW="3314520" imgH="1104840" progId="Equation.3">
                  <p:embed/>
                </p:oleObj>
              </mc:Choice>
              <mc:Fallback>
                <p:oleObj name="Equation" r:id="rId17" imgW="3314520" imgH="1104840" progId="Equation.3">
                  <p:embed/>
                  <p:pic>
                    <p:nvPicPr>
                      <p:cNvPr id="17513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4972050"/>
                        <a:ext cx="3314700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32" name="Object 28"/>
          <p:cNvGraphicFramePr>
            <a:graphicFrameLocks noChangeAspect="1"/>
          </p:cNvGraphicFramePr>
          <p:nvPr>
            <p:extLst/>
          </p:nvPr>
        </p:nvGraphicFramePr>
        <p:xfrm>
          <a:off x="6400800" y="5062538"/>
          <a:ext cx="228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06" name="Equation" r:id="rId19" imgW="228600" imgH="914400" progId="Equation.3">
                  <p:embed/>
                </p:oleObj>
              </mc:Choice>
              <mc:Fallback>
                <p:oleObj name="Equation" r:id="rId19" imgW="228600" imgH="914400" progId="Equation.3">
                  <p:embed/>
                  <p:pic>
                    <p:nvPicPr>
                      <p:cNvPr id="17513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5062538"/>
                        <a:ext cx="228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33" name="Object 29"/>
          <p:cNvGraphicFramePr>
            <a:graphicFrameLocks noChangeAspect="1"/>
          </p:cNvGraphicFramePr>
          <p:nvPr>
            <p:extLst/>
          </p:nvPr>
        </p:nvGraphicFramePr>
        <p:xfrm>
          <a:off x="6788150" y="5105400"/>
          <a:ext cx="1358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07" name="Equation" r:id="rId21" imgW="1358640" imgH="850680" progId="Equation.3">
                  <p:embed/>
                </p:oleObj>
              </mc:Choice>
              <mc:Fallback>
                <p:oleObj name="Equation" r:id="rId21" imgW="1358640" imgH="850680" progId="Equation.3">
                  <p:embed/>
                  <p:pic>
                    <p:nvPicPr>
                      <p:cNvPr id="17513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8150" y="5105400"/>
                        <a:ext cx="1358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34" name="Object 30"/>
          <p:cNvGraphicFramePr>
            <a:graphicFrameLocks noChangeAspect="1"/>
          </p:cNvGraphicFramePr>
          <p:nvPr>
            <p:extLst/>
          </p:nvPr>
        </p:nvGraphicFramePr>
        <p:xfrm>
          <a:off x="8305801" y="2501900"/>
          <a:ext cx="301625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08" name="Equation" r:id="rId23" imgW="304560" imgH="317160" progId="Equation.3">
                  <p:embed/>
                </p:oleObj>
              </mc:Choice>
              <mc:Fallback>
                <p:oleObj name="Equation" r:id="rId23" imgW="304560" imgH="317160" progId="Equation.3">
                  <p:embed/>
                  <p:pic>
                    <p:nvPicPr>
                      <p:cNvPr id="17513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1" y="2501900"/>
                        <a:ext cx="301625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35" name="Object 31"/>
          <p:cNvGraphicFramePr>
            <a:graphicFrameLocks noChangeAspect="1"/>
          </p:cNvGraphicFramePr>
          <p:nvPr>
            <p:extLst/>
          </p:nvPr>
        </p:nvGraphicFramePr>
        <p:xfrm>
          <a:off x="2882900" y="3236913"/>
          <a:ext cx="13081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09" name="Equation" r:id="rId25" imgW="1307880" imgH="799920" progId="Equation.3">
                  <p:embed/>
                </p:oleObj>
              </mc:Choice>
              <mc:Fallback>
                <p:oleObj name="Equation" r:id="rId25" imgW="1307880" imgH="799920" progId="Equation.3">
                  <p:embed/>
                  <p:pic>
                    <p:nvPicPr>
                      <p:cNvPr id="17513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3236913"/>
                        <a:ext cx="13081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5136" name="Object 32"/>
          <p:cNvGraphicFramePr>
            <a:graphicFrameLocks noChangeAspect="1"/>
          </p:cNvGraphicFramePr>
          <p:nvPr>
            <p:extLst/>
          </p:nvPr>
        </p:nvGraphicFramePr>
        <p:xfrm>
          <a:off x="4121150" y="3332163"/>
          <a:ext cx="1092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510" name="Equation" r:id="rId27" imgW="1091880" imgH="520560" progId="Equation.3">
                  <p:embed/>
                </p:oleObj>
              </mc:Choice>
              <mc:Fallback>
                <p:oleObj name="Equation" r:id="rId27" imgW="1091880" imgH="520560" progId="Equation.3">
                  <p:embed/>
                  <p:pic>
                    <p:nvPicPr>
                      <p:cNvPr id="175136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1150" y="3332163"/>
                        <a:ext cx="1092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5137" name="Group 33"/>
          <p:cNvGrpSpPr>
            <a:grpSpLocks/>
          </p:cNvGrpSpPr>
          <p:nvPr/>
        </p:nvGrpSpPr>
        <p:grpSpPr bwMode="auto">
          <a:xfrm>
            <a:off x="9048750" y="2103439"/>
            <a:ext cx="342900" cy="801687"/>
            <a:chOff x="4740" y="1382"/>
            <a:chExt cx="216" cy="505"/>
          </a:xfrm>
        </p:grpSpPr>
        <p:grpSp>
          <p:nvGrpSpPr>
            <p:cNvPr id="175138" name="Group 34"/>
            <p:cNvGrpSpPr>
              <a:grpSpLocks/>
            </p:cNvGrpSpPr>
            <p:nvPr/>
          </p:nvGrpSpPr>
          <p:grpSpPr bwMode="auto">
            <a:xfrm>
              <a:off x="4740" y="1382"/>
              <a:ext cx="216" cy="505"/>
              <a:chOff x="4740" y="1367"/>
              <a:chExt cx="216" cy="505"/>
            </a:xfrm>
          </p:grpSpPr>
          <p:sp>
            <p:nvSpPr>
              <p:cNvPr id="175139" name="Arc 35"/>
              <p:cNvSpPr>
                <a:spLocks/>
              </p:cNvSpPr>
              <p:nvPr/>
            </p:nvSpPr>
            <p:spPr bwMode="auto">
              <a:xfrm rot="10800000">
                <a:off x="4740" y="1367"/>
                <a:ext cx="108" cy="505"/>
              </a:xfrm>
              <a:custGeom>
                <a:avLst/>
                <a:gdLst>
                  <a:gd name="G0" fmla="+- 0 0 0"/>
                  <a:gd name="G1" fmla="+- 21597 0 0"/>
                  <a:gd name="G2" fmla="+- 21600 0 0"/>
                  <a:gd name="T0" fmla="*/ 376 w 21600"/>
                  <a:gd name="T1" fmla="*/ 0 h 42756"/>
                  <a:gd name="T2" fmla="*/ 4341 w 21600"/>
                  <a:gd name="T3" fmla="*/ 42756 h 42756"/>
                  <a:gd name="T4" fmla="*/ 0 w 21600"/>
                  <a:gd name="T5" fmla="*/ 21597 h 42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2756" fill="none" extrusionOk="0">
                    <a:moveTo>
                      <a:pt x="375" y="0"/>
                    </a:moveTo>
                    <a:cubicBezTo>
                      <a:pt x="12156" y="205"/>
                      <a:pt x="21600" y="9814"/>
                      <a:pt x="21600" y="21597"/>
                    </a:cubicBezTo>
                    <a:cubicBezTo>
                      <a:pt x="21600" y="31853"/>
                      <a:pt x="14387" y="40695"/>
                      <a:pt x="4341" y="42756"/>
                    </a:cubicBezTo>
                  </a:path>
                  <a:path w="21600" h="42756" stroke="0" extrusionOk="0">
                    <a:moveTo>
                      <a:pt x="375" y="0"/>
                    </a:moveTo>
                    <a:cubicBezTo>
                      <a:pt x="12156" y="205"/>
                      <a:pt x="21600" y="9814"/>
                      <a:pt x="21600" y="21597"/>
                    </a:cubicBezTo>
                    <a:cubicBezTo>
                      <a:pt x="21600" y="31853"/>
                      <a:pt x="14387" y="40695"/>
                      <a:pt x="4341" y="42756"/>
                    </a:cubicBezTo>
                    <a:lnTo>
                      <a:pt x="0" y="21597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5140" name="Arc 36"/>
              <p:cNvSpPr>
                <a:spLocks/>
              </p:cNvSpPr>
              <p:nvPr/>
            </p:nvSpPr>
            <p:spPr bwMode="auto">
              <a:xfrm rot="10800000" flipH="1">
                <a:off x="4848" y="1367"/>
                <a:ext cx="108" cy="505"/>
              </a:xfrm>
              <a:custGeom>
                <a:avLst/>
                <a:gdLst>
                  <a:gd name="G0" fmla="+- 0 0 0"/>
                  <a:gd name="G1" fmla="+- 21597 0 0"/>
                  <a:gd name="G2" fmla="+- 21600 0 0"/>
                  <a:gd name="T0" fmla="*/ 376 w 21600"/>
                  <a:gd name="T1" fmla="*/ 0 h 42756"/>
                  <a:gd name="T2" fmla="*/ 4341 w 21600"/>
                  <a:gd name="T3" fmla="*/ 42756 h 42756"/>
                  <a:gd name="T4" fmla="*/ 0 w 21600"/>
                  <a:gd name="T5" fmla="*/ 21597 h 427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2756" fill="none" extrusionOk="0">
                    <a:moveTo>
                      <a:pt x="375" y="0"/>
                    </a:moveTo>
                    <a:cubicBezTo>
                      <a:pt x="12156" y="205"/>
                      <a:pt x="21600" y="9814"/>
                      <a:pt x="21600" y="21597"/>
                    </a:cubicBezTo>
                    <a:cubicBezTo>
                      <a:pt x="21600" y="31853"/>
                      <a:pt x="14387" y="40695"/>
                      <a:pt x="4341" y="42756"/>
                    </a:cubicBezTo>
                  </a:path>
                  <a:path w="21600" h="42756" stroke="0" extrusionOk="0">
                    <a:moveTo>
                      <a:pt x="375" y="0"/>
                    </a:moveTo>
                    <a:cubicBezTo>
                      <a:pt x="12156" y="205"/>
                      <a:pt x="21600" y="9814"/>
                      <a:pt x="21600" y="21597"/>
                    </a:cubicBezTo>
                    <a:cubicBezTo>
                      <a:pt x="21600" y="31853"/>
                      <a:pt x="14387" y="40695"/>
                      <a:pt x="4341" y="42756"/>
                    </a:cubicBezTo>
                    <a:lnTo>
                      <a:pt x="0" y="21597"/>
                    </a:lnTo>
                    <a:close/>
                  </a:path>
                </a:pathLst>
              </a:cu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  <a:gs pos="50000">
                          <a:schemeClr val="accent1"/>
                        </a:gs>
                        <a:gs pos="100000">
                          <a:schemeClr val="accent1">
                            <a:gamma/>
                            <a:shade val="46275"/>
                            <a:invGamma/>
                          </a:schemeClr>
                        </a:gs>
                      </a:gsLst>
                      <a:lin ang="5400000" scaled="1"/>
                    </a:gra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75141" name="Group 37"/>
            <p:cNvGrpSpPr>
              <a:grpSpLocks/>
            </p:cNvGrpSpPr>
            <p:nvPr/>
          </p:nvGrpSpPr>
          <p:grpSpPr bwMode="auto">
            <a:xfrm>
              <a:off x="4783" y="1598"/>
              <a:ext cx="142" cy="186"/>
              <a:chOff x="4783" y="1598"/>
              <a:chExt cx="142" cy="186"/>
            </a:xfrm>
          </p:grpSpPr>
          <p:sp>
            <p:nvSpPr>
              <p:cNvPr id="175142" name="Line 38"/>
              <p:cNvSpPr>
                <a:spLocks noChangeShapeType="1"/>
              </p:cNvSpPr>
              <p:nvPr/>
            </p:nvSpPr>
            <p:spPr bwMode="auto">
              <a:xfrm>
                <a:off x="4848" y="1598"/>
                <a:ext cx="0" cy="3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75143" name="Object 39"/>
              <p:cNvGraphicFramePr>
                <a:graphicFrameLocks noChangeAspect="1"/>
              </p:cNvGraphicFramePr>
              <p:nvPr/>
            </p:nvGraphicFramePr>
            <p:xfrm>
              <a:off x="4783" y="1632"/>
              <a:ext cx="142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7511" name="Equation" r:id="rId29" imgW="228600" imgH="241200" progId="Equation.3">
                      <p:embed/>
                    </p:oleObj>
                  </mc:Choice>
                  <mc:Fallback>
                    <p:oleObj name="Equation" r:id="rId29" imgW="228600" imgH="241200" progId="Equation.3">
                      <p:embed/>
                      <p:pic>
                        <p:nvPicPr>
                          <p:cNvPr id="175143" name="Object 3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83" y="1632"/>
                            <a:ext cx="142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4244839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5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26" grpId="0" autoUpdateAnimBg="0"/>
      <p:bldP spid="175128" grpId="0" autoUpdateAnimBg="0"/>
      <p:bldP spid="175130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4953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方法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利用椭圆参数方程</a:t>
            </a:r>
          </a:p>
        </p:txBody>
      </p:sp>
      <p:graphicFrame>
        <p:nvGraphicFramePr>
          <p:cNvPr id="176131" name="Object 3"/>
          <p:cNvGraphicFramePr>
            <a:graphicFrameLocks noChangeAspect="1"/>
          </p:cNvGraphicFramePr>
          <p:nvPr>
            <p:extLst/>
          </p:nvPr>
        </p:nvGraphicFramePr>
        <p:xfrm>
          <a:off x="3962400" y="1143000"/>
          <a:ext cx="16637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4" name="Equation" r:id="rId3" imgW="1663560" imgH="1002960" progId="Equation.3">
                  <p:embed/>
                </p:oleObj>
              </mc:Choice>
              <mc:Fallback>
                <p:oleObj name="Equation" r:id="rId3" imgW="1663560" imgH="1002960" progId="Equation.3">
                  <p:embed/>
                  <p:pic>
                    <p:nvPicPr>
                      <p:cNvPr id="1761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143000"/>
                        <a:ext cx="16637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32" name="Text Box 4"/>
          <p:cNvSpPr txBox="1">
            <a:spLocks noChangeArrowheads="1"/>
          </p:cNvSpPr>
          <p:nvPr/>
        </p:nvSpPr>
        <p:spPr bwMode="auto">
          <a:xfrm>
            <a:off x="2667000" y="23764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76133" name="Object 5"/>
          <p:cNvGraphicFramePr>
            <a:graphicFrameLocks noChangeAspect="1"/>
          </p:cNvGraphicFramePr>
          <p:nvPr>
            <p:extLst/>
          </p:nvPr>
        </p:nvGraphicFramePr>
        <p:xfrm>
          <a:off x="3492500" y="2273300"/>
          <a:ext cx="22225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5" name="Equation" r:id="rId5" imgW="2222280" imgH="799920" progId="Equation.3">
                  <p:embed/>
                </p:oleObj>
              </mc:Choice>
              <mc:Fallback>
                <p:oleObj name="Equation" r:id="rId5" imgW="2222280" imgH="799920" progId="Equation.3">
                  <p:embed/>
                  <p:pic>
                    <p:nvPicPr>
                      <p:cNvPr id="1761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2273300"/>
                        <a:ext cx="22225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4" name="Object 6"/>
          <p:cNvGraphicFramePr>
            <a:graphicFrameLocks noChangeAspect="1"/>
          </p:cNvGraphicFramePr>
          <p:nvPr>
            <p:extLst/>
          </p:nvPr>
        </p:nvGraphicFramePr>
        <p:xfrm>
          <a:off x="5829300" y="2260600"/>
          <a:ext cx="3009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6" name="Equation" r:id="rId7" imgW="3009600" imgH="825480" progId="Equation.3">
                  <p:embed/>
                </p:oleObj>
              </mc:Choice>
              <mc:Fallback>
                <p:oleObj name="Equation" r:id="rId7" imgW="3009600" imgH="825480" progId="Equation.3">
                  <p:embed/>
                  <p:pic>
                    <p:nvPicPr>
                      <p:cNvPr id="1761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9300" y="2260600"/>
                        <a:ext cx="3009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5" name="Object 7"/>
          <p:cNvGraphicFramePr>
            <a:graphicFrameLocks noChangeAspect="1"/>
          </p:cNvGraphicFramePr>
          <p:nvPr>
            <p:extLst/>
          </p:nvPr>
        </p:nvGraphicFramePr>
        <p:xfrm>
          <a:off x="3797300" y="3194050"/>
          <a:ext cx="1333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7" name="Equation" r:id="rId9" imgW="1333440" imgH="520560" progId="Equation.3">
                  <p:embed/>
                </p:oleObj>
              </mc:Choice>
              <mc:Fallback>
                <p:oleObj name="Equation" r:id="rId9" imgW="1333440" imgH="520560" progId="Equation.3">
                  <p:embed/>
                  <p:pic>
                    <p:nvPicPr>
                      <p:cNvPr id="1761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7300" y="3194050"/>
                        <a:ext cx="1333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6" name="Object 8"/>
          <p:cNvGraphicFramePr>
            <a:graphicFrameLocks noChangeAspect="1"/>
          </p:cNvGraphicFramePr>
          <p:nvPr>
            <p:extLst/>
          </p:nvPr>
        </p:nvGraphicFramePr>
        <p:xfrm>
          <a:off x="5181600" y="3082925"/>
          <a:ext cx="36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8" name="Equation" r:id="rId11" imgW="368280" imgH="850680" progId="Equation.3">
                  <p:embed/>
                </p:oleObj>
              </mc:Choice>
              <mc:Fallback>
                <p:oleObj name="Equation" r:id="rId11" imgW="368280" imgH="850680" progId="Equation.3">
                  <p:embed/>
                  <p:pic>
                    <p:nvPicPr>
                      <p:cNvPr id="1761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3082925"/>
                        <a:ext cx="368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7" name="Object 9"/>
          <p:cNvGraphicFramePr>
            <a:graphicFrameLocks noChangeAspect="1"/>
          </p:cNvGraphicFramePr>
          <p:nvPr>
            <p:extLst/>
          </p:nvPr>
        </p:nvGraphicFramePr>
        <p:xfrm>
          <a:off x="3816350" y="3962400"/>
          <a:ext cx="1358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39" name="Equation" r:id="rId13" imgW="1358640" imgH="850680" progId="Equation.3">
                  <p:embed/>
                </p:oleObj>
              </mc:Choice>
              <mc:Fallback>
                <p:oleObj name="Equation" r:id="rId13" imgW="1358640" imgH="850680" progId="Equation.3">
                  <p:embed/>
                  <p:pic>
                    <p:nvPicPr>
                      <p:cNvPr id="17613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6350" y="3962400"/>
                        <a:ext cx="1358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8" name="Object 10"/>
          <p:cNvGraphicFramePr>
            <a:graphicFrameLocks noChangeAspect="1"/>
          </p:cNvGraphicFramePr>
          <p:nvPr>
            <p:extLst/>
          </p:nvPr>
        </p:nvGraphicFramePr>
        <p:xfrm>
          <a:off x="5638800" y="3317875"/>
          <a:ext cx="279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40" name="Equation" r:id="rId15" imgW="279360" imgH="304560" progId="Equation.3">
                  <p:embed/>
                </p:oleObj>
              </mc:Choice>
              <mc:Fallback>
                <p:oleObj name="Equation" r:id="rId15" imgW="279360" imgH="304560" progId="Equation.3">
                  <p:embed/>
                  <p:pic>
                    <p:nvPicPr>
                      <p:cNvPr id="17613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17875"/>
                        <a:ext cx="279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9" name="Object 11"/>
          <p:cNvGraphicFramePr>
            <a:graphicFrameLocks noChangeAspect="1"/>
          </p:cNvGraphicFramePr>
          <p:nvPr>
            <p:extLst/>
          </p:nvPr>
        </p:nvGraphicFramePr>
        <p:xfrm>
          <a:off x="6819900" y="2116139"/>
          <a:ext cx="190500" cy="1017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41" name="Equation" r:id="rId17" imgW="203040" imgH="1066680" progId="Equation.3">
                  <p:embed/>
                </p:oleObj>
              </mc:Choice>
              <mc:Fallback>
                <p:oleObj name="Equation" r:id="rId17" imgW="203040" imgH="1066680" progId="Equation.3">
                  <p:embed/>
                  <p:pic>
                    <p:nvPicPr>
                      <p:cNvPr id="1761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9900" y="2116139"/>
                        <a:ext cx="190500" cy="1017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40" name="Text Box 12"/>
          <p:cNvSpPr txBox="1">
            <a:spLocks noChangeArrowheads="1"/>
          </p:cNvSpPr>
          <p:nvPr/>
        </p:nvSpPr>
        <p:spPr bwMode="auto">
          <a:xfrm>
            <a:off x="2017714" y="5087938"/>
            <a:ext cx="69992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特别当</a:t>
            </a:r>
            <a:r>
              <a:rPr lang="en-US" altLang="zh-CN" i="1">
                <a:solidFill>
                  <a:srgbClr val="000000"/>
                </a:solidFill>
              </a:rPr>
              <a:t>b </a:t>
            </a:r>
            <a:r>
              <a:rPr lang="en-US" altLang="zh-CN">
                <a:solidFill>
                  <a:srgbClr val="000000"/>
                </a:solidFill>
              </a:rPr>
              <a:t>=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就得半径为</a:t>
            </a:r>
            <a:r>
              <a:rPr lang="en-US" altLang="zh-CN" i="1">
                <a:solidFill>
                  <a:srgbClr val="000000"/>
                </a:solidFill>
              </a:rPr>
              <a:t>a </a:t>
            </a:r>
            <a:r>
              <a:rPr lang="zh-CN" altLang="en-US">
                <a:solidFill>
                  <a:srgbClr val="000000"/>
                </a:solidFill>
              </a:rPr>
              <a:t>的球体的体积</a:t>
            </a:r>
            <a:endParaRPr lang="zh-CN" altLang="en-US" i="1">
              <a:solidFill>
                <a:srgbClr val="000000"/>
              </a:solidFill>
            </a:endParaRPr>
          </a:p>
        </p:txBody>
      </p:sp>
      <p:graphicFrame>
        <p:nvGraphicFramePr>
          <p:cNvPr id="176141" name="Object 13"/>
          <p:cNvGraphicFramePr>
            <a:graphicFrameLocks noChangeAspect="1"/>
          </p:cNvGraphicFramePr>
          <p:nvPr>
            <p:extLst/>
          </p:nvPr>
        </p:nvGraphicFramePr>
        <p:xfrm>
          <a:off x="8813800" y="4876800"/>
          <a:ext cx="1003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542" name="Equation" r:id="rId19" imgW="1002960" imgH="850680" progId="Equation.3">
                  <p:embed/>
                </p:oleObj>
              </mc:Choice>
              <mc:Fallback>
                <p:oleObj name="Equation" r:id="rId19" imgW="1002960" imgH="850680" progId="Equation.3">
                  <p:embed/>
                  <p:pic>
                    <p:nvPicPr>
                      <p:cNvPr id="1761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13800" y="4876800"/>
                        <a:ext cx="1003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6166" name="Group 38"/>
          <p:cNvGrpSpPr>
            <a:grpSpLocks/>
          </p:cNvGrpSpPr>
          <p:nvPr/>
        </p:nvGrpSpPr>
        <p:grpSpPr bwMode="auto">
          <a:xfrm>
            <a:off x="7162801" y="304800"/>
            <a:ext cx="3243263" cy="1752600"/>
            <a:chOff x="3573" y="855"/>
            <a:chExt cx="2043" cy="1104"/>
          </a:xfrm>
        </p:grpSpPr>
        <p:grpSp>
          <p:nvGrpSpPr>
            <p:cNvPr id="176142" name="Group 14"/>
            <p:cNvGrpSpPr>
              <a:grpSpLocks/>
            </p:cNvGrpSpPr>
            <p:nvPr/>
          </p:nvGrpSpPr>
          <p:grpSpPr bwMode="auto">
            <a:xfrm>
              <a:off x="3573" y="855"/>
              <a:ext cx="2043" cy="1104"/>
              <a:chOff x="3573" y="912"/>
              <a:chExt cx="2043" cy="1104"/>
            </a:xfrm>
          </p:grpSpPr>
          <p:graphicFrame>
            <p:nvGraphicFramePr>
              <p:cNvPr id="176143" name="Object 1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80" y="1632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8543" name="Equation" r:id="rId21" imgW="228600" imgH="241200" progId="Equation.3">
                      <p:embed/>
                    </p:oleObj>
                  </mc:Choice>
                  <mc:Fallback>
                    <p:oleObj name="Equation" r:id="rId21" imgW="228600" imgH="241200" progId="Equation.3">
                      <p:embed/>
                      <p:pic>
                        <p:nvPicPr>
                          <p:cNvPr id="176143" name="Object 1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0" y="1632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76144" name="Line 16"/>
              <p:cNvSpPr>
                <a:spLocks noChangeShapeType="1"/>
              </p:cNvSpPr>
              <p:nvPr/>
            </p:nvSpPr>
            <p:spPr bwMode="auto">
              <a:xfrm>
                <a:off x="3573" y="1632"/>
                <a:ext cx="1995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76145" name="Line 17"/>
              <p:cNvSpPr>
                <a:spLocks noChangeShapeType="1"/>
              </p:cNvSpPr>
              <p:nvPr/>
            </p:nvSpPr>
            <p:spPr bwMode="auto">
              <a:xfrm flipV="1">
                <a:off x="4464" y="912"/>
                <a:ext cx="0" cy="1104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76146" name="Object 1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64" y="95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8544" name="Equation" r:id="rId23" imgW="241200" imgH="317160" progId="Equation.3">
                      <p:embed/>
                    </p:oleObj>
                  </mc:Choice>
                  <mc:Fallback>
                    <p:oleObj name="Equation" r:id="rId23" imgW="241200" imgH="317160" progId="Equation.3">
                      <p:embed/>
                      <p:pic>
                        <p:nvPicPr>
                          <p:cNvPr id="176146" name="Object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64" y="95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76147" name="Object 1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72" y="1672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8545" name="Equation" r:id="rId25" imgW="228600" imgH="241200" progId="Equation.3">
                      <p:embed/>
                    </p:oleObj>
                  </mc:Choice>
                  <mc:Fallback>
                    <p:oleObj name="Equation" r:id="rId25" imgW="228600" imgH="241200" progId="Equation.3">
                      <p:embed/>
                      <p:pic>
                        <p:nvPicPr>
                          <p:cNvPr id="176147" name="Object 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72" y="1672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76148" name="Object 2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20" y="1088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8546" name="Equation" r:id="rId27" imgW="215640" imgH="330120" progId="Equation.3">
                      <p:embed/>
                    </p:oleObj>
                  </mc:Choice>
                  <mc:Fallback>
                    <p:oleObj name="Equation" r:id="rId27" imgW="215640" imgH="330120" progId="Equation.3">
                      <p:embed/>
                      <p:pic>
                        <p:nvPicPr>
                          <p:cNvPr id="176148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20" y="1088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76149" name="Oval 21"/>
              <p:cNvSpPr>
                <a:spLocks noChangeArrowheads="1"/>
              </p:cNvSpPr>
              <p:nvPr/>
            </p:nvSpPr>
            <p:spPr bwMode="auto">
              <a:xfrm>
                <a:off x="3648" y="1344"/>
                <a:ext cx="1632" cy="57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 eaLnBrk="1" hangingPunct="1"/>
                <a:endParaRPr lang="zh-CN" altLang="zh-CN" sz="320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76150" name="Group 22"/>
            <p:cNvGrpSpPr>
              <a:grpSpLocks/>
            </p:cNvGrpSpPr>
            <p:nvPr/>
          </p:nvGrpSpPr>
          <p:grpSpPr bwMode="auto">
            <a:xfrm>
              <a:off x="3649" y="1287"/>
              <a:ext cx="1632" cy="577"/>
              <a:chOff x="3649" y="1344"/>
              <a:chExt cx="1632" cy="577"/>
            </a:xfrm>
          </p:grpSpPr>
          <p:grpSp>
            <p:nvGrpSpPr>
              <p:cNvPr id="176151" name="Group 23"/>
              <p:cNvGrpSpPr>
                <a:grpSpLocks/>
              </p:cNvGrpSpPr>
              <p:nvPr/>
            </p:nvGrpSpPr>
            <p:grpSpPr bwMode="auto">
              <a:xfrm>
                <a:off x="3649" y="1344"/>
                <a:ext cx="1632" cy="577"/>
                <a:chOff x="3649" y="1344"/>
                <a:chExt cx="1632" cy="577"/>
              </a:xfrm>
            </p:grpSpPr>
            <p:sp>
              <p:nvSpPr>
                <p:cNvPr id="176152" name="Oval 24"/>
                <p:cNvSpPr>
                  <a:spLocks noChangeArrowheads="1"/>
                </p:cNvSpPr>
                <p:nvPr/>
              </p:nvSpPr>
              <p:spPr bwMode="auto">
                <a:xfrm>
                  <a:off x="3649" y="1344"/>
                  <a:ext cx="1632" cy="576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CC6600"/>
                    </a:gs>
                    <a:gs pos="100000">
                      <a:srgbClr val="CC6600">
                        <a:gamma/>
                        <a:shade val="46275"/>
                        <a:invGamma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3175">
                  <a:solidFill>
                    <a:srgbClr val="99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algn="ctr" eaLnBrk="1" hangingPunct="1"/>
                  <a:endParaRPr lang="zh-CN" altLang="zh-CN" sz="320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6153" name="Line 25"/>
                <p:cNvSpPr>
                  <a:spLocks noChangeShapeType="1"/>
                </p:cNvSpPr>
                <p:nvPr/>
              </p:nvSpPr>
              <p:spPr bwMode="auto">
                <a:xfrm>
                  <a:off x="3649" y="1632"/>
                  <a:ext cx="1632" cy="0"/>
                </a:xfrm>
                <a:prstGeom prst="line">
                  <a:avLst/>
                </a:prstGeom>
                <a:noFill/>
                <a:ln w="19050">
                  <a:solidFill>
                    <a:srgbClr val="CC99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76154" name="Group 26"/>
                <p:cNvGrpSpPr>
                  <a:grpSpLocks/>
                </p:cNvGrpSpPr>
                <p:nvPr/>
              </p:nvGrpSpPr>
              <p:grpSpPr bwMode="auto">
                <a:xfrm>
                  <a:off x="4288" y="1344"/>
                  <a:ext cx="320" cy="577"/>
                  <a:chOff x="4232" y="2976"/>
                  <a:chExt cx="320" cy="577"/>
                </a:xfrm>
              </p:grpSpPr>
              <p:sp>
                <p:nvSpPr>
                  <p:cNvPr id="176155" name="Arc 27"/>
                  <p:cNvSpPr>
                    <a:spLocks/>
                  </p:cNvSpPr>
                  <p:nvPr/>
                </p:nvSpPr>
                <p:spPr bwMode="auto">
                  <a:xfrm>
                    <a:off x="4368" y="2976"/>
                    <a:ext cx="184" cy="577"/>
                  </a:xfrm>
                  <a:custGeom>
                    <a:avLst/>
                    <a:gdLst>
                      <a:gd name="G0" fmla="+- 5809 0 0"/>
                      <a:gd name="G1" fmla="+- 21600 0 0"/>
                      <a:gd name="G2" fmla="+- 21600 0 0"/>
                      <a:gd name="T0" fmla="*/ 5809 w 27409"/>
                      <a:gd name="T1" fmla="*/ 0 h 43200"/>
                      <a:gd name="T2" fmla="*/ 0 w 27409"/>
                      <a:gd name="T3" fmla="*/ 42404 h 43200"/>
                      <a:gd name="T4" fmla="*/ 5809 w 27409"/>
                      <a:gd name="T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7409" h="43200" fill="none" extrusionOk="0">
                        <a:moveTo>
                          <a:pt x="5809" y="0"/>
                        </a:moveTo>
                        <a:cubicBezTo>
                          <a:pt x="17738" y="0"/>
                          <a:pt x="27409" y="9670"/>
                          <a:pt x="27409" y="21600"/>
                        </a:cubicBezTo>
                        <a:cubicBezTo>
                          <a:pt x="27409" y="33529"/>
                          <a:pt x="17738" y="43200"/>
                          <a:pt x="5809" y="43200"/>
                        </a:cubicBezTo>
                        <a:cubicBezTo>
                          <a:pt x="3845" y="43199"/>
                          <a:pt x="1891" y="42932"/>
                          <a:pt x="-1" y="42404"/>
                        </a:cubicBezTo>
                      </a:path>
                      <a:path w="27409" h="43200" stroke="0" extrusionOk="0">
                        <a:moveTo>
                          <a:pt x="5809" y="0"/>
                        </a:moveTo>
                        <a:cubicBezTo>
                          <a:pt x="17738" y="0"/>
                          <a:pt x="27409" y="9670"/>
                          <a:pt x="27409" y="21600"/>
                        </a:cubicBezTo>
                        <a:cubicBezTo>
                          <a:pt x="27409" y="33529"/>
                          <a:pt x="17738" y="43200"/>
                          <a:pt x="5809" y="43200"/>
                        </a:cubicBezTo>
                        <a:cubicBezTo>
                          <a:pt x="3845" y="43199"/>
                          <a:pt x="1891" y="42932"/>
                          <a:pt x="-1" y="42404"/>
                        </a:cubicBezTo>
                        <a:lnTo>
                          <a:pt x="5809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prstDash val="dash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76156" name="Arc 28"/>
                  <p:cNvSpPr>
                    <a:spLocks/>
                  </p:cNvSpPr>
                  <p:nvPr/>
                </p:nvSpPr>
                <p:spPr bwMode="auto">
                  <a:xfrm rot="10800000">
                    <a:off x="4232" y="2976"/>
                    <a:ext cx="184" cy="577"/>
                  </a:xfrm>
                  <a:custGeom>
                    <a:avLst/>
                    <a:gdLst>
                      <a:gd name="G0" fmla="+- 5809 0 0"/>
                      <a:gd name="G1" fmla="+- 21600 0 0"/>
                      <a:gd name="G2" fmla="+- 21600 0 0"/>
                      <a:gd name="T0" fmla="*/ 5809 w 27409"/>
                      <a:gd name="T1" fmla="*/ 0 h 43200"/>
                      <a:gd name="T2" fmla="*/ 0 w 27409"/>
                      <a:gd name="T3" fmla="*/ 42404 h 43200"/>
                      <a:gd name="T4" fmla="*/ 5809 w 27409"/>
                      <a:gd name="T5" fmla="*/ 21600 h 432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7409" h="43200" fill="none" extrusionOk="0">
                        <a:moveTo>
                          <a:pt x="5809" y="0"/>
                        </a:moveTo>
                        <a:cubicBezTo>
                          <a:pt x="17738" y="0"/>
                          <a:pt x="27409" y="9670"/>
                          <a:pt x="27409" y="21600"/>
                        </a:cubicBezTo>
                        <a:cubicBezTo>
                          <a:pt x="27409" y="33529"/>
                          <a:pt x="17738" y="43200"/>
                          <a:pt x="5809" y="43200"/>
                        </a:cubicBezTo>
                        <a:cubicBezTo>
                          <a:pt x="3845" y="43199"/>
                          <a:pt x="1891" y="42932"/>
                          <a:pt x="-1" y="42404"/>
                        </a:cubicBezTo>
                      </a:path>
                      <a:path w="27409" h="43200" stroke="0" extrusionOk="0">
                        <a:moveTo>
                          <a:pt x="5809" y="0"/>
                        </a:moveTo>
                        <a:cubicBezTo>
                          <a:pt x="17738" y="0"/>
                          <a:pt x="27409" y="9670"/>
                          <a:pt x="27409" y="21600"/>
                        </a:cubicBezTo>
                        <a:cubicBezTo>
                          <a:pt x="27409" y="33529"/>
                          <a:pt x="17738" y="43200"/>
                          <a:pt x="5809" y="43200"/>
                        </a:cubicBezTo>
                        <a:cubicBezTo>
                          <a:pt x="3845" y="43199"/>
                          <a:pt x="1891" y="42932"/>
                          <a:pt x="-1" y="42404"/>
                        </a:cubicBezTo>
                        <a:lnTo>
                          <a:pt x="5809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</p:grpSp>
          <p:sp>
            <p:nvSpPr>
              <p:cNvPr id="176157" name="Line 29"/>
              <p:cNvSpPr>
                <a:spLocks noChangeShapeType="1"/>
              </p:cNvSpPr>
              <p:nvPr/>
            </p:nvSpPr>
            <p:spPr bwMode="auto">
              <a:xfrm>
                <a:off x="4465" y="1344"/>
                <a:ext cx="0" cy="576"/>
              </a:xfrm>
              <a:prstGeom prst="line">
                <a:avLst/>
              </a:prstGeom>
              <a:noFill/>
              <a:ln w="12700">
                <a:solidFill>
                  <a:srgbClr val="CC99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176158" name="Object 30"/>
            <p:cNvGraphicFramePr>
              <a:graphicFrameLocks noChangeAspect="1"/>
            </p:cNvGraphicFramePr>
            <p:nvPr/>
          </p:nvGraphicFramePr>
          <p:xfrm>
            <a:off x="4272" y="1576"/>
            <a:ext cx="19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8547" name="Equation" r:id="rId29" imgW="304560" imgH="317160" progId="Equation.3">
                    <p:embed/>
                  </p:oleObj>
                </mc:Choice>
                <mc:Fallback>
                  <p:oleObj name="Equation" r:id="rId29" imgW="304560" imgH="317160" progId="Equation.3">
                    <p:embed/>
                    <p:pic>
                      <p:nvPicPr>
                        <p:cNvPr id="176158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1576"/>
                          <a:ext cx="19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76159" name="Group 31"/>
            <p:cNvGrpSpPr>
              <a:grpSpLocks/>
            </p:cNvGrpSpPr>
            <p:nvPr/>
          </p:nvGrpSpPr>
          <p:grpSpPr bwMode="auto">
            <a:xfrm>
              <a:off x="4740" y="1325"/>
              <a:ext cx="216" cy="505"/>
              <a:chOff x="4740" y="1382"/>
              <a:chExt cx="216" cy="505"/>
            </a:xfrm>
          </p:grpSpPr>
          <p:grpSp>
            <p:nvGrpSpPr>
              <p:cNvPr id="176160" name="Group 32"/>
              <p:cNvGrpSpPr>
                <a:grpSpLocks/>
              </p:cNvGrpSpPr>
              <p:nvPr/>
            </p:nvGrpSpPr>
            <p:grpSpPr bwMode="auto">
              <a:xfrm>
                <a:off x="4740" y="1382"/>
                <a:ext cx="216" cy="505"/>
                <a:chOff x="4740" y="1367"/>
                <a:chExt cx="216" cy="505"/>
              </a:xfrm>
            </p:grpSpPr>
            <p:sp>
              <p:nvSpPr>
                <p:cNvPr id="176161" name="Arc 33"/>
                <p:cNvSpPr>
                  <a:spLocks/>
                </p:cNvSpPr>
                <p:nvPr/>
              </p:nvSpPr>
              <p:spPr bwMode="auto">
                <a:xfrm rot="10800000">
                  <a:off x="4740" y="1367"/>
                  <a:ext cx="108" cy="505"/>
                </a:xfrm>
                <a:custGeom>
                  <a:avLst/>
                  <a:gdLst>
                    <a:gd name="G0" fmla="+- 0 0 0"/>
                    <a:gd name="G1" fmla="+- 21597 0 0"/>
                    <a:gd name="G2" fmla="+- 21600 0 0"/>
                    <a:gd name="T0" fmla="*/ 376 w 21600"/>
                    <a:gd name="T1" fmla="*/ 0 h 42756"/>
                    <a:gd name="T2" fmla="*/ 4341 w 21600"/>
                    <a:gd name="T3" fmla="*/ 42756 h 42756"/>
                    <a:gd name="T4" fmla="*/ 0 w 21600"/>
                    <a:gd name="T5" fmla="*/ 21597 h 427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2756" fill="none" extrusionOk="0">
                      <a:moveTo>
                        <a:pt x="375" y="0"/>
                      </a:moveTo>
                      <a:cubicBezTo>
                        <a:pt x="12156" y="205"/>
                        <a:pt x="21600" y="9814"/>
                        <a:pt x="21600" y="21597"/>
                      </a:cubicBezTo>
                      <a:cubicBezTo>
                        <a:pt x="21600" y="31853"/>
                        <a:pt x="14387" y="40695"/>
                        <a:pt x="4341" y="42756"/>
                      </a:cubicBezTo>
                    </a:path>
                    <a:path w="21600" h="42756" stroke="0" extrusionOk="0">
                      <a:moveTo>
                        <a:pt x="375" y="0"/>
                      </a:moveTo>
                      <a:cubicBezTo>
                        <a:pt x="12156" y="205"/>
                        <a:pt x="21600" y="9814"/>
                        <a:pt x="21600" y="21597"/>
                      </a:cubicBezTo>
                      <a:cubicBezTo>
                        <a:pt x="21600" y="31853"/>
                        <a:pt x="14387" y="40695"/>
                        <a:pt x="4341" y="42756"/>
                      </a:cubicBezTo>
                      <a:lnTo>
                        <a:pt x="0" y="21597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>
                              <a:gamma/>
                              <a:shade val="46275"/>
                              <a:invGamma/>
                            </a:schemeClr>
                          </a:gs>
                          <a:gs pos="50000">
                            <a:schemeClr val="accent1"/>
                          </a:gs>
                          <a:gs pos="100000">
                            <a:schemeClr val="accent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5400000" scaled="1"/>
                      </a:gra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76162" name="Arc 34"/>
                <p:cNvSpPr>
                  <a:spLocks/>
                </p:cNvSpPr>
                <p:nvPr/>
              </p:nvSpPr>
              <p:spPr bwMode="auto">
                <a:xfrm rot="10800000" flipH="1">
                  <a:off x="4848" y="1367"/>
                  <a:ext cx="108" cy="505"/>
                </a:xfrm>
                <a:custGeom>
                  <a:avLst/>
                  <a:gdLst>
                    <a:gd name="G0" fmla="+- 0 0 0"/>
                    <a:gd name="G1" fmla="+- 21597 0 0"/>
                    <a:gd name="G2" fmla="+- 21600 0 0"/>
                    <a:gd name="T0" fmla="*/ 376 w 21600"/>
                    <a:gd name="T1" fmla="*/ 0 h 42756"/>
                    <a:gd name="T2" fmla="*/ 4341 w 21600"/>
                    <a:gd name="T3" fmla="*/ 42756 h 42756"/>
                    <a:gd name="T4" fmla="*/ 0 w 21600"/>
                    <a:gd name="T5" fmla="*/ 21597 h 427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42756" fill="none" extrusionOk="0">
                      <a:moveTo>
                        <a:pt x="375" y="0"/>
                      </a:moveTo>
                      <a:cubicBezTo>
                        <a:pt x="12156" y="205"/>
                        <a:pt x="21600" y="9814"/>
                        <a:pt x="21600" y="21597"/>
                      </a:cubicBezTo>
                      <a:cubicBezTo>
                        <a:pt x="21600" y="31853"/>
                        <a:pt x="14387" y="40695"/>
                        <a:pt x="4341" y="42756"/>
                      </a:cubicBezTo>
                    </a:path>
                    <a:path w="21600" h="42756" stroke="0" extrusionOk="0">
                      <a:moveTo>
                        <a:pt x="375" y="0"/>
                      </a:moveTo>
                      <a:cubicBezTo>
                        <a:pt x="12156" y="205"/>
                        <a:pt x="21600" y="9814"/>
                        <a:pt x="21600" y="21597"/>
                      </a:cubicBezTo>
                      <a:cubicBezTo>
                        <a:pt x="21600" y="31853"/>
                        <a:pt x="14387" y="40695"/>
                        <a:pt x="4341" y="42756"/>
                      </a:cubicBezTo>
                      <a:lnTo>
                        <a:pt x="0" y="21597"/>
                      </a:lnTo>
                      <a:close/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gradFill rotWithShape="0">
                        <a:gsLst>
                          <a:gs pos="0">
                            <a:schemeClr val="accent1">
                              <a:gamma/>
                              <a:shade val="46275"/>
                              <a:invGamma/>
                            </a:schemeClr>
                          </a:gs>
                          <a:gs pos="50000">
                            <a:schemeClr val="accent1"/>
                          </a:gs>
                          <a:gs pos="100000">
                            <a:schemeClr val="accent1">
                              <a:gamma/>
                              <a:shade val="46275"/>
                              <a:invGamma/>
                            </a:schemeClr>
                          </a:gs>
                        </a:gsLst>
                        <a:lin ang="5400000" scaled="1"/>
                      </a:gra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176163" name="Group 35"/>
              <p:cNvGrpSpPr>
                <a:grpSpLocks/>
              </p:cNvGrpSpPr>
              <p:nvPr/>
            </p:nvGrpSpPr>
            <p:grpSpPr bwMode="auto">
              <a:xfrm>
                <a:off x="4783" y="1598"/>
                <a:ext cx="142" cy="186"/>
                <a:chOff x="4783" y="1598"/>
                <a:chExt cx="142" cy="186"/>
              </a:xfrm>
            </p:grpSpPr>
            <p:sp>
              <p:nvSpPr>
                <p:cNvPr id="176164" name="Line 36"/>
                <p:cNvSpPr>
                  <a:spLocks noChangeShapeType="1"/>
                </p:cNvSpPr>
                <p:nvPr/>
              </p:nvSpPr>
              <p:spPr bwMode="auto">
                <a:xfrm>
                  <a:off x="4848" y="1598"/>
                  <a:ext cx="0" cy="3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176165" name="Object 37"/>
                <p:cNvGraphicFramePr>
                  <a:graphicFrameLocks noChangeAspect="1"/>
                </p:cNvGraphicFramePr>
                <p:nvPr/>
              </p:nvGraphicFramePr>
              <p:xfrm>
                <a:off x="4783" y="1632"/>
                <a:ext cx="142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28548" name="Equation" r:id="rId31" imgW="228600" imgH="241200" progId="Equation.3">
                        <p:embed/>
                      </p:oleObj>
                    </mc:Choice>
                    <mc:Fallback>
                      <p:oleObj name="Equation" r:id="rId31" imgW="228600" imgH="241200" progId="Equation.3">
                        <p:embed/>
                        <p:pic>
                          <p:nvPicPr>
                            <p:cNvPr id="176165" name="Object 3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3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783" y="1632"/>
                              <a:ext cx="142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</p:spTree>
    <p:extLst>
      <p:ext uri="{BB962C8B-B14F-4D97-AF65-F5344CB8AC3E}">
        <p14:creationId xmlns:p14="http://schemas.microsoft.com/office/powerpoint/2010/main" val="41549544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6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6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6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6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6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6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6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6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6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6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2" grpId="0" autoUpdateAnimBg="0"/>
      <p:bldP spid="176140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7154" name="Object 2"/>
          <p:cNvGraphicFramePr>
            <a:graphicFrameLocks noChangeAspect="1"/>
          </p:cNvGraphicFramePr>
          <p:nvPr>
            <p:extLst/>
          </p:nvPr>
        </p:nvGraphicFramePr>
        <p:xfrm>
          <a:off x="9593263" y="2944813"/>
          <a:ext cx="608012" cy="33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42" name="Equation" r:id="rId3" imgW="711000" imgH="393480" progId="Equation.3">
                  <p:embed/>
                </p:oleObj>
              </mc:Choice>
              <mc:Fallback>
                <p:oleObj name="Equation" r:id="rId3" imgW="711000" imgH="393480" progId="Equation.3">
                  <p:embed/>
                  <p:pic>
                    <p:nvPicPr>
                      <p:cNvPr id="17715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3263" y="2944813"/>
                        <a:ext cx="608012" cy="334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7155" name="Group 3"/>
          <p:cNvGrpSpPr>
            <a:grpSpLocks/>
          </p:cNvGrpSpPr>
          <p:nvPr/>
        </p:nvGrpSpPr>
        <p:grpSpPr bwMode="auto">
          <a:xfrm>
            <a:off x="7543800" y="2044700"/>
            <a:ext cx="2928938" cy="1225550"/>
            <a:chOff x="3792" y="1288"/>
            <a:chExt cx="1845" cy="772"/>
          </a:xfrm>
        </p:grpSpPr>
        <p:graphicFrame>
          <p:nvGraphicFramePr>
            <p:cNvPr id="177156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5493" y="1893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643" name="Equation" r:id="rId5" imgW="228600" imgH="241200" progId="Equation.3">
                    <p:embed/>
                  </p:oleObj>
                </mc:Choice>
                <mc:Fallback>
                  <p:oleObj name="Equation" r:id="rId5" imgW="228600" imgH="241200" progId="Equation.3">
                    <p:embed/>
                    <p:pic>
                      <p:nvPicPr>
                        <p:cNvPr id="177156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93" y="1893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7157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3800" y="1288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644" name="Equation" r:id="rId7" imgW="241200" imgH="317160" progId="Equation.3">
                    <p:embed/>
                  </p:oleObj>
                </mc:Choice>
                <mc:Fallback>
                  <p:oleObj name="Equation" r:id="rId7" imgW="241200" imgH="317160" progId="Equation.3">
                    <p:embed/>
                    <p:pic>
                      <p:nvPicPr>
                        <p:cNvPr id="177157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0" y="1288"/>
                          <a:ext cx="15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7158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3792" y="186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645" name="Equation" r:id="rId9" imgW="304560" imgH="317160" progId="Equation.3">
                    <p:embed/>
                  </p:oleObj>
                </mc:Choice>
                <mc:Fallback>
                  <p:oleObj name="Equation" r:id="rId9" imgW="304560" imgH="317160" progId="Equation.3">
                    <p:embed/>
                    <p:pic>
                      <p:nvPicPr>
                        <p:cNvPr id="177158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1860"/>
                          <a:ext cx="19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7159" name="Line 7"/>
            <p:cNvSpPr>
              <a:spLocks noChangeShapeType="1"/>
            </p:cNvSpPr>
            <p:nvPr/>
          </p:nvSpPr>
          <p:spPr bwMode="auto">
            <a:xfrm>
              <a:off x="3890" y="1853"/>
              <a:ext cx="169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77160" name="Line 8"/>
            <p:cNvSpPr>
              <a:spLocks noChangeShapeType="1"/>
            </p:cNvSpPr>
            <p:nvPr/>
          </p:nvSpPr>
          <p:spPr bwMode="auto">
            <a:xfrm flipV="1">
              <a:off x="3976" y="1288"/>
              <a:ext cx="0" cy="69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77161" name="Rectangle 9"/>
          <p:cNvSpPr>
            <a:spLocks noGrp="1" noChangeArrowheads="1"/>
          </p:cNvSpPr>
          <p:nvPr>
            <p:ph type="title"/>
          </p:nvPr>
        </p:nvSpPr>
        <p:spPr>
          <a:xfrm>
            <a:off x="2063750" y="368300"/>
            <a:ext cx="26606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16.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计算摆线</a:t>
            </a:r>
          </a:p>
        </p:txBody>
      </p:sp>
      <p:graphicFrame>
        <p:nvGraphicFramePr>
          <p:cNvPr id="177162" name="Object 10"/>
          <p:cNvGraphicFramePr>
            <a:graphicFrameLocks noChangeAspect="1"/>
          </p:cNvGraphicFramePr>
          <p:nvPr>
            <p:extLst/>
          </p:nvPr>
        </p:nvGraphicFramePr>
        <p:xfrm>
          <a:off x="4464051" y="247650"/>
          <a:ext cx="23606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46" name="Equation" r:id="rId11" imgW="2361960" imgH="863280" progId="Equation.3">
                  <p:embed/>
                </p:oleObj>
              </mc:Choice>
              <mc:Fallback>
                <p:oleObj name="Equation" r:id="rId11" imgW="2361960" imgH="863280" progId="Equation.3">
                  <p:embed/>
                  <p:pic>
                    <p:nvPicPr>
                      <p:cNvPr id="17716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4051" y="247650"/>
                        <a:ext cx="236061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63" name="Object 11"/>
          <p:cNvGraphicFramePr>
            <a:graphicFrameLocks noChangeAspect="1"/>
          </p:cNvGraphicFramePr>
          <p:nvPr>
            <p:extLst/>
          </p:nvPr>
        </p:nvGraphicFramePr>
        <p:xfrm>
          <a:off x="6934200" y="4445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47" name="Equation" r:id="rId13" imgW="1028520" imgH="406080" progId="Equation.3">
                  <p:embed/>
                </p:oleObj>
              </mc:Choice>
              <mc:Fallback>
                <p:oleObj name="Equation" r:id="rId13" imgW="1028520" imgH="406080" progId="Equation.3">
                  <p:embed/>
                  <p:pic>
                    <p:nvPicPr>
                      <p:cNvPr id="1771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445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64" name="Text Box 12"/>
          <p:cNvSpPr txBox="1">
            <a:spLocks noChangeArrowheads="1"/>
          </p:cNvSpPr>
          <p:nvPr/>
        </p:nvSpPr>
        <p:spPr bwMode="auto">
          <a:xfrm>
            <a:off x="7886700" y="3683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的一拱与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77165" name="Text Box 13"/>
          <p:cNvSpPr txBox="1">
            <a:spLocks noChangeArrowheads="1"/>
          </p:cNvSpPr>
          <p:nvPr/>
        </p:nvSpPr>
        <p:spPr bwMode="auto">
          <a:xfrm>
            <a:off x="1685926" y="1220788"/>
            <a:ext cx="86010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所围成的图形分别绕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 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轴旋转而成的立体体积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77166" name="Text Box 14"/>
          <p:cNvSpPr txBox="1">
            <a:spLocks noChangeArrowheads="1"/>
          </p:cNvSpPr>
          <p:nvPr/>
        </p:nvSpPr>
        <p:spPr bwMode="auto">
          <a:xfrm>
            <a:off x="2063750" y="1816101"/>
            <a:ext cx="4794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绕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轴旋转而成的体积为</a:t>
            </a:r>
          </a:p>
        </p:txBody>
      </p:sp>
      <p:graphicFrame>
        <p:nvGraphicFramePr>
          <p:cNvPr id="177167" name="Object 15"/>
          <p:cNvGraphicFramePr>
            <a:graphicFrameLocks noChangeAspect="1"/>
          </p:cNvGraphicFramePr>
          <p:nvPr>
            <p:extLst/>
          </p:nvPr>
        </p:nvGraphicFramePr>
        <p:xfrm>
          <a:off x="1817688" y="2400300"/>
          <a:ext cx="26019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48" name="Equation" r:id="rId15" imgW="2603160" imgH="825480" progId="Equation.3">
                  <p:embed/>
                </p:oleObj>
              </mc:Choice>
              <mc:Fallback>
                <p:oleObj name="Equation" r:id="rId15" imgW="2603160" imgH="825480" progId="Equation.3">
                  <p:embed/>
                  <p:pic>
                    <p:nvPicPr>
                      <p:cNvPr id="17716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7688" y="2400300"/>
                        <a:ext cx="26019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68" name="Text Box 16"/>
          <p:cNvSpPr txBox="1">
            <a:spLocks noChangeArrowheads="1"/>
          </p:cNvSpPr>
          <p:nvPr/>
        </p:nvSpPr>
        <p:spPr bwMode="auto">
          <a:xfrm>
            <a:off x="8229600" y="33528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利用对称性 </a:t>
            </a:r>
          </a:p>
        </p:txBody>
      </p:sp>
      <p:graphicFrame>
        <p:nvGraphicFramePr>
          <p:cNvPr id="177169" name="Object 17"/>
          <p:cNvGraphicFramePr>
            <a:graphicFrameLocks noChangeAspect="1"/>
          </p:cNvGraphicFramePr>
          <p:nvPr>
            <p:extLst/>
          </p:nvPr>
        </p:nvGraphicFramePr>
        <p:xfrm>
          <a:off x="2243138" y="3276600"/>
          <a:ext cx="32623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49" name="Equation" r:id="rId17" imgW="3263760" imgH="825480" progId="Equation.3">
                  <p:embed/>
                </p:oleObj>
              </mc:Choice>
              <mc:Fallback>
                <p:oleObj name="Equation" r:id="rId17" imgW="3263760" imgH="825480" progId="Equation.3">
                  <p:embed/>
                  <p:pic>
                    <p:nvPicPr>
                      <p:cNvPr id="17716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3276600"/>
                        <a:ext cx="32623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70" name="Object 18"/>
          <p:cNvGraphicFramePr>
            <a:graphicFrameLocks noChangeAspect="1"/>
          </p:cNvGraphicFramePr>
          <p:nvPr>
            <p:extLst/>
          </p:nvPr>
        </p:nvGraphicFramePr>
        <p:xfrm>
          <a:off x="5562600" y="3467100"/>
          <a:ext cx="1993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50" name="Equation" r:id="rId19" imgW="1993680" imgH="406080" progId="Equation.3">
                  <p:embed/>
                </p:oleObj>
              </mc:Choice>
              <mc:Fallback>
                <p:oleObj name="Equation" r:id="rId19" imgW="1993680" imgH="406080" progId="Equation.3">
                  <p:embed/>
                  <p:pic>
                    <p:nvPicPr>
                      <p:cNvPr id="1771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467100"/>
                        <a:ext cx="1993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71" name="Object 19"/>
          <p:cNvGraphicFramePr>
            <a:graphicFrameLocks noChangeAspect="1"/>
          </p:cNvGraphicFramePr>
          <p:nvPr>
            <p:extLst/>
          </p:nvPr>
        </p:nvGraphicFramePr>
        <p:xfrm>
          <a:off x="2243138" y="4051300"/>
          <a:ext cx="34909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51" name="Equation" r:id="rId21" imgW="3492360" imgH="825480" progId="Equation.3">
                  <p:embed/>
                </p:oleObj>
              </mc:Choice>
              <mc:Fallback>
                <p:oleObj name="Equation" r:id="rId21" imgW="3492360" imgH="825480" progId="Equation.3">
                  <p:embed/>
                  <p:pic>
                    <p:nvPicPr>
                      <p:cNvPr id="17717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4051300"/>
                        <a:ext cx="34909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72" name="Object 20"/>
          <p:cNvGraphicFramePr>
            <a:graphicFrameLocks noChangeAspect="1"/>
          </p:cNvGraphicFramePr>
          <p:nvPr>
            <p:extLst/>
          </p:nvPr>
        </p:nvGraphicFramePr>
        <p:xfrm>
          <a:off x="5780088" y="4025900"/>
          <a:ext cx="30591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52" name="Equation" r:id="rId23" imgW="3060360" imgH="850680" progId="Equation.3">
                  <p:embed/>
                </p:oleObj>
              </mc:Choice>
              <mc:Fallback>
                <p:oleObj name="Equation" r:id="rId23" imgW="3060360" imgH="850680" progId="Equation.3">
                  <p:embed/>
                  <p:pic>
                    <p:nvPicPr>
                      <p:cNvPr id="17717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0088" y="4025900"/>
                        <a:ext cx="30591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73" name="Object 21"/>
          <p:cNvGraphicFramePr>
            <a:graphicFrameLocks noChangeAspect="1"/>
          </p:cNvGraphicFramePr>
          <p:nvPr>
            <p:extLst/>
          </p:nvPr>
        </p:nvGraphicFramePr>
        <p:xfrm>
          <a:off x="2243138" y="4857750"/>
          <a:ext cx="30845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53" name="Equation" r:id="rId25" imgW="3085920" imgH="876240" progId="Equation.3">
                  <p:embed/>
                </p:oleObj>
              </mc:Choice>
              <mc:Fallback>
                <p:oleObj name="Equation" r:id="rId25" imgW="3085920" imgH="876240" progId="Equation.3">
                  <p:embed/>
                  <p:pic>
                    <p:nvPicPr>
                      <p:cNvPr id="17717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4857750"/>
                        <a:ext cx="30845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74" name="Object 22"/>
          <p:cNvGraphicFramePr>
            <a:graphicFrameLocks noChangeAspect="1"/>
          </p:cNvGraphicFramePr>
          <p:nvPr>
            <p:extLst/>
          </p:nvPr>
        </p:nvGraphicFramePr>
        <p:xfrm>
          <a:off x="5357813" y="5021263"/>
          <a:ext cx="14716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54" name="Equation" r:id="rId27" imgW="1473120" imgH="520560" progId="Equation.3">
                  <p:embed/>
                </p:oleObj>
              </mc:Choice>
              <mc:Fallback>
                <p:oleObj name="Equation" r:id="rId27" imgW="1473120" imgH="520560" progId="Equation.3">
                  <p:embed/>
                  <p:pic>
                    <p:nvPicPr>
                      <p:cNvPr id="17717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3" y="5021263"/>
                        <a:ext cx="14716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75" name="Object 23"/>
          <p:cNvGraphicFramePr>
            <a:graphicFrameLocks noChangeAspect="1"/>
          </p:cNvGraphicFramePr>
          <p:nvPr>
            <p:extLst/>
          </p:nvPr>
        </p:nvGraphicFramePr>
        <p:xfrm>
          <a:off x="6888163" y="4905375"/>
          <a:ext cx="36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55" name="Equation" r:id="rId29" imgW="368280" imgH="850680" progId="Equation.3">
                  <p:embed/>
                </p:oleObj>
              </mc:Choice>
              <mc:Fallback>
                <p:oleObj name="Equation" r:id="rId29" imgW="368280" imgH="850680" progId="Equation.3">
                  <p:embed/>
                  <p:pic>
                    <p:nvPicPr>
                      <p:cNvPr id="17717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3" y="4905375"/>
                        <a:ext cx="368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76" name="Object 24"/>
          <p:cNvGraphicFramePr>
            <a:graphicFrameLocks noChangeAspect="1"/>
          </p:cNvGraphicFramePr>
          <p:nvPr>
            <p:extLst/>
          </p:nvPr>
        </p:nvGraphicFramePr>
        <p:xfrm>
          <a:off x="7345363" y="4895850"/>
          <a:ext cx="36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56" name="Equation" r:id="rId31" imgW="368280" imgH="850680" progId="Equation.3">
                  <p:embed/>
                </p:oleObj>
              </mc:Choice>
              <mc:Fallback>
                <p:oleObj name="Equation" r:id="rId31" imgW="368280" imgH="850680" progId="Equation.3">
                  <p:embed/>
                  <p:pic>
                    <p:nvPicPr>
                      <p:cNvPr id="17717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5363" y="4895850"/>
                        <a:ext cx="368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77" name="Object 25"/>
          <p:cNvGraphicFramePr>
            <a:graphicFrameLocks noChangeAspect="1"/>
          </p:cNvGraphicFramePr>
          <p:nvPr>
            <p:extLst/>
          </p:nvPr>
        </p:nvGraphicFramePr>
        <p:xfrm>
          <a:off x="7802563" y="4895850"/>
          <a:ext cx="36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57" name="Equation" r:id="rId33" imgW="368280" imgH="850680" progId="Equation.3">
                  <p:embed/>
                </p:oleObj>
              </mc:Choice>
              <mc:Fallback>
                <p:oleObj name="Equation" r:id="rId33" imgW="368280" imgH="850680" progId="Equation.3">
                  <p:embed/>
                  <p:pic>
                    <p:nvPicPr>
                      <p:cNvPr id="17717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02563" y="4895850"/>
                        <a:ext cx="368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78" name="Object 26"/>
          <p:cNvGraphicFramePr>
            <a:graphicFrameLocks noChangeAspect="1"/>
          </p:cNvGraphicFramePr>
          <p:nvPr>
            <p:extLst/>
          </p:nvPr>
        </p:nvGraphicFramePr>
        <p:xfrm>
          <a:off x="8255000" y="4897438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58" name="Equation" r:id="rId35" imgW="266400" imgH="850680" progId="Equation.3">
                  <p:embed/>
                </p:oleObj>
              </mc:Choice>
              <mc:Fallback>
                <p:oleObj name="Equation" r:id="rId35" imgW="266400" imgH="850680" progId="Equation.3">
                  <p:embed/>
                  <p:pic>
                    <p:nvPicPr>
                      <p:cNvPr id="17717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0" y="4897438"/>
                        <a:ext cx="26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7179" name="Object 27"/>
          <p:cNvGraphicFramePr>
            <a:graphicFrameLocks noChangeAspect="1"/>
          </p:cNvGraphicFramePr>
          <p:nvPr>
            <p:extLst/>
          </p:nvPr>
        </p:nvGraphicFramePr>
        <p:xfrm>
          <a:off x="2243138" y="5727700"/>
          <a:ext cx="1320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59" name="Equation" r:id="rId37" imgW="1320480" imgH="444240" progId="Equation.3">
                  <p:embed/>
                </p:oleObj>
              </mc:Choice>
              <mc:Fallback>
                <p:oleObj name="Equation" r:id="rId37" imgW="1320480" imgH="444240" progId="Equation.3">
                  <p:embed/>
                  <p:pic>
                    <p:nvPicPr>
                      <p:cNvPr id="17717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3138" y="5727700"/>
                        <a:ext cx="1320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80" name="Line 28"/>
          <p:cNvSpPr>
            <a:spLocks noChangeShapeType="1"/>
          </p:cNvSpPr>
          <p:nvPr/>
        </p:nvSpPr>
        <p:spPr bwMode="auto">
          <a:xfrm flipV="1">
            <a:off x="8915400" y="2266951"/>
            <a:ext cx="0" cy="676275"/>
          </a:xfrm>
          <a:prstGeom prst="line">
            <a:avLst/>
          </a:prstGeom>
          <a:noFill/>
          <a:ln w="19050">
            <a:solidFill>
              <a:srgbClr val="C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77181" name="Object 29"/>
          <p:cNvGraphicFramePr>
            <a:graphicFrameLocks noChangeAspect="1"/>
          </p:cNvGraphicFramePr>
          <p:nvPr>
            <p:extLst/>
          </p:nvPr>
        </p:nvGraphicFramePr>
        <p:xfrm>
          <a:off x="8677276" y="2974975"/>
          <a:ext cx="485775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60" name="Equation" r:id="rId39" imgW="482400" imgH="317160" progId="Equation.3">
                  <p:embed/>
                </p:oleObj>
              </mc:Choice>
              <mc:Fallback>
                <p:oleObj name="Equation" r:id="rId39" imgW="482400" imgH="317160" progId="Equation.3">
                  <p:embed/>
                  <p:pic>
                    <p:nvPicPr>
                      <p:cNvPr id="17718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7276" y="2974975"/>
                        <a:ext cx="485775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7182" name="Group 30"/>
          <p:cNvGrpSpPr>
            <a:grpSpLocks/>
          </p:cNvGrpSpPr>
          <p:nvPr/>
        </p:nvGrpSpPr>
        <p:grpSpPr bwMode="auto">
          <a:xfrm>
            <a:off x="8534400" y="2332038"/>
            <a:ext cx="304800" cy="609600"/>
            <a:chOff x="4032" y="1680"/>
            <a:chExt cx="192" cy="384"/>
          </a:xfrm>
        </p:grpSpPr>
        <p:sp>
          <p:nvSpPr>
            <p:cNvPr id="177183" name="Line 31"/>
            <p:cNvSpPr>
              <a:spLocks noChangeShapeType="1"/>
            </p:cNvSpPr>
            <p:nvPr/>
          </p:nvSpPr>
          <p:spPr bwMode="auto">
            <a:xfrm flipV="1">
              <a:off x="4032" y="1680"/>
              <a:ext cx="0" cy="384"/>
            </a:xfrm>
            <a:prstGeom prst="line">
              <a:avLst/>
            </a:prstGeom>
            <a:noFill/>
            <a:ln w="28575">
              <a:solidFill>
                <a:srgbClr val="66FF99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77184" name="Object 32"/>
            <p:cNvGraphicFramePr>
              <a:graphicFrameLocks noChangeAspect="1"/>
            </p:cNvGraphicFramePr>
            <p:nvPr>
              <p:extLst/>
            </p:nvPr>
          </p:nvGraphicFramePr>
          <p:xfrm>
            <a:off x="4072" y="1776"/>
            <a:ext cx="152" cy="19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9661" name="Equation" r:id="rId41" imgW="241200" imgH="317160" progId="Equation.3">
                    <p:embed/>
                  </p:oleObj>
                </mc:Choice>
                <mc:Fallback>
                  <p:oleObj name="Equation" r:id="rId41" imgW="241200" imgH="317160" progId="Equation.3">
                    <p:embed/>
                    <p:pic>
                      <p:nvPicPr>
                        <p:cNvPr id="177184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2" y="1776"/>
                          <a:ext cx="152" cy="19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7185" name="Object 33"/>
          <p:cNvGraphicFramePr>
            <a:graphicFrameLocks noChangeAspect="1"/>
          </p:cNvGraphicFramePr>
          <p:nvPr>
            <p:extLst/>
          </p:nvPr>
        </p:nvGraphicFramePr>
        <p:xfrm>
          <a:off x="8955088" y="4025900"/>
          <a:ext cx="14843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62" name="Equation" r:id="rId43" imgW="1485720" imgH="850680" progId="Equation.3">
                  <p:embed/>
                </p:oleObj>
              </mc:Choice>
              <mc:Fallback>
                <p:oleObj name="Equation" r:id="rId43" imgW="1485720" imgH="850680" progId="Equation.3">
                  <p:embed/>
                  <p:pic>
                    <p:nvPicPr>
                      <p:cNvPr id="17718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5088" y="4025900"/>
                        <a:ext cx="14843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7186" name="Freeform 34"/>
          <p:cNvSpPr>
            <a:spLocks/>
          </p:cNvSpPr>
          <p:nvPr/>
        </p:nvSpPr>
        <p:spPr bwMode="auto">
          <a:xfrm>
            <a:off x="7848600" y="2266950"/>
            <a:ext cx="2133600" cy="685800"/>
          </a:xfrm>
          <a:custGeom>
            <a:avLst/>
            <a:gdLst>
              <a:gd name="T0" fmla="*/ 0 w 2004"/>
              <a:gd name="T1" fmla="*/ 630 h 630"/>
              <a:gd name="T2" fmla="*/ 0 w 2004"/>
              <a:gd name="T3" fmla="*/ 630 h 630"/>
              <a:gd name="T4" fmla="*/ 0 w 2004"/>
              <a:gd name="T5" fmla="*/ 624 h 630"/>
              <a:gd name="T6" fmla="*/ 0 w 2004"/>
              <a:gd name="T7" fmla="*/ 618 h 630"/>
              <a:gd name="T8" fmla="*/ 6 w 2004"/>
              <a:gd name="T9" fmla="*/ 606 h 630"/>
              <a:gd name="T10" fmla="*/ 6 w 2004"/>
              <a:gd name="T11" fmla="*/ 588 h 630"/>
              <a:gd name="T12" fmla="*/ 12 w 2004"/>
              <a:gd name="T13" fmla="*/ 576 h 630"/>
              <a:gd name="T14" fmla="*/ 18 w 2004"/>
              <a:gd name="T15" fmla="*/ 558 h 630"/>
              <a:gd name="T16" fmla="*/ 24 w 2004"/>
              <a:gd name="T17" fmla="*/ 534 h 630"/>
              <a:gd name="T18" fmla="*/ 36 w 2004"/>
              <a:gd name="T19" fmla="*/ 510 h 630"/>
              <a:gd name="T20" fmla="*/ 48 w 2004"/>
              <a:gd name="T21" fmla="*/ 486 h 630"/>
              <a:gd name="T22" fmla="*/ 66 w 2004"/>
              <a:gd name="T23" fmla="*/ 456 h 630"/>
              <a:gd name="T24" fmla="*/ 84 w 2004"/>
              <a:gd name="T25" fmla="*/ 432 h 630"/>
              <a:gd name="T26" fmla="*/ 108 w 2004"/>
              <a:gd name="T27" fmla="*/ 402 h 630"/>
              <a:gd name="T28" fmla="*/ 132 w 2004"/>
              <a:gd name="T29" fmla="*/ 366 h 630"/>
              <a:gd name="T30" fmla="*/ 162 w 2004"/>
              <a:gd name="T31" fmla="*/ 336 h 630"/>
              <a:gd name="T32" fmla="*/ 192 w 2004"/>
              <a:gd name="T33" fmla="*/ 306 h 630"/>
              <a:gd name="T34" fmla="*/ 228 w 2004"/>
              <a:gd name="T35" fmla="*/ 276 h 630"/>
              <a:gd name="T36" fmla="*/ 264 w 2004"/>
              <a:gd name="T37" fmla="*/ 246 h 630"/>
              <a:gd name="T38" fmla="*/ 306 w 2004"/>
              <a:gd name="T39" fmla="*/ 216 h 630"/>
              <a:gd name="T40" fmla="*/ 348 w 2004"/>
              <a:gd name="T41" fmla="*/ 186 h 630"/>
              <a:gd name="T42" fmla="*/ 396 w 2004"/>
              <a:gd name="T43" fmla="*/ 156 h 630"/>
              <a:gd name="T44" fmla="*/ 444 w 2004"/>
              <a:gd name="T45" fmla="*/ 132 h 630"/>
              <a:gd name="T46" fmla="*/ 498 w 2004"/>
              <a:gd name="T47" fmla="*/ 108 h 630"/>
              <a:gd name="T48" fmla="*/ 552 w 2004"/>
              <a:gd name="T49" fmla="*/ 84 h 630"/>
              <a:gd name="T50" fmla="*/ 606 w 2004"/>
              <a:gd name="T51" fmla="*/ 66 h 630"/>
              <a:gd name="T52" fmla="*/ 666 w 2004"/>
              <a:gd name="T53" fmla="*/ 48 h 630"/>
              <a:gd name="T54" fmla="*/ 726 w 2004"/>
              <a:gd name="T55" fmla="*/ 30 h 630"/>
              <a:gd name="T56" fmla="*/ 786 w 2004"/>
              <a:gd name="T57" fmla="*/ 18 h 630"/>
              <a:gd name="T58" fmla="*/ 852 w 2004"/>
              <a:gd name="T59" fmla="*/ 12 h 630"/>
              <a:gd name="T60" fmla="*/ 912 w 2004"/>
              <a:gd name="T61" fmla="*/ 6 h 630"/>
              <a:gd name="T62" fmla="*/ 978 w 2004"/>
              <a:gd name="T63" fmla="*/ 0 h 630"/>
              <a:gd name="T64" fmla="*/ 1038 w 2004"/>
              <a:gd name="T65" fmla="*/ 0 h 630"/>
              <a:gd name="T66" fmla="*/ 1104 w 2004"/>
              <a:gd name="T67" fmla="*/ 6 h 630"/>
              <a:gd name="T68" fmla="*/ 1164 w 2004"/>
              <a:gd name="T69" fmla="*/ 12 h 630"/>
              <a:gd name="T70" fmla="*/ 1230 w 2004"/>
              <a:gd name="T71" fmla="*/ 24 h 630"/>
              <a:gd name="T72" fmla="*/ 1290 w 2004"/>
              <a:gd name="T73" fmla="*/ 36 h 630"/>
              <a:gd name="T74" fmla="*/ 1350 w 2004"/>
              <a:gd name="T75" fmla="*/ 48 h 630"/>
              <a:gd name="T76" fmla="*/ 1410 w 2004"/>
              <a:gd name="T77" fmla="*/ 66 h 630"/>
              <a:gd name="T78" fmla="*/ 1464 w 2004"/>
              <a:gd name="T79" fmla="*/ 90 h 630"/>
              <a:gd name="T80" fmla="*/ 1518 w 2004"/>
              <a:gd name="T81" fmla="*/ 108 h 630"/>
              <a:gd name="T82" fmla="*/ 1572 w 2004"/>
              <a:gd name="T83" fmla="*/ 132 h 630"/>
              <a:gd name="T84" fmla="*/ 1620 w 2004"/>
              <a:gd name="T85" fmla="*/ 162 h 630"/>
              <a:gd name="T86" fmla="*/ 1668 w 2004"/>
              <a:gd name="T87" fmla="*/ 192 h 630"/>
              <a:gd name="T88" fmla="*/ 1710 w 2004"/>
              <a:gd name="T89" fmla="*/ 216 h 630"/>
              <a:gd name="T90" fmla="*/ 1746 w 2004"/>
              <a:gd name="T91" fmla="*/ 246 h 630"/>
              <a:gd name="T92" fmla="*/ 1788 w 2004"/>
              <a:gd name="T93" fmla="*/ 282 h 630"/>
              <a:gd name="T94" fmla="*/ 1818 w 2004"/>
              <a:gd name="T95" fmla="*/ 312 h 630"/>
              <a:gd name="T96" fmla="*/ 1848 w 2004"/>
              <a:gd name="T97" fmla="*/ 342 h 630"/>
              <a:gd name="T98" fmla="*/ 1878 w 2004"/>
              <a:gd name="T99" fmla="*/ 372 h 630"/>
              <a:gd name="T100" fmla="*/ 1902 w 2004"/>
              <a:gd name="T101" fmla="*/ 402 h 630"/>
              <a:gd name="T102" fmla="*/ 1926 w 2004"/>
              <a:gd name="T103" fmla="*/ 432 h 630"/>
              <a:gd name="T104" fmla="*/ 1944 w 2004"/>
              <a:gd name="T105" fmla="*/ 462 h 630"/>
              <a:gd name="T106" fmla="*/ 1956 w 2004"/>
              <a:gd name="T107" fmla="*/ 492 h 630"/>
              <a:gd name="T108" fmla="*/ 1968 w 2004"/>
              <a:gd name="T109" fmla="*/ 516 h 630"/>
              <a:gd name="T110" fmla="*/ 1980 w 2004"/>
              <a:gd name="T111" fmla="*/ 540 h 630"/>
              <a:gd name="T112" fmla="*/ 1992 w 2004"/>
              <a:gd name="T113" fmla="*/ 558 h 630"/>
              <a:gd name="T114" fmla="*/ 1998 w 2004"/>
              <a:gd name="T115" fmla="*/ 576 h 630"/>
              <a:gd name="T116" fmla="*/ 1998 w 2004"/>
              <a:gd name="T117" fmla="*/ 594 h 630"/>
              <a:gd name="T118" fmla="*/ 2004 w 2004"/>
              <a:gd name="T119" fmla="*/ 606 h 630"/>
              <a:gd name="T120" fmla="*/ 2004 w 2004"/>
              <a:gd name="T121" fmla="*/ 618 h 630"/>
              <a:gd name="T122" fmla="*/ 2004 w 2004"/>
              <a:gd name="T123" fmla="*/ 624 h 630"/>
              <a:gd name="T124" fmla="*/ 2004 w 2004"/>
              <a:gd name="T125" fmla="*/ 630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04" h="630">
                <a:moveTo>
                  <a:pt x="0" y="630"/>
                </a:moveTo>
                <a:lnTo>
                  <a:pt x="0" y="630"/>
                </a:lnTo>
                <a:lnTo>
                  <a:pt x="0" y="624"/>
                </a:lnTo>
                <a:lnTo>
                  <a:pt x="0" y="618"/>
                </a:lnTo>
                <a:lnTo>
                  <a:pt x="6" y="606"/>
                </a:lnTo>
                <a:lnTo>
                  <a:pt x="6" y="588"/>
                </a:lnTo>
                <a:lnTo>
                  <a:pt x="12" y="576"/>
                </a:lnTo>
                <a:lnTo>
                  <a:pt x="18" y="558"/>
                </a:lnTo>
                <a:lnTo>
                  <a:pt x="24" y="534"/>
                </a:lnTo>
                <a:lnTo>
                  <a:pt x="36" y="510"/>
                </a:lnTo>
                <a:lnTo>
                  <a:pt x="48" y="486"/>
                </a:lnTo>
                <a:lnTo>
                  <a:pt x="66" y="456"/>
                </a:lnTo>
                <a:lnTo>
                  <a:pt x="84" y="432"/>
                </a:lnTo>
                <a:lnTo>
                  <a:pt x="108" y="402"/>
                </a:lnTo>
                <a:lnTo>
                  <a:pt x="132" y="366"/>
                </a:lnTo>
                <a:lnTo>
                  <a:pt x="162" y="336"/>
                </a:lnTo>
                <a:lnTo>
                  <a:pt x="192" y="306"/>
                </a:lnTo>
                <a:lnTo>
                  <a:pt x="228" y="276"/>
                </a:lnTo>
                <a:lnTo>
                  <a:pt x="264" y="246"/>
                </a:lnTo>
                <a:lnTo>
                  <a:pt x="306" y="216"/>
                </a:lnTo>
                <a:lnTo>
                  <a:pt x="348" y="186"/>
                </a:lnTo>
                <a:lnTo>
                  <a:pt x="396" y="156"/>
                </a:lnTo>
                <a:lnTo>
                  <a:pt x="444" y="132"/>
                </a:lnTo>
                <a:lnTo>
                  <a:pt x="498" y="108"/>
                </a:lnTo>
                <a:lnTo>
                  <a:pt x="552" y="84"/>
                </a:lnTo>
                <a:lnTo>
                  <a:pt x="606" y="66"/>
                </a:lnTo>
                <a:lnTo>
                  <a:pt x="666" y="48"/>
                </a:lnTo>
                <a:lnTo>
                  <a:pt x="726" y="30"/>
                </a:lnTo>
                <a:lnTo>
                  <a:pt x="786" y="18"/>
                </a:lnTo>
                <a:lnTo>
                  <a:pt x="852" y="12"/>
                </a:lnTo>
                <a:lnTo>
                  <a:pt x="912" y="6"/>
                </a:lnTo>
                <a:lnTo>
                  <a:pt x="978" y="0"/>
                </a:lnTo>
                <a:lnTo>
                  <a:pt x="1038" y="0"/>
                </a:lnTo>
                <a:lnTo>
                  <a:pt x="1104" y="6"/>
                </a:lnTo>
                <a:lnTo>
                  <a:pt x="1164" y="12"/>
                </a:lnTo>
                <a:lnTo>
                  <a:pt x="1230" y="24"/>
                </a:lnTo>
                <a:lnTo>
                  <a:pt x="1290" y="36"/>
                </a:lnTo>
                <a:lnTo>
                  <a:pt x="1350" y="48"/>
                </a:lnTo>
                <a:lnTo>
                  <a:pt x="1410" y="66"/>
                </a:lnTo>
                <a:lnTo>
                  <a:pt x="1464" y="90"/>
                </a:lnTo>
                <a:lnTo>
                  <a:pt x="1518" y="108"/>
                </a:lnTo>
                <a:lnTo>
                  <a:pt x="1572" y="132"/>
                </a:lnTo>
                <a:lnTo>
                  <a:pt x="1620" y="162"/>
                </a:lnTo>
                <a:lnTo>
                  <a:pt x="1668" y="192"/>
                </a:lnTo>
                <a:lnTo>
                  <a:pt x="1710" y="216"/>
                </a:lnTo>
                <a:lnTo>
                  <a:pt x="1746" y="246"/>
                </a:lnTo>
                <a:lnTo>
                  <a:pt x="1788" y="282"/>
                </a:lnTo>
                <a:lnTo>
                  <a:pt x="1818" y="312"/>
                </a:lnTo>
                <a:lnTo>
                  <a:pt x="1848" y="342"/>
                </a:lnTo>
                <a:lnTo>
                  <a:pt x="1878" y="372"/>
                </a:lnTo>
                <a:lnTo>
                  <a:pt x="1902" y="402"/>
                </a:lnTo>
                <a:lnTo>
                  <a:pt x="1926" y="432"/>
                </a:lnTo>
                <a:lnTo>
                  <a:pt x="1944" y="462"/>
                </a:lnTo>
                <a:lnTo>
                  <a:pt x="1956" y="492"/>
                </a:lnTo>
                <a:lnTo>
                  <a:pt x="1968" y="516"/>
                </a:lnTo>
                <a:lnTo>
                  <a:pt x="1980" y="540"/>
                </a:lnTo>
                <a:lnTo>
                  <a:pt x="1992" y="558"/>
                </a:lnTo>
                <a:lnTo>
                  <a:pt x="1998" y="576"/>
                </a:lnTo>
                <a:lnTo>
                  <a:pt x="1998" y="594"/>
                </a:lnTo>
                <a:lnTo>
                  <a:pt x="2004" y="606"/>
                </a:lnTo>
                <a:lnTo>
                  <a:pt x="2004" y="618"/>
                </a:lnTo>
                <a:lnTo>
                  <a:pt x="2004" y="624"/>
                </a:lnTo>
                <a:lnTo>
                  <a:pt x="2004" y="630"/>
                </a:lnTo>
              </a:path>
            </a:pathLst>
          </a:custGeom>
          <a:noFill/>
          <a:ln w="19050" cmpd="sng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77187" name="Object 35"/>
          <p:cNvGraphicFramePr>
            <a:graphicFrameLocks noChangeAspect="1"/>
          </p:cNvGraphicFramePr>
          <p:nvPr>
            <p:extLst/>
          </p:nvPr>
        </p:nvGraphicFramePr>
        <p:xfrm>
          <a:off x="4495801" y="2395538"/>
          <a:ext cx="21955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9663" name="Equation" r:id="rId45" imgW="2197080" imgH="825480" progId="Equation.3">
                  <p:embed/>
                </p:oleObj>
              </mc:Choice>
              <mc:Fallback>
                <p:oleObj name="Equation" r:id="rId45" imgW="2197080" imgH="825480" progId="Equation.3">
                  <p:embed/>
                  <p:pic>
                    <p:nvPicPr>
                      <p:cNvPr id="17718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1" y="2395538"/>
                        <a:ext cx="219551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617095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7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7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7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7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7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7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7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7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7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7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7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7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7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7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65" grpId="0" build="p" autoUpdateAnimBg="0"/>
      <p:bldP spid="177166" grpId="0" autoUpdateAnimBg="0"/>
      <p:bldP spid="177168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8178" name="Object 2"/>
          <p:cNvGraphicFramePr>
            <a:graphicFrameLocks noChangeAspect="1"/>
          </p:cNvGraphicFramePr>
          <p:nvPr>
            <p:extLst/>
          </p:nvPr>
        </p:nvGraphicFramePr>
        <p:xfrm>
          <a:off x="9926638" y="1701800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66" name="Equation" r:id="rId4" imgW="228600" imgH="241200" progId="Equation.3">
                  <p:embed/>
                </p:oleObj>
              </mc:Choice>
              <mc:Fallback>
                <p:oleObj name="Equation" r:id="rId4" imgW="228600" imgH="241200" progId="Equation.3">
                  <p:embed/>
                  <p:pic>
                    <p:nvPicPr>
                      <p:cNvPr id="17817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26638" y="1701800"/>
                        <a:ext cx="2286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79" name="Object 3"/>
          <p:cNvGraphicFramePr>
            <a:graphicFrameLocks noChangeAspect="1"/>
          </p:cNvGraphicFramePr>
          <p:nvPr>
            <p:extLst/>
          </p:nvPr>
        </p:nvGraphicFramePr>
        <p:xfrm>
          <a:off x="7239000" y="485775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67" name="Equation" r:id="rId6" imgW="241200" imgH="317160" progId="Equation.3">
                  <p:embed/>
                </p:oleObj>
              </mc:Choice>
              <mc:Fallback>
                <p:oleObj name="Equation" r:id="rId6" imgW="241200" imgH="317160" progId="Equation.3">
                  <p:embed/>
                  <p:pic>
                    <p:nvPicPr>
                      <p:cNvPr id="1781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485775"/>
                        <a:ext cx="2413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80" name="Object 4"/>
          <p:cNvGraphicFramePr>
            <a:graphicFrameLocks noChangeAspect="1"/>
          </p:cNvGraphicFramePr>
          <p:nvPr>
            <p:extLst/>
          </p:nvPr>
        </p:nvGraphicFramePr>
        <p:xfrm>
          <a:off x="7162800" y="1654175"/>
          <a:ext cx="304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68" name="Equation" r:id="rId8" imgW="304560" imgH="317160" progId="Equation.3">
                  <p:embed/>
                </p:oleObj>
              </mc:Choice>
              <mc:Fallback>
                <p:oleObj name="Equation" r:id="rId8" imgW="304560" imgH="317160" progId="Equation.3">
                  <p:embed/>
                  <p:pic>
                    <p:nvPicPr>
                      <p:cNvPr id="17818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1654175"/>
                        <a:ext cx="3048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81" name="Object 5"/>
          <p:cNvGraphicFramePr>
            <a:graphicFrameLocks noChangeAspect="1"/>
          </p:cNvGraphicFramePr>
          <p:nvPr>
            <p:extLst/>
          </p:nvPr>
        </p:nvGraphicFramePr>
        <p:xfrm>
          <a:off x="9275763" y="1641476"/>
          <a:ext cx="608012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69" name="Equation" r:id="rId10" imgW="711000" imgH="393480" progId="Equation.3">
                  <p:embed/>
                </p:oleObj>
              </mc:Choice>
              <mc:Fallback>
                <p:oleObj name="Equation" r:id="rId10" imgW="711000" imgH="393480" progId="Equation.3">
                  <p:embed/>
                  <p:pic>
                    <p:nvPicPr>
                      <p:cNvPr id="1781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5763" y="1641476"/>
                        <a:ext cx="608012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82" name="Line 6"/>
          <p:cNvSpPr>
            <a:spLocks noChangeShapeType="1"/>
          </p:cNvSpPr>
          <p:nvPr/>
        </p:nvSpPr>
        <p:spPr bwMode="auto">
          <a:xfrm>
            <a:off x="7381876" y="1638300"/>
            <a:ext cx="2689225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8183" name="Line 7"/>
          <p:cNvSpPr>
            <a:spLocks noChangeShapeType="1"/>
          </p:cNvSpPr>
          <p:nvPr/>
        </p:nvSpPr>
        <p:spPr bwMode="auto">
          <a:xfrm flipV="1">
            <a:off x="7518400" y="528638"/>
            <a:ext cx="0" cy="131445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8184" name="Line 8"/>
          <p:cNvSpPr>
            <a:spLocks noChangeShapeType="1"/>
          </p:cNvSpPr>
          <p:nvPr/>
        </p:nvSpPr>
        <p:spPr bwMode="auto">
          <a:xfrm flipV="1">
            <a:off x="8610600" y="935039"/>
            <a:ext cx="0" cy="712787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78185" name="Object 9"/>
          <p:cNvGraphicFramePr>
            <a:graphicFrameLocks noChangeAspect="1"/>
          </p:cNvGraphicFramePr>
          <p:nvPr>
            <p:extLst/>
          </p:nvPr>
        </p:nvGraphicFramePr>
        <p:xfrm>
          <a:off x="8372476" y="1673225"/>
          <a:ext cx="485775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70" name="Equation" r:id="rId12" imgW="482400" imgH="317160" progId="Equation.3">
                  <p:embed/>
                </p:oleObj>
              </mc:Choice>
              <mc:Fallback>
                <p:oleObj name="Equation" r:id="rId12" imgW="482400" imgH="317160" progId="Equation.3">
                  <p:embed/>
                  <p:pic>
                    <p:nvPicPr>
                      <p:cNvPr id="1781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2476" y="1673225"/>
                        <a:ext cx="485775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86" name="Rectangle 10"/>
          <p:cNvSpPr>
            <a:spLocks noGrp="1" noChangeArrowheads="1"/>
          </p:cNvSpPr>
          <p:nvPr>
            <p:ph type="title"/>
          </p:nvPr>
        </p:nvSpPr>
        <p:spPr>
          <a:xfrm>
            <a:off x="2063750" y="1612900"/>
            <a:ext cx="4260850" cy="5334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绕</a:t>
            </a:r>
            <a:r>
              <a:rPr lang="zh-CN" altLang="en-US" sz="2800" b="1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</a:rPr>
              <a:t>y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轴旋转而成的体积为</a:t>
            </a:r>
          </a:p>
        </p:txBody>
      </p:sp>
      <p:graphicFrame>
        <p:nvGraphicFramePr>
          <p:cNvPr id="178187" name="Object 11"/>
          <p:cNvGraphicFramePr>
            <a:graphicFrameLocks noChangeAspect="1"/>
          </p:cNvGraphicFramePr>
          <p:nvPr>
            <p:extLst/>
          </p:nvPr>
        </p:nvGraphicFramePr>
        <p:xfrm>
          <a:off x="2336800" y="457200"/>
          <a:ext cx="23876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71" name="Equation" r:id="rId14" imgW="2387520" imgH="1002960" progId="Equation.3">
                  <p:embed/>
                </p:oleObj>
              </mc:Choice>
              <mc:Fallback>
                <p:oleObj name="Equation" r:id="rId14" imgW="2387520" imgH="1002960" progId="Equation.3">
                  <p:embed/>
                  <p:pic>
                    <p:nvPicPr>
                      <p:cNvPr id="1781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457200"/>
                        <a:ext cx="23876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88" name="Object 12"/>
          <p:cNvGraphicFramePr>
            <a:graphicFrameLocks noChangeAspect="1"/>
          </p:cNvGraphicFramePr>
          <p:nvPr>
            <p:extLst/>
          </p:nvPr>
        </p:nvGraphicFramePr>
        <p:xfrm>
          <a:off x="4932363" y="758825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72" name="Equation" r:id="rId16" imgW="1028520" imgH="406080" progId="Equation.3">
                  <p:embed/>
                </p:oleObj>
              </mc:Choice>
              <mc:Fallback>
                <p:oleObj name="Equation" r:id="rId16" imgW="1028520" imgH="406080" progId="Equation.3">
                  <p:embed/>
                  <p:pic>
                    <p:nvPicPr>
                      <p:cNvPr id="1781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58825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189" name="Line 13"/>
          <p:cNvSpPr>
            <a:spLocks noChangeShapeType="1"/>
          </p:cNvSpPr>
          <p:nvPr/>
        </p:nvSpPr>
        <p:spPr bwMode="auto">
          <a:xfrm flipH="1">
            <a:off x="7494588" y="935038"/>
            <a:ext cx="1116012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78190" name="Object 14"/>
          <p:cNvGraphicFramePr>
            <a:graphicFrameLocks noChangeAspect="1"/>
          </p:cNvGraphicFramePr>
          <p:nvPr>
            <p:extLst/>
          </p:nvPr>
        </p:nvGraphicFramePr>
        <p:xfrm>
          <a:off x="7051676" y="758825"/>
          <a:ext cx="415925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73" name="Equation" r:id="rId18" imgW="419040" imgH="317160" progId="Equation.3">
                  <p:embed/>
                </p:oleObj>
              </mc:Choice>
              <mc:Fallback>
                <p:oleObj name="Equation" r:id="rId18" imgW="419040" imgH="317160" progId="Equation.3">
                  <p:embed/>
                  <p:pic>
                    <p:nvPicPr>
                      <p:cNvPr id="1781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1676" y="758825"/>
                        <a:ext cx="415925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1" name="Object 15"/>
          <p:cNvGraphicFramePr>
            <a:graphicFrameLocks noChangeAspect="1"/>
          </p:cNvGraphicFramePr>
          <p:nvPr>
            <p:extLst/>
          </p:nvPr>
        </p:nvGraphicFramePr>
        <p:xfrm>
          <a:off x="2501900" y="2209800"/>
          <a:ext cx="27559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74" name="Equation" r:id="rId20" imgW="2755800" imgH="774360" progId="Equation.3">
                  <p:embed/>
                </p:oleObj>
              </mc:Choice>
              <mc:Fallback>
                <p:oleObj name="Equation" r:id="rId20" imgW="2755800" imgH="774360" progId="Equation.3">
                  <p:embed/>
                  <p:pic>
                    <p:nvPicPr>
                      <p:cNvPr id="1781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1900" y="2209800"/>
                        <a:ext cx="27559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2" name="Object 16"/>
          <p:cNvGraphicFramePr>
            <a:graphicFrameLocks noChangeAspect="1"/>
          </p:cNvGraphicFramePr>
          <p:nvPr>
            <p:extLst/>
          </p:nvPr>
        </p:nvGraphicFramePr>
        <p:xfrm>
          <a:off x="2890838" y="3035300"/>
          <a:ext cx="2882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75" name="Equation" r:id="rId22" imgW="2882880" imgH="825480" progId="Equation.3">
                  <p:embed/>
                </p:oleObj>
              </mc:Choice>
              <mc:Fallback>
                <p:oleObj name="Equation" r:id="rId22" imgW="2882880" imgH="825480" progId="Equation.3">
                  <p:embed/>
                  <p:pic>
                    <p:nvPicPr>
                      <p:cNvPr id="1781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0838" y="3035300"/>
                        <a:ext cx="2882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3" name="Object 17"/>
          <p:cNvGraphicFramePr>
            <a:graphicFrameLocks noChangeAspect="1"/>
          </p:cNvGraphicFramePr>
          <p:nvPr>
            <p:extLst/>
          </p:nvPr>
        </p:nvGraphicFramePr>
        <p:xfrm>
          <a:off x="5778500" y="3263900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76" name="Equation" r:id="rId24" imgW="1384200" imgH="406080" progId="Equation.3">
                  <p:embed/>
                </p:oleObj>
              </mc:Choice>
              <mc:Fallback>
                <p:oleObj name="Equation" r:id="rId24" imgW="1384200" imgH="406080" progId="Equation.3">
                  <p:embed/>
                  <p:pic>
                    <p:nvPicPr>
                      <p:cNvPr id="1781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0" y="3263900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4" name="Object 18"/>
          <p:cNvGraphicFramePr>
            <a:graphicFrameLocks noChangeAspect="1"/>
          </p:cNvGraphicFramePr>
          <p:nvPr>
            <p:extLst/>
          </p:nvPr>
        </p:nvGraphicFramePr>
        <p:xfrm>
          <a:off x="3548064" y="3592513"/>
          <a:ext cx="414337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77" name="Equation" r:id="rId26" imgW="457200" imgH="317160" progId="Equation.3">
                  <p:embed/>
                </p:oleObj>
              </mc:Choice>
              <mc:Fallback>
                <p:oleObj name="Equation" r:id="rId26" imgW="457200" imgH="317160" progId="Equation.3">
                  <p:embed/>
                  <p:pic>
                    <p:nvPicPr>
                      <p:cNvPr id="1781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064" y="3592513"/>
                        <a:ext cx="414337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5" name="Object 19"/>
          <p:cNvGraphicFramePr>
            <a:graphicFrameLocks noChangeAspect="1"/>
          </p:cNvGraphicFramePr>
          <p:nvPr>
            <p:extLst/>
          </p:nvPr>
        </p:nvGraphicFramePr>
        <p:xfrm>
          <a:off x="5334000" y="2209800"/>
          <a:ext cx="22352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78" name="Equation" r:id="rId28" imgW="2234880" imgH="774360" progId="Equation.3">
                  <p:embed/>
                </p:oleObj>
              </mc:Choice>
              <mc:Fallback>
                <p:oleObj name="Equation" r:id="rId28" imgW="2234880" imgH="774360" progId="Equation.3">
                  <p:embed/>
                  <p:pic>
                    <p:nvPicPr>
                      <p:cNvPr id="17819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209800"/>
                        <a:ext cx="22352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6" name="Object 20"/>
          <p:cNvGraphicFramePr>
            <a:graphicFrameLocks noChangeAspect="1"/>
          </p:cNvGraphicFramePr>
          <p:nvPr>
            <p:extLst/>
          </p:nvPr>
        </p:nvGraphicFramePr>
        <p:xfrm>
          <a:off x="8915400" y="609600"/>
          <a:ext cx="1422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79" name="Equation" r:id="rId30" imgW="1422360" imgH="444240" progId="Equation.3">
                  <p:embed/>
                </p:oleObj>
              </mc:Choice>
              <mc:Fallback>
                <p:oleObj name="Equation" r:id="rId30" imgW="1422360" imgH="444240" progId="Equation.3">
                  <p:embed/>
                  <p:pic>
                    <p:nvPicPr>
                      <p:cNvPr id="17819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609600"/>
                        <a:ext cx="1422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7" name="Object 21"/>
          <p:cNvGraphicFramePr>
            <a:graphicFrameLocks noChangeAspect="1"/>
          </p:cNvGraphicFramePr>
          <p:nvPr>
            <p:extLst/>
          </p:nvPr>
        </p:nvGraphicFramePr>
        <p:xfrm>
          <a:off x="3652838" y="3060700"/>
          <a:ext cx="2159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80" name="Equation" r:id="rId32" imgW="241200" imgH="241200" progId="Equation.3">
                  <p:embed/>
                </p:oleObj>
              </mc:Choice>
              <mc:Fallback>
                <p:oleObj name="Equation" r:id="rId32" imgW="241200" imgH="241200" progId="Equation.3">
                  <p:embed/>
                  <p:pic>
                    <p:nvPicPr>
                      <p:cNvPr id="17819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2838" y="3060700"/>
                        <a:ext cx="2159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8" name="Object 22"/>
          <p:cNvGraphicFramePr>
            <a:graphicFrameLocks noChangeAspect="1"/>
          </p:cNvGraphicFramePr>
          <p:nvPr>
            <p:extLst/>
          </p:nvPr>
        </p:nvGraphicFramePr>
        <p:xfrm>
          <a:off x="4724400" y="3784600"/>
          <a:ext cx="28702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81" name="Equation" r:id="rId34" imgW="2869920" imgH="825480" progId="Equation.3">
                  <p:embed/>
                </p:oleObj>
              </mc:Choice>
              <mc:Fallback>
                <p:oleObj name="Equation" r:id="rId34" imgW="2869920" imgH="825480" progId="Equation.3">
                  <p:embed/>
                  <p:pic>
                    <p:nvPicPr>
                      <p:cNvPr id="17819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784600"/>
                        <a:ext cx="28702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199" name="Object 23"/>
          <p:cNvGraphicFramePr>
            <a:graphicFrameLocks noChangeAspect="1"/>
          </p:cNvGraphicFramePr>
          <p:nvPr>
            <p:extLst/>
          </p:nvPr>
        </p:nvGraphicFramePr>
        <p:xfrm>
          <a:off x="7543800" y="4013200"/>
          <a:ext cx="1384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82" name="Equation" r:id="rId36" imgW="1384200" imgH="406080" progId="Equation.3">
                  <p:embed/>
                </p:oleObj>
              </mc:Choice>
              <mc:Fallback>
                <p:oleObj name="Equation" r:id="rId36" imgW="1384200" imgH="406080" progId="Equation.3">
                  <p:embed/>
                  <p:pic>
                    <p:nvPicPr>
                      <p:cNvPr id="17819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4013200"/>
                        <a:ext cx="1384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200" name="Object 24"/>
          <p:cNvGraphicFramePr>
            <a:graphicFrameLocks noChangeAspect="1"/>
          </p:cNvGraphicFramePr>
          <p:nvPr>
            <p:extLst/>
          </p:nvPr>
        </p:nvGraphicFramePr>
        <p:xfrm>
          <a:off x="5445126" y="4265613"/>
          <a:ext cx="193675" cy="28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83" name="Equation" r:id="rId38" imgW="215640" imgH="317160" progId="Equation.3">
                  <p:embed/>
                </p:oleObj>
              </mc:Choice>
              <mc:Fallback>
                <p:oleObj name="Equation" r:id="rId38" imgW="215640" imgH="317160" progId="Equation.3">
                  <p:embed/>
                  <p:pic>
                    <p:nvPicPr>
                      <p:cNvPr id="17820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126" y="4265613"/>
                        <a:ext cx="193675" cy="28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201" name="Object 25"/>
          <p:cNvGraphicFramePr>
            <a:graphicFrameLocks noChangeAspect="1"/>
          </p:cNvGraphicFramePr>
          <p:nvPr>
            <p:extLst/>
          </p:nvPr>
        </p:nvGraphicFramePr>
        <p:xfrm>
          <a:off x="5486400" y="3821114"/>
          <a:ext cx="217488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84" name="Equation" r:id="rId40" imgW="241200" imgH="241200" progId="Equation.3">
                  <p:embed/>
                </p:oleObj>
              </mc:Choice>
              <mc:Fallback>
                <p:oleObj name="Equation" r:id="rId40" imgW="241200" imgH="241200" progId="Equation.3">
                  <p:embed/>
                  <p:pic>
                    <p:nvPicPr>
                      <p:cNvPr id="17820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821114"/>
                        <a:ext cx="217488" cy="21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202" name="Text Box 26"/>
          <p:cNvSpPr txBox="1">
            <a:spLocks noChangeArrowheads="1"/>
          </p:cNvSpPr>
          <p:nvPr/>
        </p:nvSpPr>
        <p:spPr bwMode="auto">
          <a:xfrm>
            <a:off x="8305800" y="3194050"/>
            <a:ext cx="1905000" cy="476250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注意上下限 </a:t>
            </a:r>
            <a:r>
              <a:rPr lang="en-US" altLang="zh-CN" sz="2400" dirty="0">
                <a:solidFill>
                  <a:srgbClr val="000000"/>
                </a:solidFill>
              </a:rPr>
              <a:t>!</a:t>
            </a:r>
          </a:p>
        </p:txBody>
      </p:sp>
      <p:graphicFrame>
        <p:nvGraphicFramePr>
          <p:cNvPr id="178203" name="Object 27"/>
          <p:cNvGraphicFramePr>
            <a:graphicFrameLocks noChangeAspect="1"/>
          </p:cNvGraphicFramePr>
          <p:nvPr>
            <p:extLst/>
          </p:nvPr>
        </p:nvGraphicFramePr>
        <p:xfrm>
          <a:off x="2895600" y="4533900"/>
          <a:ext cx="41021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85" name="Equation" r:id="rId42" imgW="4101840" imgH="774360" progId="Equation.3">
                  <p:embed/>
                </p:oleObj>
              </mc:Choice>
              <mc:Fallback>
                <p:oleObj name="Equation" r:id="rId42" imgW="4101840" imgH="774360" progId="Equation.3">
                  <p:embed/>
                  <p:pic>
                    <p:nvPicPr>
                      <p:cNvPr id="17820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4533900"/>
                        <a:ext cx="41021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8204" name="Object 28"/>
          <p:cNvGraphicFramePr>
            <a:graphicFrameLocks noChangeAspect="1"/>
          </p:cNvGraphicFramePr>
          <p:nvPr>
            <p:extLst/>
          </p:nvPr>
        </p:nvGraphicFramePr>
        <p:xfrm>
          <a:off x="2878138" y="5441950"/>
          <a:ext cx="1358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686" name="Equation" r:id="rId44" imgW="1358640" imgH="520560" progId="Equation.3">
                  <p:embed/>
                </p:oleObj>
              </mc:Choice>
              <mc:Fallback>
                <p:oleObj name="Equation" r:id="rId44" imgW="1358640" imgH="520560" progId="Equation.3">
                  <p:embed/>
                  <p:pic>
                    <p:nvPicPr>
                      <p:cNvPr id="17820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8138" y="5441950"/>
                        <a:ext cx="1358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8205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67200" y="5499100"/>
            <a:ext cx="457200" cy="4572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</a:t>
            </a:r>
          </a:p>
        </p:txBody>
      </p:sp>
      <p:grpSp>
        <p:nvGrpSpPr>
          <p:cNvPr id="178206" name="Group 30"/>
          <p:cNvGrpSpPr>
            <a:grpSpLocks/>
          </p:cNvGrpSpPr>
          <p:nvPr/>
        </p:nvGrpSpPr>
        <p:grpSpPr bwMode="auto">
          <a:xfrm>
            <a:off x="7696200" y="1320800"/>
            <a:ext cx="1371600" cy="1130300"/>
            <a:chOff x="3888" y="720"/>
            <a:chExt cx="864" cy="712"/>
          </a:xfrm>
        </p:grpSpPr>
        <p:graphicFrame>
          <p:nvGraphicFramePr>
            <p:cNvPr id="178207" name="Object 31"/>
            <p:cNvGraphicFramePr>
              <a:graphicFrameLocks noChangeAspect="1"/>
            </p:cNvGraphicFramePr>
            <p:nvPr>
              <p:extLst/>
            </p:nvPr>
          </p:nvGraphicFramePr>
          <p:xfrm>
            <a:off x="3888" y="1152"/>
            <a:ext cx="86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0687" name="Equation" r:id="rId46" imgW="1371600" imgH="444240" progId="Equation.3">
                    <p:embed/>
                  </p:oleObj>
                </mc:Choice>
                <mc:Fallback>
                  <p:oleObj name="Equation" r:id="rId46" imgW="1371600" imgH="444240" progId="Equation.3">
                    <p:embed/>
                    <p:pic>
                      <p:nvPicPr>
                        <p:cNvPr id="178207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1152"/>
                          <a:ext cx="86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78208" name="Line 32"/>
            <p:cNvSpPr>
              <a:spLocks noChangeShapeType="1"/>
            </p:cNvSpPr>
            <p:nvPr/>
          </p:nvSpPr>
          <p:spPr bwMode="auto">
            <a:xfrm flipH="1" flipV="1">
              <a:off x="3984" y="720"/>
              <a:ext cx="144" cy="48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78209" name="Freeform 33"/>
          <p:cNvSpPr>
            <a:spLocks/>
          </p:cNvSpPr>
          <p:nvPr/>
        </p:nvSpPr>
        <p:spPr bwMode="auto">
          <a:xfrm>
            <a:off x="7543800" y="949325"/>
            <a:ext cx="2133600" cy="685800"/>
          </a:xfrm>
          <a:custGeom>
            <a:avLst/>
            <a:gdLst>
              <a:gd name="T0" fmla="*/ 0 w 2004"/>
              <a:gd name="T1" fmla="*/ 630 h 630"/>
              <a:gd name="T2" fmla="*/ 0 w 2004"/>
              <a:gd name="T3" fmla="*/ 630 h 630"/>
              <a:gd name="T4" fmla="*/ 0 w 2004"/>
              <a:gd name="T5" fmla="*/ 624 h 630"/>
              <a:gd name="T6" fmla="*/ 0 w 2004"/>
              <a:gd name="T7" fmla="*/ 618 h 630"/>
              <a:gd name="T8" fmla="*/ 6 w 2004"/>
              <a:gd name="T9" fmla="*/ 606 h 630"/>
              <a:gd name="T10" fmla="*/ 6 w 2004"/>
              <a:gd name="T11" fmla="*/ 588 h 630"/>
              <a:gd name="T12" fmla="*/ 12 w 2004"/>
              <a:gd name="T13" fmla="*/ 576 h 630"/>
              <a:gd name="T14" fmla="*/ 18 w 2004"/>
              <a:gd name="T15" fmla="*/ 558 h 630"/>
              <a:gd name="T16" fmla="*/ 24 w 2004"/>
              <a:gd name="T17" fmla="*/ 534 h 630"/>
              <a:gd name="T18" fmla="*/ 36 w 2004"/>
              <a:gd name="T19" fmla="*/ 510 h 630"/>
              <a:gd name="T20" fmla="*/ 48 w 2004"/>
              <a:gd name="T21" fmla="*/ 486 h 630"/>
              <a:gd name="T22" fmla="*/ 66 w 2004"/>
              <a:gd name="T23" fmla="*/ 456 h 630"/>
              <a:gd name="T24" fmla="*/ 84 w 2004"/>
              <a:gd name="T25" fmla="*/ 432 h 630"/>
              <a:gd name="T26" fmla="*/ 108 w 2004"/>
              <a:gd name="T27" fmla="*/ 402 h 630"/>
              <a:gd name="T28" fmla="*/ 132 w 2004"/>
              <a:gd name="T29" fmla="*/ 366 h 630"/>
              <a:gd name="T30" fmla="*/ 162 w 2004"/>
              <a:gd name="T31" fmla="*/ 336 h 630"/>
              <a:gd name="T32" fmla="*/ 192 w 2004"/>
              <a:gd name="T33" fmla="*/ 306 h 630"/>
              <a:gd name="T34" fmla="*/ 228 w 2004"/>
              <a:gd name="T35" fmla="*/ 276 h 630"/>
              <a:gd name="T36" fmla="*/ 264 w 2004"/>
              <a:gd name="T37" fmla="*/ 246 h 630"/>
              <a:gd name="T38" fmla="*/ 306 w 2004"/>
              <a:gd name="T39" fmla="*/ 216 h 630"/>
              <a:gd name="T40" fmla="*/ 348 w 2004"/>
              <a:gd name="T41" fmla="*/ 186 h 630"/>
              <a:gd name="T42" fmla="*/ 396 w 2004"/>
              <a:gd name="T43" fmla="*/ 156 h 630"/>
              <a:gd name="T44" fmla="*/ 444 w 2004"/>
              <a:gd name="T45" fmla="*/ 132 h 630"/>
              <a:gd name="T46" fmla="*/ 498 w 2004"/>
              <a:gd name="T47" fmla="*/ 108 h 630"/>
              <a:gd name="T48" fmla="*/ 552 w 2004"/>
              <a:gd name="T49" fmla="*/ 84 h 630"/>
              <a:gd name="T50" fmla="*/ 606 w 2004"/>
              <a:gd name="T51" fmla="*/ 66 h 630"/>
              <a:gd name="T52" fmla="*/ 666 w 2004"/>
              <a:gd name="T53" fmla="*/ 48 h 630"/>
              <a:gd name="T54" fmla="*/ 726 w 2004"/>
              <a:gd name="T55" fmla="*/ 30 h 630"/>
              <a:gd name="T56" fmla="*/ 786 w 2004"/>
              <a:gd name="T57" fmla="*/ 18 h 630"/>
              <a:gd name="T58" fmla="*/ 852 w 2004"/>
              <a:gd name="T59" fmla="*/ 12 h 630"/>
              <a:gd name="T60" fmla="*/ 912 w 2004"/>
              <a:gd name="T61" fmla="*/ 6 h 630"/>
              <a:gd name="T62" fmla="*/ 978 w 2004"/>
              <a:gd name="T63" fmla="*/ 0 h 630"/>
              <a:gd name="T64" fmla="*/ 1038 w 2004"/>
              <a:gd name="T65" fmla="*/ 0 h 630"/>
              <a:gd name="T66" fmla="*/ 1104 w 2004"/>
              <a:gd name="T67" fmla="*/ 6 h 630"/>
              <a:gd name="T68" fmla="*/ 1164 w 2004"/>
              <a:gd name="T69" fmla="*/ 12 h 630"/>
              <a:gd name="T70" fmla="*/ 1230 w 2004"/>
              <a:gd name="T71" fmla="*/ 24 h 630"/>
              <a:gd name="T72" fmla="*/ 1290 w 2004"/>
              <a:gd name="T73" fmla="*/ 36 h 630"/>
              <a:gd name="T74" fmla="*/ 1350 w 2004"/>
              <a:gd name="T75" fmla="*/ 48 h 630"/>
              <a:gd name="T76" fmla="*/ 1410 w 2004"/>
              <a:gd name="T77" fmla="*/ 66 h 630"/>
              <a:gd name="T78" fmla="*/ 1464 w 2004"/>
              <a:gd name="T79" fmla="*/ 90 h 630"/>
              <a:gd name="T80" fmla="*/ 1518 w 2004"/>
              <a:gd name="T81" fmla="*/ 108 h 630"/>
              <a:gd name="T82" fmla="*/ 1572 w 2004"/>
              <a:gd name="T83" fmla="*/ 132 h 630"/>
              <a:gd name="T84" fmla="*/ 1620 w 2004"/>
              <a:gd name="T85" fmla="*/ 162 h 630"/>
              <a:gd name="T86" fmla="*/ 1668 w 2004"/>
              <a:gd name="T87" fmla="*/ 192 h 630"/>
              <a:gd name="T88" fmla="*/ 1710 w 2004"/>
              <a:gd name="T89" fmla="*/ 216 h 630"/>
              <a:gd name="T90" fmla="*/ 1746 w 2004"/>
              <a:gd name="T91" fmla="*/ 246 h 630"/>
              <a:gd name="T92" fmla="*/ 1788 w 2004"/>
              <a:gd name="T93" fmla="*/ 282 h 630"/>
              <a:gd name="T94" fmla="*/ 1818 w 2004"/>
              <a:gd name="T95" fmla="*/ 312 h 630"/>
              <a:gd name="T96" fmla="*/ 1848 w 2004"/>
              <a:gd name="T97" fmla="*/ 342 h 630"/>
              <a:gd name="T98" fmla="*/ 1878 w 2004"/>
              <a:gd name="T99" fmla="*/ 372 h 630"/>
              <a:gd name="T100" fmla="*/ 1902 w 2004"/>
              <a:gd name="T101" fmla="*/ 402 h 630"/>
              <a:gd name="T102" fmla="*/ 1926 w 2004"/>
              <a:gd name="T103" fmla="*/ 432 h 630"/>
              <a:gd name="T104" fmla="*/ 1944 w 2004"/>
              <a:gd name="T105" fmla="*/ 462 h 630"/>
              <a:gd name="T106" fmla="*/ 1956 w 2004"/>
              <a:gd name="T107" fmla="*/ 492 h 630"/>
              <a:gd name="T108" fmla="*/ 1968 w 2004"/>
              <a:gd name="T109" fmla="*/ 516 h 630"/>
              <a:gd name="T110" fmla="*/ 1980 w 2004"/>
              <a:gd name="T111" fmla="*/ 540 h 630"/>
              <a:gd name="T112" fmla="*/ 1992 w 2004"/>
              <a:gd name="T113" fmla="*/ 558 h 630"/>
              <a:gd name="T114" fmla="*/ 1998 w 2004"/>
              <a:gd name="T115" fmla="*/ 576 h 630"/>
              <a:gd name="T116" fmla="*/ 1998 w 2004"/>
              <a:gd name="T117" fmla="*/ 594 h 630"/>
              <a:gd name="T118" fmla="*/ 2004 w 2004"/>
              <a:gd name="T119" fmla="*/ 606 h 630"/>
              <a:gd name="T120" fmla="*/ 2004 w 2004"/>
              <a:gd name="T121" fmla="*/ 618 h 630"/>
              <a:gd name="T122" fmla="*/ 2004 w 2004"/>
              <a:gd name="T123" fmla="*/ 624 h 630"/>
              <a:gd name="T124" fmla="*/ 2004 w 2004"/>
              <a:gd name="T125" fmla="*/ 630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04" h="630">
                <a:moveTo>
                  <a:pt x="0" y="630"/>
                </a:moveTo>
                <a:lnTo>
                  <a:pt x="0" y="630"/>
                </a:lnTo>
                <a:lnTo>
                  <a:pt x="0" y="624"/>
                </a:lnTo>
                <a:lnTo>
                  <a:pt x="0" y="618"/>
                </a:lnTo>
                <a:lnTo>
                  <a:pt x="6" y="606"/>
                </a:lnTo>
                <a:lnTo>
                  <a:pt x="6" y="588"/>
                </a:lnTo>
                <a:lnTo>
                  <a:pt x="12" y="576"/>
                </a:lnTo>
                <a:lnTo>
                  <a:pt x="18" y="558"/>
                </a:lnTo>
                <a:lnTo>
                  <a:pt x="24" y="534"/>
                </a:lnTo>
                <a:lnTo>
                  <a:pt x="36" y="510"/>
                </a:lnTo>
                <a:lnTo>
                  <a:pt x="48" y="486"/>
                </a:lnTo>
                <a:lnTo>
                  <a:pt x="66" y="456"/>
                </a:lnTo>
                <a:lnTo>
                  <a:pt x="84" y="432"/>
                </a:lnTo>
                <a:lnTo>
                  <a:pt x="108" y="402"/>
                </a:lnTo>
                <a:lnTo>
                  <a:pt x="132" y="366"/>
                </a:lnTo>
                <a:lnTo>
                  <a:pt x="162" y="336"/>
                </a:lnTo>
                <a:lnTo>
                  <a:pt x="192" y="306"/>
                </a:lnTo>
                <a:lnTo>
                  <a:pt x="228" y="276"/>
                </a:lnTo>
                <a:lnTo>
                  <a:pt x="264" y="246"/>
                </a:lnTo>
                <a:lnTo>
                  <a:pt x="306" y="216"/>
                </a:lnTo>
                <a:lnTo>
                  <a:pt x="348" y="186"/>
                </a:lnTo>
                <a:lnTo>
                  <a:pt x="396" y="156"/>
                </a:lnTo>
                <a:lnTo>
                  <a:pt x="444" y="132"/>
                </a:lnTo>
                <a:lnTo>
                  <a:pt x="498" y="108"/>
                </a:lnTo>
                <a:lnTo>
                  <a:pt x="552" y="84"/>
                </a:lnTo>
                <a:lnTo>
                  <a:pt x="606" y="66"/>
                </a:lnTo>
                <a:lnTo>
                  <a:pt x="666" y="48"/>
                </a:lnTo>
                <a:lnTo>
                  <a:pt x="726" y="30"/>
                </a:lnTo>
                <a:lnTo>
                  <a:pt x="786" y="18"/>
                </a:lnTo>
                <a:lnTo>
                  <a:pt x="852" y="12"/>
                </a:lnTo>
                <a:lnTo>
                  <a:pt x="912" y="6"/>
                </a:lnTo>
                <a:lnTo>
                  <a:pt x="978" y="0"/>
                </a:lnTo>
                <a:lnTo>
                  <a:pt x="1038" y="0"/>
                </a:lnTo>
                <a:lnTo>
                  <a:pt x="1104" y="6"/>
                </a:lnTo>
                <a:lnTo>
                  <a:pt x="1164" y="12"/>
                </a:lnTo>
                <a:lnTo>
                  <a:pt x="1230" y="24"/>
                </a:lnTo>
                <a:lnTo>
                  <a:pt x="1290" y="36"/>
                </a:lnTo>
                <a:lnTo>
                  <a:pt x="1350" y="48"/>
                </a:lnTo>
                <a:lnTo>
                  <a:pt x="1410" y="66"/>
                </a:lnTo>
                <a:lnTo>
                  <a:pt x="1464" y="90"/>
                </a:lnTo>
                <a:lnTo>
                  <a:pt x="1518" y="108"/>
                </a:lnTo>
                <a:lnTo>
                  <a:pt x="1572" y="132"/>
                </a:lnTo>
                <a:lnTo>
                  <a:pt x="1620" y="162"/>
                </a:lnTo>
                <a:lnTo>
                  <a:pt x="1668" y="192"/>
                </a:lnTo>
                <a:lnTo>
                  <a:pt x="1710" y="216"/>
                </a:lnTo>
                <a:lnTo>
                  <a:pt x="1746" y="246"/>
                </a:lnTo>
                <a:lnTo>
                  <a:pt x="1788" y="282"/>
                </a:lnTo>
                <a:lnTo>
                  <a:pt x="1818" y="312"/>
                </a:lnTo>
                <a:lnTo>
                  <a:pt x="1848" y="342"/>
                </a:lnTo>
                <a:lnTo>
                  <a:pt x="1878" y="372"/>
                </a:lnTo>
                <a:lnTo>
                  <a:pt x="1902" y="402"/>
                </a:lnTo>
                <a:lnTo>
                  <a:pt x="1926" y="432"/>
                </a:lnTo>
                <a:lnTo>
                  <a:pt x="1944" y="462"/>
                </a:lnTo>
                <a:lnTo>
                  <a:pt x="1956" y="492"/>
                </a:lnTo>
                <a:lnTo>
                  <a:pt x="1968" y="516"/>
                </a:lnTo>
                <a:lnTo>
                  <a:pt x="1980" y="540"/>
                </a:lnTo>
                <a:lnTo>
                  <a:pt x="1992" y="558"/>
                </a:lnTo>
                <a:lnTo>
                  <a:pt x="1998" y="576"/>
                </a:lnTo>
                <a:lnTo>
                  <a:pt x="1998" y="594"/>
                </a:lnTo>
                <a:lnTo>
                  <a:pt x="2004" y="606"/>
                </a:lnTo>
                <a:lnTo>
                  <a:pt x="2004" y="618"/>
                </a:lnTo>
                <a:lnTo>
                  <a:pt x="2004" y="624"/>
                </a:lnTo>
                <a:lnTo>
                  <a:pt x="2004" y="630"/>
                </a:lnTo>
              </a:path>
            </a:pathLst>
          </a:custGeom>
          <a:noFill/>
          <a:ln w="19050" cmpd="sng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178210" name="Picture 34" descr="F:\My Documents\数学资源库\机动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48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8211" name="Text Box 35"/>
          <p:cNvSpPr txBox="1">
            <a:spLocks noChangeArrowheads="1"/>
          </p:cNvSpPr>
          <p:nvPr/>
        </p:nvSpPr>
        <p:spPr bwMode="auto">
          <a:xfrm>
            <a:off x="7740650" y="6600826"/>
            <a:ext cx="438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注  </a:t>
            </a:r>
          </a:p>
        </p:txBody>
      </p:sp>
    </p:spTree>
    <p:extLst>
      <p:ext uri="{BB962C8B-B14F-4D97-AF65-F5344CB8AC3E}">
        <p14:creationId xmlns:p14="http://schemas.microsoft.com/office/powerpoint/2010/main" val="42543233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8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8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8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8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8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8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7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7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7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7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7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202" grpId="0" animBg="1" autoUpdateAnimBg="0"/>
      <p:bldP spid="178205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152400"/>
            <a:ext cx="609600" cy="533400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  <a:sym typeface="Symbol" panose="05050102010706020507" pitchFamily="18" charset="2"/>
              </a:rPr>
              <a:t>注</a:t>
            </a:r>
          </a:p>
        </p:txBody>
      </p:sp>
      <p:sp>
        <p:nvSpPr>
          <p:cNvPr id="219139" name="Rectangle 3"/>
          <p:cNvSpPr>
            <a:spLocks noChangeArrowheads="1"/>
          </p:cNvSpPr>
          <p:nvPr/>
        </p:nvSpPr>
        <p:spPr bwMode="auto">
          <a:xfrm>
            <a:off x="3352800" y="43307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zh-CN" altLang="en-US" sz="2400">
                <a:solidFill>
                  <a:srgbClr val="000000"/>
                </a:solidFill>
              </a:rPr>
              <a:t>分部积分</a:t>
            </a:r>
          </a:p>
        </p:txBody>
      </p:sp>
      <p:graphicFrame>
        <p:nvGraphicFramePr>
          <p:cNvPr id="219140" name="Object 4"/>
          <p:cNvGraphicFramePr>
            <a:graphicFrameLocks noChangeAspect="1"/>
          </p:cNvGraphicFramePr>
          <p:nvPr>
            <p:extLst/>
          </p:nvPr>
        </p:nvGraphicFramePr>
        <p:xfrm>
          <a:off x="5957888" y="4332288"/>
          <a:ext cx="1427162" cy="68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94" name="Equation" r:id="rId3" imgW="1765080" imgH="850680" progId="Equation.3">
                  <p:embed/>
                </p:oleObj>
              </mc:Choice>
              <mc:Fallback>
                <p:oleObj name="Equation" r:id="rId3" imgW="1765080" imgH="850680" progId="Equation.3">
                  <p:embed/>
                  <p:pic>
                    <p:nvPicPr>
                      <p:cNvPr id="2191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7888" y="4332288"/>
                        <a:ext cx="1427162" cy="68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41" name="Object 5"/>
          <p:cNvGraphicFramePr>
            <a:graphicFrameLocks noChangeAspect="1"/>
          </p:cNvGraphicFramePr>
          <p:nvPr>
            <p:extLst/>
          </p:nvPr>
        </p:nvGraphicFramePr>
        <p:xfrm>
          <a:off x="2643188" y="762000"/>
          <a:ext cx="31988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95" name="Equation" r:id="rId5" imgW="3200400" imgH="825480" progId="Equation.3">
                  <p:embed/>
                </p:oleObj>
              </mc:Choice>
              <mc:Fallback>
                <p:oleObj name="Equation" r:id="rId5" imgW="3200400" imgH="825480" progId="Equation.3">
                  <p:embed/>
                  <p:pic>
                    <p:nvPicPr>
                      <p:cNvPr id="2191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762000"/>
                        <a:ext cx="31988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42" name="Object 6"/>
          <p:cNvGraphicFramePr>
            <a:graphicFrameLocks noChangeAspect="1"/>
          </p:cNvGraphicFramePr>
          <p:nvPr>
            <p:extLst/>
          </p:nvPr>
        </p:nvGraphicFramePr>
        <p:xfrm>
          <a:off x="2401888" y="1600200"/>
          <a:ext cx="50657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96" name="Equation" r:id="rId7" imgW="5067000" imgH="825480" progId="Equation.3">
                  <p:embed/>
                </p:oleObj>
              </mc:Choice>
              <mc:Fallback>
                <p:oleObj name="Equation" r:id="rId7" imgW="5067000" imgH="825480" progId="Equation.3">
                  <p:embed/>
                  <p:pic>
                    <p:nvPicPr>
                      <p:cNvPr id="2191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1888" y="1600200"/>
                        <a:ext cx="50657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43" name="Object 7"/>
          <p:cNvGraphicFramePr>
            <a:graphicFrameLocks noChangeAspect="1"/>
          </p:cNvGraphicFramePr>
          <p:nvPr>
            <p:extLst/>
          </p:nvPr>
        </p:nvGraphicFramePr>
        <p:xfrm>
          <a:off x="7899401" y="1754188"/>
          <a:ext cx="191452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97" name="Equation" r:id="rId9" imgW="1904760" imgH="444240" progId="Equation.3">
                  <p:embed/>
                </p:oleObj>
              </mc:Choice>
              <mc:Fallback>
                <p:oleObj name="Equation" r:id="rId9" imgW="1904760" imgH="444240" progId="Equation.3">
                  <p:embed/>
                  <p:pic>
                    <p:nvPicPr>
                      <p:cNvPr id="2191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9401" y="1754188"/>
                        <a:ext cx="1914525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44" name="Object 8"/>
          <p:cNvGraphicFramePr>
            <a:graphicFrameLocks noChangeAspect="1"/>
          </p:cNvGraphicFramePr>
          <p:nvPr>
            <p:extLst/>
          </p:nvPr>
        </p:nvGraphicFramePr>
        <p:xfrm>
          <a:off x="2401888" y="2438400"/>
          <a:ext cx="1066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98" name="Equation" r:id="rId11" imgW="1066680" imgH="825480" progId="Equation.3">
                  <p:embed/>
                </p:oleObj>
              </mc:Choice>
              <mc:Fallback>
                <p:oleObj name="Equation" r:id="rId11" imgW="1066680" imgH="825480" progId="Equation.3">
                  <p:embed/>
                  <p:pic>
                    <p:nvPicPr>
                      <p:cNvPr id="2191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1888" y="2438400"/>
                        <a:ext cx="1066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45" name="Object 9"/>
          <p:cNvGraphicFramePr>
            <a:graphicFrameLocks noChangeAspect="1"/>
          </p:cNvGraphicFramePr>
          <p:nvPr>
            <p:extLst/>
          </p:nvPr>
        </p:nvGraphicFramePr>
        <p:xfrm>
          <a:off x="3443288" y="2493963"/>
          <a:ext cx="34147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599" name="Equation" r:id="rId13" imgW="3416040" imgH="520560" progId="Equation.3">
                  <p:embed/>
                </p:oleObj>
              </mc:Choice>
              <mc:Fallback>
                <p:oleObj name="Equation" r:id="rId13" imgW="3416040" imgH="520560" progId="Equation.3">
                  <p:embed/>
                  <p:pic>
                    <p:nvPicPr>
                      <p:cNvPr id="2191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3288" y="2493963"/>
                        <a:ext cx="34147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46" name="Object 10"/>
          <p:cNvGraphicFramePr>
            <a:graphicFrameLocks noChangeAspect="1"/>
          </p:cNvGraphicFramePr>
          <p:nvPr>
            <p:extLst/>
          </p:nvPr>
        </p:nvGraphicFramePr>
        <p:xfrm>
          <a:off x="6845300" y="2493963"/>
          <a:ext cx="2374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00" name="Equation" r:id="rId15" imgW="2374560" imgH="520560" progId="Equation.3">
                  <p:embed/>
                </p:oleObj>
              </mc:Choice>
              <mc:Fallback>
                <p:oleObj name="Equation" r:id="rId15" imgW="2374560" imgH="520560" progId="Equation.3">
                  <p:embed/>
                  <p:pic>
                    <p:nvPicPr>
                      <p:cNvPr id="2191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5300" y="2493963"/>
                        <a:ext cx="2374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47" name="Object 11"/>
          <p:cNvGraphicFramePr>
            <a:graphicFrameLocks noChangeAspect="1"/>
          </p:cNvGraphicFramePr>
          <p:nvPr>
            <p:extLst/>
          </p:nvPr>
        </p:nvGraphicFramePr>
        <p:xfrm>
          <a:off x="8458200" y="3035300"/>
          <a:ext cx="1778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01" name="Equation" r:id="rId17" imgW="1777680" imgH="507960" progId="Equation.3">
                  <p:embed/>
                </p:oleObj>
              </mc:Choice>
              <mc:Fallback>
                <p:oleObj name="Equation" r:id="rId17" imgW="1777680" imgH="507960" progId="Equation.3">
                  <p:embed/>
                  <p:pic>
                    <p:nvPicPr>
                      <p:cNvPr id="21914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94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0" y="3035300"/>
                        <a:ext cx="1778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148" name="Line 12"/>
          <p:cNvSpPr>
            <a:spLocks noChangeShapeType="1"/>
          </p:cNvSpPr>
          <p:nvPr/>
        </p:nvSpPr>
        <p:spPr bwMode="auto">
          <a:xfrm>
            <a:off x="7165975" y="2501901"/>
            <a:ext cx="406400" cy="525463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9149" name="Line 13"/>
          <p:cNvSpPr>
            <a:spLocks noChangeShapeType="1"/>
          </p:cNvSpPr>
          <p:nvPr/>
        </p:nvSpPr>
        <p:spPr bwMode="auto">
          <a:xfrm>
            <a:off x="8915400" y="3043238"/>
            <a:ext cx="406400" cy="525462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9150" name="Line 14"/>
          <p:cNvSpPr>
            <a:spLocks noChangeShapeType="1"/>
          </p:cNvSpPr>
          <p:nvPr/>
        </p:nvSpPr>
        <p:spPr bwMode="auto">
          <a:xfrm>
            <a:off x="3632200" y="2514601"/>
            <a:ext cx="406400" cy="525463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9151" name="Line 15"/>
          <p:cNvSpPr>
            <a:spLocks noChangeShapeType="1"/>
          </p:cNvSpPr>
          <p:nvPr/>
        </p:nvSpPr>
        <p:spPr bwMode="auto">
          <a:xfrm>
            <a:off x="5413375" y="2528888"/>
            <a:ext cx="406400" cy="525462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9152" name="Text Box 16"/>
          <p:cNvSpPr txBox="1">
            <a:spLocks noChangeArrowheads="1"/>
          </p:cNvSpPr>
          <p:nvPr/>
        </p:nvSpPr>
        <p:spPr bwMode="auto">
          <a:xfrm>
            <a:off x="7848600" y="3721101"/>
            <a:ext cx="2590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利用“偶倍奇零”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219153" name="Object 17"/>
          <p:cNvGraphicFramePr>
            <a:graphicFrameLocks noChangeAspect="1"/>
          </p:cNvGraphicFramePr>
          <p:nvPr>
            <p:extLst/>
          </p:nvPr>
        </p:nvGraphicFramePr>
        <p:xfrm>
          <a:off x="2401888" y="3544888"/>
          <a:ext cx="27924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02" name="Equation" r:id="rId19" imgW="2793960" imgH="825480" progId="Equation.3">
                  <p:embed/>
                </p:oleObj>
              </mc:Choice>
              <mc:Fallback>
                <p:oleObj name="Equation" r:id="rId19" imgW="2793960" imgH="825480" progId="Equation.3">
                  <p:embed/>
                  <p:pic>
                    <p:nvPicPr>
                      <p:cNvPr id="2191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1888" y="3544888"/>
                        <a:ext cx="27924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54" name="Object 18"/>
          <p:cNvGraphicFramePr>
            <a:graphicFrameLocks noChangeAspect="1"/>
          </p:cNvGraphicFramePr>
          <p:nvPr>
            <p:extLst/>
          </p:nvPr>
        </p:nvGraphicFramePr>
        <p:xfrm>
          <a:off x="5272088" y="3544888"/>
          <a:ext cx="24241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03" name="Equation" r:id="rId21" imgW="2425680" imgH="825480" progId="Equation.3">
                  <p:embed/>
                </p:oleObj>
              </mc:Choice>
              <mc:Fallback>
                <p:oleObj name="Equation" r:id="rId21" imgW="2425680" imgH="825480" progId="Equation.3">
                  <p:embed/>
                  <p:pic>
                    <p:nvPicPr>
                      <p:cNvPr id="21915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2088" y="3544888"/>
                        <a:ext cx="24241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55" name="Object 19"/>
          <p:cNvGraphicFramePr>
            <a:graphicFrameLocks noChangeAspect="1"/>
          </p:cNvGraphicFramePr>
          <p:nvPr>
            <p:extLst/>
          </p:nvPr>
        </p:nvGraphicFramePr>
        <p:xfrm>
          <a:off x="2401888" y="4959350"/>
          <a:ext cx="1168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04" name="Equation" r:id="rId23" imgW="1168200" imgH="520560" progId="Equation.3">
                  <p:embed/>
                </p:oleObj>
              </mc:Choice>
              <mc:Fallback>
                <p:oleObj name="Equation" r:id="rId23" imgW="1168200" imgH="520560" progId="Equation.3">
                  <p:embed/>
                  <p:pic>
                    <p:nvPicPr>
                      <p:cNvPr id="21915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1888" y="4959350"/>
                        <a:ext cx="1168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156" name="Line 20"/>
          <p:cNvSpPr>
            <a:spLocks noChangeShapeType="1"/>
          </p:cNvSpPr>
          <p:nvPr/>
        </p:nvSpPr>
        <p:spPr bwMode="auto">
          <a:xfrm>
            <a:off x="5867400" y="4330700"/>
            <a:ext cx="15240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19157" name="Object 21"/>
          <p:cNvGraphicFramePr>
            <a:graphicFrameLocks noChangeAspect="1"/>
          </p:cNvGraphicFramePr>
          <p:nvPr>
            <p:extLst/>
          </p:nvPr>
        </p:nvGraphicFramePr>
        <p:xfrm>
          <a:off x="3646488" y="4775200"/>
          <a:ext cx="2373312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05" name="Equation" r:id="rId25" imgW="2374560" imgH="876240" progId="Equation.3">
                  <p:embed/>
                </p:oleObj>
              </mc:Choice>
              <mc:Fallback>
                <p:oleObj name="Equation" r:id="rId25" imgW="2374560" imgH="876240" progId="Equation.3">
                  <p:embed/>
                  <p:pic>
                    <p:nvPicPr>
                      <p:cNvPr id="21915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6488" y="4775200"/>
                        <a:ext cx="2373312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58" name="Object 22"/>
          <p:cNvGraphicFramePr>
            <a:graphicFrameLocks noChangeAspect="1"/>
          </p:cNvGraphicFramePr>
          <p:nvPr>
            <p:extLst/>
          </p:nvPr>
        </p:nvGraphicFramePr>
        <p:xfrm>
          <a:off x="2401888" y="5689600"/>
          <a:ext cx="26400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06" name="Equation" r:id="rId27" imgW="2641320" imgH="850680" progId="Equation.3">
                  <p:embed/>
                </p:oleObj>
              </mc:Choice>
              <mc:Fallback>
                <p:oleObj name="Equation" r:id="rId27" imgW="2641320" imgH="850680" progId="Equation.3">
                  <p:embed/>
                  <p:pic>
                    <p:nvPicPr>
                      <p:cNvPr id="21915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1888" y="5689600"/>
                        <a:ext cx="26400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9159" name="Object 23"/>
          <p:cNvGraphicFramePr>
            <a:graphicFrameLocks noChangeAspect="1"/>
          </p:cNvGraphicFramePr>
          <p:nvPr>
            <p:extLst/>
          </p:nvPr>
        </p:nvGraphicFramePr>
        <p:xfrm>
          <a:off x="5195888" y="5791200"/>
          <a:ext cx="1117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07" name="Equation" r:id="rId29" imgW="1117440" imgH="444240" progId="Equation.3">
                  <p:embed/>
                </p:oleObj>
              </mc:Choice>
              <mc:Fallback>
                <p:oleObj name="Equation" r:id="rId29" imgW="1117440" imgH="444240" progId="Equation.3">
                  <p:embed/>
                  <p:pic>
                    <p:nvPicPr>
                      <p:cNvPr id="21915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5888" y="5791200"/>
                        <a:ext cx="1117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160" name="Line 24"/>
          <p:cNvSpPr>
            <a:spLocks noChangeShapeType="1"/>
          </p:cNvSpPr>
          <p:nvPr/>
        </p:nvSpPr>
        <p:spPr bwMode="auto">
          <a:xfrm>
            <a:off x="3352800" y="4330700"/>
            <a:ext cx="1752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3138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9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9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9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9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9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9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9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19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19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1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19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1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19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19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19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1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1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1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9139" grpId="0" autoUpdateAnimBg="0"/>
      <p:bldP spid="21915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6242050" cy="7620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二 、如何应用定积分解决问题 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?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2063750" y="1014413"/>
            <a:ext cx="83026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第一步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利用“化整为零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以常代变” 求出局部量的</a:t>
            </a: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2971800" y="1930400"/>
            <a:ext cx="7200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3733" name="Text Box 5"/>
          <p:cNvSpPr txBox="1">
            <a:spLocks noChangeArrowheads="1"/>
          </p:cNvSpPr>
          <p:nvPr/>
        </p:nvSpPr>
        <p:spPr bwMode="auto">
          <a:xfrm>
            <a:off x="3825875" y="1639888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C00000"/>
                </a:solidFill>
              </a:rPr>
              <a:t>微分表达式</a:t>
            </a:r>
          </a:p>
        </p:txBody>
      </p:sp>
      <p:graphicFrame>
        <p:nvGraphicFramePr>
          <p:cNvPr id="73734" name="Object 6"/>
          <p:cNvGraphicFramePr>
            <a:graphicFrameLocks noChangeAspect="1"/>
          </p:cNvGraphicFramePr>
          <p:nvPr>
            <p:extLst/>
          </p:nvPr>
        </p:nvGraphicFramePr>
        <p:xfrm>
          <a:off x="4356100" y="2311400"/>
          <a:ext cx="204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62" name="Equation" r:id="rId4" imgW="2044440" imgH="406080" progId="Equation.3">
                  <p:embed/>
                </p:oleObj>
              </mc:Choice>
              <mc:Fallback>
                <p:oleObj name="Equation" r:id="rId4" imgW="2044440" imgH="406080" progId="Equation.3">
                  <p:embed/>
                  <p:pic>
                    <p:nvPicPr>
                      <p:cNvPr id="737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2311400"/>
                        <a:ext cx="20447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2063751" y="2859088"/>
            <a:ext cx="83026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第二步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利用“ 积零为整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无限累加 ” 求出整体量的</a:t>
            </a:r>
          </a:p>
        </p:txBody>
      </p:sp>
      <p:sp>
        <p:nvSpPr>
          <p:cNvPr id="73736" name="Line 8"/>
          <p:cNvSpPr>
            <a:spLocks noChangeShapeType="1"/>
          </p:cNvSpPr>
          <p:nvPr/>
        </p:nvSpPr>
        <p:spPr bwMode="auto">
          <a:xfrm>
            <a:off x="3048000" y="3733800"/>
            <a:ext cx="720000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3825875" y="3462990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C00000"/>
                </a:solidFill>
              </a:rPr>
              <a:t>积分表达式</a:t>
            </a:r>
          </a:p>
        </p:txBody>
      </p:sp>
      <p:graphicFrame>
        <p:nvGraphicFramePr>
          <p:cNvPr id="73738" name="Object 10"/>
          <p:cNvGraphicFramePr>
            <a:graphicFrameLocks noChangeAspect="1"/>
          </p:cNvGraphicFramePr>
          <p:nvPr>
            <p:extLst/>
          </p:nvPr>
        </p:nvGraphicFramePr>
        <p:xfrm>
          <a:off x="4524375" y="4292600"/>
          <a:ext cx="596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63" name="Equation" r:id="rId6" imgW="596880" imgH="317160" progId="Equation.3">
                  <p:embed/>
                </p:oleObj>
              </mc:Choice>
              <mc:Fallback>
                <p:oleObj name="Equation" r:id="rId6" imgW="596880" imgH="317160" progId="Equation.3">
                  <p:embed/>
                  <p:pic>
                    <p:nvPicPr>
                      <p:cNvPr id="7373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4375" y="4292600"/>
                        <a:ext cx="5969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3739" name="Object 11"/>
          <p:cNvGraphicFramePr>
            <a:graphicFrameLocks noChangeAspect="1"/>
          </p:cNvGraphicFramePr>
          <p:nvPr>
            <p:extLst/>
          </p:nvPr>
        </p:nvGraphicFramePr>
        <p:xfrm>
          <a:off x="5181600" y="4051300"/>
          <a:ext cx="15240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64" name="Equation" r:id="rId8" imgW="1523880" imgH="799920" progId="Equation.3">
                  <p:embed/>
                </p:oleObj>
              </mc:Choice>
              <mc:Fallback>
                <p:oleObj name="Equation" r:id="rId8" imgW="1523880" imgH="799920" progId="Equation.3">
                  <p:embed/>
                  <p:pic>
                    <p:nvPicPr>
                      <p:cNvPr id="737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4051300"/>
                        <a:ext cx="15240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2063750" y="4916488"/>
            <a:ext cx="70040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这种分析方法称为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元素法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或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微元分析法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2063750" y="5526088"/>
            <a:ext cx="3930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元素</a:t>
            </a:r>
            <a:r>
              <a:rPr lang="zh-CN" altLang="en-US" dirty="0">
                <a:solidFill>
                  <a:srgbClr val="000000"/>
                </a:solidFill>
              </a:rPr>
              <a:t>的几何形状常取为</a:t>
            </a:r>
            <a:r>
              <a:rPr lang="en-US" altLang="zh-CN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73742" name="Text Box 14"/>
          <p:cNvSpPr txBox="1">
            <a:spLocks noChangeArrowheads="1"/>
          </p:cNvSpPr>
          <p:nvPr/>
        </p:nvSpPr>
        <p:spPr bwMode="auto">
          <a:xfrm>
            <a:off x="5873750" y="5526088"/>
            <a:ext cx="4184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条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带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段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环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扇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片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壳 </a:t>
            </a:r>
            <a:r>
              <a:rPr lang="zh-CN" altLang="en-US" dirty="0">
                <a:solidFill>
                  <a:srgbClr val="000000"/>
                </a:solidFill>
              </a:rPr>
              <a:t>等</a:t>
            </a:r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1720850" y="1639888"/>
            <a:ext cx="142282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近似值</a:t>
            </a:r>
          </a:p>
        </p:txBody>
      </p:sp>
      <p:sp>
        <p:nvSpPr>
          <p:cNvPr id="73744" name="Text Box 16"/>
          <p:cNvSpPr txBox="1">
            <a:spLocks noChangeArrowheads="1"/>
          </p:cNvSpPr>
          <p:nvPr/>
        </p:nvSpPr>
        <p:spPr bwMode="auto">
          <a:xfrm>
            <a:off x="1752600" y="34544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精确值</a:t>
            </a:r>
          </a:p>
        </p:txBody>
      </p:sp>
    </p:spTree>
    <p:extLst>
      <p:ext uri="{BB962C8B-B14F-4D97-AF65-F5344CB8AC3E}">
        <p14:creationId xmlns:p14="http://schemas.microsoft.com/office/powerpoint/2010/main" val="14539383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3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3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3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3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37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300"/>
                                        <p:tgtEl>
                                          <p:spTgt spid="737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autoUpdateAnimBg="0"/>
      <p:bldP spid="73733" grpId="0" autoUpdateAnimBg="0"/>
      <p:bldP spid="73735" grpId="0" autoUpdateAnimBg="0"/>
      <p:bldP spid="73737" grpId="0" autoUpdateAnimBg="0"/>
      <p:bldP spid="73740" grpId="0" autoUpdateAnimBg="0"/>
      <p:bldP spid="73741" grpId="0" build="p" autoUpdateAnimBg="0"/>
      <p:bldP spid="73742" grpId="0" build="p" autoUpdateAnimBg="0"/>
      <p:bldP spid="73743" grpId="0" build="p" autoUpdateAnimBg="0" advAuto="0"/>
      <p:bldP spid="73744" grpId="0" build="p" autoUpdateAnimBg="0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 bwMode="auto">
          <a:xfrm>
            <a:off x="4632326" y="533400"/>
            <a:ext cx="1103635" cy="4473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6494463" y="32893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柱壳体积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395288"/>
            <a:ext cx="1371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</a:p>
        </p:txBody>
      </p:sp>
      <p:grpSp>
        <p:nvGrpSpPr>
          <p:cNvPr id="181252" name="Group 4"/>
          <p:cNvGrpSpPr>
            <a:grpSpLocks/>
          </p:cNvGrpSpPr>
          <p:nvPr/>
        </p:nvGrpSpPr>
        <p:grpSpPr bwMode="auto">
          <a:xfrm>
            <a:off x="3352801" y="1614489"/>
            <a:ext cx="1801813" cy="1317625"/>
            <a:chOff x="2304" y="2112"/>
            <a:chExt cx="1135" cy="830"/>
          </a:xfrm>
        </p:grpSpPr>
        <p:grpSp>
          <p:nvGrpSpPr>
            <p:cNvPr id="181253" name="Group 5"/>
            <p:cNvGrpSpPr>
              <a:grpSpLocks/>
            </p:cNvGrpSpPr>
            <p:nvPr/>
          </p:nvGrpSpPr>
          <p:grpSpPr bwMode="auto">
            <a:xfrm>
              <a:off x="2304" y="2688"/>
              <a:ext cx="1135" cy="254"/>
              <a:chOff x="2304" y="2688"/>
              <a:chExt cx="1135" cy="254"/>
            </a:xfrm>
          </p:grpSpPr>
          <p:sp>
            <p:nvSpPr>
              <p:cNvPr id="181254" name="Arc 6"/>
              <p:cNvSpPr>
                <a:spLocks/>
              </p:cNvSpPr>
              <p:nvPr/>
            </p:nvSpPr>
            <p:spPr bwMode="auto">
              <a:xfrm>
                <a:off x="2305" y="2688"/>
                <a:ext cx="1134" cy="13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 w 43200"/>
                  <a:gd name="T1" fmla="*/ 22152 h 22152"/>
                  <a:gd name="T2" fmla="*/ 43200 w 43200"/>
                  <a:gd name="T3" fmla="*/ 21590 h 22152"/>
                  <a:gd name="T4" fmla="*/ 21600 w 43200"/>
                  <a:gd name="T5" fmla="*/ 21600 h 22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152" fill="none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</a:path>
                  <a:path w="43200" h="22152" stroke="0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1255" name="Arc 7"/>
              <p:cNvSpPr>
                <a:spLocks/>
              </p:cNvSpPr>
              <p:nvPr/>
            </p:nvSpPr>
            <p:spPr bwMode="auto">
              <a:xfrm rot="10800000">
                <a:off x="2304" y="2806"/>
                <a:ext cx="1134" cy="13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 w 43200"/>
                  <a:gd name="T1" fmla="*/ 22152 h 22152"/>
                  <a:gd name="T2" fmla="*/ 43200 w 43200"/>
                  <a:gd name="T3" fmla="*/ 21590 h 22152"/>
                  <a:gd name="T4" fmla="*/ 21600 w 43200"/>
                  <a:gd name="T5" fmla="*/ 21600 h 22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152" fill="none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</a:path>
                  <a:path w="43200" h="22152" stroke="0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81256" name="Group 8"/>
            <p:cNvGrpSpPr>
              <a:grpSpLocks/>
            </p:cNvGrpSpPr>
            <p:nvPr/>
          </p:nvGrpSpPr>
          <p:grpSpPr bwMode="auto">
            <a:xfrm>
              <a:off x="2304" y="2112"/>
              <a:ext cx="1135" cy="254"/>
              <a:chOff x="2304" y="2688"/>
              <a:chExt cx="1135" cy="254"/>
            </a:xfrm>
          </p:grpSpPr>
          <p:sp>
            <p:nvSpPr>
              <p:cNvPr id="181257" name="Arc 9"/>
              <p:cNvSpPr>
                <a:spLocks/>
              </p:cNvSpPr>
              <p:nvPr/>
            </p:nvSpPr>
            <p:spPr bwMode="auto">
              <a:xfrm>
                <a:off x="2305" y="2688"/>
                <a:ext cx="1134" cy="13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 w 43200"/>
                  <a:gd name="T1" fmla="*/ 22152 h 22152"/>
                  <a:gd name="T2" fmla="*/ 43200 w 43200"/>
                  <a:gd name="T3" fmla="*/ 21590 h 22152"/>
                  <a:gd name="T4" fmla="*/ 21600 w 43200"/>
                  <a:gd name="T5" fmla="*/ 21600 h 22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152" fill="none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</a:path>
                  <a:path w="43200" h="22152" stroke="0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1258" name="Arc 10"/>
              <p:cNvSpPr>
                <a:spLocks/>
              </p:cNvSpPr>
              <p:nvPr/>
            </p:nvSpPr>
            <p:spPr bwMode="auto">
              <a:xfrm rot="10800000">
                <a:off x="2304" y="2806"/>
                <a:ext cx="1134" cy="13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 w 43200"/>
                  <a:gd name="T1" fmla="*/ 22152 h 22152"/>
                  <a:gd name="T2" fmla="*/ 43200 w 43200"/>
                  <a:gd name="T3" fmla="*/ 21590 h 22152"/>
                  <a:gd name="T4" fmla="*/ 21600 w 43200"/>
                  <a:gd name="T5" fmla="*/ 21600 h 22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152" fill="none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</a:path>
                  <a:path w="43200" h="22152" stroke="0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81259" name="Line 11"/>
            <p:cNvSpPr>
              <a:spLocks noChangeShapeType="1"/>
            </p:cNvSpPr>
            <p:nvPr/>
          </p:nvSpPr>
          <p:spPr bwMode="auto">
            <a:xfrm>
              <a:off x="2304" y="2256"/>
              <a:ext cx="0" cy="5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1260" name="Line 12"/>
            <p:cNvSpPr>
              <a:spLocks noChangeShapeType="1"/>
            </p:cNvSpPr>
            <p:nvPr/>
          </p:nvSpPr>
          <p:spPr bwMode="auto">
            <a:xfrm>
              <a:off x="3439" y="2256"/>
              <a:ext cx="0" cy="57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81261" name="Group 13"/>
          <p:cNvGrpSpPr>
            <a:grpSpLocks/>
          </p:cNvGrpSpPr>
          <p:nvPr/>
        </p:nvGrpSpPr>
        <p:grpSpPr bwMode="auto">
          <a:xfrm>
            <a:off x="3689350" y="1843088"/>
            <a:ext cx="1187450" cy="1001712"/>
            <a:chOff x="2516" y="2256"/>
            <a:chExt cx="748" cy="631"/>
          </a:xfrm>
        </p:grpSpPr>
        <p:grpSp>
          <p:nvGrpSpPr>
            <p:cNvPr id="181262" name="Group 14"/>
            <p:cNvGrpSpPr>
              <a:grpSpLocks/>
            </p:cNvGrpSpPr>
            <p:nvPr/>
          </p:nvGrpSpPr>
          <p:grpSpPr bwMode="auto">
            <a:xfrm>
              <a:off x="2516" y="2724"/>
              <a:ext cx="748" cy="163"/>
              <a:chOff x="2304" y="2688"/>
              <a:chExt cx="1135" cy="254"/>
            </a:xfrm>
          </p:grpSpPr>
          <p:sp>
            <p:nvSpPr>
              <p:cNvPr id="181263" name="Arc 15"/>
              <p:cNvSpPr>
                <a:spLocks/>
              </p:cNvSpPr>
              <p:nvPr/>
            </p:nvSpPr>
            <p:spPr bwMode="auto">
              <a:xfrm>
                <a:off x="2305" y="2688"/>
                <a:ext cx="1134" cy="13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 w 43200"/>
                  <a:gd name="T1" fmla="*/ 22152 h 22152"/>
                  <a:gd name="T2" fmla="*/ 43200 w 43200"/>
                  <a:gd name="T3" fmla="*/ 21590 h 22152"/>
                  <a:gd name="T4" fmla="*/ 21600 w 43200"/>
                  <a:gd name="T5" fmla="*/ 21600 h 22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152" fill="none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</a:path>
                  <a:path w="43200" h="22152" stroke="0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1264" name="Arc 16"/>
              <p:cNvSpPr>
                <a:spLocks/>
              </p:cNvSpPr>
              <p:nvPr/>
            </p:nvSpPr>
            <p:spPr bwMode="auto">
              <a:xfrm rot="10800000">
                <a:off x="2304" y="2806"/>
                <a:ext cx="1134" cy="13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 w 43200"/>
                  <a:gd name="T1" fmla="*/ 22152 h 22152"/>
                  <a:gd name="T2" fmla="*/ 43200 w 43200"/>
                  <a:gd name="T3" fmla="*/ 21590 h 22152"/>
                  <a:gd name="T4" fmla="*/ 21600 w 43200"/>
                  <a:gd name="T5" fmla="*/ 21600 h 22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152" fill="none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</a:path>
                  <a:path w="43200" h="22152" stroke="0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81265" name="Line 17"/>
            <p:cNvSpPr>
              <a:spLocks noChangeShapeType="1"/>
            </p:cNvSpPr>
            <p:nvPr/>
          </p:nvSpPr>
          <p:spPr bwMode="auto">
            <a:xfrm>
              <a:off x="3264" y="2352"/>
              <a:ext cx="0" cy="48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181266" name="Group 18"/>
            <p:cNvGrpSpPr>
              <a:grpSpLocks/>
            </p:cNvGrpSpPr>
            <p:nvPr/>
          </p:nvGrpSpPr>
          <p:grpSpPr bwMode="auto">
            <a:xfrm>
              <a:off x="2516" y="2256"/>
              <a:ext cx="748" cy="163"/>
              <a:chOff x="2304" y="2688"/>
              <a:chExt cx="1135" cy="254"/>
            </a:xfrm>
          </p:grpSpPr>
          <p:sp>
            <p:nvSpPr>
              <p:cNvPr id="181267" name="Arc 19"/>
              <p:cNvSpPr>
                <a:spLocks/>
              </p:cNvSpPr>
              <p:nvPr/>
            </p:nvSpPr>
            <p:spPr bwMode="auto">
              <a:xfrm>
                <a:off x="2305" y="2688"/>
                <a:ext cx="1134" cy="13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 w 43200"/>
                  <a:gd name="T1" fmla="*/ 22152 h 22152"/>
                  <a:gd name="T2" fmla="*/ 43200 w 43200"/>
                  <a:gd name="T3" fmla="*/ 21590 h 22152"/>
                  <a:gd name="T4" fmla="*/ 21600 w 43200"/>
                  <a:gd name="T5" fmla="*/ 21600 h 22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152" fill="none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</a:path>
                  <a:path w="43200" h="22152" stroke="0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1268" name="Arc 20"/>
              <p:cNvSpPr>
                <a:spLocks/>
              </p:cNvSpPr>
              <p:nvPr/>
            </p:nvSpPr>
            <p:spPr bwMode="auto">
              <a:xfrm rot="10800000">
                <a:off x="2304" y="2806"/>
                <a:ext cx="1134" cy="13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7 w 43200"/>
                  <a:gd name="T1" fmla="*/ 22152 h 22152"/>
                  <a:gd name="T2" fmla="*/ 43200 w 43200"/>
                  <a:gd name="T3" fmla="*/ 21590 h 22152"/>
                  <a:gd name="T4" fmla="*/ 21600 w 43200"/>
                  <a:gd name="T5" fmla="*/ 21600 h 22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2152" fill="none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</a:path>
                  <a:path w="43200" h="22152" stroke="0" extrusionOk="0">
                    <a:moveTo>
                      <a:pt x="7" y="22151"/>
                    </a:moveTo>
                    <a:cubicBezTo>
                      <a:pt x="2" y="21968"/>
                      <a:pt x="0" y="2178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5" y="0"/>
                      <a:pt x="43194" y="9664"/>
                      <a:pt x="43199" y="2159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81269" name="Line 21"/>
            <p:cNvSpPr>
              <a:spLocks noChangeShapeType="1"/>
            </p:cNvSpPr>
            <p:nvPr/>
          </p:nvSpPr>
          <p:spPr bwMode="auto">
            <a:xfrm>
              <a:off x="2518" y="2325"/>
              <a:ext cx="0" cy="48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81270" name="Object 22"/>
          <p:cNvGraphicFramePr>
            <a:graphicFrameLocks noChangeAspect="1"/>
          </p:cNvGraphicFramePr>
          <p:nvPr>
            <p:extLst/>
          </p:nvPr>
        </p:nvGraphicFramePr>
        <p:xfrm>
          <a:off x="4800600" y="2882900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78" name="Equation" r:id="rId3" imgW="228600" imgH="241200" progId="Equation.3">
                  <p:embed/>
                </p:oleObj>
              </mc:Choice>
              <mc:Fallback>
                <p:oleObj name="Equation" r:id="rId3" imgW="228600" imgH="241200" progId="Equation.3">
                  <p:embed/>
                  <p:pic>
                    <p:nvPicPr>
                      <p:cNvPr id="18127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2882900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71" name="Object 23"/>
          <p:cNvGraphicFramePr>
            <a:graphicFrameLocks noChangeAspect="1"/>
          </p:cNvGraphicFramePr>
          <p:nvPr>
            <p:extLst/>
          </p:nvPr>
        </p:nvGraphicFramePr>
        <p:xfrm>
          <a:off x="5067300" y="2797175"/>
          <a:ext cx="990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79" name="Equation" r:id="rId5" imgW="990360" imgH="330120" progId="Equation.3">
                  <p:embed/>
                </p:oleObj>
              </mc:Choice>
              <mc:Fallback>
                <p:oleObj name="Equation" r:id="rId5" imgW="990360" imgH="330120" progId="Equation.3">
                  <p:embed/>
                  <p:pic>
                    <p:nvPicPr>
                      <p:cNvPr id="18127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7300" y="2797175"/>
                        <a:ext cx="9906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72" name="Object 24"/>
          <p:cNvGraphicFramePr>
            <a:graphicFrameLocks noChangeAspect="1"/>
          </p:cNvGraphicFramePr>
          <p:nvPr>
            <p:extLst/>
          </p:nvPr>
        </p:nvGraphicFramePr>
        <p:xfrm>
          <a:off x="4876800" y="212090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80" name="Equation" r:id="rId7" imgW="241200" imgH="317160" progId="Equation.3">
                  <p:embed/>
                </p:oleObj>
              </mc:Choice>
              <mc:Fallback>
                <p:oleObj name="Equation" r:id="rId7" imgW="241200" imgH="317160" progId="Equation.3">
                  <p:embed/>
                  <p:pic>
                    <p:nvPicPr>
                      <p:cNvPr id="18127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2120900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73" name="Line 25"/>
          <p:cNvSpPr>
            <a:spLocks noChangeShapeType="1"/>
          </p:cNvSpPr>
          <p:nvPr/>
        </p:nvSpPr>
        <p:spPr bwMode="auto">
          <a:xfrm>
            <a:off x="4876800" y="1995488"/>
            <a:ext cx="0" cy="6858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81274" name="Object 26"/>
          <p:cNvGraphicFramePr>
            <a:graphicFrameLocks noChangeAspect="1"/>
          </p:cNvGraphicFramePr>
          <p:nvPr>
            <p:extLst/>
          </p:nvPr>
        </p:nvGraphicFramePr>
        <p:xfrm>
          <a:off x="3136900" y="533400"/>
          <a:ext cx="3340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81" name="Equation" r:id="rId9" imgW="3340080" imgH="520560" progId="Equation.3">
                  <p:embed/>
                </p:oleObj>
              </mc:Choice>
              <mc:Fallback>
                <p:oleObj name="Equation" r:id="rId9" imgW="3340080" imgH="520560" progId="Equation.3">
                  <p:embed/>
                  <p:pic>
                    <p:nvPicPr>
                      <p:cNvPr id="18127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533400"/>
                        <a:ext cx="3340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75" name="Object 27"/>
          <p:cNvGraphicFramePr>
            <a:graphicFrameLocks noChangeAspect="1"/>
          </p:cNvGraphicFramePr>
          <p:nvPr>
            <p:extLst/>
          </p:nvPr>
        </p:nvGraphicFramePr>
        <p:xfrm>
          <a:off x="4648200" y="3403600"/>
          <a:ext cx="1041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82" name="Equation" r:id="rId11" imgW="1041120" imgH="393480" progId="Equation.3">
                  <p:embed/>
                </p:oleObj>
              </mc:Choice>
              <mc:Fallback>
                <p:oleObj name="Equation" r:id="rId11" imgW="1041120" imgH="393480" progId="Equation.3">
                  <p:embed/>
                  <p:pic>
                    <p:nvPicPr>
                      <p:cNvPr id="18127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403600"/>
                        <a:ext cx="1041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76" name="Text Box 28"/>
          <p:cNvSpPr txBox="1">
            <a:spLocks noChangeArrowheads="1"/>
          </p:cNvSpPr>
          <p:nvPr/>
        </p:nvSpPr>
        <p:spPr bwMode="auto">
          <a:xfrm>
            <a:off x="3048000" y="32639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柱面面积</a:t>
            </a:r>
          </a:p>
        </p:txBody>
      </p:sp>
      <p:graphicFrame>
        <p:nvGraphicFramePr>
          <p:cNvPr id="181277" name="Object 29"/>
          <p:cNvGraphicFramePr>
            <a:graphicFrameLocks noChangeAspect="1"/>
          </p:cNvGraphicFramePr>
          <p:nvPr>
            <p:extLst/>
          </p:nvPr>
        </p:nvGraphicFramePr>
        <p:xfrm>
          <a:off x="8153401" y="3402014"/>
          <a:ext cx="1389063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83" name="Equation" r:id="rId13" imgW="1371600" imgH="406080" progId="Equation.3">
                  <p:embed/>
                </p:oleObj>
              </mc:Choice>
              <mc:Fallback>
                <p:oleObj name="Equation" r:id="rId13" imgW="1371600" imgH="406080" progId="Equation.3">
                  <p:embed/>
                  <p:pic>
                    <p:nvPicPr>
                      <p:cNvPr id="18127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1" y="3402014"/>
                        <a:ext cx="1389063" cy="407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78" name="Line 30"/>
          <p:cNvSpPr>
            <a:spLocks noChangeShapeType="1"/>
          </p:cNvSpPr>
          <p:nvPr/>
        </p:nvSpPr>
        <p:spPr bwMode="auto">
          <a:xfrm flipV="1">
            <a:off x="5157788" y="1841500"/>
            <a:ext cx="0" cy="863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81279" name="Object 31"/>
          <p:cNvGraphicFramePr>
            <a:graphicFrameLocks noChangeAspect="1"/>
          </p:cNvGraphicFramePr>
          <p:nvPr>
            <p:extLst/>
          </p:nvPr>
        </p:nvGraphicFramePr>
        <p:xfrm>
          <a:off x="6858000" y="1162050"/>
          <a:ext cx="23749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84" name="Equation" r:id="rId15" imgW="2374560" imgH="863280" progId="Equation.3">
                  <p:embed/>
                </p:oleObj>
              </mc:Choice>
              <mc:Fallback>
                <p:oleObj name="Equation" r:id="rId15" imgW="2374560" imgH="863280" progId="Equation.3">
                  <p:embed/>
                  <p:pic>
                    <p:nvPicPr>
                      <p:cNvPr id="18127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1162050"/>
                        <a:ext cx="23749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80" name="Object 32"/>
          <p:cNvGraphicFramePr>
            <a:graphicFrameLocks noChangeAspect="1"/>
          </p:cNvGraphicFramePr>
          <p:nvPr>
            <p:extLst/>
          </p:nvPr>
        </p:nvGraphicFramePr>
        <p:xfrm>
          <a:off x="2927350" y="4013200"/>
          <a:ext cx="2768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85" name="Equation" r:id="rId17" imgW="2768400" imgH="825480" progId="Equation.3">
                  <p:embed/>
                </p:oleObj>
              </mc:Choice>
              <mc:Fallback>
                <p:oleObj name="Equation" r:id="rId17" imgW="2768400" imgH="825480" progId="Equation.3">
                  <p:embed/>
                  <p:pic>
                    <p:nvPicPr>
                      <p:cNvPr id="18128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4013200"/>
                        <a:ext cx="2768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81" name="Object 33"/>
          <p:cNvGraphicFramePr>
            <a:graphicFrameLocks noChangeAspect="1"/>
          </p:cNvGraphicFramePr>
          <p:nvPr>
            <p:extLst/>
          </p:nvPr>
        </p:nvGraphicFramePr>
        <p:xfrm>
          <a:off x="3479800" y="4991100"/>
          <a:ext cx="1257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86" name="Equation" r:id="rId19" imgW="1257120" imgH="825480" progId="Equation.3">
                  <p:embed/>
                </p:oleObj>
              </mc:Choice>
              <mc:Fallback>
                <p:oleObj name="Equation" r:id="rId19" imgW="1257120" imgH="825480" progId="Equation.3">
                  <p:embed/>
                  <p:pic>
                    <p:nvPicPr>
                      <p:cNvPr id="181281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800" y="4991100"/>
                        <a:ext cx="1257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82" name="Object 34"/>
          <p:cNvGraphicFramePr>
            <a:graphicFrameLocks noChangeAspect="1"/>
          </p:cNvGraphicFramePr>
          <p:nvPr>
            <p:extLst/>
          </p:nvPr>
        </p:nvGraphicFramePr>
        <p:xfrm>
          <a:off x="4813300" y="5249863"/>
          <a:ext cx="166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87" name="Equation" r:id="rId21" imgW="1663560" imgH="406080" progId="Equation.3">
                  <p:embed/>
                </p:oleObj>
              </mc:Choice>
              <mc:Fallback>
                <p:oleObj name="Equation" r:id="rId21" imgW="1663560" imgH="406080" progId="Equation.3">
                  <p:embed/>
                  <p:pic>
                    <p:nvPicPr>
                      <p:cNvPr id="181282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300" y="5249863"/>
                        <a:ext cx="1663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83" name="Object 35"/>
          <p:cNvGraphicFramePr>
            <a:graphicFrameLocks noChangeAspect="1"/>
          </p:cNvGraphicFramePr>
          <p:nvPr>
            <p:extLst/>
          </p:nvPr>
        </p:nvGraphicFramePr>
        <p:xfrm>
          <a:off x="6540500" y="5233988"/>
          <a:ext cx="1765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88" name="Equation" r:id="rId23" imgW="1765080" imgH="406080" progId="Equation.3">
                  <p:embed/>
                </p:oleObj>
              </mc:Choice>
              <mc:Fallback>
                <p:oleObj name="Equation" r:id="rId23" imgW="1765080" imgH="406080" progId="Equation.3">
                  <p:embed/>
                  <p:pic>
                    <p:nvPicPr>
                      <p:cNvPr id="181283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0" y="5233988"/>
                        <a:ext cx="1765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84" name="Object 36"/>
          <p:cNvGraphicFramePr>
            <a:graphicFrameLocks noChangeAspect="1"/>
          </p:cNvGraphicFramePr>
          <p:nvPr>
            <p:extLst/>
          </p:nvPr>
        </p:nvGraphicFramePr>
        <p:xfrm>
          <a:off x="6781801" y="5108575"/>
          <a:ext cx="193675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89" name="Equation" r:id="rId25" imgW="215640" imgH="304560" progId="Equation.3">
                  <p:embed/>
                </p:oleObj>
              </mc:Choice>
              <mc:Fallback>
                <p:oleObj name="Equation" r:id="rId25" imgW="215640" imgH="304560" progId="Equation.3">
                  <p:embed/>
                  <p:pic>
                    <p:nvPicPr>
                      <p:cNvPr id="181284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1" y="5108575"/>
                        <a:ext cx="193675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85" name="Object 37"/>
          <p:cNvGraphicFramePr>
            <a:graphicFrameLocks noChangeAspect="1"/>
          </p:cNvGraphicFramePr>
          <p:nvPr>
            <p:extLst/>
          </p:nvPr>
        </p:nvGraphicFramePr>
        <p:xfrm>
          <a:off x="8242301" y="5108575"/>
          <a:ext cx="193675" cy="27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90" name="Equation" r:id="rId27" imgW="215640" imgH="304560" progId="Equation.3">
                  <p:embed/>
                </p:oleObj>
              </mc:Choice>
              <mc:Fallback>
                <p:oleObj name="Equation" r:id="rId27" imgW="215640" imgH="304560" progId="Equation.3">
                  <p:embed/>
                  <p:pic>
                    <p:nvPicPr>
                      <p:cNvPr id="181285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2301" y="5108575"/>
                        <a:ext cx="193675" cy="273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86" name="Object 38"/>
          <p:cNvGraphicFramePr>
            <a:graphicFrameLocks noChangeAspect="1"/>
          </p:cNvGraphicFramePr>
          <p:nvPr>
            <p:extLst/>
          </p:nvPr>
        </p:nvGraphicFramePr>
        <p:xfrm>
          <a:off x="8445500" y="5232400"/>
          <a:ext cx="39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91" name="Equation" r:id="rId29" imgW="393480" imgH="406080" progId="Equation.3">
                  <p:embed/>
                </p:oleObj>
              </mc:Choice>
              <mc:Fallback>
                <p:oleObj name="Equation" r:id="rId29" imgW="393480" imgH="406080" progId="Equation.3">
                  <p:embed/>
                  <p:pic>
                    <p:nvPicPr>
                      <p:cNvPr id="181286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0" y="5232400"/>
                        <a:ext cx="393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87" name="Object 39"/>
          <p:cNvGraphicFramePr>
            <a:graphicFrameLocks noChangeAspect="1"/>
          </p:cNvGraphicFramePr>
          <p:nvPr>
            <p:extLst/>
          </p:nvPr>
        </p:nvGraphicFramePr>
        <p:xfrm>
          <a:off x="4438651" y="5489575"/>
          <a:ext cx="193675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92" name="Equation" r:id="rId31" imgW="215640" imgH="317160" progId="Equation.3">
                  <p:embed/>
                </p:oleObj>
              </mc:Choice>
              <mc:Fallback>
                <p:oleObj name="Equation" r:id="rId31" imgW="215640" imgH="317160" progId="Equation.3">
                  <p:embed/>
                  <p:pic>
                    <p:nvPicPr>
                      <p:cNvPr id="18128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8651" y="5489575"/>
                        <a:ext cx="193675" cy="287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1288" name="Object 40"/>
          <p:cNvGraphicFramePr>
            <a:graphicFrameLocks noChangeAspect="1"/>
          </p:cNvGraphicFramePr>
          <p:nvPr>
            <p:extLst/>
          </p:nvPr>
        </p:nvGraphicFramePr>
        <p:xfrm>
          <a:off x="4425951" y="4994275"/>
          <a:ext cx="411163" cy="2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93" name="Equation" r:id="rId33" imgW="457200" imgH="317160" progId="Equation.3">
                  <p:embed/>
                </p:oleObj>
              </mc:Choice>
              <mc:Fallback>
                <p:oleObj name="Equation" r:id="rId33" imgW="457200" imgH="317160" progId="Equation.3">
                  <p:embed/>
                  <p:pic>
                    <p:nvPicPr>
                      <p:cNvPr id="181288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951" y="4994275"/>
                        <a:ext cx="411163" cy="287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1289" name="Freeform 41"/>
          <p:cNvSpPr>
            <a:spLocks/>
          </p:cNvSpPr>
          <p:nvPr/>
        </p:nvSpPr>
        <p:spPr bwMode="auto">
          <a:xfrm>
            <a:off x="4286250" y="1712914"/>
            <a:ext cx="3181350" cy="1000125"/>
          </a:xfrm>
          <a:custGeom>
            <a:avLst/>
            <a:gdLst>
              <a:gd name="T0" fmla="*/ 0 w 2004"/>
              <a:gd name="T1" fmla="*/ 630 h 630"/>
              <a:gd name="T2" fmla="*/ 0 w 2004"/>
              <a:gd name="T3" fmla="*/ 630 h 630"/>
              <a:gd name="T4" fmla="*/ 0 w 2004"/>
              <a:gd name="T5" fmla="*/ 624 h 630"/>
              <a:gd name="T6" fmla="*/ 0 w 2004"/>
              <a:gd name="T7" fmla="*/ 618 h 630"/>
              <a:gd name="T8" fmla="*/ 6 w 2004"/>
              <a:gd name="T9" fmla="*/ 606 h 630"/>
              <a:gd name="T10" fmla="*/ 6 w 2004"/>
              <a:gd name="T11" fmla="*/ 588 h 630"/>
              <a:gd name="T12" fmla="*/ 12 w 2004"/>
              <a:gd name="T13" fmla="*/ 576 h 630"/>
              <a:gd name="T14" fmla="*/ 18 w 2004"/>
              <a:gd name="T15" fmla="*/ 558 h 630"/>
              <a:gd name="T16" fmla="*/ 24 w 2004"/>
              <a:gd name="T17" fmla="*/ 534 h 630"/>
              <a:gd name="T18" fmla="*/ 36 w 2004"/>
              <a:gd name="T19" fmla="*/ 510 h 630"/>
              <a:gd name="T20" fmla="*/ 48 w 2004"/>
              <a:gd name="T21" fmla="*/ 486 h 630"/>
              <a:gd name="T22" fmla="*/ 66 w 2004"/>
              <a:gd name="T23" fmla="*/ 456 h 630"/>
              <a:gd name="T24" fmla="*/ 84 w 2004"/>
              <a:gd name="T25" fmla="*/ 432 h 630"/>
              <a:gd name="T26" fmla="*/ 108 w 2004"/>
              <a:gd name="T27" fmla="*/ 402 h 630"/>
              <a:gd name="T28" fmla="*/ 132 w 2004"/>
              <a:gd name="T29" fmla="*/ 366 h 630"/>
              <a:gd name="T30" fmla="*/ 162 w 2004"/>
              <a:gd name="T31" fmla="*/ 336 h 630"/>
              <a:gd name="T32" fmla="*/ 192 w 2004"/>
              <a:gd name="T33" fmla="*/ 306 h 630"/>
              <a:gd name="T34" fmla="*/ 228 w 2004"/>
              <a:gd name="T35" fmla="*/ 276 h 630"/>
              <a:gd name="T36" fmla="*/ 264 w 2004"/>
              <a:gd name="T37" fmla="*/ 246 h 630"/>
              <a:gd name="T38" fmla="*/ 306 w 2004"/>
              <a:gd name="T39" fmla="*/ 216 h 630"/>
              <a:gd name="T40" fmla="*/ 348 w 2004"/>
              <a:gd name="T41" fmla="*/ 186 h 630"/>
              <a:gd name="T42" fmla="*/ 396 w 2004"/>
              <a:gd name="T43" fmla="*/ 156 h 630"/>
              <a:gd name="T44" fmla="*/ 444 w 2004"/>
              <a:gd name="T45" fmla="*/ 132 h 630"/>
              <a:gd name="T46" fmla="*/ 498 w 2004"/>
              <a:gd name="T47" fmla="*/ 108 h 630"/>
              <a:gd name="T48" fmla="*/ 552 w 2004"/>
              <a:gd name="T49" fmla="*/ 84 h 630"/>
              <a:gd name="T50" fmla="*/ 606 w 2004"/>
              <a:gd name="T51" fmla="*/ 66 h 630"/>
              <a:gd name="T52" fmla="*/ 666 w 2004"/>
              <a:gd name="T53" fmla="*/ 48 h 630"/>
              <a:gd name="T54" fmla="*/ 726 w 2004"/>
              <a:gd name="T55" fmla="*/ 30 h 630"/>
              <a:gd name="T56" fmla="*/ 786 w 2004"/>
              <a:gd name="T57" fmla="*/ 18 h 630"/>
              <a:gd name="T58" fmla="*/ 852 w 2004"/>
              <a:gd name="T59" fmla="*/ 12 h 630"/>
              <a:gd name="T60" fmla="*/ 912 w 2004"/>
              <a:gd name="T61" fmla="*/ 6 h 630"/>
              <a:gd name="T62" fmla="*/ 978 w 2004"/>
              <a:gd name="T63" fmla="*/ 0 h 630"/>
              <a:gd name="T64" fmla="*/ 1038 w 2004"/>
              <a:gd name="T65" fmla="*/ 0 h 630"/>
              <a:gd name="T66" fmla="*/ 1104 w 2004"/>
              <a:gd name="T67" fmla="*/ 6 h 630"/>
              <a:gd name="T68" fmla="*/ 1164 w 2004"/>
              <a:gd name="T69" fmla="*/ 12 h 630"/>
              <a:gd name="T70" fmla="*/ 1230 w 2004"/>
              <a:gd name="T71" fmla="*/ 24 h 630"/>
              <a:gd name="T72" fmla="*/ 1290 w 2004"/>
              <a:gd name="T73" fmla="*/ 36 h 630"/>
              <a:gd name="T74" fmla="*/ 1350 w 2004"/>
              <a:gd name="T75" fmla="*/ 48 h 630"/>
              <a:gd name="T76" fmla="*/ 1410 w 2004"/>
              <a:gd name="T77" fmla="*/ 66 h 630"/>
              <a:gd name="T78" fmla="*/ 1464 w 2004"/>
              <a:gd name="T79" fmla="*/ 90 h 630"/>
              <a:gd name="T80" fmla="*/ 1518 w 2004"/>
              <a:gd name="T81" fmla="*/ 108 h 630"/>
              <a:gd name="T82" fmla="*/ 1572 w 2004"/>
              <a:gd name="T83" fmla="*/ 132 h 630"/>
              <a:gd name="T84" fmla="*/ 1620 w 2004"/>
              <a:gd name="T85" fmla="*/ 162 h 630"/>
              <a:gd name="T86" fmla="*/ 1668 w 2004"/>
              <a:gd name="T87" fmla="*/ 192 h 630"/>
              <a:gd name="T88" fmla="*/ 1710 w 2004"/>
              <a:gd name="T89" fmla="*/ 216 h 630"/>
              <a:gd name="T90" fmla="*/ 1746 w 2004"/>
              <a:gd name="T91" fmla="*/ 246 h 630"/>
              <a:gd name="T92" fmla="*/ 1788 w 2004"/>
              <a:gd name="T93" fmla="*/ 282 h 630"/>
              <a:gd name="T94" fmla="*/ 1818 w 2004"/>
              <a:gd name="T95" fmla="*/ 312 h 630"/>
              <a:gd name="T96" fmla="*/ 1848 w 2004"/>
              <a:gd name="T97" fmla="*/ 342 h 630"/>
              <a:gd name="T98" fmla="*/ 1878 w 2004"/>
              <a:gd name="T99" fmla="*/ 372 h 630"/>
              <a:gd name="T100" fmla="*/ 1902 w 2004"/>
              <a:gd name="T101" fmla="*/ 402 h 630"/>
              <a:gd name="T102" fmla="*/ 1926 w 2004"/>
              <a:gd name="T103" fmla="*/ 432 h 630"/>
              <a:gd name="T104" fmla="*/ 1944 w 2004"/>
              <a:gd name="T105" fmla="*/ 462 h 630"/>
              <a:gd name="T106" fmla="*/ 1956 w 2004"/>
              <a:gd name="T107" fmla="*/ 492 h 630"/>
              <a:gd name="T108" fmla="*/ 1968 w 2004"/>
              <a:gd name="T109" fmla="*/ 516 h 630"/>
              <a:gd name="T110" fmla="*/ 1980 w 2004"/>
              <a:gd name="T111" fmla="*/ 540 h 630"/>
              <a:gd name="T112" fmla="*/ 1992 w 2004"/>
              <a:gd name="T113" fmla="*/ 558 h 630"/>
              <a:gd name="T114" fmla="*/ 1998 w 2004"/>
              <a:gd name="T115" fmla="*/ 576 h 630"/>
              <a:gd name="T116" fmla="*/ 1998 w 2004"/>
              <a:gd name="T117" fmla="*/ 594 h 630"/>
              <a:gd name="T118" fmla="*/ 2004 w 2004"/>
              <a:gd name="T119" fmla="*/ 606 h 630"/>
              <a:gd name="T120" fmla="*/ 2004 w 2004"/>
              <a:gd name="T121" fmla="*/ 618 h 630"/>
              <a:gd name="T122" fmla="*/ 2004 w 2004"/>
              <a:gd name="T123" fmla="*/ 624 h 630"/>
              <a:gd name="T124" fmla="*/ 2004 w 2004"/>
              <a:gd name="T125" fmla="*/ 630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04" h="630">
                <a:moveTo>
                  <a:pt x="0" y="630"/>
                </a:moveTo>
                <a:lnTo>
                  <a:pt x="0" y="630"/>
                </a:lnTo>
                <a:lnTo>
                  <a:pt x="0" y="624"/>
                </a:lnTo>
                <a:lnTo>
                  <a:pt x="0" y="618"/>
                </a:lnTo>
                <a:lnTo>
                  <a:pt x="6" y="606"/>
                </a:lnTo>
                <a:lnTo>
                  <a:pt x="6" y="588"/>
                </a:lnTo>
                <a:lnTo>
                  <a:pt x="12" y="576"/>
                </a:lnTo>
                <a:lnTo>
                  <a:pt x="18" y="558"/>
                </a:lnTo>
                <a:lnTo>
                  <a:pt x="24" y="534"/>
                </a:lnTo>
                <a:lnTo>
                  <a:pt x="36" y="510"/>
                </a:lnTo>
                <a:lnTo>
                  <a:pt x="48" y="486"/>
                </a:lnTo>
                <a:lnTo>
                  <a:pt x="66" y="456"/>
                </a:lnTo>
                <a:lnTo>
                  <a:pt x="84" y="432"/>
                </a:lnTo>
                <a:lnTo>
                  <a:pt x="108" y="402"/>
                </a:lnTo>
                <a:lnTo>
                  <a:pt x="132" y="366"/>
                </a:lnTo>
                <a:lnTo>
                  <a:pt x="162" y="336"/>
                </a:lnTo>
                <a:lnTo>
                  <a:pt x="192" y="306"/>
                </a:lnTo>
                <a:lnTo>
                  <a:pt x="228" y="276"/>
                </a:lnTo>
                <a:lnTo>
                  <a:pt x="264" y="246"/>
                </a:lnTo>
                <a:lnTo>
                  <a:pt x="306" y="216"/>
                </a:lnTo>
                <a:lnTo>
                  <a:pt x="348" y="186"/>
                </a:lnTo>
                <a:lnTo>
                  <a:pt x="396" y="156"/>
                </a:lnTo>
                <a:lnTo>
                  <a:pt x="444" y="132"/>
                </a:lnTo>
                <a:lnTo>
                  <a:pt x="498" y="108"/>
                </a:lnTo>
                <a:lnTo>
                  <a:pt x="552" y="84"/>
                </a:lnTo>
                <a:lnTo>
                  <a:pt x="606" y="66"/>
                </a:lnTo>
                <a:lnTo>
                  <a:pt x="666" y="48"/>
                </a:lnTo>
                <a:lnTo>
                  <a:pt x="726" y="30"/>
                </a:lnTo>
                <a:lnTo>
                  <a:pt x="786" y="18"/>
                </a:lnTo>
                <a:lnTo>
                  <a:pt x="852" y="12"/>
                </a:lnTo>
                <a:lnTo>
                  <a:pt x="912" y="6"/>
                </a:lnTo>
                <a:lnTo>
                  <a:pt x="978" y="0"/>
                </a:lnTo>
                <a:lnTo>
                  <a:pt x="1038" y="0"/>
                </a:lnTo>
                <a:lnTo>
                  <a:pt x="1104" y="6"/>
                </a:lnTo>
                <a:lnTo>
                  <a:pt x="1164" y="12"/>
                </a:lnTo>
                <a:lnTo>
                  <a:pt x="1230" y="24"/>
                </a:lnTo>
                <a:lnTo>
                  <a:pt x="1290" y="36"/>
                </a:lnTo>
                <a:lnTo>
                  <a:pt x="1350" y="48"/>
                </a:lnTo>
                <a:lnTo>
                  <a:pt x="1410" y="66"/>
                </a:lnTo>
                <a:lnTo>
                  <a:pt x="1464" y="90"/>
                </a:lnTo>
                <a:lnTo>
                  <a:pt x="1518" y="108"/>
                </a:lnTo>
                <a:lnTo>
                  <a:pt x="1572" y="132"/>
                </a:lnTo>
                <a:lnTo>
                  <a:pt x="1620" y="162"/>
                </a:lnTo>
                <a:lnTo>
                  <a:pt x="1668" y="192"/>
                </a:lnTo>
                <a:lnTo>
                  <a:pt x="1710" y="216"/>
                </a:lnTo>
                <a:lnTo>
                  <a:pt x="1746" y="246"/>
                </a:lnTo>
                <a:lnTo>
                  <a:pt x="1788" y="282"/>
                </a:lnTo>
                <a:lnTo>
                  <a:pt x="1818" y="312"/>
                </a:lnTo>
                <a:lnTo>
                  <a:pt x="1848" y="342"/>
                </a:lnTo>
                <a:lnTo>
                  <a:pt x="1878" y="372"/>
                </a:lnTo>
                <a:lnTo>
                  <a:pt x="1902" y="402"/>
                </a:lnTo>
                <a:lnTo>
                  <a:pt x="1926" y="432"/>
                </a:lnTo>
                <a:lnTo>
                  <a:pt x="1944" y="462"/>
                </a:lnTo>
                <a:lnTo>
                  <a:pt x="1956" y="492"/>
                </a:lnTo>
                <a:lnTo>
                  <a:pt x="1968" y="516"/>
                </a:lnTo>
                <a:lnTo>
                  <a:pt x="1980" y="540"/>
                </a:lnTo>
                <a:lnTo>
                  <a:pt x="1992" y="558"/>
                </a:lnTo>
                <a:lnTo>
                  <a:pt x="1998" y="576"/>
                </a:lnTo>
                <a:lnTo>
                  <a:pt x="1998" y="594"/>
                </a:lnTo>
                <a:lnTo>
                  <a:pt x="2004" y="606"/>
                </a:lnTo>
                <a:lnTo>
                  <a:pt x="2004" y="618"/>
                </a:lnTo>
                <a:lnTo>
                  <a:pt x="2004" y="624"/>
                </a:lnTo>
                <a:lnTo>
                  <a:pt x="2004" y="630"/>
                </a:lnTo>
              </a:path>
            </a:pathLst>
          </a:custGeom>
          <a:noFill/>
          <a:ln w="19050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81297" name="Group 49"/>
          <p:cNvGrpSpPr>
            <a:grpSpLocks/>
          </p:cNvGrpSpPr>
          <p:nvPr/>
        </p:nvGrpSpPr>
        <p:grpSpPr bwMode="auto">
          <a:xfrm>
            <a:off x="3048000" y="1054101"/>
            <a:ext cx="5283200" cy="2047875"/>
            <a:chOff x="960" y="664"/>
            <a:chExt cx="3328" cy="1290"/>
          </a:xfrm>
        </p:grpSpPr>
        <p:graphicFrame>
          <p:nvGraphicFramePr>
            <p:cNvPr id="181292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3548" y="1728"/>
            <a:ext cx="371" cy="2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2694" name="Equation" r:id="rId35" imgW="647640" imgH="393480" progId="Equation.3">
                    <p:embed/>
                  </p:oleObj>
                </mc:Choice>
                <mc:Fallback>
                  <p:oleObj name="Equation" r:id="rId35" imgW="647640" imgH="393480" progId="Equation.3">
                    <p:embed/>
                    <p:pic>
                      <p:nvPicPr>
                        <p:cNvPr id="181292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8" y="1728"/>
                          <a:ext cx="371" cy="226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1293" name="Line 45"/>
            <p:cNvSpPr>
              <a:spLocks noChangeShapeType="1"/>
            </p:cNvSpPr>
            <p:nvPr/>
          </p:nvSpPr>
          <p:spPr bwMode="auto">
            <a:xfrm>
              <a:off x="960" y="1713"/>
              <a:ext cx="331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1294" name="Line 46"/>
            <p:cNvSpPr>
              <a:spLocks noChangeShapeType="1"/>
            </p:cNvSpPr>
            <p:nvPr/>
          </p:nvSpPr>
          <p:spPr bwMode="auto">
            <a:xfrm flipV="1">
              <a:off x="1736" y="672"/>
              <a:ext cx="0" cy="120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81295" name="Object 47"/>
            <p:cNvGraphicFramePr>
              <a:graphicFrameLocks noChangeAspect="1"/>
            </p:cNvGraphicFramePr>
            <p:nvPr>
              <p:extLst/>
            </p:nvPr>
          </p:nvGraphicFramePr>
          <p:xfrm>
            <a:off x="4128" y="1776"/>
            <a:ext cx="16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2695" name="Equation" r:id="rId37" imgW="253800" imgH="241200" progId="Equation.3">
                    <p:embed/>
                  </p:oleObj>
                </mc:Choice>
                <mc:Fallback>
                  <p:oleObj name="Equation" r:id="rId37" imgW="253800" imgH="241200" progId="Equation.3">
                    <p:embed/>
                    <p:pic>
                      <p:nvPicPr>
                        <p:cNvPr id="181295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776"/>
                          <a:ext cx="16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14005A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1296" name="Object 48"/>
            <p:cNvGraphicFramePr>
              <a:graphicFrameLocks noChangeAspect="1"/>
            </p:cNvGraphicFramePr>
            <p:nvPr>
              <p:extLst/>
            </p:nvPr>
          </p:nvGraphicFramePr>
          <p:xfrm>
            <a:off x="1520" y="664"/>
            <a:ext cx="16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2696" name="Equation" r:id="rId39" imgW="253800" imgH="317160" progId="Equation.3">
                    <p:embed/>
                  </p:oleObj>
                </mc:Choice>
                <mc:Fallback>
                  <p:oleObj name="Equation" r:id="rId39" imgW="253800" imgH="317160" progId="Equation.3">
                    <p:embed/>
                    <p:pic>
                      <p:nvPicPr>
                        <p:cNvPr id="181296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0" y="664"/>
                          <a:ext cx="16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14005A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44036540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1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1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8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81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18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8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8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8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8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8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8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8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8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1250" grpId="0" autoUpdateAnimBg="0"/>
      <p:bldP spid="181276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ext Box 2"/>
          <p:cNvSpPr txBox="1">
            <a:spLocks noChangeArrowheads="1"/>
          </p:cNvSpPr>
          <p:nvPr/>
        </p:nvSpPr>
        <p:spPr bwMode="auto">
          <a:xfrm>
            <a:off x="6858000" y="53340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偶函数</a:t>
            </a:r>
          </a:p>
        </p:txBody>
      </p:sp>
      <p:graphicFrame>
        <p:nvGraphicFramePr>
          <p:cNvPr id="182275" name="Object 3"/>
          <p:cNvGraphicFramePr>
            <a:graphicFrameLocks noChangeAspect="1"/>
          </p:cNvGraphicFramePr>
          <p:nvPr>
            <p:extLst/>
          </p:nvPr>
        </p:nvGraphicFramePr>
        <p:xfrm>
          <a:off x="2286000" y="304800"/>
          <a:ext cx="10922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70" name="Equation" r:id="rId3" imgW="1091880" imgH="495000" progId="Equation.3">
                  <p:embed/>
                </p:oleObj>
              </mc:Choice>
              <mc:Fallback>
                <p:oleObj name="Equation" r:id="rId3" imgW="1091880" imgH="495000" progId="Equation.3">
                  <p:embed/>
                  <p:pic>
                    <p:nvPicPr>
                      <p:cNvPr id="1822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04800"/>
                        <a:ext cx="10922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2276" name="Object 4"/>
          <p:cNvGraphicFramePr>
            <a:graphicFrameLocks noChangeAspect="1"/>
          </p:cNvGraphicFramePr>
          <p:nvPr>
            <p:extLst/>
          </p:nvPr>
        </p:nvGraphicFramePr>
        <p:xfrm>
          <a:off x="2711450" y="736600"/>
          <a:ext cx="5372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71" name="Equation" r:id="rId5" imgW="5371920" imgH="825480" progId="Equation.3">
                  <p:embed/>
                </p:oleObj>
              </mc:Choice>
              <mc:Fallback>
                <p:oleObj name="Equation" r:id="rId5" imgW="5371920" imgH="825480" progId="Equation.3">
                  <p:embed/>
                  <p:pic>
                    <p:nvPicPr>
                      <p:cNvPr id="1822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736600"/>
                        <a:ext cx="53721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2277" name="Object 5"/>
          <p:cNvGraphicFramePr>
            <a:graphicFrameLocks noChangeAspect="1"/>
          </p:cNvGraphicFramePr>
          <p:nvPr>
            <p:extLst/>
          </p:nvPr>
        </p:nvGraphicFramePr>
        <p:xfrm>
          <a:off x="2711451" y="1511300"/>
          <a:ext cx="44164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72" name="Equation" r:id="rId7" imgW="4419360" imgH="850680" progId="Equation.3">
                  <p:embed/>
                </p:oleObj>
              </mc:Choice>
              <mc:Fallback>
                <p:oleObj name="Equation" r:id="rId7" imgW="4419360" imgH="850680" progId="Equation.3">
                  <p:embed/>
                  <p:pic>
                    <p:nvPicPr>
                      <p:cNvPr id="1822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1" y="1511300"/>
                        <a:ext cx="44164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2278" name="Object 6"/>
          <p:cNvGraphicFramePr>
            <a:graphicFrameLocks noChangeAspect="1"/>
          </p:cNvGraphicFramePr>
          <p:nvPr>
            <p:extLst/>
          </p:nvPr>
        </p:nvGraphicFramePr>
        <p:xfrm>
          <a:off x="3416300" y="2346326"/>
          <a:ext cx="12319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73" name="Equation" r:id="rId9" imgW="1231560" imgH="850680" progId="Equation.3">
                  <p:embed/>
                </p:oleObj>
              </mc:Choice>
              <mc:Fallback>
                <p:oleObj name="Equation" r:id="rId9" imgW="1231560" imgH="850680" progId="Equation.3">
                  <p:embed/>
                  <p:pic>
                    <p:nvPicPr>
                      <p:cNvPr id="1822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16300" y="2346326"/>
                        <a:ext cx="123190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2279" name="Object 7"/>
          <p:cNvGraphicFramePr>
            <a:graphicFrameLocks noChangeAspect="1"/>
          </p:cNvGraphicFramePr>
          <p:nvPr>
            <p:extLst/>
          </p:nvPr>
        </p:nvGraphicFramePr>
        <p:xfrm>
          <a:off x="2730500" y="3238500"/>
          <a:ext cx="4999038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74" name="Equation" r:id="rId11" imgW="5003640" imgH="825480" progId="Equation.3">
                  <p:embed/>
                </p:oleObj>
              </mc:Choice>
              <mc:Fallback>
                <p:oleObj name="Equation" r:id="rId11" imgW="5003640" imgH="825480" progId="Equation.3">
                  <p:embed/>
                  <p:pic>
                    <p:nvPicPr>
                      <p:cNvPr id="18227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3238500"/>
                        <a:ext cx="4999038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2280" name="Object 8"/>
          <p:cNvGraphicFramePr>
            <a:graphicFrameLocks noChangeAspect="1"/>
          </p:cNvGraphicFramePr>
          <p:nvPr>
            <p:extLst/>
          </p:nvPr>
        </p:nvGraphicFramePr>
        <p:xfrm>
          <a:off x="3524250" y="3962401"/>
          <a:ext cx="1739900" cy="854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75" name="Equation" r:id="rId13" imgW="1739880" imgH="850680" progId="Equation.3">
                  <p:embed/>
                </p:oleObj>
              </mc:Choice>
              <mc:Fallback>
                <p:oleObj name="Equation" r:id="rId13" imgW="1739880" imgH="850680" progId="Equation.3">
                  <p:embed/>
                  <p:pic>
                    <p:nvPicPr>
                      <p:cNvPr id="1822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0" y="3962401"/>
                        <a:ext cx="1739900" cy="854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2281" name="Object 9"/>
          <p:cNvGraphicFramePr>
            <a:graphicFrameLocks noChangeAspect="1"/>
          </p:cNvGraphicFramePr>
          <p:nvPr>
            <p:extLst/>
          </p:nvPr>
        </p:nvGraphicFramePr>
        <p:xfrm>
          <a:off x="2774950" y="4724400"/>
          <a:ext cx="5524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76" name="Equation" r:id="rId15" imgW="5524200" imgH="927000" progId="Equation.3">
                  <p:embed/>
                </p:oleObj>
              </mc:Choice>
              <mc:Fallback>
                <p:oleObj name="Equation" r:id="rId15" imgW="5524200" imgH="927000" progId="Equation.3">
                  <p:embed/>
                  <p:pic>
                    <p:nvPicPr>
                      <p:cNvPr id="18228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4950" y="4724400"/>
                        <a:ext cx="5524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2" name="Line 10"/>
          <p:cNvSpPr>
            <a:spLocks noChangeShapeType="1"/>
          </p:cNvSpPr>
          <p:nvPr/>
        </p:nvSpPr>
        <p:spPr bwMode="auto">
          <a:xfrm>
            <a:off x="6934200" y="5334000"/>
            <a:ext cx="990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2283" name="Line 11"/>
          <p:cNvSpPr>
            <a:spLocks noChangeShapeType="1"/>
          </p:cNvSpPr>
          <p:nvPr/>
        </p:nvSpPr>
        <p:spPr bwMode="auto">
          <a:xfrm>
            <a:off x="5334000" y="5334000"/>
            <a:ext cx="3810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2284" name="Text Box 12"/>
          <p:cNvSpPr txBox="1">
            <a:spLocks noChangeArrowheads="1"/>
          </p:cNvSpPr>
          <p:nvPr/>
        </p:nvSpPr>
        <p:spPr bwMode="auto">
          <a:xfrm>
            <a:off x="5257800" y="56388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奇</a:t>
            </a:r>
            <a:r>
              <a:rPr lang="zh-CN" altLang="en-US" sz="2400" dirty="0">
                <a:solidFill>
                  <a:srgbClr val="000000"/>
                </a:solidFill>
              </a:rPr>
              <a:t>函数</a:t>
            </a:r>
          </a:p>
        </p:txBody>
      </p:sp>
      <p:graphicFrame>
        <p:nvGraphicFramePr>
          <p:cNvPr id="182285" name="Object 13"/>
          <p:cNvGraphicFramePr>
            <a:graphicFrameLocks noChangeAspect="1"/>
          </p:cNvGraphicFramePr>
          <p:nvPr>
            <p:extLst/>
          </p:nvPr>
        </p:nvGraphicFramePr>
        <p:xfrm>
          <a:off x="8394700" y="4870450"/>
          <a:ext cx="1371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577" name="Equation" r:id="rId17" imgW="1371600" imgH="520560" progId="Equation.3">
                  <p:embed/>
                </p:oleObj>
              </mc:Choice>
              <mc:Fallback>
                <p:oleObj name="Equation" r:id="rId17" imgW="1371600" imgH="520560" progId="Equation.3">
                  <p:embed/>
                  <p:pic>
                    <p:nvPicPr>
                      <p:cNvPr id="18228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4700" y="4870450"/>
                        <a:ext cx="1371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2286" name="Line 14"/>
          <p:cNvSpPr>
            <a:spLocks noChangeShapeType="1"/>
          </p:cNvSpPr>
          <p:nvPr/>
        </p:nvSpPr>
        <p:spPr bwMode="auto">
          <a:xfrm flipH="1" flipV="1">
            <a:off x="5029200" y="5410200"/>
            <a:ext cx="228600" cy="45720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2287" name="Line 15"/>
          <p:cNvSpPr>
            <a:spLocks noChangeShapeType="1"/>
          </p:cNvSpPr>
          <p:nvPr/>
        </p:nvSpPr>
        <p:spPr bwMode="auto">
          <a:xfrm flipV="1">
            <a:off x="6324600" y="5410200"/>
            <a:ext cx="228600" cy="45720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2288" name="Line 16"/>
          <p:cNvSpPr>
            <a:spLocks noChangeShapeType="1"/>
          </p:cNvSpPr>
          <p:nvPr/>
        </p:nvSpPr>
        <p:spPr bwMode="auto">
          <a:xfrm>
            <a:off x="3275014" y="2286000"/>
            <a:ext cx="1587" cy="990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2289" name="Line 17"/>
          <p:cNvSpPr>
            <a:spLocks noChangeShapeType="1"/>
          </p:cNvSpPr>
          <p:nvPr/>
        </p:nvSpPr>
        <p:spPr bwMode="auto">
          <a:xfrm flipH="1">
            <a:off x="3276600" y="3962400"/>
            <a:ext cx="0" cy="914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2290" name="Line 18"/>
          <p:cNvSpPr>
            <a:spLocks noChangeShapeType="1"/>
          </p:cNvSpPr>
          <p:nvPr/>
        </p:nvSpPr>
        <p:spPr bwMode="auto">
          <a:xfrm>
            <a:off x="4724400" y="5334000"/>
            <a:ext cx="3810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2291" name="Line 19"/>
          <p:cNvSpPr>
            <a:spLocks noChangeShapeType="1"/>
          </p:cNvSpPr>
          <p:nvPr/>
        </p:nvSpPr>
        <p:spPr bwMode="auto">
          <a:xfrm>
            <a:off x="5943600" y="5334000"/>
            <a:ext cx="75565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420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2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2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2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2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2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2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82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8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4" grpId="0" build="p" autoUpdateAnimBg="0" advAuto="0"/>
      <p:bldP spid="182284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3298" name="Object 2"/>
          <p:cNvGraphicFramePr>
            <a:graphicFrameLocks noChangeAspect="1"/>
          </p:cNvGraphicFramePr>
          <p:nvPr>
            <p:extLst/>
          </p:nvPr>
        </p:nvGraphicFramePr>
        <p:xfrm>
          <a:off x="3352801" y="838200"/>
          <a:ext cx="67421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26" name="Equation" r:id="rId3" imgW="6743520" imgH="457200" progId="Equation.3">
                  <p:embed/>
                </p:oleObj>
              </mc:Choice>
              <mc:Fallback>
                <p:oleObj name="Equation" r:id="rId3" imgW="6743520" imgH="457200" progId="Equation.3">
                  <p:embed/>
                  <p:pic>
                    <p:nvPicPr>
                      <p:cNvPr id="1832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1" y="838200"/>
                        <a:ext cx="6742113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299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1905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17.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183300" name="Object 4"/>
          <p:cNvGraphicFramePr>
            <a:graphicFrameLocks noChangeAspect="1"/>
          </p:cNvGraphicFramePr>
          <p:nvPr>
            <p:extLst/>
          </p:nvPr>
        </p:nvGraphicFramePr>
        <p:xfrm>
          <a:off x="3438116" y="292100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27" name="Equation" r:id="rId5" imgW="1320480" imgH="406080" progId="Equation.3">
                  <p:embed/>
                </p:oleObj>
              </mc:Choice>
              <mc:Fallback>
                <p:oleObj name="Equation" r:id="rId5" imgW="1320480" imgH="406080" progId="Equation.3">
                  <p:embed/>
                  <p:pic>
                    <p:nvPicPr>
                      <p:cNvPr id="1833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8116" y="292100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01" name="Text Box 5"/>
          <p:cNvSpPr txBox="1">
            <a:spLocks noChangeArrowheads="1"/>
          </p:cNvSpPr>
          <p:nvPr/>
        </p:nvSpPr>
        <p:spPr bwMode="auto">
          <a:xfrm>
            <a:off x="4746625" y="228601"/>
            <a:ext cx="541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≥0 </a:t>
            </a:r>
            <a:r>
              <a:rPr lang="zh-CN" altLang="en-US">
                <a:solidFill>
                  <a:srgbClr val="000000"/>
                </a:solidFill>
              </a:rPr>
              <a:t>时为连续的非负函数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  <a:r>
              <a:rPr lang="zh-CN" altLang="en-US">
                <a:solidFill>
                  <a:srgbClr val="000000"/>
                </a:solidFill>
              </a:rPr>
              <a:t>且 </a:t>
            </a:r>
          </a:p>
        </p:txBody>
      </p:sp>
      <p:graphicFrame>
        <p:nvGraphicFramePr>
          <p:cNvPr id="183302" name="Object 6"/>
          <p:cNvGraphicFramePr>
            <a:graphicFrameLocks noChangeAspect="1"/>
          </p:cNvGraphicFramePr>
          <p:nvPr>
            <p:extLst/>
          </p:nvPr>
        </p:nvGraphicFramePr>
        <p:xfrm>
          <a:off x="1870075" y="892175"/>
          <a:ext cx="1409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28" name="Equation" r:id="rId7" imgW="1409400" imgH="406080" progId="Equation.3">
                  <p:embed/>
                </p:oleObj>
              </mc:Choice>
              <mc:Fallback>
                <p:oleObj name="Equation" r:id="rId7" imgW="1409400" imgH="406080" progId="Equation.3">
                  <p:embed/>
                  <p:pic>
                    <p:nvPicPr>
                      <p:cNvPr id="18330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0075" y="892175"/>
                        <a:ext cx="1409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03" name="Text Box 7"/>
          <p:cNvSpPr txBox="1">
            <a:spLocks noChangeArrowheads="1"/>
          </p:cNvSpPr>
          <p:nvPr/>
        </p:nvSpPr>
        <p:spPr bwMode="auto">
          <a:xfrm>
            <a:off x="1752600" y="1370013"/>
            <a:ext cx="6705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形绕直线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 </a:t>
            </a:r>
            <a:r>
              <a:rPr lang="zh-CN" altLang="en-US">
                <a:solidFill>
                  <a:srgbClr val="000000"/>
                </a:solidFill>
              </a:rPr>
              <a:t>旋转一周所成旋转体体积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83304" name="Text Box 8"/>
          <p:cNvSpPr txBox="1">
            <a:spLocks noChangeArrowheads="1"/>
          </p:cNvSpPr>
          <p:nvPr/>
        </p:nvSpPr>
        <p:spPr bwMode="auto">
          <a:xfrm>
            <a:off x="8229600" y="1371601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证明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83305" name="Object 9"/>
          <p:cNvGraphicFramePr>
            <a:graphicFrameLocks noChangeAspect="1"/>
          </p:cNvGraphicFramePr>
          <p:nvPr>
            <p:extLst/>
          </p:nvPr>
        </p:nvGraphicFramePr>
        <p:xfrm>
          <a:off x="3165476" y="2019300"/>
          <a:ext cx="24241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29" name="Equation" r:id="rId9" imgW="2425680" imgH="419040" progId="Equation.3">
                  <p:embed/>
                </p:oleObj>
              </mc:Choice>
              <mc:Fallback>
                <p:oleObj name="Equation" r:id="rId9" imgW="2425680" imgH="419040" progId="Equation.3">
                  <p:embed/>
                  <p:pic>
                    <p:nvPicPr>
                      <p:cNvPr id="18330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5476" y="2019300"/>
                        <a:ext cx="2424113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06" name="Text Box 10"/>
          <p:cNvSpPr txBox="1">
            <a:spLocks noChangeArrowheads="1"/>
          </p:cNvSpPr>
          <p:nvPr/>
        </p:nvSpPr>
        <p:spPr bwMode="auto">
          <a:xfrm>
            <a:off x="2063750" y="25146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83307" name="Line 11"/>
          <p:cNvSpPr>
            <a:spLocks noChangeShapeType="1"/>
          </p:cNvSpPr>
          <p:nvPr/>
        </p:nvSpPr>
        <p:spPr bwMode="auto">
          <a:xfrm>
            <a:off x="8834438" y="2841625"/>
            <a:ext cx="0" cy="1074738"/>
          </a:xfrm>
          <a:prstGeom prst="line">
            <a:avLst/>
          </a:prstGeom>
          <a:noFill/>
          <a:ln w="19050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83308" name="Group 12"/>
          <p:cNvGrpSpPr>
            <a:grpSpLocks/>
          </p:cNvGrpSpPr>
          <p:nvPr/>
        </p:nvGrpSpPr>
        <p:grpSpPr bwMode="auto">
          <a:xfrm>
            <a:off x="8836026" y="2614614"/>
            <a:ext cx="1185863" cy="1328737"/>
            <a:chOff x="4414" y="1647"/>
            <a:chExt cx="747" cy="837"/>
          </a:xfrm>
        </p:grpSpPr>
        <p:sp>
          <p:nvSpPr>
            <p:cNvPr id="183309" name="Arc 13"/>
            <p:cNvSpPr>
              <a:spLocks/>
            </p:cNvSpPr>
            <p:nvPr/>
          </p:nvSpPr>
          <p:spPr bwMode="auto">
            <a:xfrm>
              <a:off x="4414" y="2324"/>
              <a:ext cx="747" cy="16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 w 43200"/>
                <a:gd name="T1" fmla="*/ 22152 h 22152"/>
                <a:gd name="T2" fmla="*/ 43200 w 43200"/>
                <a:gd name="T3" fmla="*/ 21590 h 22152"/>
                <a:gd name="T4" fmla="*/ 21600 w 43200"/>
                <a:gd name="T5" fmla="*/ 21600 h 2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2152" fill="none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</a:path>
                <a:path w="43200" h="22152" stroke="0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3310" name="Arc 14"/>
            <p:cNvSpPr>
              <a:spLocks/>
            </p:cNvSpPr>
            <p:nvPr/>
          </p:nvSpPr>
          <p:spPr bwMode="auto">
            <a:xfrm>
              <a:off x="4414" y="1647"/>
              <a:ext cx="747" cy="16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 w 43200"/>
                <a:gd name="T1" fmla="*/ 22152 h 22152"/>
                <a:gd name="T2" fmla="*/ 43200 w 43200"/>
                <a:gd name="T3" fmla="*/ 21590 h 22152"/>
                <a:gd name="T4" fmla="*/ 21600 w 43200"/>
                <a:gd name="T5" fmla="*/ 21600 h 2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2152" fill="none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</a:path>
                <a:path w="43200" h="22152" stroke="0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83311" name="Group 15"/>
          <p:cNvGrpSpPr>
            <a:grpSpLocks/>
          </p:cNvGrpSpPr>
          <p:nvPr/>
        </p:nvGrpSpPr>
        <p:grpSpPr bwMode="auto">
          <a:xfrm>
            <a:off x="8834438" y="2833689"/>
            <a:ext cx="1187450" cy="1328737"/>
            <a:chOff x="4413" y="1785"/>
            <a:chExt cx="748" cy="837"/>
          </a:xfrm>
        </p:grpSpPr>
        <p:sp>
          <p:nvSpPr>
            <p:cNvPr id="183312" name="Arc 16"/>
            <p:cNvSpPr>
              <a:spLocks/>
            </p:cNvSpPr>
            <p:nvPr/>
          </p:nvSpPr>
          <p:spPr bwMode="auto">
            <a:xfrm rot="10800000">
              <a:off x="4413" y="2462"/>
              <a:ext cx="747" cy="16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 w 43200"/>
                <a:gd name="T1" fmla="*/ 22152 h 22152"/>
                <a:gd name="T2" fmla="*/ 43200 w 43200"/>
                <a:gd name="T3" fmla="*/ 21590 h 22152"/>
                <a:gd name="T4" fmla="*/ 21600 w 43200"/>
                <a:gd name="T5" fmla="*/ 21600 h 2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2152" fill="none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</a:path>
                <a:path w="43200" h="22152" stroke="0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3313" name="Arc 17"/>
            <p:cNvSpPr>
              <a:spLocks/>
            </p:cNvSpPr>
            <p:nvPr/>
          </p:nvSpPr>
          <p:spPr bwMode="auto">
            <a:xfrm rot="10800000">
              <a:off x="4413" y="1785"/>
              <a:ext cx="747" cy="16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 w 43200"/>
                <a:gd name="T1" fmla="*/ 22152 h 22152"/>
                <a:gd name="T2" fmla="*/ 43200 w 43200"/>
                <a:gd name="T3" fmla="*/ 21590 h 22152"/>
                <a:gd name="T4" fmla="*/ 21600 w 43200"/>
                <a:gd name="T5" fmla="*/ 21600 h 2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2152" fill="none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</a:path>
                <a:path w="43200" h="22152" stroke="0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3314" name="Line 18"/>
            <p:cNvSpPr>
              <a:spLocks noChangeShapeType="1"/>
            </p:cNvSpPr>
            <p:nvPr/>
          </p:nvSpPr>
          <p:spPr bwMode="auto">
            <a:xfrm>
              <a:off x="5161" y="1816"/>
              <a:ext cx="0" cy="67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83315" name="Object 19"/>
          <p:cNvGraphicFramePr>
            <a:graphicFrameLocks noChangeAspect="1"/>
          </p:cNvGraphicFramePr>
          <p:nvPr>
            <p:extLst/>
          </p:nvPr>
        </p:nvGraphicFramePr>
        <p:xfrm>
          <a:off x="8689976" y="3962400"/>
          <a:ext cx="225425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30" name="Equation" r:id="rId11" imgW="228600" imgH="241200" progId="Equation.3">
                  <p:embed/>
                </p:oleObj>
              </mc:Choice>
              <mc:Fallback>
                <p:oleObj name="Equation" r:id="rId11" imgW="228600" imgH="241200" progId="Equation.3">
                  <p:embed/>
                  <p:pic>
                    <p:nvPicPr>
                      <p:cNvPr id="18331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9976" y="3962400"/>
                        <a:ext cx="225425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16" name="Line 20"/>
          <p:cNvSpPr>
            <a:spLocks noChangeShapeType="1"/>
          </p:cNvSpPr>
          <p:nvPr/>
        </p:nvSpPr>
        <p:spPr bwMode="auto">
          <a:xfrm flipH="1" flipV="1">
            <a:off x="9412288" y="1905001"/>
            <a:ext cx="0" cy="2016125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83317" name="Group 21"/>
          <p:cNvGrpSpPr>
            <a:grpSpLocks/>
          </p:cNvGrpSpPr>
          <p:nvPr/>
        </p:nvGrpSpPr>
        <p:grpSpPr bwMode="auto">
          <a:xfrm>
            <a:off x="8958264" y="2554289"/>
            <a:ext cx="968375" cy="1392237"/>
            <a:chOff x="4491" y="1609"/>
            <a:chExt cx="610" cy="877"/>
          </a:xfrm>
        </p:grpSpPr>
        <p:sp>
          <p:nvSpPr>
            <p:cNvPr id="183318" name="Arc 22"/>
            <p:cNvSpPr>
              <a:spLocks/>
            </p:cNvSpPr>
            <p:nvPr/>
          </p:nvSpPr>
          <p:spPr bwMode="auto">
            <a:xfrm>
              <a:off x="4491" y="2389"/>
              <a:ext cx="610" cy="9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 w 43200"/>
                <a:gd name="T1" fmla="*/ 22152 h 22152"/>
                <a:gd name="T2" fmla="*/ 43200 w 43200"/>
                <a:gd name="T3" fmla="*/ 21590 h 22152"/>
                <a:gd name="T4" fmla="*/ 21600 w 43200"/>
                <a:gd name="T5" fmla="*/ 21600 h 2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2152" fill="none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</a:path>
                <a:path w="43200" h="22152" stroke="0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3319" name="Arc 23"/>
            <p:cNvSpPr>
              <a:spLocks/>
            </p:cNvSpPr>
            <p:nvPr/>
          </p:nvSpPr>
          <p:spPr bwMode="auto">
            <a:xfrm>
              <a:off x="4491" y="1609"/>
              <a:ext cx="610" cy="9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 w 43200"/>
                <a:gd name="T1" fmla="*/ 22152 h 22152"/>
                <a:gd name="T2" fmla="*/ 43200 w 43200"/>
                <a:gd name="T3" fmla="*/ 21590 h 22152"/>
                <a:gd name="T4" fmla="*/ 21600 w 43200"/>
                <a:gd name="T5" fmla="*/ 21600 h 2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2152" fill="none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</a:path>
                <a:path w="43200" h="22152" stroke="0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83320" name="Group 24"/>
          <p:cNvGrpSpPr>
            <a:grpSpLocks/>
          </p:cNvGrpSpPr>
          <p:nvPr/>
        </p:nvGrpSpPr>
        <p:grpSpPr bwMode="auto">
          <a:xfrm>
            <a:off x="8955088" y="2670175"/>
            <a:ext cx="971550" cy="1409700"/>
            <a:chOff x="4489" y="1682"/>
            <a:chExt cx="612" cy="888"/>
          </a:xfrm>
        </p:grpSpPr>
        <p:sp>
          <p:nvSpPr>
            <p:cNvPr id="183321" name="Arc 25"/>
            <p:cNvSpPr>
              <a:spLocks/>
            </p:cNvSpPr>
            <p:nvPr/>
          </p:nvSpPr>
          <p:spPr bwMode="auto">
            <a:xfrm rot="10800000">
              <a:off x="4490" y="2473"/>
              <a:ext cx="610" cy="9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 w 43200"/>
                <a:gd name="T1" fmla="*/ 22152 h 22152"/>
                <a:gd name="T2" fmla="*/ 43200 w 43200"/>
                <a:gd name="T3" fmla="*/ 21590 h 22152"/>
                <a:gd name="T4" fmla="*/ 21600 w 43200"/>
                <a:gd name="T5" fmla="*/ 21600 h 2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2152" fill="none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</a:path>
                <a:path w="43200" h="22152" stroke="0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3322" name="Arc 26"/>
            <p:cNvSpPr>
              <a:spLocks/>
            </p:cNvSpPr>
            <p:nvPr/>
          </p:nvSpPr>
          <p:spPr bwMode="auto">
            <a:xfrm rot="10800000">
              <a:off x="4490" y="1693"/>
              <a:ext cx="610" cy="97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7 w 43200"/>
                <a:gd name="T1" fmla="*/ 22152 h 22152"/>
                <a:gd name="T2" fmla="*/ 43200 w 43200"/>
                <a:gd name="T3" fmla="*/ 21590 h 22152"/>
                <a:gd name="T4" fmla="*/ 21600 w 43200"/>
                <a:gd name="T5" fmla="*/ 21600 h 22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2152" fill="none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</a:path>
                <a:path w="43200" h="22152" stroke="0" extrusionOk="0">
                  <a:moveTo>
                    <a:pt x="7" y="22151"/>
                  </a:moveTo>
                  <a:cubicBezTo>
                    <a:pt x="2" y="21968"/>
                    <a:pt x="0" y="2178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5" y="0"/>
                    <a:pt x="43194" y="9664"/>
                    <a:pt x="43199" y="21590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3323" name="Line 27"/>
            <p:cNvSpPr>
              <a:spLocks noChangeShapeType="1"/>
            </p:cNvSpPr>
            <p:nvPr/>
          </p:nvSpPr>
          <p:spPr bwMode="auto">
            <a:xfrm flipH="1">
              <a:off x="4489" y="1682"/>
              <a:ext cx="0" cy="802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3324" name="Line 28"/>
            <p:cNvSpPr>
              <a:spLocks noChangeShapeType="1"/>
            </p:cNvSpPr>
            <p:nvPr/>
          </p:nvSpPr>
          <p:spPr bwMode="auto">
            <a:xfrm flipH="1">
              <a:off x="5101" y="1682"/>
              <a:ext cx="0" cy="802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83325" name="Object 29"/>
          <p:cNvGraphicFramePr>
            <a:graphicFrameLocks noChangeAspect="1"/>
          </p:cNvGraphicFramePr>
          <p:nvPr>
            <p:extLst/>
          </p:nvPr>
        </p:nvGraphicFramePr>
        <p:xfrm>
          <a:off x="9374188" y="3962400"/>
          <a:ext cx="150812" cy="28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31" name="Equation" r:id="rId13" imgW="152280" imgH="279360" progId="Equation.3">
                  <p:embed/>
                </p:oleObj>
              </mc:Choice>
              <mc:Fallback>
                <p:oleObj name="Equation" r:id="rId13" imgW="152280" imgH="279360" progId="Equation.3">
                  <p:embed/>
                  <p:pic>
                    <p:nvPicPr>
                      <p:cNvPr id="18332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4188" y="3962400"/>
                        <a:ext cx="150812" cy="280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26" name="Line 30"/>
          <p:cNvSpPr>
            <a:spLocks noChangeShapeType="1"/>
          </p:cNvSpPr>
          <p:nvPr/>
        </p:nvSpPr>
        <p:spPr bwMode="auto">
          <a:xfrm>
            <a:off x="8955088" y="3962400"/>
            <a:ext cx="265112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83327" name="Object 31"/>
          <p:cNvGraphicFramePr>
            <a:graphicFrameLocks noChangeAspect="1"/>
          </p:cNvGraphicFramePr>
          <p:nvPr>
            <p:extLst/>
          </p:nvPr>
        </p:nvGraphicFramePr>
        <p:xfrm>
          <a:off x="9137650" y="4305300"/>
          <a:ext cx="990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32" name="Equation" r:id="rId15" imgW="990360" imgH="330120" progId="Equation.3">
                  <p:embed/>
                </p:oleObj>
              </mc:Choice>
              <mc:Fallback>
                <p:oleObj name="Equation" r:id="rId15" imgW="990360" imgH="330120" progId="Equation.3">
                  <p:embed/>
                  <p:pic>
                    <p:nvPicPr>
                      <p:cNvPr id="18332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37650" y="4305300"/>
                        <a:ext cx="9906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28" name="Text Box 32"/>
          <p:cNvSpPr txBox="1">
            <a:spLocks noChangeArrowheads="1"/>
          </p:cNvSpPr>
          <p:nvPr/>
        </p:nvSpPr>
        <p:spPr bwMode="auto">
          <a:xfrm>
            <a:off x="2819400" y="2497138"/>
            <a:ext cx="2057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利用柱壳法</a:t>
            </a:r>
          </a:p>
        </p:txBody>
      </p:sp>
      <p:graphicFrame>
        <p:nvGraphicFramePr>
          <p:cNvPr id="183329" name="Object 33"/>
          <p:cNvGraphicFramePr>
            <a:graphicFrameLocks noChangeAspect="1"/>
          </p:cNvGraphicFramePr>
          <p:nvPr>
            <p:extLst/>
          </p:nvPr>
        </p:nvGraphicFramePr>
        <p:xfrm>
          <a:off x="3130551" y="3124200"/>
          <a:ext cx="34655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33" name="Equation" r:id="rId17" imgW="3466800" imgH="406080" progId="Equation.3">
                  <p:embed/>
                </p:oleObj>
              </mc:Choice>
              <mc:Fallback>
                <p:oleObj name="Equation" r:id="rId17" imgW="3466800" imgH="406080" progId="Equation.3">
                  <p:embed/>
                  <p:pic>
                    <p:nvPicPr>
                      <p:cNvPr id="18332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551" y="3124200"/>
                        <a:ext cx="34655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30" name="Text Box 34"/>
          <p:cNvSpPr txBox="1">
            <a:spLocks noChangeArrowheads="1"/>
          </p:cNvSpPr>
          <p:nvPr/>
        </p:nvSpPr>
        <p:spPr bwMode="auto">
          <a:xfrm>
            <a:off x="2063750" y="3687763"/>
            <a:ext cx="647874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183331" name="Object 35"/>
          <p:cNvGraphicFramePr>
            <a:graphicFrameLocks noChangeAspect="1"/>
          </p:cNvGraphicFramePr>
          <p:nvPr>
            <p:extLst/>
          </p:nvPr>
        </p:nvGraphicFramePr>
        <p:xfrm>
          <a:off x="2957513" y="3619500"/>
          <a:ext cx="40243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34" name="Equation" r:id="rId19" imgW="4025880" imgH="825480" progId="Equation.3">
                  <p:embed/>
                </p:oleObj>
              </mc:Choice>
              <mc:Fallback>
                <p:oleObj name="Equation" r:id="rId19" imgW="4025880" imgH="825480" progId="Equation.3">
                  <p:embed/>
                  <p:pic>
                    <p:nvPicPr>
                      <p:cNvPr id="183331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7513" y="3619500"/>
                        <a:ext cx="40243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3332" name="Object 36"/>
          <p:cNvGraphicFramePr>
            <a:graphicFrameLocks noChangeAspect="1"/>
          </p:cNvGraphicFramePr>
          <p:nvPr>
            <p:extLst/>
          </p:nvPr>
        </p:nvGraphicFramePr>
        <p:xfrm>
          <a:off x="3686176" y="4318000"/>
          <a:ext cx="24495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35" name="Equation" r:id="rId21" imgW="2450880" imgH="825480" progId="Equation.3">
                  <p:embed/>
                </p:oleObj>
              </mc:Choice>
              <mc:Fallback>
                <p:oleObj name="Equation" r:id="rId21" imgW="2450880" imgH="825480" progId="Equation.3">
                  <p:embed/>
                  <p:pic>
                    <p:nvPicPr>
                      <p:cNvPr id="183332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6176" y="4318000"/>
                        <a:ext cx="244951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3333" name="Object 37"/>
          <p:cNvGraphicFramePr>
            <a:graphicFrameLocks noChangeAspect="1"/>
          </p:cNvGraphicFramePr>
          <p:nvPr>
            <p:extLst/>
          </p:nvPr>
        </p:nvGraphicFramePr>
        <p:xfrm>
          <a:off x="6135688" y="4318000"/>
          <a:ext cx="26273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36" name="Equation" r:id="rId23" imgW="2628720" imgH="825480" progId="Equation.3">
                  <p:embed/>
                </p:oleObj>
              </mc:Choice>
              <mc:Fallback>
                <p:oleObj name="Equation" r:id="rId23" imgW="2628720" imgH="825480" progId="Equation.3">
                  <p:embed/>
                  <p:pic>
                    <p:nvPicPr>
                      <p:cNvPr id="183333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5688" y="4318000"/>
                        <a:ext cx="26273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3334" name="Object 38"/>
          <p:cNvGraphicFramePr>
            <a:graphicFrameLocks noChangeAspect="1"/>
          </p:cNvGraphicFramePr>
          <p:nvPr>
            <p:extLst/>
          </p:nvPr>
        </p:nvGraphicFramePr>
        <p:xfrm>
          <a:off x="2909888" y="5105400"/>
          <a:ext cx="3135312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37" name="Equation" r:id="rId25" imgW="3136680" imgH="825480" progId="Equation.3">
                  <p:embed/>
                </p:oleObj>
              </mc:Choice>
              <mc:Fallback>
                <p:oleObj name="Equation" r:id="rId25" imgW="3136680" imgH="825480" progId="Equation.3">
                  <p:embed/>
                  <p:pic>
                    <p:nvPicPr>
                      <p:cNvPr id="18333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9888" y="5105400"/>
                        <a:ext cx="3135312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3335" name="Object 39"/>
          <p:cNvGraphicFramePr>
            <a:graphicFrameLocks noChangeAspect="1"/>
          </p:cNvGraphicFramePr>
          <p:nvPr>
            <p:extLst/>
          </p:nvPr>
        </p:nvGraphicFramePr>
        <p:xfrm>
          <a:off x="6096000" y="5283200"/>
          <a:ext cx="1536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38" name="Equation" r:id="rId27" imgW="1536480" imgH="406080" progId="Equation.3">
                  <p:embed/>
                </p:oleObj>
              </mc:Choice>
              <mc:Fallback>
                <p:oleObj name="Equation" r:id="rId27" imgW="1536480" imgH="406080" progId="Equation.3">
                  <p:embed/>
                  <p:pic>
                    <p:nvPicPr>
                      <p:cNvPr id="183335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5283200"/>
                        <a:ext cx="1536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3336" name="Object 40"/>
          <p:cNvGraphicFramePr>
            <a:graphicFrameLocks noChangeAspect="1"/>
          </p:cNvGraphicFramePr>
          <p:nvPr>
            <p:extLst/>
          </p:nvPr>
        </p:nvGraphicFramePr>
        <p:xfrm>
          <a:off x="7696200" y="5283200"/>
          <a:ext cx="1536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39" name="Equation" r:id="rId29" imgW="1536480" imgH="406080" progId="Equation.3">
                  <p:embed/>
                </p:oleObj>
              </mc:Choice>
              <mc:Fallback>
                <p:oleObj name="Equation" r:id="rId29" imgW="1536480" imgH="406080" progId="Equation.3">
                  <p:embed/>
                  <p:pic>
                    <p:nvPicPr>
                      <p:cNvPr id="183336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5283200"/>
                        <a:ext cx="1536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3337" name="Object 41"/>
          <p:cNvGraphicFramePr>
            <a:graphicFrameLocks noChangeAspect="1"/>
          </p:cNvGraphicFramePr>
          <p:nvPr>
            <p:extLst/>
          </p:nvPr>
        </p:nvGraphicFramePr>
        <p:xfrm>
          <a:off x="2889250" y="5905500"/>
          <a:ext cx="2298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40" name="Equation" r:id="rId31" imgW="2298600" imgH="419040" progId="Equation.3">
                  <p:embed/>
                </p:oleObj>
              </mc:Choice>
              <mc:Fallback>
                <p:oleObj name="Equation" r:id="rId31" imgW="2298600" imgH="419040" progId="Equation.3">
                  <p:embed/>
                  <p:pic>
                    <p:nvPicPr>
                      <p:cNvPr id="183337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0" y="5905500"/>
                        <a:ext cx="2298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38" name="Text Box 42"/>
          <p:cNvSpPr txBox="1">
            <a:spLocks noChangeArrowheads="1"/>
          </p:cNvSpPr>
          <p:nvPr/>
        </p:nvSpPr>
        <p:spPr bwMode="auto">
          <a:xfrm>
            <a:off x="2063750" y="5805488"/>
            <a:ext cx="575866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故</a:t>
            </a:r>
          </a:p>
        </p:txBody>
      </p:sp>
      <p:sp>
        <p:nvSpPr>
          <p:cNvPr id="183339" name="Line 43"/>
          <p:cNvSpPr>
            <a:spLocks noChangeShapeType="1"/>
          </p:cNvSpPr>
          <p:nvPr/>
        </p:nvSpPr>
        <p:spPr bwMode="auto">
          <a:xfrm>
            <a:off x="6483350" y="5283200"/>
            <a:ext cx="914400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3340" name="Line 44"/>
          <p:cNvSpPr>
            <a:spLocks noChangeShapeType="1"/>
          </p:cNvSpPr>
          <p:nvPr/>
        </p:nvSpPr>
        <p:spPr bwMode="auto">
          <a:xfrm>
            <a:off x="8007350" y="5283200"/>
            <a:ext cx="914400" cy="38100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83341" name="Object 45"/>
          <p:cNvGraphicFramePr>
            <a:graphicFrameLocks noChangeAspect="1"/>
          </p:cNvGraphicFramePr>
          <p:nvPr>
            <p:extLst/>
          </p:nvPr>
        </p:nvGraphicFramePr>
        <p:xfrm>
          <a:off x="8424863" y="22098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741" name="Equation" r:id="rId33" imgW="736560" imgH="406080" progId="Equation.3">
                  <p:embed/>
                </p:oleObj>
              </mc:Choice>
              <mc:Fallback>
                <p:oleObj name="Equation" r:id="rId33" imgW="736560" imgH="406080" progId="Equation.3">
                  <p:embed/>
                  <p:pic>
                    <p:nvPicPr>
                      <p:cNvPr id="183341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24863" y="22098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3342" name="Freeform 46"/>
          <p:cNvSpPr>
            <a:spLocks/>
          </p:cNvSpPr>
          <p:nvPr/>
        </p:nvSpPr>
        <p:spPr bwMode="auto">
          <a:xfrm>
            <a:off x="7918451" y="2338388"/>
            <a:ext cx="1463675" cy="1585912"/>
          </a:xfrm>
          <a:custGeom>
            <a:avLst/>
            <a:gdLst>
              <a:gd name="T0" fmla="*/ 0 w 1152"/>
              <a:gd name="T1" fmla="*/ 1248 h 1248"/>
              <a:gd name="T2" fmla="*/ 480 w 1152"/>
              <a:gd name="T3" fmla="*/ 576 h 1248"/>
              <a:gd name="T4" fmla="*/ 1152 w 1152"/>
              <a:gd name="T5" fmla="*/ 0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52" h="1248">
                <a:moveTo>
                  <a:pt x="0" y="1248"/>
                </a:moveTo>
                <a:cubicBezTo>
                  <a:pt x="144" y="1016"/>
                  <a:pt x="288" y="784"/>
                  <a:pt x="480" y="576"/>
                </a:cubicBezTo>
                <a:cubicBezTo>
                  <a:pt x="672" y="368"/>
                  <a:pt x="912" y="184"/>
                  <a:pt x="1152" y="0"/>
                </a:cubicBezTo>
              </a:path>
            </a:pathLst>
          </a:custGeom>
          <a:noFill/>
          <a:ln w="22225" cmpd="sng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83343" name="Group 47"/>
          <p:cNvGrpSpPr>
            <a:grpSpLocks/>
          </p:cNvGrpSpPr>
          <p:nvPr/>
        </p:nvGrpSpPr>
        <p:grpSpPr bwMode="auto">
          <a:xfrm>
            <a:off x="7620000" y="2008188"/>
            <a:ext cx="2819400" cy="2271712"/>
            <a:chOff x="3648" y="1265"/>
            <a:chExt cx="1776" cy="1431"/>
          </a:xfrm>
        </p:grpSpPr>
        <p:graphicFrame>
          <p:nvGraphicFramePr>
            <p:cNvPr id="183344" name="Object 48"/>
            <p:cNvGraphicFramePr>
              <a:graphicFrameLocks noChangeAspect="1"/>
            </p:cNvGraphicFramePr>
            <p:nvPr>
              <p:extLst/>
            </p:nvPr>
          </p:nvGraphicFramePr>
          <p:xfrm>
            <a:off x="5280" y="253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42" name="Equation" r:id="rId35" imgW="228600" imgH="241200" progId="Equation.3">
                    <p:embed/>
                  </p:oleObj>
                </mc:Choice>
                <mc:Fallback>
                  <p:oleObj name="Equation" r:id="rId35" imgW="228600" imgH="241200" progId="Equation.3">
                    <p:embed/>
                    <p:pic>
                      <p:nvPicPr>
                        <p:cNvPr id="183344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253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83345" name="Line 49"/>
            <p:cNvSpPr>
              <a:spLocks noChangeShapeType="1"/>
            </p:cNvSpPr>
            <p:nvPr/>
          </p:nvSpPr>
          <p:spPr bwMode="auto">
            <a:xfrm>
              <a:off x="3836" y="2472"/>
              <a:ext cx="1587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83346" name="Line 50"/>
            <p:cNvSpPr>
              <a:spLocks noChangeShapeType="1"/>
            </p:cNvSpPr>
            <p:nvPr/>
          </p:nvSpPr>
          <p:spPr bwMode="auto">
            <a:xfrm flipH="1" flipV="1">
              <a:off x="3830" y="1265"/>
              <a:ext cx="0" cy="122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83347" name="Object 51"/>
            <p:cNvGraphicFramePr>
              <a:graphicFrameLocks noChangeAspect="1"/>
            </p:cNvGraphicFramePr>
            <p:nvPr>
              <p:extLst/>
            </p:nvPr>
          </p:nvGraphicFramePr>
          <p:xfrm>
            <a:off x="3688" y="2496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43" name="Equation" r:id="rId37" imgW="304560" imgH="317160" progId="Equation.3">
                    <p:embed/>
                  </p:oleObj>
                </mc:Choice>
                <mc:Fallback>
                  <p:oleObj name="Equation" r:id="rId37" imgW="304560" imgH="317160" progId="Equation.3">
                    <p:embed/>
                    <p:pic>
                      <p:nvPicPr>
                        <p:cNvPr id="183347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88" y="2496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3348" name="Object 52"/>
            <p:cNvGraphicFramePr>
              <a:graphicFrameLocks noChangeAspect="1"/>
            </p:cNvGraphicFramePr>
            <p:nvPr>
              <p:extLst/>
            </p:nvPr>
          </p:nvGraphicFramePr>
          <p:xfrm>
            <a:off x="3648" y="127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4744" name="Equation" r:id="rId39" imgW="241200" imgH="317160" progId="Equation.3">
                    <p:embed/>
                  </p:oleObj>
                </mc:Choice>
                <mc:Fallback>
                  <p:oleObj name="Equation" r:id="rId39" imgW="241200" imgH="317160" progId="Equation.3">
                    <p:embed/>
                    <p:pic>
                      <p:nvPicPr>
                        <p:cNvPr id="183348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8" y="127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3349" name="Line 53"/>
          <p:cNvSpPr>
            <a:spLocks noChangeShapeType="1"/>
          </p:cNvSpPr>
          <p:nvPr/>
        </p:nvSpPr>
        <p:spPr bwMode="auto">
          <a:xfrm>
            <a:off x="3962400" y="5105400"/>
            <a:ext cx="20574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3350" name="Line 54"/>
          <p:cNvSpPr>
            <a:spLocks noChangeShapeType="1"/>
          </p:cNvSpPr>
          <p:nvPr/>
        </p:nvSpPr>
        <p:spPr bwMode="auto">
          <a:xfrm>
            <a:off x="3962400" y="5105400"/>
            <a:ext cx="20574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3351" name="Line 55"/>
          <p:cNvSpPr>
            <a:spLocks noChangeShapeType="1"/>
          </p:cNvSpPr>
          <p:nvPr/>
        </p:nvSpPr>
        <p:spPr bwMode="auto">
          <a:xfrm>
            <a:off x="6172200" y="5105400"/>
            <a:ext cx="25146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83352" name="Line 56"/>
          <p:cNvSpPr>
            <a:spLocks noChangeShapeType="1"/>
          </p:cNvSpPr>
          <p:nvPr/>
        </p:nvSpPr>
        <p:spPr bwMode="auto">
          <a:xfrm>
            <a:off x="6172200" y="5105400"/>
            <a:ext cx="25146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73392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3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3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8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3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8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8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3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18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8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8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18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8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8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8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18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18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8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8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18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8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 nodeType="clickPar">
                      <p:stCondLst>
                        <p:cond delay="indefinite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18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8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8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8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183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8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03" grpId="0" build="p" autoUpdateAnimBg="0" advAuto="0"/>
      <p:bldP spid="183304" grpId="0" build="p" autoUpdateAnimBg="0"/>
      <p:bldP spid="183306" grpId="0" autoUpdateAnimBg="0"/>
      <p:bldP spid="183328" grpId="0" autoUpdateAnimBg="0"/>
      <p:bldP spid="183330" grpId="0" autoUpdateAnimBg="0"/>
      <p:bldP spid="183338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46" name="Rectangle 1038"/>
          <p:cNvSpPr>
            <a:spLocks noGrp="1" noChangeArrowheads="1"/>
          </p:cNvSpPr>
          <p:nvPr>
            <p:ph type="title"/>
          </p:nvPr>
        </p:nvSpPr>
        <p:spPr>
          <a:xfrm>
            <a:off x="2063750" y="255588"/>
            <a:ext cx="2338388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18.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求曲线</a:t>
            </a:r>
          </a:p>
        </p:txBody>
      </p:sp>
      <p:graphicFrame>
        <p:nvGraphicFramePr>
          <p:cNvPr id="120847" name="Object 1039"/>
          <p:cNvGraphicFramePr>
            <a:graphicFrameLocks noChangeAspect="1"/>
          </p:cNvGraphicFramePr>
          <p:nvPr>
            <p:extLst/>
          </p:nvPr>
        </p:nvGraphicFramePr>
        <p:xfrm>
          <a:off x="4191000" y="304800"/>
          <a:ext cx="2159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0" name="Equation" r:id="rId4" imgW="2158920" imgH="533160" progId="Equation.3">
                  <p:embed/>
                </p:oleObj>
              </mc:Choice>
              <mc:Fallback>
                <p:oleObj name="Equation" r:id="rId4" imgW="2158920" imgH="533160" progId="Equation.3">
                  <p:embed/>
                  <p:pic>
                    <p:nvPicPr>
                      <p:cNvPr id="120847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304800"/>
                        <a:ext cx="2159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48" name="Text Box 1040"/>
          <p:cNvSpPr txBox="1">
            <a:spLocks noChangeArrowheads="1"/>
          </p:cNvSpPr>
          <p:nvPr/>
        </p:nvSpPr>
        <p:spPr bwMode="auto">
          <a:xfrm>
            <a:off x="6400800" y="355601"/>
            <a:ext cx="3886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轴围成的封闭图形</a:t>
            </a:r>
          </a:p>
        </p:txBody>
      </p:sp>
      <p:sp>
        <p:nvSpPr>
          <p:cNvPr id="120849" name="Text Box 1041"/>
          <p:cNvSpPr txBox="1">
            <a:spLocks noChangeArrowheads="1"/>
          </p:cNvSpPr>
          <p:nvPr/>
        </p:nvSpPr>
        <p:spPr bwMode="auto">
          <a:xfrm>
            <a:off x="1676400" y="914401"/>
            <a:ext cx="563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绕直线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>
                <a:solidFill>
                  <a:srgbClr val="000000"/>
                </a:solidFill>
              </a:rPr>
              <a:t>3 </a:t>
            </a:r>
            <a:r>
              <a:rPr lang="zh-CN" altLang="en-US">
                <a:solidFill>
                  <a:srgbClr val="000000"/>
                </a:solidFill>
              </a:rPr>
              <a:t>旋转得的旋转体体积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0850" name="Text Box 1042"/>
          <p:cNvSpPr txBox="1">
            <a:spLocks noChangeArrowheads="1"/>
          </p:cNvSpPr>
          <p:nvPr/>
        </p:nvSpPr>
        <p:spPr bwMode="auto">
          <a:xfrm>
            <a:off x="7086600" y="914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(1994 </a:t>
            </a:r>
            <a:r>
              <a:rPr lang="zh-CN" altLang="en-US" sz="2400">
                <a:solidFill>
                  <a:srgbClr val="000000"/>
                </a:solidFill>
              </a:rPr>
              <a:t>考研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20851" name="Text Box 1043"/>
          <p:cNvSpPr txBox="1">
            <a:spLocks noChangeArrowheads="1"/>
          </p:cNvSpPr>
          <p:nvPr/>
        </p:nvSpPr>
        <p:spPr bwMode="auto">
          <a:xfrm>
            <a:off x="2063750" y="1462088"/>
            <a:ext cx="2889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利用对称性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120852" name="Object 1044"/>
          <p:cNvGraphicFramePr>
            <a:graphicFrameLocks noChangeAspect="1"/>
          </p:cNvGraphicFramePr>
          <p:nvPr>
            <p:extLst/>
          </p:nvPr>
        </p:nvGraphicFramePr>
        <p:xfrm>
          <a:off x="2903538" y="2054225"/>
          <a:ext cx="965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1" name="Equation" r:id="rId6" imgW="965160" imgH="901440" progId="Equation.3">
                  <p:embed/>
                </p:oleObj>
              </mc:Choice>
              <mc:Fallback>
                <p:oleObj name="Equation" r:id="rId6" imgW="965160" imgH="901440" progId="Equation.3">
                  <p:embed/>
                  <p:pic>
                    <p:nvPicPr>
                      <p:cNvPr id="120852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3538" y="2054225"/>
                        <a:ext cx="965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53" name="Object 1045"/>
          <p:cNvGraphicFramePr>
            <a:graphicFrameLocks noChangeAspect="1"/>
          </p:cNvGraphicFramePr>
          <p:nvPr>
            <p:extLst/>
          </p:nvPr>
        </p:nvGraphicFramePr>
        <p:xfrm>
          <a:off x="5330825" y="2133600"/>
          <a:ext cx="1244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2" name="Equation" r:id="rId8" imgW="1244520" imgH="317160" progId="Equation.3">
                  <p:embed/>
                </p:oleObj>
              </mc:Choice>
              <mc:Fallback>
                <p:oleObj name="Equation" r:id="rId8" imgW="1244520" imgH="317160" progId="Equation.3">
                  <p:embed/>
                  <p:pic>
                    <p:nvPicPr>
                      <p:cNvPr id="120853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0825" y="2133600"/>
                        <a:ext cx="1244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54" name="Object 1046"/>
          <p:cNvGraphicFramePr>
            <a:graphicFrameLocks noChangeAspect="1"/>
          </p:cNvGraphicFramePr>
          <p:nvPr>
            <p:extLst/>
          </p:nvPr>
        </p:nvGraphicFramePr>
        <p:xfrm>
          <a:off x="3817938" y="1995488"/>
          <a:ext cx="1054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3" name="Equation" r:id="rId10" imgW="1054080" imgH="507960" progId="Equation.3">
                  <p:embed/>
                </p:oleObj>
              </mc:Choice>
              <mc:Fallback>
                <p:oleObj name="Equation" r:id="rId10" imgW="1054080" imgH="507960" progId="Equation.3">
                  <p:embed/>
                  <p:pic>
                    <p:nvPicPr>
                      <p:cNvPr id="120854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938" y="1995488"/>
                        <a:ext cx="1054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55" name="Object 1047"/>
          <p:cNvGraphicFramePr>
            <a:graphicFrameLocks noChangeAspect="1"/>
          </p:cNvGraphicFramePr>
          <p:nvPr>
            <p:extLst/>
          </p:nvPr>
        </p:nvGraphicFramePr>
        <p:xfrm>
          <a:off x="5400675" y="2654300"/>
          <a:ext cx="1257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4" name="Equation" r:id="rId12" imgW="1257120" imgH="317160" progId="Equation.3">
                  <p:embed/>
                </p:oleObj>
              </mc:Choice>
              <mc:Fallback>
                <p:oleObj name="Equation" r:id="rId12" imgW="1257120" imgH="317160" progId="Equation.3">
                  <p:embed/>
                  <p:pic>
                    <p:nvPicPr>
                      <p:cNvPr id="120855" name="Object 10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0675" y="2654300"/>
                        <a:ext cx="1257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56" name="Object 1048"/>
          <p:cNvGraphicFramePr>
            <a:graphicFrameLocks noChangeAspect="1"/>
          </p:cNvGraphicFramePr>
          <p:nvPr>
            <p:extLst/>
          </p:nvPr>
        </p:nvGraphicFramePr>
        <p:xfrm>
          <a:off x="3810000" y="2514600"/>
          <a:ext cx="1054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5" name="Equation" r:id="rId14" imgW="1054080" imgH="507960" progId="Equation.3">
                  <p:embed/>
                </p:oleObj>
              </mc:Choice>
              <mc:Fallback>
                <p:oleObj name="Equation" r:id="rId14" imgW="1054080" imgH="507960" progId="Equation.3">
                  <p:embed/>
                  <p:pic>
                    <p:nvPicPr>
                      <p:cNvPr id="120856" name="Object 1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514600"/>
                        <a:ext cx="1054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57" name="Text Box 1049"/>
          <p:cNvSpPr txBox="1">
            <a:spLocks noChangeArrowheads="1"/>
          </p:cNvSpPr>
          <p:nvPr/>
        </p:nvSpPr>
        <p:spPr bwMode="auto">
          <a:xfrm>
            <a:off x="1676400" y="3048001"/>
            <a:ext cx="320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故旋转体体积为</a:t>
            </a:r>
          </a:p>
        </p:txBody>
      </p:sp>
      <p:graphicFrame>
        <p:nvGraphicFramePr>
          <p:cNvPr id="120858" name="Object 1050"/>
          <p:cNvGraphicFramePr>
            <a:graphicFrameLocks noChangeAspect="1"/>
          </p:cNvGraphicFramePr>
          <p:nvPr>
            <p:extLst/>
          </p:nvPr>
        </p:nvGraphicFramePr>
        <p:xfrm>
          <a:off x="2967038" y="3759200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6" name="Equation" r:id="rId16" imgW="571320" imgH="317160" progId="Equation.3">
                  <p:embed/>
                </p:oleObj>
              </mc:Choice>
              <mc:Fallback>
                <p:oleObj name="Equation" r:id="rId16" imgW="571320" imgH="317160" progId="Equation.3">
                  <p:embed/>
                  <p:pic>
                    <p:nvPicPr>
                      <p:cNvPr id="120858" name="Object 10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7038" y="3759200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59" name="Object 1051"/>
          <p:cNvGraphicFramePr>
            <a:graphicFrameLocks noChangeAspect="1"/>
          </p:cNvGraphicFramePr>
          <p:nvPr>
            <p:extLst/>
          </p:nvPr>
        </p:nvGraphicFramePr>
        <p:xfrm>
          <a:off x="3613150" y="3651250"/>
          <a:ext cx="1111250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7" name="Equation" r:id="rId18" imgW="1104840" imgH="444240" progId="Equation.3">
                  <p:embed/>
                </p:oleObj>
              </mc:Choice>
              <mc:Fallback>
                <p:oleObj name="Equation" r:id="rId18" imgW="1104840" imgH="444240" progId="Equation.3">
                  <p:embed/>
                  <p:pic>
                    <p:nvPicPr>
                      <p:cNvPr id="120859" name="Object 10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3150" y="3651250"/>
                        <a:ext cx="1111250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60" name="Object 1052"/>
          <p:cNvGraphicFramePr>
            <a:graphicFrameLocks noChangeAspect="1"/>
          </p:cNvGraphicFramePr>
          <p:nvPr>
            <p:extLst/>
          </p:nvPr>
        </p:nvGraphicFramePr>
        <p:xfrm>
          <a:off x="4762500" y="3543300"/>
          <a:ext cx="3619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8" name="Equation" r:id="rId20" imgW="3619440" imgH="825480" progId="Equation.3">
                  <p:embed/>
                </p:oleObj>
              </mc:Choice>
              <mc:Fallback>
                <p:oleObj name="Equation" r:id="rId20" imgW="3619440" imgH="825480" progId="Equation.3">
                  <p:embed/>
                  <p:pic>
                    <p:nvPicPr>
                      <p:cNvPr id="120860" name="Object 10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3543300"/>
                        <a:ext cx="3619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61" name="Object 1053"/>
          <p:cNvGraphicFramePr>
            <a:graphicFrameLocks noChangeAspect="1"/>
          </p:cNvGraphicFramePr>
          <p:nvPr>
            <p:extLst/>
          </p:nvPr>
        </p:nvGraphicFramePr>
        <p:xfrm>
          <a:off x="2990850" y="5156201"/>
          <a:ext cx="3790950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19" name="Equation" r:id="rId22" imgW="3784320" imgH="825480" progId="Equation.3">
                  <p:embed/>
                </p:oleObj>
              </mc:Choice>
              <mc:Fallback>
                <p:oleObj name="Equation" r:id="rId22" imgW="3784320" imgH="825480" progId="Equation.3">
                  <p:embed/>
                  <p:pic>
                    <p:nvPicPr>
                      <p:cNvPr id="120861" name="Object 10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0850" y="5156201"/>
                        <a:ext cx="3790950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62" name="Object 1054"/>
          <p:cNvGraphicFramePr>
            <a:graphicFrameLocks noChangeAspect="1"/>
          </p:cNvGraphicFramePr>
          <p:nvPr>
            <p:extLst/>
          </p:nvPr>
        </p:nvGraphicFramePr>
        <p:xfrm>
          <a:off x="6851650" y="5156201"/>
          <a:ext cx="2965450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20" name="Equation" r:id="rId24" imgW="2946240" imgH="825480" progId="Equation.3">
                  <p:embed/>
                </p:oleObj>
              </mc:Choice>
              <mc:Fallback>
                <p:oleObj name="Equation" r:id="rId24" imgW="2946240" imgH="825480" progId="Equation.3">
                  <p:embed/>
                  <p:pic>
                    <p:nvPicPr>
                      <p:cNvPr id="120862" name="Object 10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650" y="5156201"/>
                        <a:ext cx="2965450" cy="82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63" name="Rectangle 1055"/>
          <p:cNvSpPr>
            <a:spLocks noChangeArrowheads="1"/>
          </p:cNvSpPr>
          <p:nvPr/>
        </p:nvSpPr>
        <p:spPr bwMode="auto">
          <a:xfrm>
            <a:off x="4133850" y="5061500"/>
            <a:ext cx="5943600" cy="914400"/>
          </a:xfrm>
          <a:prstGeom prst="rect">
            <a:avLst/>
          </a:prstGeom>
          <a:solidFill>
            <a:srgbClr val="0070C0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20864" name="Object 1056"/>
          <p:cNvGraphicFramePr>
            <a:graphicFrameLocks noChangeAspect="1"/>
          </p:cNvGraphicFramePr>
          <p:nvPr>
            <p:extLst/>
          </p:nvPr>
        </p:nvGraphicFramePr>
        <p:xfrm>
          <a:off x="3886201" y="5156201"/>
          <a:ext cx="2886075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21" name="Equation" r:id="rId26" imgW="2882880" imgH="825480" progId="Equation.3">
                  <p:embed/>
                </p:oleObj>
              </mc:Choice>
              <mc:Fallback>
                <p:oleObj name="Equation" r:id="rId26" imgW="2882880" imgH="825480" progId="Equation.3">
                  <p:embed/>
                  <p:pic>
                    <p:nvPicPr>
                      <p:cNvPr id="120864" name="Object 10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5156201"/>
                        <a:ext cx="2886075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865" name="Object 1057"/>
          <p:cNvGraphicFramePr>
            <a:graphicFrameLocks noChangeAspect="1"/>
          </p:cNvGraphicFramePr>
          <p:nvPr>
            <p:extLst/>
          </p:nvPr>
        </p:nvGraphicFramePr>
        <p:xfrm>
          <a:off x="6845300" y="5105400"/>
          <a:ext cx="1143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22" name="Equation" r:id="rId28" imgW="1143000" imgH="850680" progId="Equation.3">
                  <p:embed/>
                </p:oleObj>
              </mc:Choice>
              <mc:Fallback>
                <p:oleObj name="Equation" r:id="rId28" imgW="1143000" imgH="850680" progId="Equation.3">
                  <p:embed/>
                  <p:pic>
                    <p:nvPicPr>
                      <p:cNvPr id="120865" name="Object 10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5300" y="5105400"/>
                        <a:ext cx="1143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866" name="Text Box 1058"/>
          <p:cNvSpPr txBox="1">
            <a:spLocks noChangeArrowheads="1"/>
          </p:cNvSpPr>
          <p:nvPr/>
        </p:nvSpPr>
        <p:spPr bwMode="auto">
          <a:xfrm>
            <a:off x="4730750" y="1476376"/>
            <a:ext cx="2051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在第一象限 </a:t>
            </a:r>
          </a:p>
        </p:txBody>
      </p:sp>
      <p:graphicFrame>
        <p:nvGraphicFramePr>
          <p:cNvPr id="120877" name="Object 1069"/>
          <p:cNvGraphicFramePr>
            <a:graphicFrameLocks noChangeAspect="1"/>
          </p:cNvGraphicFramePr>
          <p:nvPr>
            <p:extLst/>
          </p:nvPr>
        </p:nvGraphicFramePr>
        <p:xfrm>
          <a:off x="4756150" y="4318000"/>
          <a:ext cx="3721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823" name="Equation" r:id="rId30" imgW="3720960" imgH="825480" progId="Equation.3">
                  <p:embed/>
                </p:oleObj>
              </mc:Choice>
              <mc:Fallback>
                <p:oleObj name="Equation" r:id="rId30" imgW="3720960" imgH="825480" progId="Equation.3">
                  <p:embed/>
                  <p:pic>
                    <p:nvPicPr>
                      <p:cNvPr id="120877" name="Object 10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6150" y="4318000"/>
                        <a:ext cx="37211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0882" name="Group 1074"/>
          <p:cNvGrpSpPr>
            <a:grpSpLocks/>
          </p:cNvGrpSpPr>
          <p:nvPr/>
        </p:nvGrpSpPr>
        <p:grpSpPr bwMode="auto">
          <a:xfrm>
            <a:off x="8267701" y="1720850"/>
            <a:ext cx="2187575" cy="2139950"/>
            <a:chOff x="4248" y="1084"/>
            <a:chExt cx="1378" cy="1348"/>
          </a:xfrm>
        </p:grpSpPr>
        <p:graphicFrame>
          <p:nvGraphicFramePr>
            <p:cNvPr id="120836" name="Object 1028"/>
            <p:cNvGraphicFramePr>
              <a:graphicFrameLocks noChangeAspect="1"/>
            </p:cNvGraphicFramePr>
            <p:nvPr/>
          </p:nvGraphicFramePr>
          <p:xfrm>
            <a:off x="4248" y="1088"/>
            <a:ext cx="1368" cy="1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24" name="BMP 图象" r:id="rId32" imgW="2172003" imgH="1876190" progId="Paint.Picture">
                    <p:embed/>
                  </p:oleObj>
                </mc:Choice>
                <mc:Fallback>
                  <p:oleObj name="BMP 图象" r:id="rId32" imgW="2172003" imgH="1876190" progId="Paint.Picture">
                    <p:embed/>
                    <p:pic>
                      <p:nvPicPr>
                        <p:cNvPr id="120836" name="Object 10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8" y="1088"/>
                          <a:ext cx="1368" cy="11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38" name="Object 1030"/>
            <p:cNvGraphicFramePr>
              <a:graphicFrameLocks noChangeAspect="1"/>
            </p:cNvGraphicFramePr>
            <p:nvPr>
              <p:extLst/>
            </p:nvPr>
          </p:nvGraphicFramePr>
          <p:xfrm>
            <a:off x="5496" y="2267"/>
            <a:ext cx="130" cy="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25" name="Equation" r:id="rId34" imgW="228600" imgH="241200" progId="Equation.3">
                    <p:embed/>
                  </p:oleObj>
                </mc:Choice>
                <mc:Fallback>
                  <p:oleObj name="Equation" r:id="rId34" imgW="228600" imgH="241200" progId="Equation.3">
                    <p:embed/>
                    <p:pic>
                      <p:nvPicPr>
                        <p:cNvPr id="120838" name="Object 10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96" y="2267"/>
                          <a:ext cx="130" cy="1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39" name="Object 1031"/>
            <p:cNvGraphicFramePr>
              <a:graphicFrameLocks noChangeAspect="1"/>
            </p:cNvGraphicFramePr>
            <p:nvPr>
              <p:extLst/>
            </p:nvPr>
          </p:nvGraphicFramePr>
          <p:xfrm>
            <a:off x="5058" y="2259"/>
            <a:ext cx="86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26" name="Equation" r:id="rId36" imgW="152280" imgH="304560" progId="Equation.3">
                    <p:embed/>
                  </p:oleObj>
                </mc:Choice>
                <mc:Fallback>
                  <p:oleObj name="Equation" r:id="rId36" imgW="152280" imgH="304560" progId="Equation.3">
                    <p:embed/>
                    <p:pic>
                      <p:nvPicPr>
                        <p:cNvPr id="120839" name="Object 10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7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58" y="2259"/>
                          <a:ext cx="86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40" name="Object 1032"/>
            <p:cNvGraphicFramePr>
              <a:graphicFrameLocks noChangeAspect="1"/>
            </p:cNvGraphicFramePr>
            <p:nvPr>
              <p:extLst/>
            </p:nvPr>
          </p:nvGraphicFramePr>
          <p:xfrm>
            <a:off x="5327" y="2259"/>
            <a:ext cx="122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27" name="Equation" r:id="rId38" imgW="215640" imgH="304560" progId="Equation.3">
                    <p:embed/>
                  </p:oleObj>
                </mc:Choice>
                <mc:Fallback>
                  <p:oleObj name="Equation" r:id="rId38" imgW="215640" imgH="304560" progId="Equation.3">
                    <p:embed/>
                    <p:pic>
                      <p:nvPicPr>
                        <p:cNvPr id="120840" name="Object 10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7" y="2259"/>
                          <a:ext cx="122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41" name="Object 1033"/>
            <p:cNvGraphicFramePr>
              <a:graphicFrameLocks noChangeAspect="1"/>
            </p:cNvGraphicFramePr>
            <p:nvPr>
              <p:extLst/>
            </p:nvPr>
          </p:nvGraphicFramePr>
          <p:xfrm>
            <a:off x="4651" y="1084"/>
            <a:ext cx="137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28" name="Equation" r:id="rId40" imgW="241200" imgH="317160" progId="Equation.3">
                    <p:embed/>
                  </p:oleObj>
                </mc:Choice>
                <mc:Fallback>
                  <p:oleObj name="Equation" r:id="rId40" imgW="241200" imgH="317160" progId="Equation.3">
                    <p:embed/>
                    <p:pic>
                      <p:nvPicPr>
                        <p:cNvPr id="120841" name="Object 10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1" y="1084"/>
                          <a:ext cx="137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42" name="Object 1034"/>
            <p:cNvGraphicFramePr>
              <a:graphicFrameLocks noChangeAspect="1"/>
            </p:cNvGraphicFramePr>
            <p:nvPr/>
          </p:nvGraphicFramePr>
          <p:xfrm>
            <a:off x="5088" y="1171"/>
            <a:ext cx="15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29" name="Equation" r:id="rId42" imgW="279360" imgH="304560" progId="Equation.3">
                    <p:embed/>
                  </p:oleObj>
                </mc:Choice>
                <mc:Fallback>
                  <p:oleObj name="Equation" r:id="rId42" imgW="279360" imgH="304560" progId="Equation.3">
                    <p:embed/>
                    <p:pic>
                      <p:nvPicPr>
                        <p:cNvPr id="120842" name="Object 10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8" y="1171"/>
                          <a:ext cx="15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43" name="Object 1035"/>
            <p:cNvGraphicFramePr>
              <a:graphicFrameLocks noChangeAspect="1"/>
            </p:cNvGraphicFramePr>
            <p:nvPr/>
          </p:nvGraphicFramePr>
          <p:xfrm>
            <a:off x="5376" y="1980"/>
            <a:ext cx="165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30" name="Equation" r:id="rId44" imgW="291960" imgH="317160" progId="Equation.3">
                    <p:embed/>
                  </p:oleObj>
                </mc:Choice>
                <mc:Fallback>
                  <p:oleObj name="Equation" r:id="rId44" imgW="291960" imgH="317160" progId="Equation.3">
                    <p:embed/>
                    <p:pic>
                      <p:nvPicPr>
                        <p:cNvPr id="120843" name="Object 10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6" y="1980"/>
                          <a:ext cx="165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45" name="Object 1037"/>
            <p:cNvGraphicFramePr>
              <a:graphicFrameLocks noChangeAspect="1"/>
            </p:cNvGraphicFramePr>
            <p:nvPr/>
          </p:nvGraphicFramePr>
          <p:xfrm>
            <a:off x="4656" y="1632"/>
            <a:ext cx="158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31" name="Equation" r:id="rId46" imgW="279360" imgH="304560" progId="Equation.3">
                    <p:embed/>
                  </p:oleObj>
                </mc:Choice>
                <mc:Fallback>
                  <p:oleObj name="Equation" r:id="rId46" imgW="279360" imgH="304560" progId="Equation.3">
                    <p:embed/>
                    <p:pic>
                      <p:nvPicPr>
                        <p:cNvPr id="120845" name="Object 10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1632"/>
                          <a:ext cx="158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0837" name="Object 1029"/>
            <p:cNvGraphicFramePr>
              <a:graphicFrameLocks noChangeAspect="1"/>
            </p:cNvGraphicFramePr>
            <p:nvPr>
              <p:extLst/>
            </p:nvPr>
          </p:nvGraphicFramePr>
          <p:xfrm>
            <a:off x="4648" y="2023"/>
            <a:ext cx="17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32" name="Equation" r:id="rId48" imgW="304560" imgH="317160" progId="Equation.3">
                    <p:embed/>
                  </p:oleObj>
                </mc:Choice>
                <mc:Fallback>
                  <p:oleObj name="Equation" r:id="rId48" imgW="304560" imgH="317160" progId="Equation.3">
                    <p:embed/>
                    <p:pic>
                      <p:nvPicPr>
                        <p:cNvPr id="120837" name="Object 10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8" y="2023"/>
                          <a:ext cx="173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0881" name="Line 1073"/>
            <p:cNvSpPr>
              <a:spLocks noChangeShapeType="1"/>
            </p:cNvSpPr>
            <p:nvPr/>
          </p:nvSpPr>
          <p:spPr bwMode="auto">
            <a:xfrm>
              <a:off x="4549" y="1348"/>
              <a:ext cx="56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20844" name="Object 1036"/>
            <p:cNvGraphicFramePr>
              <a:graphicFrameLocks noChangeAspect="1"/>
            </p:cNvGraphicFramePr>
            <p:nvPr/>
          </p:nvGraphicFramePr>
          <p:xfrm>
            <a:off x="4684" y="1260"/>
            <a:ext cx="108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33" name="Equation" r:id="rId50" imgW="190440" imgH="317160" progId="Equation.3">
                    <p:embed/>
                  </p:oleObj>
                </mc:Choice>
                <mc:Fallback>
                  <p:oleObj name="Equation" r:id="rId50" imgW="190440" imgH="317160" progId="Equation.3">
                    <p:embed/>
                    <p:pic>
                      <p:nvPicPr>
                        <p:cNvPr id="120844" name="Object 10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4" y="1260"/>
                          <a:ext cx="108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0883" name="Freeform 1075" descr="10%"/>
          <p:cNvSpPr>
            <a:spLocks/>
          </p:cNvSpPr>
          <p:nvPr/>
        </p:nvSpPr>
        <p:spPr bwMode="auto">
          <a:xfrm>
            <a:off x="9699625" y="2159000"/>
            <a:ext cx="323850" cy="1079500"/>
          </a:xfrm>
          <a:custGeom>
            <a:avLst/>
            <a:gdLst>
              <a:gd name="T0" fmla="*/ 0 w 288"/>
              <a:gd name="T1" fmla="*/ 0 h 816"/>
              <a:gd name="T2" fmla="*/ 288 w 288"/>
              <a:gd name="T3" fmla="*/ 0 h 816"/>
              <a:gd name="T4" fmla="*/ 288 w 288"/>
              <a:gd name="T5" fmla="*/ 816 h 816"/>
              <a:gd name="T6" fmla="*/ 0 w 288"/>
              <a:gd name="T7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8" h="816">
                <a:moveTo>
                  <a:pt x="0" y="0"/>
                </a:moveTo>
                <a:lnTo>
                  <a:pt x="288" y="0"/>
                </a:lnTo>
                <a:lnTo>
                  <a:pt x="288" y="816"/>
                </a:lnTo>
                <a:lnTo>
                  <a:pt x="0" y="0"/>
                </a:ln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0884" name="Freeform 1076" descr="10%"/>
          <p:cNvSpPr>
            <a:spLocks/>
          </p:cNvSpPr>
          <p:nvPr/>
        </p:nvSpPr>
        <p:spPr bwMode="auto">
          <a:xfrm>
            <a:off x="9224963" y="2159000"/>
            <a:ext cx="360362" cy="395288"/>
          </a:xfrm>
          <a:custGeom>
            <a:avLst/>
            <a:gdLst>
              <a:gd name="T0" fmla="*/ 288 w 288"/>
              <a:gd name="T1" fmla="*/ 0 h 288"/>
              <a:gd name="T2" fmla="*/ 0 w 288"/>
              <a:gd name="T3" fmla="*/ 0 h 288"/>
              <a:gd name="T4" fmla="*/ 0 w 288"/>
              <a:gd name="T5" fmla="*/ 288 h 288"/>
              <a:gd name="T6" fmla="*/ 144 w 288"/>
              <a:gd name="T7" fmla="*/ 192 h 288"/>
              <a:gd name="T8" fmla="*/ 288 w 288"/>
              <a:gd name="T9" fmla="*/ 0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8" h="288">
                <a:moveTo>
                  <a:pt x="288" y="0"/>
                </a:moveTo>
                <a:lnTo>
                  <a:pt x="0" y="0"/>
                </a:lnTo>
                <a:lnTo>
                  <a:pt x="0" y="288"/>
                </a:lnTo>
                <a:lnTo>
                  <a:pt x="144" y="192"/>
                </a:lnTo>
                <a:lnTo>
                  <a:pt x="288" y="0"/>
                </a:ln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0885" name="Rectangle 1077"/>
          <p:cNvSpPr>
            <a:spLocks noChangeArrowheads="1"/>
          </p:cNvSpPr>
          <p:nvPr/>
        </p:nvSpPr>
        <p:spPr bwMode="auto">
          <a:xfrm>
            <a:off x="8305800" y="2139950"/>
            <a:ext cx="1752600" cy="13096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7013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0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0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0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0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0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0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0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0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0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0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0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20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20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20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0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20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20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20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20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51" grpId="0" autoUpdateAnimBg="0"/>
      <p:bldP spid="120857" grpId="0" autoUpdateAnimBg="0"/>
      <p:bldP spid="120866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7904" name="Object 32"/>
          <p:cNvGraphicFramePr>
            <a:graphicFrameLocks noChangeAspect="1"/>
          </p:cNvGraphicFramePr>
          <p:nvPr>
            <p:extLst/>
          </p:nvPr>
        </p:nvGraphicFramePr>
        <p:xfrm>
          <a:off x="7086600" y="3421063"/>
          <a:ext cx="3181350" cy="18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0" name="BMP 图象" r:id="rId4" imgW="3180952" imgH="1886213" progId="Paint.Picture">
                  <p:embed/>
                </p:oleObj>
              </mc:Choice>
              <mc:Fallback>
                <p:oleObj name="BMP 图象" r:id="rId4" imgW="3180952" imgH="1886213" progId="Paint.Picture">
                  <p:embed/>
                  <p:pic>
                    <p:nvPicPr>
                      <p:cNvPr id="20790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3421063"/>
                        <a:ext cx="3181350" cy="1885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908" name="Object 36"/>
          <p:cNvGraphicFramePr>
            <a:graphicFrameLocks noChangeAspect="1"/>
          </p:cNvGraphicFramePr>
          <p:nvPr>
            <p:extLst/>
          </p:nvPr>
        </p:nvGraphicFramePr>
        <p:xfrm>
          <a:off x="7486651" y="3562351"/>
          <a:ext cx="2112963" cy="164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1" name="位图图像" r:id="rId6" imgW="1380952" imgH="1076475" progId="Paint.Picture">
                  <p:embed/>
                </p:oleObj>
              </mc:Choice>
              <mc:Fallback>
                <p:oleObj name="位图图像" r:id="rId6" imgW="1380952" imgH="1076475" progId="Paint.Picture">
                  <p:embed/>
                  <p:pic>
                    <p:nvPicPr>
                      <p:cNvPr id="20790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6651" y="3562351"/>
                        <a:ext cx="2112963" cy="164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83" name="Rectangle 11"/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58674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(2) 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旋转体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的侧面积</a:t>
            </a:r>
            <a:endParaRPr lang="en-US" altLang="zh-CN" sz="24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207884" name="Text Box 12"/>
          <p:cNvSpPr txBox="1">
            <a:spLocks noChangeArrowheads="1"/>
          </p:cNvSpPr>
          <p:nvPr/>
        </p:nvSpPr>
        <p:spPr bwMode="auto">
          <a:xfrm>
            <a:off x="2063750" y="1077913"/>
            <a:ext cx="304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设平面光滑曲线</a:t>
            </a:r>
          </a:p>
        </p:txBody>
      </p:sp>
      <p:graphicFrame>
        <p:nvGraphicFramePr>
          <p:cNvPr id="207885" name="Object 13"/>
          <p:cNvGraphicFramePr>
            <a:graphicFrameLocks noChangeAspect="1"/>
          </p:cNvGraphicFramePr>
          <p:nvPr>
            <p:extLst/>
          </p:nvPr>
        </p:nvGraphicFramePr>
        <p:xfrm>
          <a:off x="4687888" y="1066800"/>
          <a:ext cx="29321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2" name="Equation" r:id="rId8" imgW="2933640" imgH="520560" progId="Equation.3">
                  <p:embed/>
                </p:oleObj>
              </mc:Choice>
              <mc:Fallback>
                <p:oleObj name="Equation" r:id="rId8" imgW="2933640" imgH="520560" progId="Equation.3">
                  <p:embed/>
                  <p:pic>
                    <p:nvPicPr>
                      <p:cNvPr id="20788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7888" y="1066800"/>
                        <a:ext cx="29321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86" name="Text Box 14"/>
          <p:cNvSpPr txBox="1">
            <a:spLocks noChangeArrowheads="1"/>
          </p:cNvSpPr>
          <p:nvPr/>
        </p:nvSpPr>
        <p:spPr bwMode="auto">
          <a:xfrm>
            <a:off x="9448800" y="11430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207887" name="Object 15"/>
          <p:cNvGraphicFramePr>
            <a:graphicFrameLocks noChangeAspect="1"/>
          </p:cNvGraphicFramePr>
          <p:nvPr>
            <p:extLst/>
          </p:nvPr>
        </p:nvGraphicFramePr>
        <p:xfrm>
          <a:off x="4572001" y="2378076"/>
          <a:ext cx="52927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3" name="Equation" r:id="rId10" imgW="5308560" imgH="444240" progId="Equation.3">
                  <p:embed/>
                </p:oleObj>
              </mc:Choice>
              <mc:Fallback>
                <p:oleObj name="Equation" r:id="rId10" imgW="5308560" imgH="444240" progId="Equation.3">
                  <p:embed/>
                  <p:pic>
                    <p:nvPicPr>
                      <p:cNvPr id="2078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1" y="2378076"/>
                        <a:ext cx="529272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88" name="Object 16"/>
          <p:cNvGraphicFramePr>
            <a:graphicFrameLocks noChangeAspect="1"/>
          </p:cNvGraphicFramePr>
          <p:nvPr>
            <p:extLst/>
          </p:nvPr>
        </p:nvGraphicFramePr>
        <p:xfrm>
          <a:off x="2470150" y="2971800"/>
          <a:ext cx="1930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4" name="Equation" r:id="rId12" imgW="1930320" imgH="406080" progId="Equation.3">
                  <p:embed/>
                </p:oleObj>
              </mc:Choice>
              <mc:Fallback>
                <p:oleObj name="Equation" r:id="rId12" imgW="1930320" imgH="406080" progId="Equation.3">
                  <p:embed/>
                  <p:pic>
                    <p:nvPicPr>
                      <p:cNvPr id="20788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0150" y="2971800"/>
                        <a:ext cx="1930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89" name="Text Box 17"/>
          <p:cNvSpPr txBox="1">
            <a:spLocks noChangeArrowheads="1"/>
          </p:cNvSpPr>
          <p:nvPr/>
        </p:nvSpPr>
        <p:spPr bwMode="auto">
          <a:xfrm>
            <a:off x="1752600" y="4191001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积分后得旋转体的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侧面积</a:t>
            </a:r>
          </a:p>
        </p:txBody>
      </p:sp>
      <p:graphicFrame>
        <p:nvGraphicFramePr>
          <p:cNvPr id="207890" name="Object 18"/>
          <p:cNvGraphicFramePr>
            <a:graphicFrameLocks noChangeAspect="1"/>
          </p:cNvGraphicFramePr>
          <p:nvPr>
            <p:extLst/>
          </p:nvPr>
        </p:nvGraphicFramePr>
        <p:xfrm>
          <a:off x="2349501" y="4927600"/>
          <a:ext cx="43164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5" name="Equation" r:id="rId14" imgW="4317840" imgH="825480" progId="Equation.3">
                  <p:embed/>
                </p:oleObj>
              </mc:Choice>
              <mc:Fallback>
                <p:oleObj name="Equation" r:id="rId14" imgW="4317840" imgH="825480" progId="Equation.3">
                  <p:embed/>
                  <p:pic>
                    <p:nvPicPr>
                      <p:cNvPr id="20789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1" y="4927600"/>
                        <a:ext cx="431641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91" name="Object 19"/>
          <p:cNvGraphicFramePr>
            <a:graphicFrameLocks noChangeAspect="1"/>
          </p:cNvGraphicFramePr>
          <p:nvPr>
            <p:extLst/>
          </p:nvPr>
        </p:nvGraphicFramePr>
        <p:xfrm>
          <a:off x="7632700" y="1219200"/>
          <a:ext cx="1816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6" name="Equation" r:id="rId16" imgW="1815840" imgH="419040" progId="Equation.3">
                  <p:embed/>
                </p:oleObj>
              </mc:Choice>
              <mc:Fallback>
                <p:oleObj name="Equation" r:id="rId16" imgW="1815840" imgH="419040" progId="Equation.3">
                  <p:embed/>
                  <p:pic>
                    <p:nvPicPr>
                      <p:cNvPr id="20789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32700" y="1219200"/>
                        <a:ext cx="1816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7892" name="Text Box 20"/>
          <p:cNvSpPr txBox="1">
            <a:spLocks noChangeArrowheads="1"/>
          </p:cNvSpPr>
          <p:nvPr/>
        </p:nvSpPr>
        <p:spPr bwMode="auto">
          <a:xfrm>
            <a:off x="1676400" y="1752601"/>
            <a:ext cx="7467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它绕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zh-CN" altLang="en-US">
                <a:solidFill>
                  <a:srgbClr val="000000"/>
                </a:solidFill>
              </a:rPr>
              <a:t>轴旋转一周所得到的旋转曲面的侧面积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07893" name="Text Box 21"/>
          <p:cNvSpPr txBox="1">
            <a:spLocks noChangeArrowheads="1"/>
          </p:cNvSpPr>
          <p:nvPr/>
        </p:nvSpPr>
        <p:spPr bwMode="auto">
          <a:xfrm>
            <a:off x="2057400" y="2309813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取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侧面积元素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207894" name="Object 22"/>
          <p:cNvGraphicFramePr>
            <a:graphicFrameLocks noChangeAspect="1"/>
          </p:cNvGraphicFramePr>
          <p:nvPr>
            <p:extLst/>
          </p:nvPr>
        </p:nvGraphicFramePr>
        <p:xfrm>
          <a:off x="2997200" y="3581400"/>
          <a:ext cx="1447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7" name="Equation" r:id="rId18" imgW="1447560" imgH="406080" progId="Equation.3">
                  <p:embed/>
                </p:oleObj>
              </mc:Choice>
              <mc:Fallback>
                <p:oleObj name="Equation" r:id="rId18" imgW="1447560" imgH="406080" progId="Equation.3">
                  <p:embed/>
                  <p:pic>
                    <p:nvPicPr>
                      <p:cNvPr id="20789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7200" y="3581400"/>
                        <a:ext cx="1447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895" name="Object 23"/>
          <p:cNvGraphicFramePr>
            <a:graphicFrameLocks noChangeAspect="1"/>
          </p:cNvGraphicFramePr>
          <p:nvPr>
            <p:extLst/>
          </p:nvPr>
        </p:nvGraphicFramePr>
        <p:xfrm>
          <a:off x="4408488" y="3498850"/>
          <a:ext cx="2208212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8" name="Equation" r:id="rId20" imgW="2209680" imgH="571320" progId="Equation.3">
                  <p:embed/>
                </p:oleObj>
              </mc:Choice>
              <mc:Fallback>
                <p:oleObj name="Equation" r:id="rId20" imgW="2209680" imgH="571320" progId="Equation.3">
                  <p:embed/>
                  <p:pic>
                    <p:nvPicPr>
                      <p:cNvPr id="20789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8488" y="3498850"/>
                        <a:ext cx="2208212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7909" name="Object 37"/>
          <p:cNvGraphicFramePr>
            <a:graphicFrameLocks noChangeAspect="1"/>
          </p:cNvGraphicFramePr>
          <p:nvPr>
            <p:extLst/>
          </p:nvPr>
        </p:nvGraphicFramePr>
        <p:xfrm>
          <a:off x="7542214" y="3562351"/>
          <a:ext cx="1982787" cy="161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759" name="位图图像" r:id="rId22" imgW="1295238" imgH="1057423" progId="Paint.Picture">
                  <p:embed/>
                </p:oleObj>
              </mc:Choice>
              <mc:Fallback>
                <p:oleObj name="位图图像" r:id="rId22" imgW="1295238" imgH="1057423" progId="Paint.Picture">
                  <p:embed/>
                  <p:pic>
                    <p:nvPicPr>
                      <p:cNvPr id="20790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2214" y="3562351"/>
                        <a:ext cx="1982787" cy="1617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7901" name="Group 29"/>
          <p:cNvGrpSpPr>
            <a:grpSpLocks/>
          </p:cNvGrpSpPr>
          <p:nvPr/>
        </p:nvGrpSpPr>
        <p:grpSpPr bwMode="auto">
          <a:xfrm>
            <a:off x="8237538" y="3657601"/>
            <a:ext cx="220662" cy="1008063"/>
            <a:chOff x="4337" y="1269"/>
            <a:chExt cx="139" cy="635"/>
          </a:xfrm>
        </p:grpSpPr>
        <p:sp>
          <p:nvSpPr>
            <p:cNvPr id="207902" name="Line 30"/>
            <p:cNvSpPr>
              <a:spLocks noChangeShapeType="1"/>
            </p:cNvSpPr>
            <p:nvPr/>
          </p:nvSpPr>
          <p:spPr bwMode="auto">
            <a:xfrm>
              <a:off x="4416" y="1269"/>
              <a:ext cx="0" cy="45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07903" name="Object 31"/>
            <p:cNvGraphicFramePr>
              <a:graphicFrameLocks noChangeAspect="1"/>
            </p:cNvGraphicFramePr>
            <p:nvPr/>
          </p:nvGraphicFramePr>
          <p:xfrm>
            <a:off x="4337" y="1754"/>
            <a:ext cx="139" cy="1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60" name="Equation" r:id="rId24" imgW="228600" imgH="241200" progId="Equation.3">
                    <p:embed/>
                  </p:oleObj>
                </mc:Choice>
                <mc:Fallback>
                  <p:oleObj name="Equation" r:id="rId24" imgW="228600" imgH="241200" progId="Equation.3">
                    <p:embed/>
                    <p:pic>
                      <p:nvPicPr>
                        <p:cNvPr id="207903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7" y="1754"/>
                          <a:ext cx="139" cy="1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7907" name="Group 35"/>
          <p:cNvGrpSpPr>
            <a:grpSpLocks/>
          </p:cNvGrpSpPr>
          <p:nvPr/>
        </p:nvGrpSpPr>
        <p:grpSpPr bwMode="auto">
          <a:xfrm>
            <a:off x="7175501" y="2924176"/>
            <a:ext cx="2970213" cy="1833563"/>
            <a:chOff x="3553" y="1842"/>
            <a:chExt cx="1871" cy="1155"/>
          </a:xfrm>
        </p:grpSpPr>
        <p:sp>
          <p:nvSpPr>
            <p:cNvPr id="207877" name="Line 5"/>
            <p:cNvSpPr>
              <a:spLocks noChangeShapeType="1"/>
            </p:cNvSpPr>
            <p:nvPr/>
          </p:nvSpPr>
          <p:spPr bwMode="auto">
            <a:xfrm>
              <a:off x="3885" y="2538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7878" name="Line 6"/>
            <p:cNvSpPr>
              <a:spLocks noChangeShapeType="1"/>
            </p:cNvSpPr>
            <p:nvPr/>
          </p:nvSpPr>
          <p:spPr bwMode="auto">
            <a:xfrm>
              <a:off x="4887" y="2416"/>
              <a:ext cx="0" cy="34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07879" name="Object 7"/>
            <p:cNvGraphicFramePr>
              <a:graphicFrameLocks noChangeAspect="1"/>
            </p:cNvGraphicFramePr>
            <p:nvPr/>
          </p:nvGraphicFramePr>
          <p:xfrm>
            <a:off x="5280" y="282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61" name="Equation" r:id="rId26" imgW="228600" imgH="241200" progId="Equation.3">
                    <p:embed/>
                  </p:oleObj>
                </mc:Choice>
                <mc:Fallback>
                  <p:oleObj name="Equation" r:id="rId26" imgW="228600" imgH="241200" progId="Equation.3">
                    <p:embed/>
                    <p:pic>
                      <p:nvPicPr>
                        <p:cNvPr id="207879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2824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7880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3599" y="2296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62" name="公式" r:id="rId28" imgW="241200" imgH="317160" progId="Equation.3">
                    <p:embed/>
                  </p:oleObj>
                </mc:Choice>
                <mc:Fallback>
                  <p:oleObj name="公式" r:id="rId28" imgW="241200" imgH="317160" progId="Equation.3">
                    <p:embed/>
                    <p:pic>
                      <p:nvPicPr>
                        <p:cNvPr id="20788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99" y="2296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7881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3553" y="2778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63" name="Equation" r:id="rId30" imgW="304560" imgH="317160" progId="Equation.3">
                    <p:embed/>
                  </p:oleObj>
                </mc:Choice>
                <mc:Fallback>
                  <p:oleObj name="Equation" r:id="rId30" imgW="304560" imgH="317160" progId="Equation.3">
                    <p:embed/>
                    <p:pic>
                      <p:nvPicPr>
                        <p:cNvPr id="207881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3" y="2778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7896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4049" y="1842"/>
            <a:ext cx="83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6764" name="Equation" r:id="rId32" imgW="1320480" imgH="406080" progId="Equation.3">
                    <p:embed/>
                  </p:oleObj>
                </mc:Choice>
                <mc:Fallback>
                  <p:oleObj name="Equation" r:id="rId32" imgW="1320480" imgH="406080" progId="Equation.3">
                    <p:embed/>
                    <p:pic>
                      <p:nvPicPr>
                        <p:cNvPr id="207896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49" y="1842"/>
                          <a:ext cx="83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07898" name="Group 26"/>
            <p:cNvGrpSpPr>
              <a:grpSpLocks/>
            </p:cNvGrpSpPr>
            <p:nvPr/>
          </p:nvGrpSpPr>
          <p:grpSpPr bwMode="auto">
            <a:xfrm>
              <a:off x="3792" y="2789"/>
              <a:ext cx="1192" cy="208"/>
              <a:chOff x="3792" y="2789"/>
              <a:chExt cx="1192" cy="208"/>
            </a:xfrm>
          </p:grpSpPr>
          <p:graphicFrame>
            <p:nvGraphicFramePr>
              <p:cNvPr id="207899" name="Object 27"/>
              <p:cNvGraphicFramePr>
                <a:graphicFrameLocks noChangeAspect="1"/>
              </p:cNvGraphicFramePr>
              <p:nvPr/>
            </p:nvGraphicFramePr>
            <p:xfrm>
              <a:off x="3792" y="2789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6765" name="Equation" r:id="rId34" imgW="228600" imgH="241200" progId="Equation.3">
                      <p:embed/>
                    </p:oleObj>
                  </mc:Choice>
                  <mc:Fallback>
                    <p:oleObj name="Equation" r:id="rId34" imgW="228600" imgH="241200" progId="Equation.3">
                      <p:embed/>
                      <p:pic>
                        <p:nvPicPr>
                          <p:cNvPr id="207899" name="Object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92" y="2789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7900" name="Object 28"/>
              <p:cNvGraphicFramePr>
                <a:graphicFrameLocks noChangeAspect="1"/>
              </p:cNvGraphicFramePr>
              <p:nvPr/>
            </p:nvGraphicFramePr>
            <p:xfrm>
              <a:off x="4848" y="2789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6766" name="Equation" r:id="rId36" imgW="215640" imgH="330120" progId="Equation.3">
                      <p:embed/>
                    </p:oleObj>
                  </mc:Choice>
                  <mc:Fallback>
                    <p:oleObj name="Equation" r:id="rId36" imgW="215640" imgH="330120" progId="Equation.3">
                      <p:embed/>
                      <p:pic>
                        <p:nvPicPr>
                          <p:cNvPr id="207900" name="Object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8" y="2789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17984292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7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7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7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0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0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7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7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0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0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84" grpId="0" autoUpdateAnimBg="0"/>
      <p:bldP spid="207886" grpId="0" autoUpdateAnimBg="0"/>
      <p:bldP spid="207889" grpId="0" autoUpdateAnimBg="0"/>
      <p:bldP spid="207892" grpId="0" autoUpdateAnimBg="0"/>
      <p:bldP spid="207893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998" name="Group 70"/>
          <p:cNvGrpSpPr>
            <a:grpSpLocks/>
          </p:cNvGrpSpPr>
          <p:nvPr/>
        </p:nvGrpSpPr>
        <p:grpSpPr bwMode="auto">
          <a:xfrm>
            <a:off x="7536173" y="389080"/>
            <a:ext cx="2942915" cy="2049321"/>
            <a:chOff x="3448" y="1909"/>
            <a:chExt cx="2060" cy="1434"/>
          </a:xfrm>
        </p:grpSpPr>
        <p:graphicFrame>
          <p:nvGraphicFramePr>
            <p:cNvPr id="124986" name="Object 58"/>
            <p:cNvGraphicFramePr>
              <a:graphicFrameLocks noChangeAspect="1"/>
            </p:cNvGraphicFramePr>
            <p:nvPr/>
          </p:nvGraphicFramePr>
          <p:xfrm>
            <a:off x="3504" y="2155"/>
            <a:ext cx="2004" cy="1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810" name="BMP 图象" r:id="rId3" imgW="3180952" imgH="1886213" progId="Paint.Picture">
                    <p:embed/>
                  </p:oleObj>
                </mc:Choice>
                <mc:Fallback>
                  <p:oleObj name="BMP 图象" r:id="rId3" imgW="3180952" imgH="1886213" progId="Paint.Picture">
                    <p:embed/>
                    <p:pic>
                      <p:nvPicPr>
                        <p:cNvPr id="124986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04" y="2155"/>
                          <a:ext cx="2004" cy="1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4987" name="Object 59"/>
            <p:cNvGraphicFramePr>
              <a:graphicFrameLocks noChangeAspect="1"/>
            </p:cNvGraphicFramePr>
            <p:nvPr/>
          </p:nvGraphicFramePr>
          <p:xfrm>
            <a:off x="3791" y="2244"/>
            <a:ext cx="1249" cy="10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7811" name="位图图像" r:id="rId5" imgW="1295238" imgH="1057423" progId="Paint.Picture">
                    <p:embed/>
                  </p:oleObj>
                </mc:Choice>
                <mc:Fallback>
                  <p:oleObj name="位图图像" r:id="rId5" imgW="1295238" imgH="1057423" progId="Paint.Picture">
                    <p:embed/>
                    <p:pic>
                      <p:nvPicPr>
                        <p:cNvPr id="124987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1" y="2244"/>
                          <a:ext cx="1249" cy="10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24988" name="Group 60"/>
            <p:cNvGrpSpPr>
              <a:grpSpLocks/>
            </p:cNvGrpSpPr>
            <p:nvPr/>
          </p:nvGrpSpPr>
          <p:grpSpPr bwMode="auto">
            <a:xfrm>
              <a:off x="3448" y="1909"/>
              <a:ext cx="1983" cy="1111"/>
              <a:chOff x="3441" y="1909"/>
              <a:chExt cx="1983" cy="1111"/>
            </a:xfrm>
          </p:grpSpPr>
          <p:sp>
            <p:nvSpPr>
              <p:cNvPr id="124989" name="Line 61"/>
              <p:cNvSpPr>
                <a:spLocks noChangeShapeType="1"/>
              </p:cNvSpPr>
              <p:nvPr/>
            </p:nvSpPr>
            <p:spPr bwMode="auto">
              <a:xfrm>
                <a:off x="3885" y="2538"/>
                <a:ext cx="0" cy="24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24990" name="Line 62"/>
              <p:cNvSpPr>
                <a:spLocks noChangeShapeType="1"/>
              </p:cNvSpPr>
              <p:nvPr/>
            </p:nvSpPr>
            <p:spPr bwMode="auto">
              <a:xfrm>
                <a:off x="4887" y="2416"/>
                <a:ext cx="0" cy="34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24991" name="Object 63"/>
              <p:cNvGraphicFramePr>
                <a:graphicFrameLocks noChangeAspect="1"/>
              </p:cNvGraphicFramePr>
              <p:nvPr/>
            </p:nvGraphicFramePr>
            <p:xfrm>
              <a:off x="5280" y="282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7812" name="Equation" r:id="rId7" imgW="228600" imgH="241200" progId="Equation.3">
                      <p:embed/>
                    </p:oleObj>
                  </mc:Choice>
                  <mc:Fallback>
                    <p:oleObj name="Equation" r:id="rId7" imgW="228600" imgH="241200" progId="Equation.3">
                      <p:embed/>
                      <p:pic>
                        <p:nvPicPr>
                          <p:cNvPr id="124991" name="Object 6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0" y="282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4992" name="Object 6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441" y="2212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7813" name="Equation" r:id="rId9" imgW="241200" imgH="317160" progId="Equation.3">
                      <p:embed/>
                    </p:oleObj>
                  </mc:Choice>
                  <mc:Fallback>
                    <p:oleObj name="Equation" r:id="rId9" imgW="241200" imgH="317160" progId="Equation.3">
                      <p:embed/>
                      <p:pic>
                        <p:nvPicPr>
                          <p:cNvPr id="124992" name="Object 6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41" y="2212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4993" name="Object 6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491" y="2820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7814" name="Equation" r:id="rId11" imgW="304560" imgH="317160" progId="Equation.3">
                      <p:embed/>
                    </p:oleObj>
                  </mc:Choice>
                  <mc:Fallback>
                    <p:oleObj name="Equation" r:id="rId11" imgW="304560" imgH="317160" progId="Equation.3">
                      <p:embed/>
                      <p:pic>
                        <p:nvPicPr>
                          <p:cNvPr id="124993" name="Object 6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91" y="2820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4994" name="Object 6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65" y="1909"/>
              <a:ext cx="832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7815" name="Equation" r:id="rId13" imgW="1320480" imgH="406080" progId="Equation.3">
                      <p:embed/>
                    </p:oleObj>
                  </mc:Choice>
                  <mc:Fallback>
                    <p:oleObj name="Equation" r:id="rId13" imgW="1320480" imgH="406080" progId="Equation.3">
                      <p:embed/>
                      <p:pic>
                        <p:nvPicPr>
                          <p:cNvPr id="124994" name="Object 6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65" y="1909"/>
                            <a:ext cx="832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24995" name="Group 67"/>
              <p:cNvGrpSpPr>
                <a:grpSpLocks/>
              </p:cNvGrpSpPr>
              <p:nvPr/>
            </p:nvGrpSpPr>
            <p:grpSpPr bwMode="auto">
              <a:xfrm>
                <a:off x="3792" y="2789"/>
                <a:ext cx="1192" cy="208"/>
                <a:chOff x="3792" y="2789"/>
                <a:chExt cx="1192" cy="208"/>
              </a:xfrm>
            </p:grpSpPr>
            <p:graphicFrame>
              <p:nvGraphicFramePr>
                <p:cNvPr id="124996" name="Object 68"/>
                <p:cNvGraphicFramePr>
                  <a:graphicFrameLocks noChangeAspect="1"/>
                </p:cNvGraphicFramePr>
                <p:nvPr/>
              </p:nvGraphicFramePr>
              <p:xfrm>
                <a:off x="3792" y="2789"/>
                <a:ext cx="144" cy="15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7816" name="Equation" r:id="rId15" imgW="228600" imgH="241200" progId="Equation.3">
                        <p:embed/>
                      </p:oleObj>
                    </mc:Choice>
                    <mc:Fallback>
                      <p:oleObj name="Equation" r:id="rId15" imgW="228600" imgH="241200" progId="Equation.3">
                        <p:embed/>
                        <p:pic>
                          <p:nvPicPr>
                            <p:cNvPr id="124996" name="Object 6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92" y="2789"/>
                              <a:ext cx="144" cy="15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124997" name="Object 69"/>
                <p:cNvGraphicFramePr>
                  <a:graphicFrameLocks noChangeAspect="1"/>
                </p:cNvGraphicFramePr>
                <p:nvPr/>
              </p:nvGraphicFramePr>
              <p:xfrm>
                <a:off x="4848" y="2789"/>
                <a:ext cx="136" cy="2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37817" name="Equation" r:id="rId17" imgW="215640" imgH="330120" progId="Equation.3">
                        <p:embed/>
                      </p:oleObj>
                    </mc:Choice>
                    <mc:Fallback>
                      <p:oleObj name="Equation" r:id="rId17" imgW="215640" imgH="330120" progId="Equation.3">
                        <p:embed/>
                        <p:pic>
                          <p:nvPicPr>
                            <p:cNvPr id="124997" name="Object 6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848" y="2789"/>
                              <a:ext cx="136" cy="20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graphicFrame>
        <p:nvGraphicFramePr>
          <p:cNvPr id="124945" name="Object 17"/>
          <p:cNvGraphicFramePr>
            <a:graphicFrameLocks noChangeAspect="1"/>
          </p:cNvGraphicFramePr>
          <p:nvPr>
            <p:extLst/>
          </p:nvPr>
        </p:nvGraphicFramePr>
        <p:xfrm>
          <a:off x="8458201" y="2543176"/>
          <a:ext cx="1649413" cy="340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18" name="BMP 图象" r:id="rId19" imgW="2534004" imgH="3067478" progId="Paint.Picture">
                  <p:embed/>
                </p:oleObj>
              </mc:Choice>
              <mc:Fallback>
                <p:oleObj name="BMP 图象" r:id="rId19" imgW="2534004" imgH="3067478" progId="Paint.Picture">
                  <p:embed/>
                  <p:pic>
                    <p:nvPicPr>
                      <p:cNvPr id="1249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1" y="2543176"/>
                        <a:ext cx="1649413" cy="340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46" name="Object 18"/>
          <p:cNvGraphicFramePr>
            <a:graphicFrameLocks noChangeAspect="1"/>
          </p:cNvGraphicFramePr>
          <p:nvPr>
            <p:extLst/>
          </p:nvPr>
        </p:nvGraphicFramePr>
        <p:xfrm>
          <a:off x="8458201" y="2390776"/>
          <a:ext cx="1649413" cy="340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19" name="BMP 图象" r:id="rId21" imgW="2534004" imgH="3067478" progId="Paint.Picture">
                  <p:embed/>
                </p:oleObj>
              </mc:Choice>
              <mc:Fallback>
                <p:oleObj name="BMP 图象" r:id="rId21" imgW="2534004" imgH="3067478" progId="Paint.Picture">
                  <p:embed/>
                  <p:pic>
                    <p:nvPicPr>
                      <p:cNvPr id="1249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8201" y="2390776"/>
                        <a:ext cx="1649413" cy="340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47" name="Object 19"/>
          <p:cNvGraphicFramePr>
            <a:graphicFrameLocks noChangeAspect="1"/>
          </p:cNvGraphicFramePr>
          <p:nvPr>
            <p:extLst/>
          </p:nvPr>
        </p:nvGraphicFramePr>
        <p:xfrm>
          <a:off x="3803650" y="1016000"/>
          <a:ext cx="1866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20" name="Equation" r:id="rId23" imgW="1866600" imgH="406080" progId="Equation.3">
                  <p:embed/>
                </p:oleObj>
              </mc:Choice>
              <mc:Fallback>
                <p:oleObj name="Equation" r:id="rId23" imgW="1866600" imgH="406080" progId="Equation.3">
                  <p:embed/>
                  <p:pic>
                    <p:nvPicPr>
                      <p:cNvPr id="1249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3650" y="1016000"/>
                        <a:ext cx="1866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948" name="Text Box 20"/>
          <p:cNvSpPr txBox="1">
            <a:spLocks noChangeArrowheads="1"/>
          </p:cNvSpPr>
          <p:nvPr/>
        </p:nvSpPr>
        <p:spPr bwMode="auto">
          <a:xfrm>
            <a:off x="3048000" y="3810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侧面积元素</a:t>
            </a:r>
          </a:p>
        </p:txBody>
      </p:sp>
      <p:graphicFrame>
        <p:nvGraphicFramePr>
          <p:cNvPr id="124949" name="Object 21"/>
          <p:cNvGraphicFramePr>
            <a:graphicFrameLocks noChangeAspect="1"/>
          </p:cNvGraphicFramePr>
          <p:nvPr>
            <p:extLst/>
          </p:nvPr>
        </p:nvGraphicFramePr>
        <p:xfrm>
          <a:off x="5698588" y="1091148"/>
          <a:ext cx="253260" cy="253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21" name="Equation" r:id="rId25" imgW="241200" imgH="241200" progId="Equation.3">
                  <p:embed/>
                </p:oleObj>
              </mc:Choice>
              <mc:Fallback>
                <p:oleObj name="Equation" r:id="rId25" imgW="241200" imgH="241200" progId="Equation.3">
                  <p:embed/>
                  <p:pic>
                    <p:nvPicPr>
                      <p:cNvPr id="12494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8588" y="1091148"/>
                        <a:ext cx="253260" cy="2532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50" name="Object 22"/>
          <p:cNvGraphicFramePr>
            <a:graphicFrameLocks noChangeAspect="1"/>
          </p:cNvGraphicFramePr>
          <p:nvPr>
            <p:extLst/>
          </p:nvPr>
        </p:nvGraphicFramePr>
        <p:xfrm>
          <a:off x="5997038" y="1029012"/>
          <a:ext cx="1066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22" name="Equation" r:id="rId27" imgW="1066680" imgH="406080" progId="Equation.3">
                  <p:embed/>
                </p:oleObj>
              </mc:Choice>
              <mc:Fallback>
                <p:oleObj name="Equation" r:id="rId27" imgW="1066680" imgH="406080" progId="Equation.3">
                  <p:embed/>
                  <p:pic>
                    <p:nvPicPr>
                      <p:cNvPr id="12495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7038" y="1029012"/>
                        <a:ext cx="1066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52" name="Object 24"/>
          <p:cNvGraphicFramePr>
            <a:graphicFrameLocks noChangeAspect="1"/>
          </p:cNvGraphicFramePr>
          <p:nvPr>
            <p:extLst/>
          </p:nvPr>
        </p:nvGraphicFramePr>
        <p:xfrm>
          <a:off x="8856664" y="2514600"/>
          <a:ext cx="439737" cy="331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23" name="Equation" r:id="rId29" imgW="431640" imgH="330120" progId="Equation.3">
                  <p:embed/>
                </p:oleObj>
              </mc:Choice>
              <mc:Fallback>
                <p:oleObj name="Equation" r:id="rId29" imgW="431640" imgH="330120" progId="Equation.3">
                  <p:embed/>
                  <p:pic>
                    <p:nvPicPr>
                      <p:cNvPr id="12495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6664" y="2514600"/>
                        <a:ext cx="439737" cy="331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53" name="Object 25"/>
          <p:cNvGraphicFramePr>
            <a:graphicFrameLocks noChangeAspect="1"/>
          </p:cNvGraphicFramePr>
          <p:nvPr>
            <p:extLst/>
          </p:nvPr>
        </p:nvGraphicFramePr>
        <p:xfrm>
          <a:off x="8915400" y="3048000"/>
          <a:ext cx="395288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24" name="Equation" r:id="rId31" imgW="393480" imgH="406080" progId="Equation.3">
                  <p:embed/>
                </p:oleObj>
              </mc:Choice>
              <mc:Fallback>
                <p:oleObj name="Equation" r:id="rId31" imgW="393480" imgH="406080" progId="Equation.3">
                  <p:embed/>
                  <p:pic>
                    <p:nvPicPr>
                      <p:cNvPr id="12495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3048000"/>
                        <a:ext cx="395288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956" name="Text Box 28"/>
          <p:cNvSpPr txBox="1">
            <a:spLocks noChangeArrowheads="1"/>
          </p:cNvSpPr>
          <p:nvPr/>
        </p:nvSpPr>
        <p:spPr bwMode="auto">
          <a:xfrm>
            <a:off x="2057400" y="2743201"/>
            <a:ext cx="3962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若光滑曲线由</a:t>
            </a:r>
            <a:r>
              <a:rPr lang="zh-CN" altLang="en-US" dirty="0">
                <a:solidFill>
                  <a:srgbClr val="C00000"/>
                </a:solidFill>
              </a:rPr>
              <a:t>参数方程</a:t>
            </a:r>
          </a:p>
        </p:txBody>
      </p:sp>
      <p:graphicFrame>
        <p:nvGraphicFramePr>
          <p:cNvPr id="124957" name="Object 29"/>
          <p:cNvGraphicFramePr>
            <a:graphicFrameLocks noChangeAspect="1"/>
          </p:cNvGraphicFramePr>
          <p:nvPr>
            <p:extLst/>
          </p:nvPr>
        </p:nvGraphicFramePr>
        <p:xfrm>
          <a:off x="3200400" y="3276600"/>
          <a:ext cx="32258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25" name="Equation" r:id="rId33" imgW="3225600" imgH="901440" progId="Equation.3">
                  <p:embed/>
                </p:oleObj>
              </mc:Choice>
              <mc:Fallback>
                <p:oleObj name="Equation" r:id="rId33" imgW="3225600" imgH="901440" progId="Equation.3">
                  <p:embed/>
                  <p:pic>
                    <p:nvPicPr>
                      <p:cNvPr id="12495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276600"/>
                        <a:ext cx="32258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958" name="Text Box 30"/>
          <p:cNvSpPr txBox="1">
            <a:spLocks noChangeArrowheads="1"/>
          </p:cNvSpPr>
          <p:nvPr/>
        </p:nvSpPr>
        <p:spPr bwMode="auto">
          <a:xfrm>
            <a:off x="1752600" y="42672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给出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24959" name="Text Box 31"/>
          <p:cNvSpPr txBox="1">
            <a:spLocks noChangeArrowheads="1"/>
          </p:cNvSpPr>
          <p:nvPr/>
        </p:nvSpPr>
        <p:spPr bwMode="auto">
          <a:xfrm>
            <a:off x="2667000" y="4267201"/>
            <a:ext cx="579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则它绕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轴旋转一周所得旋转体的</a:t>
            </a:r>
          </a:p>
        </p:txBody>
      </p:sp>
      <p:graphicFrame>
        <p:nvGraphicFramePr>
          <p:cNvPr id="124961" name="Object 33"/>
          <p:cNvGraphicFramePr>
            <a:graphicFrameLocks noChangeAspect="1"/>
          </p:cNvGraphicFramePr>
          <p:nvPr>
            <p:extLst/>
          </p:nvPr>
        </p:nvGraphicFramePr>
        <p:xfrm>
          <a:off x="3919538" y="5689600"/>
          <a:ext cx="1155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26" name="Equation" r:id="rId35" imgW="1155600" imgH="406080" progId="Equation.3">
                  <p:embed/>
                </p:oleObj>
              </mc:Choice>
              <mc:Fallback>
                <p:oleObj name="Equation" r:id="rId35" imgW="1155600" imgH="406080" progId="Equation.3">
                  <p:embed/>
                  <p:pic>
                    <p:nvPicPr>
                      <p:cNvPr id="124961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9538" y="5689600"/>
                        <a:ext cx="1155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62" name="Object 34"/>
          <p:cNvGraphicFramePr>
            <a:graphicFrameLocks noChangeAspect="1"/>
          </p:cNvGraphicFramePr>
          <p:nvPr>
            <p:extLst/>
          </p:nvPr>
        </p:nvGraphicFramePr>
        <p:xfrm>
          <a:off x="5029200" y="5613400"/>
          <a:ext cx="29083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27" name="Equation" r:id="rId37" imgW="2908080" imgH="571320" progId="Equation.3">
                  <p:embed/>
                </p:oleObj>
              </mc:Choice>
              <mc:Fallback>
                <p:oleObj name="Equation" r:id="rId37" imgW="2908080" imgH="571320" progId="Equation.3">
                  <p:embed/>
                  <p:pic>
                    <p:nvPicPr>
                      <p:cNvPr id="124962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613400"/>
                        <a:ext cx="29083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63" name="Object 35"/>
          <p:cNvGraphicFramePr>
            <a:graphicFrameLocks noChangeAspect="1"/>
          </p:cNvGraphicFramePr>
          <p:nvPr>
            <p:extLst/>
          </p:nvPr>
        </p:nvGraphicFramePr>
        <p:xfrm>
          <a:off x="2978150" y="5467350"/>
          <a:ext cx="1143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28" name="Equation" r:id="rId39" imgW="1143000" imgH="774360" progId="Equation.3">
                  <p:embed/>
                </p:oleObj>
              </mc:Choice>
              <mc:Fallback>
                <p:oleObj name="Equation" r:id="rId39" imgW="1143000" imgH="774360" progId="Equation.3">
                  <p:embed/>
                  <p:pic>
                    <p:nvPicPr>
                      <p:cNvPr id="124963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0" y="5467350"/>
                        <a:ext cx="11430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964" name="Freeform 36"/>
          <p:cNvSpPr>
            <a:spLocks/>
          </p:cNvSpPr>
          <p:nvPr/>
        </p:nvSpPr>
        <p:spPr bwMode="auto">
          <a:xfrm flipH="1">
            <a:off x="8610600" y="2209800"/>
            <a:ext cx="152400" cy="762000"/>
          </a:xfrm>
          <a:custGeom>
            <a:avLst/>
            <a:gdLst>
              <a:gd name="T0" fmla="*/ 2592 w 2592"/>
              <a:gd name="T1" fmla="*/ 0 h 1104"/>
              <a:gd name="T2" fmla="*/ 1584 w 2592"/>
              <a:gd name="T3" fmla="*/ 624 h 1104"/>
              <a:gd name="T4" fmla="*/ 0 w 2592"/>
              <a:gd name="T5" fmla="*/ 1104 h 1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592" h="1104">
                <a:moveTo>
                  <a:pt x="2592" y="0"/>
                </a:moveTo>
                <a:cubicBezTo>
                  <a:pt x="2304" y="220"/>
                  <a:pt x="2016" y="440"/>
                  <a:pt x="1584" y="624"/>
                </a:cubicBezTo>
                <a:cubicBezTo>
                  <a:pt x="1152" y="808"/>
                  <a:pt x="576" y="956"/>
                  <a:pt x="0" y="1104"/>
                </a:cubicBezTo>
              </a:path>
            </a:pathLst>
          </a:custGeom>
          <a:noFill/>
          <a:ln w="19050" cmpd="sng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4972" name="Rectangle 44"/>
          <p:cNvSpPr>
            <a:spLocks noGrp="1" noChangeArrowheads="1"/>
          </p:cNvSpPr>
          <p:nvPr>
            <p:ph type="title"/>
          </p:nvPr>
        </p:nvSpPr>
        <p:spPr>
          <a:xfrm>
            <a:off x="2063750" y="381000"/>
            <a:ext cx="1447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注意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124973" name="Text Box 45"/>
          <p:cNvSpPr txBox="1">
            <a:spLocks noChangeArrowheads="1"/>
          </p:cNvSpPr>
          <p:nvPr/>
        </p:nvSpPr>
        <p:spPr bwMode="auto">
          <a:xfrm>
            <a:off x="1752600" y="484505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侧面积为</a:t>
            </a:r>
          </a:p>
        </p:txBody>
      </p:sp>
      <p:graphicFrame>
        <p:nvGraphicFramePr>
          <p:cNvPr id="124999" name="Object 71"/>
          <p:cNvGraphicFramePr>
            <a:graphicFrameLocks noChangeAspect="1"/>
          </p:cNvGraphicFramePr>
          <p:nvPr>
            <p:extLst/>
          </p:nvPr>
        </p:nvGraphicFramePr>
        <p:xfrm>
          <a:off x="1822450" y="1504951"/>
          <a:ext cx="221615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829" name="Equation" r:id="rId41" imgW="2222280" imgH="444240" progId="Equation.3">
                  <p:embed/>
                </p:oleObj>
              </mc:Choice>
              <mc:Fallback>
                <p:oleObj name="Equation" r:id="rId41" imgW="2222280" imgH="444240" progId="Equation.3">
                  <p:embed/>
                  <p:pic>
                    <p:nvPicPr>
                      <p:cNvPr id="124999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2450" y="1504951"/>
                        <a:ext cx="221615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5000" name="Text Box 72"/>
          <p:cNvSpPr txBox="1">
            <a:spLocks noChangeArrowheads="1"/>
          </p:cNvSpPr>
          <p:nvPr/>
        </p:nvSpPr>
        <p:spPr bwMode="auto">
          <a:xfrm>
            <a:off x="1752600" y="2057401"/>
            <a:ext cx="2286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的线性主部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25001" name="Text Box 73"/>
          <p:cNvSpPr txBox="1">
            <a:spLocks noChangeArrowheads="1"/>
          </p:cNvSpPr>
          <p:nvPr/>
        </p:nvSpPr>
        <p:spPr bwMode="auto">
          <a:xfrm>
            <a:off x="4038600" y="1479862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不是薄片侧面积△</a:t>
            </a:r>
            <a:r>
              <a:rPr lang="en-US" altLang="zh-CN" i="1" dirty="0">
                <a:solidFill>
                  <a:srgbClr val="000000"/>
                </a:solidFill>
              </a:rPr>
              <a:t>S 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397615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4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4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4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4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4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24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4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4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4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4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5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2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24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24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4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24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4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4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4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24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8" grpId="0" autoUpdateAnimBg="0"/>
      <p:bldP spid="124956" grpId="0" autoUpdateAnimBg="0"/>
      <p:bldP spid="124958" grpId="0" autoUpdateAnimBg="0"/>
      <p:bldP spid="124959" grpId="0" autoUpdateAnimBg="0"/>
      <p:bldP spid="124973" grpId="0" autoUpdateAnimBg="0"/>
      <p:bldP spid="125000" grpId="0" autoUpdateAnimBg="0"/>
      <p:bldP spid="125001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301" name="Group 357"/>
          <p:cNvGrpSpPr>
            <a:grpSpLocks/>
          </p:cNvGrpSpPr>
          <p:nvPr/>
        </p:nvGrpSpPr>
        <p:grpSpPr bwMode="auto">
          <a:xfrm>
            <a:off x="1981200" y="5562600"/>
            <a:ext cx="5334000" cy="825500"/>
            <a:chOff x="288" y="3504"/>
            <a:chExt cx="3360" cy="520"/>
          </a:xfrm>
        </p:grpSpPr>
        <p:graphicFrame>
          <p:nvGraphicFramePr>
            <p:cNvPr id="211299" name="Object 355"/>
            <p:cNvGraphicFramePr>
              <a:graphicFrameLocks noChangeAspect="1"/>
            </p:cNvGraphicFramePr>
            <p:nvPr/>
          </p:nvGraphicFramePr>
          <p:xfrm>
            <a:off x="720" y="3504"/>
            <a:ext cx="2719" cy="5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46" name="Equation" r:id="rId3" imgW="4317840" imgH="825480" progId="Equation.3">
                    <p:embed/>
                  </p:oleObj>
                </mc:Choice>
                <mc:Fallback>
                  <p:oleObj name="Equation" r:id="rId3" imgW="4317840" imgH="825480" progId="Equation.3">
                    <p:embed/>
                    <p:pic>
                      <p:nvPicPr>
                        <p:cNvPr id="211299" name="Object 3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3504"/>
                          <a:ext cx="2719" cy="5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1300" name="Line 356"/>
            <p:cNvSpPr>
              <a:spLocks noChangeShapeType="1"/>
            </p:cNvSpPr>
            <p:nvPr/>
          </p:nvSpPr>
          <p:spPr bwMode="auto">
            <a:xfrm>
              <a:off x="288" y="3504"/>
              <a:ext cx="336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11302" name="Rectangle 358"/>
          <p:cNvSpPr>
            <a:spLocks noChangeArrowheads="1"/>
          </p:cNvSpPr>
          <p:nvPr/>
        </p:nvSpPr>
        <p:spPr bwMode="auto">
          <a:xfrm>
            <a:off x="1981200" y="5562600"/>
            <a:ext cx="5334000" cy="762000"/>
          </a:xfrm>
          <a:prstGeom prst="rect">
            <a:avLst/>
          </a:prstGeom>
          <a:solidFill>
            <a:srgbClr val="0070C0"/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09922" name="Group 2"/>
          <p:cNvGrpSpPr>
            <a:grpSpLocks/>
          </p:cNvGrpSpPr>
          <p:nvPr/>
        </p:nvGrpSpPr>
        <p:grpSpPr bwMode="auto">
          <a:xfrm>
            <a:off x="7543800" y="900113"/>
            <a:ext cx="2895600" cy="2438400"/>
            <a:chOff x="3792" y="567"/>
            <a:chExt cx="1824" cy="1536"/>
          </a:xfrm>
        </p:grpSpPr>
        <p:grpSp>
          <p:nvGrpSpPr>
            <p:cNvPr id="209923" name="Group 3"/>
            <p:cNvGrpSpPr>
              <a:grpSpLocks/>
            </p:cNvGrpSpPr>
            <p:nvPr/>
          </p:nvGrpSpPr>
          <p:grpSpPr bwMode="auto">
            <a:xfrm>
              <a:off x="3792" y="567"/>
              <a:ext cx="1824" cy="1536"/>
              <a:chOff x="3792" y="567"/>
              <a:chExt cx="1824" cy="1536"/>
            </a:xfrm>
          </p:grpSpPr>
          <p:graphicFrame>
            <p:nvGraphicFramePr>
              <p:cNvPr id="209924" name="Object 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28" y="1423"/>
              <a:ext cx="176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8847" name="Equation" r:id="rId5" imgW="279360" imgH="304560" progId="Equation.3">
                      <p:embed/>
                    </p:oleObj>
                  </mc:Choice>
                  <mc:Fallback>
                    <p:oleObj name="Equation" r:id="rId5" imgW="279360" imgH="304560" progId="Equation.3">
                      <p:embed/>
                      <p:pic>
                        <p:nvPicPr>
                          <p:cNvPr id="209924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28" y="1423"/>
                            <a:ext cx="176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9925" name="Oval 5"/>
              <p:cNvSpPr>
                <a:spLocks noChangeArrowheads="1"/>
              </p:cNvSpPr>
              <p:nvPr/>
            </p:nvSpPr>
            <p:spPr bwMode="auto">
              <a:xfrm>
                <a:off x="3984" y="824"/>
                <a:ext cx="1152" cy="1152"/>
              </a:xfrm>
              <a:prstGeom prst="ellips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26" name="Line 6"/>
              <p:cNvSpPr>
                <a:spLocks noChangeShapeType="1"/>
              </p:cNvSpPr>
              <p:nvPr/>
            </p:nvSpPr>
            <p:spPr bwMode="auto">
              <a:xfrm>
                <a:off x="3792" y="1400"/>
                <a:ext cx="18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27" name="Line 7"/>
              <p:cNvSpPr>
                <a:spLocks noChangeShapeType="1"/>
              </p:cNvSpPr>
              <p:nvPr/>
            </p:nvSpPr>
            <p:spPr bwMode="auto">
              <a:xfrm flipV="1">
                <a:off x="4560" y="567"/>
                <a:ext cx="0" cy="153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209928" name="Object 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45" y="1479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8848" name="Equation" r:id="rId7" imgW="228600" imgH="241200" progId="Equation.3">
                      <p:embed/>
                    </p:oleObj>
                  </mc:Choice>
                  <mc:Fallback>
                    <p:oleObj name="Equation" r:id="rId7" imgW="228600" imgH="241200" progId="Equation.3">
                      <p:embed/>
                      <p:pic>
                        <p:nvPicPr>
                          <p:cNvPr id="209928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45" y="1479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9929" name="Object 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33" y="585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8849" name="Equation" r:id="rId9" imgW="241200" imgH="317160" progId="Equation.3">
                      <p:embed/>
                    </p:oleObj>
                  </mc:Choice>
                  <mc:Fallback>
                    <p:oleObj name="Equation" r:id="rId9" imgW="241200" imgH="317160" progId="Equation.3">
                      <p:embed/>
                      <p:pic>
                        <p:nvPicPr>
                          <p:cNvPr id="209929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33" y="585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09930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4369" y="1407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50" name="Equation" r:id="rId11" imgW="304560" imgH="317160" progId="Equation.3">
                    <p:embed/>
                  </p:oleObj>
                </mc:Choice>
                <mc:Fallback>
                  <p:oleObj name="Equation" r:id="rId11" imgW="304560" imgH="317160" progId="Equation.3">
                    <p:embed/>
                    <p:pic>
                      <p:nvPicPr>
                        <p:cNvPr id="20993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9" y="1407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9931" name="Rectangle 11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2590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19.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计算圆</a:t>
            </a:r>
          </a:p>
        </p:txBody>
      </p:sp>
      <p:graphicFrame>
        <p:nvGraphicFramePr>
          <p:cNvPr id="209932" name="Object 12"/>
          <p:cNvGraphicFramePr>
            <a:graphicFrameLocks noChangeAspect="1"/>
          </p:cNvGraphicFramePr>
          <p:nvPr>
            <p:extLst/>
          </p:nvPr>
        </p:nvGraphicFramePr>
        <p:xfrm>
          <a:off x="4152900" y="290513"/>
          <a:ext cx="6210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1" name="Equation" r:id="rId13" imgW="6210000" imgH="520560" progId="Equation.3">
                  <p:embed/>
                </p:oleObj>
              </mc:Choice>
              <mc:Fallback>
                <p:oleObj name="Equation" r:id="rId13" imgW="6210000" imgH="520560" progId="Equation.3">
                  <p:embed/>
                  <p:pic>
                    <p:nvPicPr>
                      <p:cNvPr id="20993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900" y="290513"/>
                        <a:ext cx="6210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33" name="Text Box 13"/>
          <p:cNvSpPr txBox="1">
            <a:spLocks noChangeArrowheads="1"/>
          </p:cNvSpPr>
          <p:nvPr/>
        </p:nvSpPr>
        <p:spPr bwMode="auto">
          <a:xfrm>
            <a:off x="1752600" y="823913"/>
            <a:ext cx="601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轴旋转一周所得的球台的侧面积 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>
                <a:solidFill>
                  <a:srgbClr val="000000"/>
                </a:solidFill>
              </a:rPr>
              <a:t> .</a:t>
            </a:r>
          </a:p>
        </p:txBody>
      </p:sp>
      <p:sp>
        <p:nvSpPr>
          <p:cNvPr id="209934" name="Text Box 14"/>
          <p:cNvSpPr txBox="1">
            <a:spLocks noChangeArrowheads="1"/>
          </p:cNvSpPr>
          <p:nvPr/>
        </p:nvSpPr>
        <p:spPr bwMode="auto">
          <a:xfrm>
            <a:off x="2063750" y="13716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对曲线弧</a:t>
            </a:r>
          </a:p>
        </p:txBody>
      </p:sp>
      <p:graphicFrame>
        <p:nvGraphicFramePr>
          <p:cNvPr id="209935" name="Object 15"/>
          <p:cNvGraphicFramePr>
            <a:graphicFrameLocks noChangeAspect="1"/>
          </p:cNvGraphicFramePr>
          <p:nvPr>
            <p:extLst/>
          </p:nvPr>
        </p:nvGraphicFramePr>
        <p:xfrm>
          <a:off x="3124200" y="1890713"/>
          <a:ext cx="39243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2" name="Equation" r:id="rId15" imgW="3924000" imgH="545760" progId="Equation.3">
                  <p:embed/>
                </p:oleObj>
              </mc:Choice>
              <mc:Fallback>
                <p:oleObj name="Equation" r:id="rId15" imgW="3924000" imgH="545760" progId="Equation.3">
                  <p:embed/>
                  <p:pic>
                    <p:nvPicPr>
                      <p:cNvPr id="20993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890713"/>
                        <a:ext cx="39243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36" name="Text Box 16"/>
          <p:cNvSpPr txBox="1">
            <a:spLocks noChangeArrowheads="1"/>
          </p:cNvSpPr>
          <p:nvPr/>
        </p:nvSpPr>
        <p:spPr bwMode="auto">
          <a:xfrm>
            <a:off x="1676400" y="2500313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应用公式得</a:t>
            </a:r>
          </a:p>
        </p:txBody>
      </p:sp>
      <p:graphicFrame>
        <p:nvGraphicFramePr>
          <p:cNvPr id="209937" name="Object 17"/>
          <p:cNvGraphicFramePr>
            <a:graphicFrameLocks noChangeAspect="1"/>
          </p:cNvGraphicFramePr>
          <p:nvPr>
            <p:extLst/>
          </p:nvPr>
        </p:nvGraphicFramePr>
        <p:xfrm>
          <a:off x="2051050" y="3140075"/>
          <a:ext cx="1676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3" name="Equation" r:id="rId17" imgW="1676160" imgH="825480" progId="Equation.3">
                  <p:embed/>
                </p:oleObj>
              </mc:Choice>
              <mc:Fallback>
                <p:oleObj name="Equation" r:id="rId17" imgW="1676160" imgH="825480" progId="Equation.3">
                  <p:embed/>
                  <p:pic>
                    <p:nvPicPr>
                      <p:cNvPr id="20993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3140075"/>
                        <a:ext cx="1676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8" name="Object 18"/>
          <p:cNvGraphicFramePr>
            <a:graphicFrameLocks noChangeAspect="1"/>
          </p:cNvGraphicFramePr>
          <p:nvPr>
            <p:extLst/>
          </p:nvPr>
        </p:nvGraphicFramePr>
        <p:xfrm>
          <a:off x="3556000" y="3325813"/>
          <a:ext cx="14605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4" name="Equation" r:id="rId19" imgW="1460160" imgH="495000" progId="Equation.3">
                  <p:embed/>
                </p:oleObj>
              </mc:Choice>
              <mc:Fallback>
                <p:oleObj name="Equation" r:id="rId19" imgW="1460160" imgH="495000" progId="Equation.3">
                  <p:embed/>
                  <p:pic>
                    <p:nvPicPr>
                      <p:cNvPr id="20993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6000" y="3325813"/>
                        <a:ext cx="14605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39" name="Object 19"/>
          <p:cNvGraphicFramePr>
            <a:graphicFrameLocks noChangeAspect="1"/>
          </p:cNvGraphicFramePr>
          <p:nvPr>
            <p:extLst/>
          </p:nvPr>
        </p:nvGraphicFramePr>
        <p:xfrm>
          <a:off x="5022850" y="3109913"/>
          <a:ext cx="27813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5" name="Equation" r:id="rId21" imgW="2781000" imgH="965160" progId="Equation.3">
                  <p:embed/>
                </p:oleObj>
              </mc:Choice>
              <mc:Fallback>
                <p:oleObj name="Equation" r:id="rId21" imgW="2781000" imgH="965160" progId="Equation.3">
                  <p:embed/>
                  <p:pic>
                    <p:nvPicPr>
                      <p:cNvPr id="20993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2850" y="3109913"/>
                        <a:ext cx="27813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0" name="Object 20"/>
          <p:cNvGraphicFramePr>
            <a:graphicFrameLocks noChangeAspect="1"/>
          </p:cNvGraphicFramePr>
          <p:nvPr>
            <p:extLst/>
          </p:nvPr>
        </p:nvGraphicFramePr>
        <p:xfrm>
          <a:off x="6043613" y="3109913"/>
          <a:ext cx="1389062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6" name="Equation" r:id="rId23" imgW="1460160" imgH="927000" progId="Equation.3">
                  <p:embed/>
                </p:oleObj>
              </mc:Choice>
              <mc:Fallback>
                <p:oleObj name="Equation" r:id="rId23" imgW="1460160" imgH="927000" progId="Equation.3">
                  <p:embed/>
                  <p:pic>
                    <p:nvPicPr>
                      <p:cNvPr id="20994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3613" y="3109913"/>
                        <a:ext cx="1389062" cy="88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1" name="Object 21"/>
          <p:cNvGraphicFramePr>
            <a:graphicFrameLocks noChangeAspect="1"/>
          </p:cNvGraphicFramePr>
          <p:nvPr>
            <p:extLst/>
          </p:nvPr>
        </p:nvGraphicFramePr>
        <p:xfrm>
          <a:off x="7759700" y="3414713"/>
          <a:ext cx="39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7" name="Equation" r:id="rId25" imgW="393480" imgH="406080" progId="Equation.3">
                  <p:embed/>
                </p:oleObj>
              </mc:Choice>
              <mc:Fallback>
                <p:oleObj name="Equation" r:id="rId25" imgW="393480" imgH="406080" progId="Equation.3">
                  <p:embed/>
                  <p:pic>
                    <p:nvPicPr>
                      <p:cNvPr id="20994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59700" y="3414713"/>
                        <a:ext cx="393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2" name="Object 22"/>
          <p:cNvGraphicFramePr>
            <a:graphicFrameLocks noChangeAspect="1"/>
          </p:cNvGraphicFramePr>
          <p:nvPr>
            <p:extLst/>
          </p:nvPr>
        </p:nvGraphicFramePr>
        <p:xfrm>
          <a:off x="2343150" y="4138613"/>
          <a:ext cx="19558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8" name="Equation" r:id="rId27" imgW="1955520" imgH="825480" progId="Equation.3">
                  <p:embed/>
                </p:oleObj>
              </mc:Choice>
              <mc:Fallback>
                <p:oleObj name="Equation" r:id="rId27" imgW="1955520" imgH="825480" progId="Equation.3">
                  <p:embed/>
                  <p:pic>
                    <p:nvPicPr>
                      <p:cNvPr id="20994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4138613"/>
                        <a:ext cx="19558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9943" name="Object 23"/>
          <p:cNvGraphicFramePr>
            <a:graphicFrameLocks noChangeAspect="1"/>
          </p:cNvGraphicFramePr>
          <p:nvPr>
            <p:extLst/>
          </p:nvPr>
        </p:nvGraphicFramePr>
        <p:xfrm>
          <a:off x="4413250" y="4329113"/>
          <a:ext cx="2298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59" name="Equation" r:id="rId29" imgW="2298600" imgH="444240" progId="Equation.3">
                  <p:embed/>
                </p:oleObj>
              </mc:Choice>
              <mc:Fallback>
                <p:oleObj name="Equation" r:id="rId29" imgW="2298600" imgH="444240" progId="Equation.3">
                  <p:embed/>
                  <p:pic>
                    <p:nvPicPr>
                      <p:cNvPr id="20994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3250" y="4329113"/>
                        <a:ext cx="2298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9944" name="Text Box 24"/>
          <p:cNvSpPr txBox="1">
            <a:spLocks noChangeArrowheads="1"/>
          </p:cNvSpPr>
          <p:nvPr/>
        </p:nvSpPr>
        <p:spPr bwMode="auto">
          <a:xfrm>
            <a:off x="1905000" y="5029201"/>
            <a:ext cx="640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当球台高 </a:t>
            </a:r>
            <a:r>
              <a:rPr lang="en-US" altLang="zh-CN" i="1">
                <a:solidFill>
                  <a:srgbClr val="000000"/>
                </a:solidFill>
              </a:rPr>
              <a:t>h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 </a:t>
            </a:r>
            <a:r>
              <a:rPr lang="en-US" altLang="zh-CN">
                <a:solidFill>
                  <a:srgbClr val="000000"/>
                </a:solidFill>
              </a:rPr>
              <a:t>2 </a:t>
            </a:r>
            <a:r>
              <a:rPr lang="en-US" altLang="zh-CN" i="1">
                <a:solidFill>
                  <a:srgbClr val="000000"/>
                </a:solidFill>
              </a:rPr>
              <a:t>R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得球的表面积公式</a:t>
            </a:r>
          </a:p>
        </p:txBody>
      </p:sp>
      <p:graphicFrame>
        <p:nvGraphicFramePr>
          <p:cNvPr id="209945" name="Object 25"/>
          <p:cNvGraphicFramePr>
            <a:graphicFrameLocks noChangeAspect="1"/>
          </p:cNvGraphicFramePr>
          <p:nvPr>
            <p:extLst/>
          </p:nvPr>
        </p:nvGraphicFramePr>
        <p:xfrm>
          <a:off x="3505200" y="5624513"/>
          <a:ext cx="1498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860" name="Equation" r:id="rId31" imgW="1498320" imgH="507960" progId="Equation.3">
                  <p:embed/>
                </p:oleObj>
              </mc:Choice>
              <mc:Fallback>
                <p:oleObj name="Equation" r:id="rId31" imgW="1498320" imgH="507960" progId="Equation.3">
                  <p:embed/>
                  <p:pic>
                    <p:nvPicPr>
                      <p:cNvPr id="20994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624513"/>
                        <a:ext cx="1498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9946" name="Group 26"/>
          <p:cNvGrpSpPr>
            <a:grpSpLocks/>
          </p:cNvGrpSpPr>
          <p:nvPr/>
        </p:nvGrpSpPr>
        <p:grpSpPr bwMode="auto">
          <a:xfrm>
            <a:off x="8148638" y="1301750"/>
            <a:ext cx="1276350" cy="1828800"/>
            <a:chOff x="4173" y="820"/>
            <a:chExt cx="804" cy="1152"/>
          </a:xfrm>
        </p:grpSpPr>
        <p:sp>
          <p:nvSpPr>
            <p:cNvPr id="209947" name="Line 27"/>
            <p:cNvSpPr>
              <a:spLocks noChangeShapeType="1"/>
            </p:cNvSpPr>
            <p:nvPr/>
          </p:nvSpPr>
          <p:spPr bwMode="auto">
            <a:xfrm>
              <a:off x="4245" y="913"/>
              <a:ext cx="0" cy="95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948" name="Line 28"/>
            <p:cNvSpPr>
              <a:spLocks noChangeShapeType="1"/>
            </p:cNvSpPr>
            <p:nvPr/>
          </p:nvSpPr>
          <p:spPr bwMode="auto">
            <a:xfrm>
              <a:off x="4821" y="913"/>
              <a:ext cx="0" cy="99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09949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4173" y="1367"/>
            <a:ext cx="192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61" name="Equation" r:id="rId33" imgW="304560" imgH="444240" progId="Equation.3">
                    <p:embed/>
                  </p:oleObj>
                </mc:Choice>
                <mc:Fallback>
                  <p:oleObj name="Equation" r:id="rId33" imgW="304560" imgH="444240" progId="Equation.3">
                    <p:embed/>
                    <p:pic>
                      <p:nvPicPr>
                        <p:cNvPr id="209949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3" y="1367"/>
                          <a:ext cx="192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9950" name="Object 30"/>
            <p:cNvGraphicFramePr>
              <a:graphicFrameLocks noChangeAspect="1"/>
            </p:cNvGraphicFramePr>
            <p:nvPr>
              <p:extLst/>
            </p:nvPr>
          </p:nvGraphicFramePr>
          <p:xfrm>
            <a:off x="4753" y="1343"/>
            <a:ext cx="22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62" name="Equation" r:id="rId35" imgW="355320" imgH="444240" progId="Equation.3">
                    <p:embed/>
                  </p:oleObj>
                </mc:Choice>
                <mc:Fallback>
                  <p:oleObj name="Equation" r:id="rId35" imgW="355320" imgH="444240" progId="Equation.3">
                    <p:embed/>
                    <p:pic>
                      <p:nvPicPr>
                        <p:cNvPr id="20995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3" y="1343"/>
                          <a:ext cx="22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9951" name="Arc 31"/>
            <p:cNvSpPr>
              <a:spLocks/>
            </p:cNvSpPr>
            <p:nvPr/>
          </p:nvSpPr>
          <p:spPr bwMode="auto">
            <a:xfrm>
              <a:off x="4233" y="820"/>
              <a:ext cx="588" cy="576"/>
            </a:xfrm>
            <a:custGeom>
              <a:avLst/>
              <a:gdLst>
                <a:gd name="G0" fmla="+- 12211 0 0"/>
                <a:gd name="G1" fmla="+- 21600 0 0"/>
                <a:gd name="G2" fmla="+- 21600 0 0"/>
                <a:gd name="T0" fmla="*/ 0 w 22077"/>
                <a:gd name="T1" fmla="*/ 3783 h 21600"/>
                <a:gd name="T2" fmla="*/ 22077 w 22077"/>
                <a:gd name="T3" fmla="*/ 2385 h 21600"/>
                <a:gd name="T4" fmla="*/ 12211 w 2207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77" h="21600" fill="none" extrusionOk="0">
                  <a:moveTo>
                    <a:pt x="-1" y="3782"/>
                  </a:moveTo>
                  <a:cubicBezTo>
                    <a:pt x="3595" y="1318"/>
                    <a:pt x="7852" y="0"/>
                    <a:pt x="12211" y="0"/>
                  </a:cubicBezTo>
                  <a:cubicBezTo>
                    <a:pt x="15642" y="0"/>
                    <a:pt x="19024" y="817"/>
                    <a:pt x="22077" y="2384"/>
                  </a:cubicBezTo>
                </a:path>
                <a:path w="22077" h="21600" stroke="0" extrusionOk="0">
                  <a:moveTo>
                    <a:pt x="-1" y="3782"/>
                  </a:moveTo>
                  <a:cubicBezTo>
                    <a:pt x="3595" y="1318"/>
                    <a:pt x="7852" y="0"/>
                    <a:pt x="12211" y="0"/>
                  </a:cubicBezTo>
                  <a:cubicBezTo>
                    <a:pt x="15642" y="0"/>
                    <a:pt x="19024" y="817"/>
                    <a:pt x="22077" y="2384"/>
                  </a:cubicBezTo>
                  <a:lnTo>
                    <a:pt x="12211" y="21600"/>
                  </a:lnTo>
                  <a:close/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99CC">
                      <a:alpha val="50000"/>
                    </a:srgbClr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952" name="Arc 32"/>
            <p:cNvSpPr>
              <a:spLocks/>
            </p:cNvSpPr>
            <p:nvPr/>
          </p:nvSpPr>
          <p:spPr bwMode="auto">
            <a:xfrm flipV="1">
              <a:off x="4234" y="1396"/>
              <a:ext cx="602" cy="576"/>
            </a:xfrm>
            <a:custGeom>
              <a:avLst/>
              <a:gdLst>
                <a:gd name="G0" fmla="+- 12211 0 0"/>
                <a:gd name="G1" fmla="+- 21600 0 0"/>
                <a:gd name="G2" fmla="+- 21600 0 0"/>
                <a:gd name="T0" fmla="*/ 0 w 22595"/>
                <a:gd name="T1" fmla="*/ 3783 h 21600"/>
                <a:gd name="T2" fmla="*/ 22595 w 22595"/>
                <a:gd name="T3" fmla="*/ 2660 h 21600"/>
                <a:gd name="T4" fmla="*/ 12211 w 2259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595" h="21600" fill="none" extrusionOk="0">
                  <a:moveTo>
                    <a:pt x="-1" y="3782"/>
                  </a:moveTo>
                  <a:cubicBezTo>
                    <a:pt x="3595" y="1318"/>
                    <a:pt x="7852" y="0"/>
                    <a:pt x="12211" y="0"/>
                  </a:cubicBezTo>
                  <a:cubicBezTo>
                    <a:pt x="15840" y="0"/>
                    <a:pt x="19412" y="914"/>
                    <a:pt x="22595" y="2659"/>
                  </a:cubicBezTo>
                </a:path>
                <a:path w="22595" h="21600" stroke="0" extrusionOk="0">
                  <a:moveTo>
                    <a:pt x="-1" y="3782"/>
                  </a:moveTo>
                  <a:cubicBezTo>
                    <a:pt x="3595" y="1318"/>
                    <a:pt x="7852" y="0"/>
                    <a:pt x="12211" y="0"/>
                  </a:cubicBezTo>
                  <a:cubicBezTo>
                    <a:pt x="15840" y="0"/>
                    <a:pt x="19412" y="914"/>
                    <a:pt x="22595" y="2659"/>
                  </a:cubicBezTo>
                  <a:lnTo>
                    <a:pt x="12211" y="21600"/>
                  </a:lnTo>
                  <a:close/>
                </a:path>
              </a:pathLst>
            </a:cu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99CC">
                      <a:alpha val="50000"/>
                    </a:srgbClr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09953" name="Line 33"/>
          <p:cNvSpPr>
            <a:spLocks noChangeShapeType="1"/>
          </p:cNvSpPr>
          <p:nvPr/>
        </p:nvSpPr>
        <p:spPr bwMode="auto">
          <a:xfrm flipV="1">
            <a:off x="6021388" y="3756026"/>
            <a:ext cx="11112" cy="11113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09954" name="Group 34"/>
          <p:cNvGrpSpPr>
            <a:grpSpLocks/>
          </p:cNvGrpSpPr>
          <p:nvPr/>
        </p:nvGrpSpPr>
        <p:grpSpPr bwMode="auto">
          <a:xfrm>
            <a:off x="8153400" y="3414713"/>
            <a:ext cx="2133600" cy="2514600"/>
            <a:chOff x="4176" y="2151"/>
            <a:chExt cx="1344" cy="1584"/>
          </a:xfrm>
        </p:grpSpPr>
        <p:sp>
          <p:nvSpPr>
            <p:cNvPr id="209955" name="Line 35"/>
            <p:cNvSpPr>
              <a:spLocks noChangeShapeType="1"/>
            </p:cNvSpPr>
            <p:nvPr/>
          </p:nvSpPr>
          <p:spPr bwMode="auto">
            <a:xfrm flipH="1">
              <a:off x="4176" y="3322"/>
              <a:ext cx="261" cy="37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09956" name="Line 36"/>
            <p:cNvSpPr>
              <a:spLocks noChangeShapeType="1"/>
            </p:cNvSpPr>
            <p:nvPr/>
          </p:nvSpPr>
          <p:spPr bwMode="auto">
            <a:xfrm>
              <a:off x="4656" y="2159"/>
              <a:ext cx="0" cy="86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209957" name="Group 37"/>
            <p:cNvGrpSpPr>
              <a:grpSpLocks/>
            </p:cNvGrpSpPr>
            <p:nvPr/>
          </p:nvGrpSpPr>
          <p:grpSpPr bwMode="auto">
            <a:xfrm>
              <a:off x="4338" y="2482"/>
              <a:ext cx="887" cy="1030"/>
              <a:chOff x="2370" y="995"/>
              <a:chExt cx="887" cy="1030"/>
            </a:xfrm>
          </p:grpSpPr>
          <p:sp>
            <p:nvSpPr>
              <p:cNvPr id="209958" name="Freeform 38"/>
              <p:cNvSpPr>
                <a:spLocks/>
              </p:cNvSpPr>
              <p:nvPr/>
            </p:nvSpPr>
            <p:spPr bwMode="auto">
              <a:xfrm>
                <a:off x="2986" y="1114"/>
                <a:ext cx="33" cy="126"/>
              </a:xfrm>
              <a:custGeom>
                <a:avLst/>
                <a:gdLst>
                  <a:gd name="T0" fmla="*/ 0 w 33"/>
                  <a:gd name="T1" fmla="*/ 120 h 126"/>
                  <a:gd name="T2" fmla="*/ 33 w 33"/>
                  <a:gd name="T3" fmla="*/ 126 h 126"/>
                  <a:gd name="T4" fmla="*/ 26 w 33"/>
                  <a:gd name="T5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6">
                    <a:moveTo>
                      <a:pt x="0" y="120"/>
                    </a:moveTo>
                    <a:lnTo>
                      <a:pt x="33" y="126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59" name="Freeform 39"/>
              <p:cNvSpPr>
                <a:spLocks/>
              </p:cNvSpPr>
              <p:nvPr/>
            </p:nvSpPr>
            <p:spPr bwMode="auto">
              <a:xfrm>
                <a:off x="3032" y="1599"/>
                <a:ext cx="86" cy="140"/>
              </a:xfrm>
              <a:custGeom>
                <a:avLst/>
                <a:gdLst>
                  <a:gd name="T0" fmla="*/ 0 w 86"/>
                  <a:gd name="T1" fmla="*/ 133 h 140"/>
                  <a:gd name="T2" fmla="*/ 33 w 86"/>
                  <a:gd name="T3" fmla="*/ 140 h 140"/>
                  <a:gd name="T4" fmla="*/ 86 w 86"/>
                  <a:gd name="T5" fmla="*/ 0 h 140"/>
                  <a:gd name="T6" fmla="*/ 0 w 86"/>
                  <a:gd name="T7" fmla="*/ 13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40">
                    <a:moveTo>
                      <a:pt x="0" y="133"/>
                    </a:moveTo>
                    <a:lnTo>
                      <a:pt x="33" y="140"/>
                    </a:lnTo>
                    <a:lnTo>
                      <a:pt x="86" y="0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888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60" name="Freeform 40"/>
              <p:cNvSpPr>
                <a:spLocks/>
              </p:cNvSpPr>
              <p:nvPr/>
            </p:nvSpPr>
            <p:spPr bwMode="auto">
              <a:xfrm>
                <a:off x="3032" y="1599"/>
                <a:ext cx="86" cy="140"/>
              </a:xfrm>
              <a:custGeom>
                <a:avLst/>
                <a:gdLst>
                  <a:gd name="T0" fmla="*/ 0 w 86"/>
                  <a:gd name="T1" fmla="*/ 133 h 140"/>
                  <a:gd name="T2" fmla="*/ 33 w 86"/>
                  <a:gd name="T3" fmla="*/ 140 h 140"/>
                  <a:gd name="T4" fmla="*/ 86 w 86"/>
                  <a:gd name="T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40">
                    <a:moveTo>
                      <a:pt x="0" y="133"/>
                    </a:moveTo>
                    <a:lnTo>
                      <a:pt x="33" y="140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61" name="Freeform 41"/>
              <p:cNvSpPr>
                <a:spLocks/>
              </p:cNvSpPr>
              <p:nvPr/>
            </p:nvSpPr>
            <p:spPr bwMode="auto">
              <a:xfrm>
                <a:off x="2966" y="1732"/>
                <a:ext cx="99" cy="133"/>
              </a:xfrm>
              <a:custGeom>
                <a:avLst/>
                <a:gdLst>
                  <a:gd name="T0" fmla="*/ 99 w 99"/>
                  <a:gd name="T1" fmla="*/ 7 h 133"/>
                  <a:gd name="T2" fmla="*/ 66 w 99"/>
                  <a:gd name="T3" fmla="*/ 0 h 133"/>
                  <a:gd name="T4" fmla="*/ 0 w 99"/>
                  <a:gd name="T5" fmla="*/ 133 h 133"/>
                  <a:gd name="T6" fmla="*/ 99 w 99"/>
                  <a:gd name="T7" fmla="*/ 7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3">
                    <a:moveTo>
                      <a:pt x="99" y="7"/>
                    </a:moveTo>
                    <a:lnTo>
                      <a:pt x="66" y="0"/>
                    </a:lnTo>
                    <a:lnTo>
                      <a:pt x="0" y="133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909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62" name="Freeform 42"/>
              <p:cNvSpPr>
                <a:spLocks/>
              </p:cNvSpPr>
              <p:nvPr/>
            </p:nvSpPr>
            <p:spPr bwMode="auto">
              <a:xfrm>
                <a:off x="2966" y="1732"/>
                <a:ext cx="99" cy="133"/>
              </a:xfrm>
              <a:custGeom>
                <a:avLst/>
                <a:gdLst>
                  <a:gd name="T0" fmla="*/ 99 w 99"/>
                  <a:gd name="T1" fmla="*/ 7 h 133"/>
                  <a:gd name="T2" fmla="*/ 66 w 99"/>
                  <a:gd name="T3" fmla="*/ 0 h 133"/>
                  <a:gd name="T4" fmla="*/ 0 w 99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3">
                    <a:moveTo>
                      <a:pt x="99" y="7"/>
                    </a:moveTo>
                    <a:lnTo>
                      <a:pt x="66" y="0"/>
                    </a:lnTo>
                    <a:lnTo>
                      <a:pt x="0" y="1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63" name="Freeform 43"/>
              <p:cNvSpPr>
                <a:spLocks/>
              </p:cNvSpPr>
              <p:nvPr/>
            </p:nvSpPr>
            <p:spPr bwMode="auto">
              <a:xfrm>
                <a:off x="2939" y="1732"/>
                <a:ext cx="93" cy="133"/>
              </a:xfrm>
              <a:custGeom>
                <a:avLst/>
                <a:gdLst>
                  <a:gd name="T0" fmla="*/ 0 w 93"/>
                  <a:gd name="T1" fmla="*/ 126 h 133"/>
                  <a:gd name="T2" fmla="*/ 27 w 93"/>
                  <a:gd name="T3" fmla="*/ 133 h 133"/>
                  <a:gd name="T4" fmla="*/ 93 w 93"/>
                  <a:gd name="T5" fmla="*/ 0 h 133"/>
                  <a:gd name="T6" fmla="*/ 0 w 93"/>
                  <a:gd name="T7" fmla="*/ 126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33">
                    <a:moveTo>
                      <a:pt x="0" y="126"/>
                    </a:moveTo>
                    <a:lnTo>
                      <a:pt x="27" y="133"/>
                    </a:lnTo>
                    <a:lnTo>
                      <a:pt x="93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909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64" name="Freeform 44"/>
              <p:cNvSpPr>
                <a:spLocks/>
              </p:cNvSpPr>
              <p:nvPr/>
            </p:nvSpPr>
            <p:spPr bwMode="auto">
              <a:xfrm>
                <a:off x="2939" y="1732"/>
                <a:ext cx="93" cy="133"/>
              </a:xfrm>
              <a:custGeom>
                <a:avLst/>
                <a:gdLst>
                  <a:gd name="T0" fmla="*/ 0 w 93"/>
                  <a:gd name="T1" fmla="*/ 126 h 133"/>
                  <a:gd name="T2" fmla="*/ 27 w 93"/>
                  <a:gd name="T3" fmla="*/ 133 h 133"/>
                  <a:gd name="T4" fmla="*/ 93 w 93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33">
                    <a:moveTo>
                      <a:pt x="0" y="126"/>
                    </a:moveTo>
                    <a:lnTo>
                      <a:pt x="27" y="133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65" name="Freeform 45"/>
              <p:cNvSpPr>
                <a:spLocks/>
              </p:cNvSpPr>
              <p:nvPr/>
            </p:nvSpPr>
            <p:spPr bwMode="auto">
              <a:xfrm>
                <a:off x="2794" y="1845"/>
                <a:ext cx="112" cy="106"/>
              </a:xfrm>
              <a:custGeom>
                <a:avLst/>
                <a:gdLst>
                  <a:gd name="T0" fmla="*/ 112 w 112"/>
                  <a:gd name="T1" fmla="*/ 7 h 106"/>
                  <a:gd name="T2" fmla="*/ 79 w 112"/>
                  <a:gd name="T3" fmla="*/ 0 h 106"/>
                  <a:gd name="T4" fmla="*/ 0 w 112"/>
                  <a:gd name="T5" fmla="*/ 106 h 106"/>
                  <a:gd name="T6" fmla="*/ 112 w 112"/>
                  <a:gd name="T7" fmla="*/ 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06">
                    <a:moveTo>
                      <a:pt x="112" y="7"/>
                    </a:moveTo>
                    <a:lnTo>
                      <a:pt x="79" y="0"/>
                    </a:lnTo>
                    <a:lnTo>
                      <a:pt x="0" y="106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A0B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66" name="Freeform 46"/>
              <p:cNvSpPr>
                <a:spLocks/>
              </p:cNvSpPr>
              <p:nvPr/>
            </p:nvSpPr>
            <p:spPr bwMode="auto">
              <a:xfrm>
                <a:off x="2794" y="1845"/>
                <a:ext cx="112" cy="106"/>
              </a:xfrm>
              <a:custGeom>
                <a:avLst/>
                <a:gdLst>
                  <a:gd name="T0" fmla="*/ 112 w 112"/>
                  <a:gd name="T1" fmla="*/ 7 h 106"/>
                  <a:gd name="T2" fmla="*/ 79 w 112"/>
                  <a:gd name="T3" fmla="*/ 0 h 106"/>
                  <a:gd name="T4" fmla="*/ 0 w 112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06">
                    <a:moveTo>
                      <a:pt x="112" y="7"/>
                    </a:moveTo>
                    <a:lnTo>
                      <a:pt x="79" y="0"/>
                    </a:lnTo>
                    <a:lnTo>
                      <a:pt x="0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67" name="Freeform 47"/>
              <p:cNvSpPr>
                <a:spLocks/>
              </p:cNvSpPr>
              <p:nvPr/>
            </p:nvSpPr>
            <p:spPr bwMode="auto">
              <a:xfrm>
                <a:off x="2761" y="1845"/>
                <a:ext cx="112" cy="106"/>
              </a:xfrm>
              <a:custGeom>
                <a:avLst/>
                <a:gdLst>
                  <a:gd name="T0" fmla="*/ 0 w 112"/>
                  <a:gd name="T1" fmla="*/ 100 h 106"/>
                  <a:gd name="T2" fmla="*/ 33 w 112"/>
                  <a:gd name="T3" fmla="*/ 106 h 106"/>
                  <a:gd name="T4" fmla="*/ 112 w 112"/>
                  <a:gd name="T5" fmla="*/ 0 h 106"/>
                  <a:gd name="T6" fmla="*/ 0 w 112"/>
                  <a:gd name="T7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06">
                    <a:moveTo>
                      <a:pt x="0" y="100"/>
                    </a:moveTo>
                    <a:lnTo>
                      <a:pt x="33" y="106"/>
                    </a:lnTo>
                    <a:lnTo>
                      <a:pt x="112" y="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A8B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68" name="Freeform 48"/>
              <p:cNvSpPr>
                <a:spLocks/>
              </p:cNvSpPr>
              <p:nvPr/>
            </p:nvSpPr>
            <p:spPr bwMode="auto">
              <a:xfrm>
                <a:off x="2761" y="1845"/>
                <a:ext cx="112" cy="106"/>
              </a:xfrm>
              <a:custGeom>
                <a:avLst/>
                <a:gdLst>
                  <a:gd name="T0" fmla="*/ 0 w 112"/>
                  <a:gd name="T1" fmla="*/ 100 h 106"/>
                  <a:gd name="T2" fmla="*/ 33 w 112"/>
                  <a:gd name="T3" fmla="*/ 106 h 106"/>
                  <a:gd name="T4" fmla="*/ 112 w 112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06">
                    <a:moveTo>
                      <a:pt x="0" y="100"/>
                    </a:moveTo>
                    <a:lnTo>
                      <a:pt x="33" y="106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69" name="Freeform 49"/>
              <p:cNvSpPr>
                <a:spLocks/>
              </p:cNvSpPr>
              <p:nvPr/>
            </p:nvSpPr>
            <p:spPr bwMode="auto">
              <a:xfrm>
                <a:off x="3012" y="1114"/>
                <a:ext cx="33" cy="126"/>
              </a:xfrm>
              <a:custGeom>
                <a:avLst/>
                <a:gdLst>
                  <a:gd name="T0" fmla="*/ 33 w 33"/>
                  <a:gd name="T1" fmla="*/ 14 h 126"/>
                  <a:gd name="T2" fmla="*/ 0 w 33"/>
                  <a:gd name="T3" fmla="*/ 0 h 126"/>
                  <a:gd name="T4" fmla="*/ 7 w 33"/>
                  <a:gd name="T5" fmla="*/ 126 h 126"/>
                  <a:gd name="T6" fmla="*/ 33 w 33"/>
                  <a:gd name="T7" fmla="*/ 1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26">
                    <a:moveTo>
                      <a:pt x="33" y="14"/>
                    </a:moveTo>
                    <a:lnTo>
                      <a:pt x="0" y="0"/>
                    </a:lnTo>
                    <a:lnTo>
                      <a:pt x="7" y="126"/>
                    </a:lnTo>
                    <a:lnTo>
                      <a:pt x="33" y="14"/>
                    </a:lnTo>
                    <a:close/>
                  </a:path>
                </a:pathLst>
              </a:custGeom>
              <a:solidFill>
                <a:srgbClr val="884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70" name="Freeform 50"/>
              <p:cNvSpPr>
                <a:spLocks/>
              </p:cNvSpPr>
              <p:nvPr/>
            </p:nvSpPr>
            <p:spPr bwMode="auto">
              <a:xfrm>
                <a:off x="3012" y="1114"/>
                <a:ext cx="33" cy="126"/>
              </a:xfrm>
              <a:custGeom>
                <a:avLst/>
                <a:gdLst>
                  <a:gd name="T0" fmla="*/ 33 w 33"/>
                  <a:gd name="T1" fmla="*/ 14 h 126"/>
                  <a:gd name="T2" fmla="*/ 0 w 33"/>
                  <a:gd name="T3" fmla="*/ 0 h 126"/>
                  <a:gd name="T4" fmla="*/ 7 w 33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6">
                    <a:moveTo>
                      <a:pt x="33" y="14"/>
                    </a:moveTo>
                    <a:lnTo>
                      <a:pt x="0" y="0"/>
                    </a:lnTo>
                    <a:lnTo>
                      <a:pt x="7" y="1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71" name="Freeform 51"/>
              <p:cNvSpPr>
                <a:spLocks/>
              </p:cNvSpPr>
              <p:nvPr/>
            </p:nvSpPr>
            <p:spPr bwMode="auto">
              <a:xfrm>
                <a:off x="3019" y="1128"/>
                <a:ext cx="33" cy="126"/>
              </a:xfrm>
              <a:custGeom>
                <a:avLst/>
                <a:gdLst>
                  <a:gd name="T0" fmla="*/ 0 w 33"/>
                  <a:gd name="T1" fmla="*/ 112 h 126"/>
                  <a:gd name="T2" fmla="*/ 33 w 33"/>
                  <a:gd name="T3" fmla="*/ 126 h 126"/>
                  <a:gd name="T4" fmla="*/ 26 w 33"/>
                  <a:gd name="T5" fmla="*/ 0 h 126"/>
                  <a:gd name="T6" fmla="*/ 0 w 33"/>
                  <a:gd name="T7" fmla="*/ 11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26">
                    <a:moveTo>
                      <a:pt x="0" y="112"/>
                    </a:moveTo>
                    <a:lnTo>
                      <a:pt x="33" y="126"/>
                    </a:lnTo>
                    <a:lnTo>
                      <a:pt x="26" y="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884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72" name="Freeform 52"/>
              <p:cNvSpPr>
                <a:spLocks/>
              </p:cNvSpPr>
              <p:nvPr/>
            </p:nvSpPr>
            <p:spPr bwMode="auto">
              <a:xfrm>
                <a:off x="3019" y="1128"/>
                <a:ext cx="33" cy="126"/>
              </a:xfrm>
              <a:custGeom>
                <a:avLst/>
                <a:gdLst>
                  <a:gd name="T0" fmla="*/ 0 w 33"/>
                  <a:gd name="T1" fmla="*/ 112 h 126"/>
                  <a:gd name="T2" fmla="*/ 33 w 33"/>
                  <a:gd name="T3" fmla="*/ 126 h 126"/>
                  <a:gd name="T4" fmla="*/ 26 w 33"/>
                  <a:gd name="T5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6">
                    <a:moveTo>
                      <a:pt x="0" y="112"/>
                    </a:moveTo>
                    <a:lnTo>
                      <a:pt x="33" y="126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73" name="Freeform 53"/>
              <p:cNvSpPr>
                <a:spLocks/>
              </p:cNvSpPr>
              <p:nvPr/>
            </p:nvSpPr>
            <p:spPr bwMode="auto">
              <a:xfrm>
                <a:off x="3118" y="1453"/>
                <a:ext cx="66" cy="146"/>
              </a:xfrm>
              <a:custGeom>
                <a:avLst/>
                <a:gdLst>
                  <a:gd name="T0" fmla="*/ 66 w 66"/>
                  <a:gd name="T1" fmla="*/ 13 h 146"/>
                  <a:gd name="T2" fmla="*/ 33 w 66"/>
                  <a:gd name="T3" fmla="*/ 0 h 146"/>
                  <a:gd name="T4" fmla="*/ 0 w 66"/>
                  <a:gd name="T5" fmla="*/ 146 h 146"/>
                  <a:gd name="T6" fmla="*/ 66 w 66"/>
                  <a:gd name="T7" fmla="*/ 1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46">
                    <a:moveTo>
                      <a:pt x="66" y="13"/>
                    </a:moveTo>
                    <a:lnTo>
                      <a:pt x="33" y="0"/>
                    </a:lnTo>
                    <a:lnTo>
                      <a:pt x="0" y="146"/>
                    </a:lnTo>
                    <a:lnTo>
                      <a:pt x="66" y="13"/>
                    </a:lnTo>
                    <a:close/>
                  </a:path>
                </a:pathLst>
              </a:custGeom>
              <a:solidFill>
                <a:srgbClr val="8068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74" name="Freeform 54"/>
              <p:cNvSpPr>
                <a:spLocks/>
              </p:cNvSpPr>
              <p:nvPr/>
            </p:nvSpPr>
            <p:spPr bwMode="auto">
              <a:xfrm>
                <a:off x="3118" y="1453"/>
                <a:ext cx="66" cy="146"/>
              </a:xfrm>
              <a:custGeom>
                <a:avLst/>
                <a:gdLst>
                  <a:gd name="T0" fmla="*/ 66 w 66"/>
                  <a:gd name="T1" fmla="*/ 13 h 146"/>
                  <a:gd name="T2" fmla="*/ 33 w 66"/>
                  <a:gd name="T3" fmla="*/ 0 h 146"/>
                  <a:gd name="T4" fmla="*/ 0 w 66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46">
                    <a:moveTo>
                      <a:pt x="66" y="13"/>
                    </a:moveTo>
                    <a:lnTo>
                      <a:pt x="33" y="0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75" name="Freeform 55"/>
              <p:cNvSpPr>
                <a:spLocks/>
              </p:cNvSpPr>
              <p:nvPr/>
            </p:nvSpPr>
            <p:spPr bwMode="auto">
              <a:xfrm>
                <a:off x="3118" y="1466"/>
                <a:ext cx="66" cy="140"/>
              </a:xfrm>
              <a:custGeom>
                <a:avLst/>
                <a:gdLst>
                  <a:gd name="T0" fmla="*/ 0 w 66"/>
                  <a:gd name="T1" fmla="*/ 133 h 140"/>
                  <a:gd name="T2" fmla="*/ 27 w 66"/>
                  <a:gd name="T3" fmla="*/ 140 h 140"/>
                  <a:gd name="T4" fmla="*/ 66 w 66"/>
                  <a:gd name="T5" fmla="*/ 0 h 140"/>
                  <a:gd name="T6" fmla="*/ 0 w 66"/>
                  <a:gd name="T7" fmla="*/ 13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40">
                    <a:moveTo>
                      <a:pt x="0" y="133"/>
                    </a:moveTo>
                    <a:lnTo>
                      <a:pt x="27" y="140"/>
                    </a:lnTo>
                    <a:lnTo>
                      <a:pt x="66" y="0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8068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76" name="Freeform 56"/>
              <p:cNvSpPr>
                <a:spLocks/>
              </p:cNvSpPr>
              <p:nvPr/>
            </p:nvSpPr>
            <p:spPr bwMode="auto">
              <a:xfrm>
                <a:off x="3118" y="1466"/>
                <a:ext cx="66" cy="140"/>
              </a:xfrm>
              <a:custGeom>
                <a:avLst/>
                <a:gdLst>
                  <a:gd name="T0" fmla="*/ 0 w 66"/>
                  <a:gd name="T1" fmla="*/ 133 h 140"/>
                  <a:gd name="T2" fmla="*/ 27 w 66"/>
                  <a:gd name="T3" fmla="*/ 140 h 140"/>
                  <a:gd name="T4" fmla="*/ 66 w 66"/>
                  <a:gd name="T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40">
                    <a:moveTo>
                      <a:pt x="0" y="133"/>
                    </a:moveTo>
                    <a:lnTo>
                      <a:pt x="27" y="140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77" name="Freeform 57"/>
              <p:cNvSpPr>
                <a:spLocks/>
              </p:cNvSpPr>
              <p:nvPr/>
            </p:nvSpPr>
            <p:spPr bwMode="auto">
              <a:xfrm>
                <a:off x="3065" y="1599"/>
                <a:ext cx="80" cy="140"/>
              </a:xfrm>
              <a:custGeom>
                <a:avLst/>
                <a:gdLst>
                  <a:gd name="T0" fmla="*/ 80 w 80"/>
                  <a:gd name="T1" fmla="*/ 7 h 140"/>
                  <a:gd name="T2" fmla="*/ 53 w 80"/>
                  <a:gd name="T3" fmla="*/ 0 h 140"/>
                  <a:gd name="T4" fmla="*/ 0 w 80"/>
                  <a:gd name="T5" fmla="*/ 140 h 140"/>
                  <a:gd name="T6" fmla="*/ 80 w 80"/>
                  <a:gd name="T7" fmla="*/ 7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40">
                    <a:moveTo>
                      <a:pt x="80" y="7"/>
                    </a:moveTo>
                    <a:lnTo>
                      <a:pt x="53" y="0"/>
                    </a:lnTo>
                    <a:lnTo>
                      <a:pt x="0" y="140"/>
                    </a:lnTo>
                    <a:lnTo>
                      <a:pt x="80" y="7"/>
                    </a:lnTo>
                    <a:close/>
                  </a:path>
                </a:pathLst>
              </a:custGeom>
              <a:solidFill>
                <a:srgbClr val="807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78" name="Freeform 58"/>
              <p:cNvSpPr>
                <a:spLocks/>
              </p:cNvSpPr>
              <p:nvPr/>
            </p:nvSpPr>
            <p:spPr bwMode="auto">
              <a:xfrm>
                <a:off x="3065" y="1599"/>
                <a:ext cx="80" cy="140"/>
              </a:xfrm>
              <a:custGeom>
                <a:avLst/>
                <a:gdLst>
                  <a:gd name="T0" fmla="*/ 80 w 80"/>
                  <a:gd name="T1" fmla="*/ 7 h 140"/>
                  <a:gd name="T2" fmla="*/ 53 w 80"/>
                  <a:gd name="T3" fmla="*/ 0 h 140"/>
                  <a:gd name="T4" fmla="*/ 0 w 80"/>
                  <a:gd name="T5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40">
                    <a:moveTo>
                      <a:pt x="80" y="7"/>
                    </a:moveTo>
                    <a:lnTo>
                      <a:pt x="53" y="0"/>
                    </a:lnTo>
                    <a:lnTo>
                      <a:pt x="0" y="1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79" name="Freeform 59"/>
              <p:cNvSpPr>
                <a:spLocks/>
              </p:cNvSpPr>
              <p:nvPr/>
            </p:nvSpPr>
            <p:spPr bwMode="auto">
              <a:xfrm>
                <a:off x="3125" y="1294"/>
                <a:ext cx="46" cy="146"/>
              </a:xfrm>
              <a:custGeom>
                <a:avLst/>
                <a:gdLst>
                  <a:gd name="T0" fmla="*/ 46 w 46"/>
                  <a:gd name="T1" fmla="*/ 20 h 146"/>
                  <a:gd name="T2" fmla="*/ 20 w 46"/>
                  <a:gd name="T3" fmla="*/ 0 h 146"/>
                  <a:gd name="T4" fmla="*/ 0 w 46"/>
                  <a:gd name="T5" fmla="*/ 146 h 146"/>
                  <a:gd name="T6" fmla="*/ 46 w 46"/>
                  <a:gd name="T7" fmla="*/ 2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46">
                    <a:moveTo>
                      <a:pt x="46" y="20"/>
                    </a:moveTo>
                    <a:lnTo>
                      <a:pt x="20" y="0"/>
                    </a:lnTo>
                    <a:lnTo>
                      <a:pt x="0" y="146"/>
                    </a:lnTo>
                    <a:lnTo>
                      <a:pt x="46" y="20"/>
                    </a:lnTo>
                    <a:close/>
                  </a:path>
                </a:pathLst>
              </a:custGeom>
              <a:solidFill>
                <a:srgbClr val="7854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80" name="Freeform 60"/>
              <p:cNvSpPr>
                <a:spLocks/>
              </p:cNvSpPr>
              <p:nvPr/>
            </p:nvSpPr>
            <p:spPr bwMode="auto">
              <a:xfrm>
                <a:off x="3125" y="1294"/>
                <a:ext cx="46" cy="146"/>
              </a:xfrm>
              <a:custGeom>
                <a:avLst/>
                <a:gdLst>
                  <a:gd name="T0" fmla="*/ 46 w 46"/>
                  <a:gd name="T1" fmla="*/ 20 h 146"/>
                  <a:gd name="T2" fmla="*/ 20 w 46"/>
                  <a:gd name="T3" fmla="*/ 0 h 146"/>
                  <a:gd name="T4" fmla="*/ 0 w 46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46">
                    <a:moveTo>
                      <a:pt x="46" y="20"/>
                    </a:moveTo>
                    <a:lnTo>
                      <a:pt x="20" y="0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81" name="Freeform 61"/>
              <p:cNvSpPr>
                <a:spLocks/>
              </p:cNvSpPr>
              <p:nvPr/>
            </p:nvSpPr>
            <p:spPr bwMode="auto">
              <a:xfrm>
                <a:off x="3125" y="1314"/>
                <a:ext cx="46" cy="139"/>
              </a:xfrm>
              <a:custGeom>
                <a:avLst/>
                <a:gdLst>
                  <a:gd name="T0" fmla="*/ 0 w 46"/>
                  <a:gd name="T1" fmla="*/ 126 h 139"/>
                  <a:gd name="T2" fmla="*/ 26 w 46"/>
                  <a:gd name="T3" fmla="*/ 139 h 139"/>
                  <a:gd name="T4" fmla="*/ 46 w 46"/>
                  <a:gd name="T5" fmla="*/ 0 h 139"/>
                  <a:gd name="T6" fmla="*/ 0 w 46"/>
                  <a:gd name="T7" fmla="*/ 12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39">
                    <a:moveTo>
                      <a:pt x="0" y="126"/>
                    </a:moveTo>
                    <a:lnTo>
                      <a:pt x="26" y="139"/>
                    </a:lnTo>
                    <a:lnTo>
                      <a:pt x="46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7854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82" name="Freeform 62"/>
              <p:cNvSpPr>
                <a:spLocks/>
              </p:cNvSpPr>
              <p:nvPr/>
            </p:nvSpPr>
            <p:spPr bwMode="auto">
              <a:xfrm>
                <a:off x="3125" y="1314"/>
                <a:ext cx="46" cy="139"/>
              </a:xfrm>
              <a:custGeom>
                <a:avLst/>
                <a:gdLst>
                  <a:gd name="T0" fmla="*/ 0 w 46"/>
                  <a:gd name="T1" fmla="*/ 126 h 139"/>
                  <a:gd name="T2" fmla="*/ 26 w 46"/>
                  <a:gd name="T3" fmla="*/ 139 h 139"/>
                  <a:gd name="T4" fmla="*/ 46 w 46"/>
                  <a:gd name="T5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39">
                    <a:moveTo>
                      <a:pt x="0" y="126"/>
                    </a:moveTo>
                    <a:lnTo>
                      <a:pt x="26" y="139"/>
                    </a:lnTo>
                    <a:lnTo>
                      <a:pt x="4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83" name="Freeform 63"/>
              <p:cNvSpPr>
                <a:spLocks/>
              </p:cNvSpPr>
              <p:nvPr/>
            </p:nvSpPr>
            <p:spPr bwMode="auto">
              <a:xfrm>
                <a:off x="2827" y="1852"/>
                <a:ext cx="112" cy="113"/>
              </a:xfrm>
              <a:custGeom>
                <a:avLst/>
                <a:gdLst>
                  <a:gd name="T0" fmla="*/ 112 w 112"/>
                  <a:gd name="T1" fmla="*/ 6 h 113"/>
                  <a:gd name="T2" fmla="*/ 79 w 112"/>
                  <a:gd name="T3" fmla="*/ 0 h 113"/>
                  <a:gd name="T4" fmla="*/ 0 w 112"/>
                  <a:gd name="T5" fmla="*/ 113 h 113"/>
                  <a:gd name="T6" fmla="*/ 112 w 112"/>
                  <a:gd name="T7" fmla="*/ 6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13">
                    <a:moveTo>
                      <a:pt x="112" y="6"/>
                    </a:moveTo>
                    <a:lnTo>
                      <a:pt x="79" y="0"/>
                    </a:lnTo>
                    <a:lnTo>
                      <a:pt x="0" y="113"/>
                    </a:lnTo>
                    <a:lnTo>
                      <a:pt x="112" y="6"/>
                    </a:lnTo>
                    <a:close/>
                  </a:path>
                </a:pathLst>
              </a:custGeom>
              <a:solidFill>
                <a:srgbClr val="98A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84" name="Freeform 64"/>
              <p:cNvSpPr>
                <a:spLocks/>
              </p:cNvSpPr>
              <p:nvPr/>
            </p:nvSpPr>
            <p:spPr bwMode="auto">
              <a:xfrm>
                <a:off x="2827" y="1852"/>
                <a:ext cx="112" cy="113"/>
              </a:xfrm>
              <a:custGeom>
                <a:avLst/>
                <a:gdLst>
                  <a:gd name="T0" fmla="*/ 112 w 112"/>
                  <a:gd name="T1" fmla="*/ 6 h 113"/>
                  <a:gd name="T2" fmla="*/ 79 w 112"/>
                  <a:gd name="T3" fmla="*/ 0 h 113"/>
                  <a:gd name="T4" fmla="*/ 0 w 112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13">
                    <a:moveTo>
                      <a:pt x="112" y="6"/>
                    </a:moveTo>
                    <a:lnTo>
                      <a:pt x="79" y="0"/>
                    </a:lnTo>
                    <a:lnTo>
                      <a:pt x="0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85" name="Freeform 65"/>
              <p:cNvSpPr>
                <a:spLocks/>
              </p:cNvSpPr>
              <p:nvPr/>
            </p:nvSpPr>
            <p:spPr bwMode="auto">
              <a:xfrm>
                <a:off x="2794" y="1852"/>
                <a:ext cx="112" cy="113"/>
              </a:xfrm>
              <a:custGeom>
                <a:avLst/>
                <a:gdLst>
                  <a:gd name="T0" fmla="*/ 0 w 112"/>
                  <a:gd name="T1" fmla="*/ 99 h 113"/>
                  <a:gd name="T2" fmla="*/ 33 w 112"/>
                  <a:gd name="T3" fmla="*/ 113 h 113"/>
                  <a:gd name="T4" fmla="*/ 112 w 112"/>
                  <a:gd name="T5" fmla="*/ 0 h 113"/>
                  <a:gd name="T6" fmla="*/ 0 w 112"/>
                  <a:gd name="T7" fmla="*/ 99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13">
                    <a:moveTo>
                      <a:pt x="0" y="99"/>
                    </a:moveTo>
                    <a:lnTo>
                      <a:pt x="33" y="113"/>
                    </a:lnTo>
                    <a:lnTo>
                      <a:pt x="112" y="0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A0B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86" name="Freeform 66"/>
              <p:cNvSpPr>
                <a:spLocks/>
              </p:cNvSpPr>
              <p:nvPr/>
            </p:nvSpPr>
            <p:spPr bwMode="auto">
              <a:xfrm>
                <a:off x="2794" y="1852"/>
                <a:ext cx="112" cy="113"/>
              </a:xfrm>
              <a:custGeom>
                <a:avLst/>
                <a:gdLst>
                  <a:gd name="T0" fmla="*/ 0 w 112"/>
                  <a:gd name="T1" fmla="*/ 99 h 113"/>
                  <a:gd name="T2" fmla="*/ 33 w 112"/>
                  <a:gd name="T3" fmla="*/ 113 h 113"/>
                  <a:gd name="T4" fmla="*/ 112 w 112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13">
                    <a:moveTo>
                      <a:pt x="0" y="99"/>
                    </a:moveTo>
                    <a:lnTo>
                      <a:pt x="33" y="113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87" name="Freeform 67"/>
              <p:cNvSpPr>
                <a:spLocks/>
              </p:cNvSpPr>
              <p:nvPr/>
            </p:nvSpPr>
            <p:spPr bwMode="auto">
              <a:xfrm>
                <a:off x="3045" y="1128"/>
                <a:ext cx="33" cy="126"/>
              </a:xfrm>
              <a:custGeom>
                <a:avLst/>
                <a:gdLst>
                  <a:gd name="T0" fmla="*/ 33 w 33"/>
                  <a:gd name="T1" fmla="*/ 13 h 126"/>
                  <a:gd name="T2" fmla="*/ 0 w 33"/>
                  <a:gd name="T3" fmla="*/ 0 h 126"/>
                  <a:gd name="T4" fmla="*/ 7 w 33"/>
                  <a:gd name="T5" fmla="*/ 126 h 126"/>
                  <a:gd name="T6" fmla="*/ 33 w 33"/>
                  <a:gd name="T7" fmla="*/ 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26">
                    <a:moveTo>
                      <a:pt x="33" y="13"/>
                    </a:moveTo>
                    <a:lnTo>
                      <a:pt x="0" y="0"/>
                    </a:lnTo>
                    <a:lnTo>
                      <a:pt x="7" y="126"/>
                    </a:lnTo>
                    <a:lnTo>
                      <a:pt x="33" y="13"/>
                    </a:lnTo>
                    <a:close/>
                  </a:path>
                </a:pathLst>
              </a:custGeom>
              <a:solidFill>
                <a:srgbClr val="8044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88" name="Freeform 68"/>
              <p:cNvSpPr>
                <a:spLocks/>
              </p:cNvSpPr>
              <p:nvPr/>
            </p:nvSpPr>
            <p:spPr bwMode="auto">
              <a:xfrm>
                <a:off x="3045" y="1128"/>
                <a:ext cx="33" cy="126"/>
              </a:xfrm>
              <a:custGeom>
                <a:avLst/>
                <a:gdLst>
                  <a:gd name="T0" fmla="*/ 33 w 33"/>
                  <a:gd name="T1" fmla="*/ 13 h 126"/>
                  <a:gd name="T2" fmla="*/ 0 w 33"/>
                  <a:gd name="T3" fmla="*/ 0 h 126"/>
                  <a:gd name="T4" fmla="*/ 7 w 33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6">
                    <a:moveTo>
                      <a:pt x="33" y="13"/>
                    </a:moveTo>
                    <a:lnTo>
                      <a:pt x="0" y="0"/>
                    </a:lnTo>
                    <a:lnTo>
                      <a:pt x="7" y="1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89" name="Freeform 69"/>
              <p:cNvSpPr>
                <a:spLocks/>
              </p:cNvSpPr>
              <p:nvPr/>
            </p:nvSpPr>
            <p:spPr bwMode="auto">
              <a:xfrm>
                <a:off x="3052" y="1141"/>
                <a:ext cx="33" cy="126"/>
              </a:xfrm>
              <a:custGeom>
                <a:avLst/>
                <a:gdLst>
                  <a:gd name="T0" fmla="*/ 0 w 33"/>
                  <a:gd name="T1" fmla="*/ 113 h 126"/>
                  <a:gd name="T2" fmla="*/ 33 w 33"/>
                  <a:gd name="T3" fmla="*/ 126 h 126"/>
                  <a:gd name="T4" fmla="*/ 26 w 33"/>
                  <a:gd name="T5" fmla="*/ 0 h 126"/>
                  <a:gd name="T6" fmla="*/ 0 w 33"/>
                  <a:gd name="T7" fmla="*/ 1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26">
                    <a:moveTo>
                      <a:pt x="0" y="113"/>
                    </a:moveTo>
                    <a:lnTo>
                      <a:pt x="33" y="126"/>
                    </a:lnTo>
                    <a:lnTo>
                      <a:pt x="26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8044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90" name="Freeform 70"/>
              <p:cNvSpPr>
                <a:spLocks/>
              </p:cNvSpPr>
              <p:nvPr/>
            </p:nvSpPr>
            <p:spPr bwMode="auto">
              <a:xfrm>
                <a:off x="3052" y="1141"/>
                <a:ext cx="33" cy="126"/>
              </a:xfrm>
              <a:custGeom>
                <a:avLst/>
                <a:gdLst>
                  <a:gd name="T0" fmla="*/ 0 w 33"/>
                  <a:gd name="T1" fmla="*/ 113 h 126"/>
                  <a:gd name="T2" fmla="*/ 33 w 33"/>
                  <a:gd name="T3" fmla="*/ 126 h 126"/>
                  <a:gd name="T4" fmla="*/ 26 w 33"/>
                  <a:gd name="T5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6">
                    <a:moveTo>
                      <a:pt x="0" y="113"/>
                    </a:moveTo>
                    <a:lnTo>
                      <a:pt x="33" y="126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91" name="Freeform 71"/>
              <p:cNvSpPr>
                <a:spLocks/>
              </p:cNvSpPr>
              <p:nvPr/>
            </p:nvSpPr>
            <p:spPr bwMode="auto">
              <a:xfrm>
                <a:off x="2430" y="1779"/>
                <a:ext cx="106" cy="53"/>
              </a:xfrm>
              <a:custGeom>
                <a:avLst/>
                <a:gdLst>
                  <a:gd name="T0" fmla="*/ 106 w 106"/>
                  <a:gd name="T1" fmla="*/ 33 h 53"/>
                  <a:gd name="T2" fmla="*/ 73 w 106"/>
                  <a:gd name="T3" fmla="*/ 0 h 53"/>
                  <a:gd name="T4" fmla="*/ 0 w 106"/>
                  <a:gd name="T5" fmla="*/ 53 h 53"/>
                  <a:gd name="T6" fmla="*/ 106 w 106"/>
                  <a:gd name="T7" fmla="*/ 3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53">
                    <a:moveTo>
                      <a:pt x="106" y="33"/>
                    </a:moveTo>
                    <a:lnTo>
                      <a:pt x="73" y="0"/>
                    </a:lnTo>
                    <a:lnTo>
                      <a:pt x="0" y="53"/>
                    </a:lnTo>
                    <a:lnTo>
                      <a:pt x="106" y="33"/>
                    </a:lnTo>
                    <a:close/>
                  </a:path>
                </a:pathLst>
              </a:custGeom>
              <a:solidFill>
                <a:srgbClr val="D0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92" name="Freeform 72"/>
              <p:cNvSpPr>
                <a:spLocks/>
              </p:cNvSpPr>
              <p:nvPr/>
            </p:nvSpPr>
            <p:spPr bwMode="auto">
              <a:xfrm>
                <a:off x="2430" y="1779"/>
                <a:ext cx="106" cy="53"/>
              </a:xfrm>
              <a:custGeom>
                <a:avLst/>
                <a:gdLst>
                  <a:gd name="T0" fmla="*/ 106 w 106"/>
                  <a:gd name="T1" fmla="*/ 33 h 53"/>
                  <a:gd name="T2" fmla="*/ 73 w 106"/>
                  <a:gd name="T3" fmla="*/ 0 h 53"/>
                  <a:gd name="T4" fmla="*/ 0 w 106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53">
                    <a:moveTo>
                      <a:pt x="106" y="33"/>
                    </a:moveTo>
                    <a:lnTo>
                      <a:pt x="73" y="0"/>
                    </a:lnTo>
                    <a:lnTo>
                      <a:pt x="0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93" name="Freeform 73"/>
              <p:cNvSpPr>
                <a:spLocks/>
              </p:cNvSpPr>
              <p:nvPr/>
            </p:nvSpPr>
            <p:spPr bwMode="auto">
              <a:xfrm>
                <a:off x="2397" y="1745"/>
                <a:ext cx="106" cy="47"/>
              </a:xfrm>
              <a:custGeom>
                <a:avLst/>
                <a:gdLst>
                  <a:gd name="T0" fmla="*/ 106 w 106"/>
                  <a:gd name="T1" fmla="*/ 34 h 47"/>
                  <a:gd name="T2" fmla="*/ 72 w 106"/>
                  <a:gd name="T3" fmla="*/ 0 h 47"/>
                  <a:gd name="T4" fmla="*/ 0 w 106"/>
                  <a:gd name="T5" fmla="*/ 47 h 47"/>
                  <a:gd name="T6" fmla="*/ 106 w 106"/>
                  <a:gd name="T7" fmla="*/ 3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47">
                    <a:moveTo>
                      <a:pt x="106" y="34"/>
                    </a:moveTo>
                    <a:lnTo>
                      <a:pt x="72" y="0"/>
                    </a:lnTo>
                    <a:lnTo>
                      <a:pt x="0" y="47"/>
                    </a:lnTo>
                    <a:lnTo>
                      <a:pt x="106" y="34"/>
                    </a:lnTo>
                    <a:close/>
                  </a:path>
                </a:pathLst>
              </a:custGeom>
              <a:solidFill>
                <a:srgbClr val="D8D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94" name="Freeform 74"/>
              <p:cNvSpPr>
                <a:spLocks/>
              </p:cNvSpPr>
              <p:nvPr/>
            </p:nvSpPr>
            <p:spPr bwMode="auto">
              <a:xfrm>
                <a:off x="2397" y="1745"/>
                <a:ext cx="106" cy="47"/>
              </a:xfrm>
              <a:custGeom>
                <a:avLst/>
                <a:gdLst>
                  <a:gd name="T0" fmla="*/ 106 w 106"/>
                  <a:gd name="T1" fmla="*/ 34 h 47"/>
                  <a:gd name="T2" fmla="*/ 72 w 106"/>
                  <a:gd name="T3" fmla="*/ 0 h 47"/>
                  <a:gd name="T4" fmla="*/ 0 w 106"/>
                  <a:gd name="T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47">
                    <a:moveTo>
                      <a:pt x="106" y="34"/>
                    </a:moveTo>
                    <a:lnTo>
                      <a:pt x="72" y="0"/>
                    </a:lnTo>
                    <a:lnTo>
                      <a:pt x="0" y="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95" name="Freeform 75"/>
              <p:cNvSpPr>
                <a:spLocks/>
              </p:cNvSpPr>
              <p:nvPr/>
            </p:nvSpPr>
            <p:spPr bwMode="auto">
              <a:xfrm>
                <a:off x="2397" y="1779"/>
                <a:ext cx="106" cy="53"/>
              </a:xfrm>
              <a:custGeom>
                <a:avLst/>
                <a:gdLst>
                  <a:gd name="T0" fmla="*/ 0 w 106"/>
                  <a:gd name="T1" fmla="*/ 13 h 53"/>
                  <a:gd name="T2" fmla="*/ 33 w 106"/>
                  <a:gd name="T3" fmla="*/ 53 h 53"/>
                  <a:gd name="T4" fmla="*/ 106 w 106"/>
                  <a:gd name="T5" fmla="*/ 0 h 53"/>
                  <a:gd name="T6" fmla="*/ 0 w 106"/>
                  <a:gd name="T7" fmla="*/ 1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53">
                    <a:moveTo>
                      <a:pt x="0" y="13"/>
                    </a:moveTo>
                    <a:lnTo>
                      <a:pt x="33" y="53"/>
                    </a:lnTo>
                    <a:lnTo>
                      <a:pt x="106" y="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D8D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96" name="Freeform 76"/>
              <p:cNvSpPr>
                <a:spLocks/>
              </p:cNvSpPr>
              <p:nvPr/>
            </p:nvSpPr>
            <p:spPr bwMode="auto">
              <a:xfrm>
                <a:off x="2397" y="1779"/>
                <a:ext cx="106" cy="53"/>
              </a:xfrm>
              <a:custGeom>
                <a:avLst/>
                <a:gdLst>
                  <a:gd name="T0" fmla="*/ 0 w 106"/>
                  <a:gd name="T1" fmla="*/ 13 h 53"/>
                  <a:gd name="T2" fmla="*/ 33 w 106"/>
                  <a:gd name="T3" fmla="*/ 53 h 53"/>
                  <a:gd name="T4" fmla="*/ 106 w 106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53">
                    <a:moveTo>
                      <a:pt x="0" y="13"/>
                    </a:moveTo>
                    <a:lnTo>
                      <a:pt x="33" y="53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97" name="Freeform 77"/>
              <p:cNvSpPr>
                <a:spLocks/>
              </p:cNvSpPr>
              <p:nvPr/>
            </p:nvSpPr>
            <p:spPr bwMode="auto">
              <a:xfrm>
                <a:off x="2370" y="1706"/>
                <a:ext cx="99" cy="46"/>
              </a:xfrm>
              <a:custGeom>
                <a:avLst/>
                <a:gdLst>
                  <a:gd name="T0" fmla="*/ 99 w 99"/>
                  <a:gd name="T1" fmla="*/ 39 h 46"/>
                  <a:gd name="T2" fmla="*/ 66 w 99"/>
                  <a:gd name="T3" fmla="*/ 0 h 46"/>
                  <a:gd name="T4" fmla="*/ 0 w 99"/>
                  <a:gd name="T5" fmla="*/ 46 h 46"/>
                  <a:gd name="T6" fmla="*/ 99 w 99"/>
                  <a:gd name="T7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6">
                    <a:moveTo>
                      <a:pt x="99" y="39"/>
                    </a:moveTo>
                    <a:lnTo>
                      <a:pt x="66" y="0"/>
                    </a:lnTo>
                    <a:lnTo>
                      <a:pt x="0" y="46"/>
                    </a:lnTo>
                    <a:lnTo>
                      <a:pt x="99" y="39"/>
                    </a:lnTo>
                    <a:close/>
                  </a:path>
                </a:pathLst>
              </a:custGeom>
              <a:solidFill>
                <a:srgbClr val="D8D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98" name="Freeform 78"/>
              <p:cNvSpPr>
                <a:spLocks/>
              </p:cNvSpPr>
              <p:nvPr/>
            </p:nvSpPr>
            <p:spPr bwMode="auto">
              <a:xfrm>
                <a:off x="2370" y="1706"/>
                <a:ext cx="99" cy="46"/>
              </a:xfrm>
              <a:custGeom>
                <a:avLst/>
                <a:gdLst>
                  <a:gd name="T0" fmla="*/ 99 w 99"/>
                  <a:gd name="T1" fmla="*/ 39 h 46"/>
                  <a:gd name="T2" fmla="*/ 66 w 99"/>
                  <a:gd name="T3" fmla="*/ 0 h 46"/>
                  <a:gd name="T4" fmla="*/ 0 w 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46">
                    <a:moveTo>
                      <a:pt x="99" y="39"/>
                    </a:moveTo>
                    <a:lnTo>
                      <a:pt x="66" y="0"/>
                    </a:lnTo>
                    <a:lnTo>
                      <a:pt x="0" y="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09999" name="Freeform 79"/>
              <p:cNvSpPr>
                <a:spLocks/>
              </p:cNvSpPr>
              <p:nvPr/>
            </p:nvSpPr>
            <p:spPr bwMode="auto">
              <a:xfrm>
                <a:off x="2370" y="1745"/>
                <a:ext cx="99" cy="47"/>
              </a:xfrm>
              <a:custGeom>
                <a:avLst/>
                <a:gdLst>
                  <a:gd name="T0" fmla="*/ 0 w 99"/>
                  <a:gd name="T1" fmla="*/ 7 h 47"/>
                  <a:gd name="T2" fmla="*/ 27 w 99"/>
                  <a:gd name="T3" fmla="*/ 47 h 47"/>
                  <a:gd name="T4" fmla="*/ 99 w 99"/>
                  <a:gd name="T5" fmla="*/ 0 h 47"/>
                  <a:gd name="T6" fmla="*/ 0 w 99"/>
                  <a:gd name="T7" fmla="*/ 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7">
                    <a:moveTo>
                      <a:pt x="0" y="7"/>
                    </a:moveTo>
                    <a:lnTo>
                      <a:pt x="27" y="47"/>
                    </a:lnTo>
                    <a:lnTo>
                      <a:pt x="99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D8D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00" name="Freeform 80"/>
              <p:cNvSpPr>
                <a:spLocks/>
              </p:cNvSpPr>
              <p:nvPr/>
            </p:nvSpPr>
            <p:spPr bwMode="auto">
              <a:xfrm>
                <a:off x="2370" y="1745"/>
                <a:ext cx="99" cy="47"/>
              </a:xfrm>
              <a:custGeom>
                <a:avLst/>
                <a:gdLst>
                  <a:gd name="T0" fmla="*/ 0 w 99"/>
                  <a:gd name="T1" fmla="*/ 7 h 47"/>
                  <a:gd name="T2" fmla="*/ 27 w 99"/>
                  <a:gd name="T3" fmla="*/ 47 h 47"/>
                  <a:gd name="T4" fmla="*/ 99 w 99"/>
                  <a:gd name="T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47">
                    <a:moveTo>
                      <a:pt x="0" y="7"/>
                    </a:moveTo>
                    <a:lnTo>
                      <a:pt x="27" y="47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01" name="Freeform 81"/>
              <p:cNvSpPr>
                <a:spLocks/>
              </p:cNvSpPr>
              <p:nvPr/>
            </p:nvSpPr>
            <p:spPr bwMode="auto">
              <a:xfrm>
                <a:off x="3065" y="1606"/>
                <a:ext cx="80" cy="139"/>
              </a:xfrm>
              <a:custGeom>
                <a:avLst/>
                <a:gdLst>
                  <a:gd name="T0" fmla="*/ 0 w 80"/>
                  <a:gd name="T1" fmla="*/ 133 h 139"/>
                  <a:gd name="T2" fmla="*/ 33 w 80"/>
                  <a:gd name="T3" fmla="*/ 139 h 139"/>
                  <a:gd name="T4" fmla="*/ 80 w 80"/>
                  <a:gd name="T5" fmla="*/ 0 h 139"/>
                  <a:gd name="T6" fmla="*/ 0 w 80"/>
                  <a:gd name="T7" fmla="*/ 133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39">
                    <a:moveTo>
                      <a:pt x="0" y="133"/>
                    </a:moveTo>
                    <a:lnTo>
                      <a:pt x="33" y="139"/>
                    </a:lnTo>
                    <a:lnTo>
                      <a:pt x="80" y="0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807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02" name="Freeform 82"/>
              <p:cNvSpPr>
                <a:spLocks/>
              </p:cNvSpPr>
              <p:nvPr/>
            </p:nvSpPr>
            <p:spPr bwMode="auto">
              <a:xfrm>
                <a:off x="3065" y="1606"/>
                <a:ext cx="80" cy="139"/>
              </a:xfrm>
              <a:custGeom>
                <a:avLst/>
                <a:gdLst>
                  <a:gd name="T0" fmla="*/ 0 w 80"/>
                  <a:gd name="T1" fmla="*/ 133 h 139"/>
                  <a:gd name="T2" fmla="*/ 33 w 80"/>
                  <a:gd name="T3" fmla="*/ 139 h 139"/>
                  <a:gd name="T4" fmla="*/ 80 w 80"/>
                  <a:gd name="T5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39">
                    <a:moveTo>
                      <a:pt x="0" y="133"/>
                    </a:moveTo>
                    <a:lnTo>
                      <a:pt x="33" y="139"/>
                    </a:lnTo>
                    <a:lnTo>
                      <a:pt x="8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03" name="Freeform 83"/>
              <p:cNvSpPr>
                <a:spLocks/>
              </p:cNvSpPr>
              <p:nvPr/>
            </p:nvSpPr>
            <p:spPr bwMode="auto">
              <a:xfrm>
                <a:off x="2999" y="1739"/>
                <a:ext cx="99" cy="133"/>
              </a:xfrm>
              <a:custGeom>
                <a:avLst/>
                <a:gdLst>
                  <a:gd name="T0" fmla="*/ 99 w 99"/>
                  <a:gd name="T1" fmla="*/ 6 h 133"/>
                  <a:gd name="T2" fmla="*/ 66 w 99"/>
                  <a:gd name="T3" fmla="*/ 0 h 133"/>
                  <a:gd name="T4" fmla="*/ 0 w 99"/>
                  <a:gd name="T5" fmla="*/ 133 h 133"/>
                  <a:gd name="T6" fmla="*/ 99 w 99"/>
                  <a:gd name="T7" fmla="*/ 6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3">
                    <a:moveTo>
                      <a:pt x="99" y="6"/>
                    </a:moveTo>
                    <a:lnTo>
                      <a:pt x="66" y="0"/>
                    </a:lnTo>
                    <a:lnTo>
                      <a:pt x="0" y="133"/>
                    </a:lnTo>
                    <a:lnTo>
                      <a:pt x="99" y="6"/>
                    </a:lnTo>
                    <a:close/>
                  </a:path>
                </a:pathLst>
              </a:custGeom>
              <a:solidFill>
                <a:srgbClr val="809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04" name="Freeform 84"/>
              <p:cNvSpPr>
                <a:spLocks/>
              </p:cNvSpPr>
              <p:nvPr/>
            </p:nvSpPr>
            <p:spPr bwMode="auto">
              <a:xfrm>
                <a:off x="2999" y="1739"/>
                <a:ext cx="99" cy="133"/>
              </a:xfrm>
              <a:custGeom>
                <a:avLst/>
                <a:gdLst>
                  <a:gd name="T0" fmla="*/ 99 w 99"/>
                  <a:gd name="T1" fmla="*/ 6 h 133"/>
                  <a:gd name="T2" fmla="*/ 66 w 99"/>
                  <a:gd name="T3" fmla="*/ 0 h 133"/>
                  <a:gd name="T4" fmla="*/ 0 w 99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3">
                    <a:moveTo>
                      <a:pt x="99" y="6"/>
                    </a:moveTo>
                    <a:lnTo>
                      <a:pt x="66" y="0"/>
                    </a:lnTo>
                    <a:lnTo>
                      <a:pt x="0" y="1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05" name="Freeform 85"/>
              <p:cNvSpPr>
                <a:spLocks/>
              </p:cNvSpPr>
              <p:nvPr/>
            </p:nvSpPr>
            <p:spPr bwMode="auto">
              <a:xfrm>
                <a:off x="2966" y="1739"/>
                <a:ext cx="99" cy="133"/>
              </a:xfrm>
              <a:custGeom>
                <a:avLst/>
                <a:gdLst>
                  <a:gd name="T0" fmla="*/ 0 w 99"/>
                  <a:gd name="T1" fmla="*/ 126 h 133"/>
                  <a:gd name="T2" fmla="*/ 33 w 99"/>
                  <a:gd name="T3" fmla="*/ 133 h 133"/>
                  <a:gd name="T4" fmla="*/ 99 w 99"/>
                  <a:gd name="T5" fmla="*/ 0 h 133"/>
                  <a:gd name="T6" fmla="*/ 0 w 99"/>
                  <a:gd name="T7" fmla="*/ 126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3">
                    <a:moveTo>
                      <a:pt x="0" y="126"/>
                    </a:moveTo>
                    <a:lnTo>
                      <a:pt x="33" y="133"/>
                    </a:lnTo>
                    <a:lnTo>
                      <a:pt x="99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909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06" name="Freeform 86"/>
              <p:cNvSpPr>
                <a:spLocks/>
              </p:cNvSpPr>
              <p:nvPr/>
            </p:nvSpPr>
            <p:spPr bwMode="auto">
              <a:xfrm>
                <a:off x="2966" y="1739"/>
                <a:ext cx="99" cy="133"/>
              </a:xfrm>
              <a:custGeom>
                <a:avLst/>
                <a:gdLst>
                  <a:gd name="T0" fmla="*/ 0 w 99"/>
                  <a:gd name="T1" fmla="*/ 126 h 133"/>
                  <a:gd name="T2" fmla="*/ 33 w 99"/>
                  <a:gd name="T3" fmla="*/ 133 h 133"/>
                  <a:gd name="T4" fmla="*/ 99 w 99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3">
                    <a:moveTo>
                      <a:pt x="0" y="126"/>
                    </a:moveTo>
                    <a:lnTo>
                      <a:pt x="33" y="133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07" name="Freeform 87"/>
              <p:cNvSpPr>
                <a:spLocks/>
              </p:cNvSpPr>
              <p:nvPr/>
            </p:nvSpPr>
            <p:spPr bwMode="auto">
              <a:xfrm>
                <a:off x="2456" y="1812"/>
                <a:ext cx="106" cy="53"/>
              </a:xfrm>
              <a:custGeom>
                <a:avLst/>
                <a:gdLst>
                  <a:gd name="T0" fmla="*/ 106 w 106"/>
                  <a:gd name="T1" fmla="*/ 26 h 53"/>
                  <a:gd name="T2" fmla="*/ 80 w 106"/>
                  <a:gd name="T3" fmla="*/ 0 h 53"/>
                  <a:gd name="T4" fmla="*/ 0 w 106"/>
                  <a:gd name="T5" fmla="*/ 53 h 53"/>
                  <a:gd name="T6" fmla="*/ 106 w 106"/>
                  <a:gd name="T7" fmla="*/ 2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53">
                    <a:moveTo>
                      <a:pt x="106" y="26"/>
                    </a:moveTo>
                    <a:lnTo>
                      <a:pt x="80" y="0"/>
                    </a:lnTo>
                    <a:lnTo>
                      <a:pt x="0" y="53"/>
                    </a:lnTo>
                    <a:lnTo>
                      <a:pt x="106" y="26"/>
                    </a:lnTo>
                    <a:close/>
                  </a:path>
                </a:pathLst>
              </a:custGeom>
              <a:solidFill>
                <a:srgbClr val="D0D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08" name="Freeform 88"/>
              <p:cNvSpPr>
                <a:spLocks/>
              </p:cNvSpPr>
              <p:nvPr/>
            </p:nvSpPr>
            <p:spPr bwMode="auto">
              <a:xfrm>
                <a:off x="2456" y="1812"/>
                <a:ext cx="106" cy="53"/>
              </a:xfrm>
              <a:custGeom>
                <a:avLst/>
                <a:gdLst>
                  <a:gd name="T0" fmla="*/ 106 w 106"/>
                  <a:gd name="T1" fmla="*/ 26 h 53"/>
                  <a:gd name="T2" fmla="*/ 80 w 106"/>
                  <a:gd name="T3" fmla="*/ 0 h 53"/>
                  <a:gd name="T4" fmla="*/ 0 w 106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53">
                    <a:moveTo>
                      <a:pt x="106" y="26"/>
                    </a:moveTo>
                    <a:lnTo>
                      <a:pt x="80" y="0"/>
                    </a:lnTo>
                    <a:lnTo>
                      <a:pt x="0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09" name="Freeform 89"/>
              <p:cNvSpPr>
                <a:spLocks/>
              </p:cNvSpPr>
              <p:nvPr/>
            </p:nvSpPr>
            <p:spPr bwMode="auto">
              <a:xfrm>
                <a:off x="2430" y="1812"/>
                <a:ext cx="106" cy="53"/>
              </a:xfrm>
              <a:custGeom>
                <a:avLst/>
                <a:gdLst>
                  <a:gd name="T0" fmla="*/ 0 w 106"/>
                  <a:gd name="T1" fmla="*/ 20 h 53"/>
                  <a:gd name="T2" fmla="*/ 26 w 106"/>
                  <a:gd name="T3" fmla="*/ 53 h 53"/>
                  <a:gd name="T4" fmla="*/ 106 w 106"/>
                  <a:gd name="T5" fmla="*/ 0 h 53"/>
                  <a:gd name="T6" fmla="*/ 0 w 106"/>
                  <a:gd name="T7" fmla="*/ 2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53">
                    <a:moveTo>
                      <a:pt x="0" y="20"/>
                    </a:moveTo>
                    <a:lnTo>
                      <a:pt x="26" y="53"/>
                    </a:lnTo>
                    <a:lnTo>
                      <a:pt x="106" y="0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D0D4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10" name="Freeform 90"/>
              <p:cNvSpPr>
                <a:spLocks/>
              </p:cNvSpPr>
              <p:nvPr/>
            </p:nvSpPr>
            <p:spPr bwMode="auto">
              <a:xfrm>
                <a:off x="2430" y="1812"/>
                <a:ext cx="106" cy="53"/>
              </a:xfrm>
              <a:custGeom>
                <a:avLst/>
                <a:gdLst>
                  <a:gd name="T0" fmla="*/ 0 w 106"/>
                  <a:gd name="T1" fmla="*/ 20 h 53"/>
                  <a:gd name="T2" fmla="*/ 26 w 106"/>
                  <a:gd name="T3" fmla="*/ 53 h 53"/>
                  <a:gd name="T4" fmla="*/ 106 w 106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53">
                    <a:moveTo>
                      <a:pt x="0" y="20"/>
                    </a:moveTo>
                    <a:lnTo>
                      <a:pt x="26" y="53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11" name="Freeform 91"/>
              <p:cNvSpPr>
                <a:spLocks/>
              </p:cNvSpPr>
              <p:nvPr/>
            </p:nvSpPr>
            <p:spPr bwMode="auto">
              <a:xfrm>
                <a:off x="2483" y="1838"/>
                <a:ext cx="112" cy="60"/>
              </a:xfrm>
              <a:custGeom>
                <a:avLst/>
                <a:gdLst>
                  <a:gd name="T0" fmla="*/ 112 w 112"/>
                  <a:gd name="T1" fmla="*/ 20 h 60"/>
                  <a:gd name="T2" fmla="*/ 79 w 112"/>
                  <a:gd name="T3" fmla="*/ 0 h 60"/>
                  <a:gd name="T4" fmla="*/ 0 w 112"/>
                  <a:gd name="T5" fmla="*/ 60 h 60"/>
                  <a:gd name="T6" fmla="*/ 112 w 112"/>
                  <a:gd name="T7" fmla="*/ 2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60">
                    <a:moveTo>
                      <a:pt x="112" y="20"/>
                    </a:moveTo>
                    <a:lnTo>
                      <a:pt x="79" y="0"/>
                    </a:lnTo>
                    <a:lnTo>
                      <a:pt x="0" y="60"/>
                    </a:lnTo>
                    <a:lnTo>
                      <a:pt x="112" y="20"/>
                    </a:lnTo>
                    <a:close/>
                  </a:path>
                </a:pathLst>
              </a:custGeom>
              <a:solidFill>
                <a:srgbClr val="C8D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12" name="Freeform 92"/>
              <p:cNvSpPr>
                <a:spLocks/>
              </p:cNvSpPr>
              <p:nvPr/>
            </p:nvSpPr>
            <p:spPr bwMode="auto">
              <a:xfrm>
                <a:off x="2483" y="1838"/>
                <a:ext cx="112" cy="60"/>
              </a:xfrm>
              <a:custGeom>
                <a:avLst/>
                <a:gdLst>
                  <a:gd name="T0" fmla="*/ 112 w 112"/>
                  <a:gd name="T1" fmla="*/ 20 h 60"/>
                  <a:gd name="T2" fmla="*/ 79 w 112"/>
                  <a:gd name="T3" fmla="*/ 0 h 60"/>
                  <a:gd name="T4" fmla="*/ 0 w 112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60">
                    <a:moveTo>
                      <a:pt x="112" y="20"/>
                    </a:moveTo>
                    <a:lnTo>
                      <a:pt x="79" y="0"/>
                    </a:lnTo>
                    <a:lnTo>
                      <a:pt x="0" y="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13" name="Freeform 93"/>
              <p:cNvSpPr>
                <a:spLocks/>
              </p:cNvSpPr>
              <p:nvPr/>
            </p:nvSpPr>
            <p:spPr bwMode="auto">
              <a:xfrm>
                <a:off x="2456" y="1838"/>
                <a:ext cx="106" cy="60"/>
              </a:xfrm>
              <a:custGeom>
                <a:avLst/>
                <a:gdLst>
                  <a:gd name="T0" fmla="*/ 0 w 106"/>
                  <a:gd name="T1" fmla="*/ 27 h 60"/>
                  <a:gd name="T2" fmla="*/ 27 w 106"/>
                  <a:gd name="T3" fmla="*/ 60 h 60"/>
                  <a:gd name="T4" fmla="*/ 106 w 106"/>
                  <a:gd name="T5" fmla="*/ 0 h 60"/>
                  <a:gd name="T6" fmla="*/ 0 w 106"/>
                  <a:gd name="T7" fmla="*/ 2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60">
                    <a:moveTo>
                      <a:pt x="0" y="27"/>
                    </a:moveTo>
                    <a:lnTo>
                      <a:pt x="27" y="60"/>
                    </a:lnTo>
                    <a:lnTo>
                      <a:pt x="106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D0D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14" name="Freeform 94"/>
              <p:cNvSpPr>
                <a:spLocks/>
              </p:cNvSpPr>
              <p:nvPr/>
            </p:nvSpPr>
            <p:spPr bwMode="auto">
              <a:xfrm>
                <a:off x="2456" y="1838"/>
                <a:ext cx="106" cy="60"/>
              </a:xfrm>
              <a:custGeom>
                <a:avLst/>
                <a:gdLst>
                  <a:gd name="T0" fmla="*/ 0 w 106"/>
                  <a:gd name="T1" fmla="*/ 27 h 60"/>
                  <a:gd name="T2" fmla="*/ 27 w 106"/>
                  <a:gd name="T3" fmla="*/ 60 h 60"/>
                  <a:gd name="T4" fmla="*/ 106 w 106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60">
                    <a:moveTo>
                      <a:pt x="0" y="27"/>
                    </a:moveTo>
                    <a:lnTo>
                      <a:pt x="27" y="60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15" name="Freeform 95"/>
              <p:cNvSpPr>
                <a:spLocks/>
              </p:cNvSpPr>
              <p:nvPr/>
            </p:nvSpPr>
            <p:spPr bwMode="auto">
              <a:xfrm>
                <a:off x="3151" y="1314"/>
                <a:ext cx="47" cy="139"/>
              </a:xfrm>
              <a:custGeom>
                <a:avLst/>
                <a:gdLst>
                  <a:gd name="T0" fmla="*/ 47 w 47"/>
                  <a:gd name="T1" fmla="*/ 19 h 139"/>
                  <a:gd name="T2" fmla="*/ 20 w 47"/>
                  <a:gd name="T3" fmla="*/ 0 h 139"/>
                  <a:gd name="T4" fmla="*/ 0 w 47"/>
                  <a:gd name="T5" fmla="*/ 139 h 139"/>
                  <a:gd name="T6" fmla="*/ 47 w 47"/>
                  <a:gd name="T7" fmla="*/ 1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39">
                    <a:moveTo>
                      <a:pt x="47" y="19"/>
                    </a:moveTo>
                    <a:lnTo>
                      <a:pt x="20" y="0"/>
                    </a:lnTo>
                    <a:lnTo>
                      <a:pt x="0" y="139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704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16" name="Freeform 96"/>
              <p:cNvSpPr>
                <a:spLocks/>
              </p:cNvSpPr>
              <p:nvPr/>
            </p:nvSpPr>
            <p:spPr bwMode="auto">
              <a:xfrm>
                <a:off x="3151" y="1314"/>
                <a:ext cx="47" cy="139"/>
              </a:xfrm>
              <a:custGeom>
                <a:avLst/>
                <a:gdLst>
                  <a:gd name="T0" fmla="*/ 47 w 47"/>
                  <a:gd name="T1" fmla="*/ 19 h 139"/>
                  <a:gd name="T2" fmla="*/ 20 w 47"/>
                  <a:gd name="T3" fmla="*/ 0 h 139"/>
                  <a:gd name="T4" fmla="*/ 0 w 47"/>
                  <a:gd name="T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39">
                    <a:moveTo>
                      <a:pt x="47" y="19"/>
                    </a:moveTo>
                    <a:lnTo>
                      <a:pt x="20" y="0"/>
                    </a:lnTo>
                    <a:lnTo>
                      <a:pt x="0" y="1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17" name="Freeform 97"/>
              <p:cNvSpPr>
                <a:spLocks/>
              </p:cNvSpPr>
              <p:nvPr/>
            </p:nvSpPr>
            <p:spPr bwMode="auto">
              <a:xfrm>
                <a:off x="3151" y="1333"/>
                <a:ext cx="47" cy="133"/>
              </a:xfrm>
              <a:custGeom>
                <a:avLst/>
                <a:gdLst>
                  <a:gd name="T0" fmla="*/ 0 w 47"/>
                  <a:gd name="T1" fmla="*/ 120 h 133"/>
                  <a:gd name="T2" fmla="*/ 33 w 47"/>
                  <a:gd name="T3" fmla="*/ 133 h 133"/>
                  <a:gd name="T4" fmla="*/ 47 w 47"/>
                  <a:gd name="T5" fmla="*/ 0 h 133"/>
                  <a:gd name="T6" fmla="*/ 0 w 47"/>
                  <a:gd name="T7" fmla="*/ 12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33">
                    <a:moveTo>
                      <a:pt x="0" y="120"/>
                    </a:moveTo>
                    <a:lnTo>
                      <a:pt x="33" y="133"/>
                    </a:lnTo>
                    <a:lnTo>
                      <a:pt x="47" y="0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04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18" name="Freeform 98"/>
              <p:cNvSpPr>
                <a:spLocks/>
              </p:cNvSpPr>
              <p:nvPr/>
            </p:nvSpPr>
            <p:spPr bwMode="auto">
              <a:xfrm>
                <a:off x="3151" y="1333"/>
                <a:ext cx="47" cy="133"/>
              </a:xfrm>
              <a:custGeom>
                <a:avLst/>
                <a:gdLst>
                  <a:gd name="T0" fmla="*/ 0 w 47"/>
                  <a:gd name="T1" fmla="*/ 120 h 133"/>
                  <a:gd name="T2" fmla="*/ 33 w 47"/>
                  <a:gd name="T3" fmla="*/ 133 h 133"/>
                  <a:gd name="T4" fmla="*/ 47 w 47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33">
                    <a:moveTo>
                      <a:pt x="0" y="120"/>
                    </a:moveTo>
                    <a:lnTo>
                      <a:pt x="33" y="133"/>
                    </a:lnTo>
                    <a:lnTo>
                      <a:pt x="4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19" name="Freeform 99"/>
              <p:cNvSpPr>
                <a:spLocks/>
              </p:cNvSpPr>
              <p:nvPr/>
            </p:nvSpPr>
            <p:spPr bwMode="auto">
              <a:xfrm>
                <a:off x="2516" y="1858"/>
                <a:ext cx="112" cy="67"/>
              </a:xfrm>
              <a:custGeom>
                <a:avLst/>
                <a:gdLst>
                  <a:gd name="T0" fmla="*/ 112 w 112"/>
                  <a:gd name="T1" fmla="*/ 20 h 67"/>
                  <a:gd name="T2" fmla="*/ 79 w 112"/>
                  <a:gd name="T3" fmla="*/ 0 h 67"/>
                  <a:gd name="T4" fmla="*/ 0 w 112"/>
                  <a:gd name="T5" fmla="*/ 67 h 67"/>
                  <a:gd name="T6" fmla="*/ 112 w 112"/>
                  <a:gd name="T7" fmla="*/ 2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67">
                    <a:moveTo>
                      <a:pt x="112" y="20"/>
                    </a:moveTo>
                    <a:lnTo>
                      <a:pt x="79" y="0"/>
                    </a:lnTo>
                    <a:lnTo>
                      <a:pt x="0" y="67"/>
                    </a:lnTo>
                    <a:lnTo>
                      <a:pt x="112" y="20"/>
                    </a:lnTo>
                    <a:close/>
                  </a:path>
                </a:pathLst>
              </a:custGeom>
              <a:solidFill>
                <a:srgbClr val="C8D4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20" name="Freeform 100"/>
              <p:cNvSpPr>
                <a:spLocks/>
              </p:cNvSpPr>
              <p:nvPr/>
            </p:nvSpPr>
            <p:spPr bwMode="auto">
              <a:xfrm>
                <a:off x="2516" y="1858"/>
                <a:ext cx="112" cy="67"/>
              </a:xfrm>
              <a:custGeom>
                <a:avLst/>
                <a:gdLst>
                  <a:gd name="T0" fmla="*/ 112 w 112"/>
                  <a:gd name="T1" fmla="*/ 20 h 67"/>
                  <a:gd name="T2" fmla="*/ 79 w 112"/>
                  <a:gd name="T3" fmla="*/ 0 h 67"/>
                  <a:gd name="T4" fmla="*/ 0 w 112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67">
                    <a:moveTo>
                      <a:pt x="112" y="20"/>
                    </a:moveTo>
                    <a:lnTo>
                      <a:pt x="79" y="0"/>
                    </a:lnTo>
                    <a:lnTo>
                      <a:pt x="0" y="6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21" name="Freeform 101"/>
              <p:cNvSpPr>
                <a:spLocks/>
              </p:cNvSpPr>
              <p:nvPr/>
            </p:nvSpPr>
            <p:spPr bwMode="auto">
              <a:xfrm>
                <a:off x="2483" y="1858"/>
                <a:ext cx="112" cy="67"/>
              </a:xfrm>
              <a:custGeom>
                <a:avLst/>
                <a:gdLst>
                  <a:gd name="T0" fmla="*/ 0 w 112"/>
                  <a:gd name="T1" fmla="*/ 40 h 67"/>
                  <a:gd name="T2" fmla="*/ 33 w 112"/>
                  <a:gd name="T3" fmla="*/ 67 h 67"/>
                  <a:gd name="T4" fmla="*/ 112 w 112"/>
                  <a:gd name="T5" fmla="*/ 0 h 67"/>
                  <a:gd name="T6" fmla="*/ 0 w 112"/>
                  <a:gd name="T7" fmla="*/ 4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67">
                    <a:moveTo>
                      <a:pt x="0" y="40"/>
                    </a:moveTo>
                    <a:lnTo>
                      <a:pt x="33" y="67"/>
                    </a:lnTo>
                    <a:lnTo>
                      <a:pt x="112" y="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C8D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22" name="Freeform 102"/>
              <p:cNvSpPr>
                <a:spLocks/>
              </p:cNvSpPr>
              <p:nvPr/>
            </p:nvSpPr>
            <p:spPr bwMode="auto">
              <a:xfrm>
                <a:off x="2483" y="1858"/>
                <a:ext cx="112" cy="67"/>
              </a:xfrm>
              <a:custGeom>
                <a:avLst/>
                <a:gdLst>
                  <a:gd name="T0" fmla="*/ 0 w 112"/>
                  <a:gd name="T1" fmla="*/ 40 h 67"/>
                  <a:gd name="T2" fmla="*/ 33 w 112"/>
                  <a:gd name="T3" fmla="*/ 67 h 67"/>
                  <a:gd name="T4" fmla="*/ 112 w 112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67">
                    <a:moveTo>
                      <a:pt x="0" y="40"/>
                    </a:moveTo>
                    <a:lnTo>
                      <a:pt x="33" y="67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23" name="Freeform 103"/>
              <p:cNvSpPr>
                <a:spLocks/>
              </p:cNvSpPr>
              <p:nvPr/>
            </p:nvSpPr>
            <p:spPr bwMode="auto">
              <a:xfrm>
                <a:off x="3078" y="1141"/>
                <a:ext cx="34" cy="126"/>
              </a:xfrm>
              <a:custGeom>
                <a:avLst/>
                <a:gdLst>
                  <a:gd name="T0" fmla="*/ 34 w 34"/>
                  <a:gd name="T1" fmla="*/ 13 h 126"/>
                  <a:gd name="T2" fmla="*/ 0 w 34"/>
                  <a:gd name="T3" fmla="*/ 0 h 126"/>
                  <a:gd name="T4" fmla="*/ 7 w 34"/>
                  <a:gd name="T5" fmla="*/ 126 h 126"/>
                  <a:gd name="T6" fmla="*/ 34 w 34"/>
                  <a:gd name="T7" fmla="*/ 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126">
                    <a:moveTo>
                      <a:pt x="34" y="13"/>
                    </a:moveTo>
                    <a:lnTo>
                      <a:pt x="0" y="0"/>
                    </a:lnTo>
                    <a:lnTo>
                      <a:pt x="7" y="126"/>
                    </a:lnTo>
                    <a:lnTo>
                      <a:pt x="34" y="13"/>
                    </a:lnTo>
                    <a:close/>
                  </a:path>
                </a:pathLst>
              </a:custGeom>
              <a:solidFill>
                <a:srgbClr val="783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24" name="Freeform 104"/>
              <p:cNvSpPr>
                <a:spLocks/>
              </p:cNvSpPr>
              <p:nvPr/>
            </p:nvSpPr>
            <p:spPr bwMode="auto">
              <a:xfrm>
                <a:off x="3078" y="1141"/>
                <a:ext cx="34" cy="126"/>
              </a:xfrm>
              <a:custGeom>
                <a:avLst/>
                <a:gdLst>
                  <a:gd name="T0" fmla="*/ 34 w 34"/>
                  <a:gd name="T1" fmla="*/ 13 h 126"/>
                  <a:gd name="T2" fmla="*/ 0 w 34"/>
                  <a:gd name="T3" fmla="*/ 0 h 126"/>
                  <a:gd name="T4" fmla="*/ 7 w 34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126">
                    <a:moveTo>
                      <a:pt x="34" y="13"/>
                    </a:moveTo>
                    <a:lnTo>
                      <a:pt x="0" y="0"/>
                    </a:lnTo>
                    <a:lnTo>
                      <a:pt x="7" y="1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25" name="Freeform 105"/>
              <p:cNvSpPr>
                <a:spLocks/>
              </p:cNvSpPr>
              <p:nvPr/>
            </p:nvSpPr>
            <p:spPr bwMode="auto">
              <a:xfrm>
                <a:off x="3085" y="1154"/>
                <a:ext cx="27" cy="126"/>
              </a:xfrm>
              <a:custGeom>
                <a:avLst/>
                <a:gdLst>
                  <a:gd name="T0" fmla="*/ 0 w 27"/>
                  <a:gd name="T1" fmla="*/ 113 h 126"/>
                  <a:gd name="T2" fmla="*/ 27 w 27"/>
                  <a:gd name="T3" fmla="*/ 126 h 126"/>
                  <a:gd name="T4" fmla="*/ 27 w 27"/>
                  <a:gd name="T5" fmla="*/ 0 h 126"/>
                  <a:gd name="T6" fmla="*/ 0 w 27"/>
                  <a:gd name="T7" fmla="*/ 1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26">
                    <a:moveTo>
                      <a:pt x="0" y="113"/>
                    </a:moveTo>
                    <a:lnTo>
                      <a:pt x="27" y="126"/>
                    </a:lnTo>
                    <a:lnTo>
                      <a:pt x="27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783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26" name="Freeform 106"/>
              <p:cNvSpPr>
                <a:spLocks/>
              </p:cNvSpPr>
              <p:nvPr/>
            </p:nvSpPr>
            <p:spPr bwMode="auto">
              <a:xfrm>
                <a:off x="3085" y="1154"/>
                <a:ext cx="27" cy="126"/>
              </a:xfrm>
              <a:custGeom>
                <a:avLst/>
                <a:gdLst>
                  <a:gd name="T0" fmla="*/ 0 w 27"/>
                  <a:gd name="T1" fmla="*/ 113 h 126"/>
                  <a:gd name="T2" fmla="*/ 27 w 27"/>
                  <a:gd name="T3" fmla="*/ 126 h 126"/>
                  <a:gd name="T4" fmla="*/ 27 w 27"/>
                  <a:gd name="T5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26">
                    <a:moveTo>
                      <a:pt x="0" y="113"/>
                    </a:moveTo>
                    <a:lnTo>
                      <a:pt x="27" y="126"/>
                    </a:lnTo>
                    <a:lnTo>
                      <a:pt x="2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27" name="Freeform 107"/>
              <p:cNvSpPr>
                <a:spLocks/>
              </p:cNvSpPr>
              <p:nvPr/>
            </p:nvSpPr>
            <p:spPr bwMode="auto">
              <a:xfrm>
                <a:off x="3145" y="1466"/>
                <a:ext cx="66" cy="140"/>
              </a:xfrm>
              <a:custGeom>
                <a:avLst/>
                <a:gdLst>
                  <a:gd name="T0" fmla="*/ 66 w 66"/>
                  <a:gd name="T1" fmla="*/ 14 h 140"/>
                  <a:gd name="T2" fmla="*/ 39 w 66"/>
                  <a:gd name="T3" fmla="*/ 0 h 140"/>
                  <a:gd name="T4" fmla="*/ 0 w 66"/>
                  <a:gd name="T5" fmla="*/ 140 h 140"/>
                  <a:gd name="T6" fmla="*/ 66 w 66"/>
                  <a:gd name="T7" fmla="*/ 14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40">
                    <a:moveTo>
                      <a:pt x="66" y="14"/>
                    </a:moveTo>
                    <a:lnTo>
                      <a:pt x="39" y="0"/>
                    </a:lnTo>
                    <a:lnTo>
                      <a:pt x="0" y="140"/>
                    </a:lnTo>
                    <a:lnTo>
                      <a:pt x="66" y="14"/>
                    </a:lnTo>
                    <a:close/>
                  </a:path>
                </a:pathLst>
              </a:custGeom>
              <a:solidFill>
                <a:srgbClr val="706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28" name="Freeform 108"/>
              <p:cNvSpPr>
                <a:spLocks/>
              </p:cNvSpPr>
              <p:nvPr/>
            </p:nvSpPr>
            <p:spPr bwMode="auto">
              <a:xfrm>
                <a:off x="3145" y="1466"/>
                <a:ext cx="66" cy="140"/>
              </a:xfrm>
              <a:custGeom>
                <a:avLst/>
                <a:gdLst>
                  <a:gd name="T0" fmla="*/ 66 w 66"/>
                  <a:gd name="T1" fmla="*/ 14 h 140"/>
                  <a:gd name="T2" fmla="*/ 39 w 66"/>
                  <a:gd name="T3" fmla="*/ 0 h 140"/>
                  <a:gd name="T4" fmla="*/ 0 w 66"/>
                  <a:gd name="T5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40">
                    <a:moveTo>
                      <a:pt x="66" y="14"/>
                    </a:moveTo>
                    <a:lnTo>
                      <a:pt x="39" y="0"/>
                    </a:lnTo>
                    <a:lnTo>
                      <a:pt x="0" y="1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29" name="Freeform 109"/>
              <p:cNvSpPr>
                <a:spLocks/>
              </p:cNvSpPr>
              <p:nvPr/>
            </p:nvSpPr>
            <p:spPr bwMode="auto">
              <a:xfrm>
                <a:off x="3145" y="1480"/>
                <a:ext cx="66" cy="139"/>
              </a:xfrm>
              <a:custGeom>
                <a:avLst/>
                <a:gdLst>
                  <a:gd name="T0" fmla="*/ 0 w 66"/>
                  <a:gd name="T1" fmla="*/ 126 h 139"/>
                  <a:gd name="T2" fmla="*/ 26 w 66"/>
                  <a:gd name="T3" fmla="*/ 139 h 139"/>
                  <a:gd name="T4" fmla="*/ 66 w 66"/>
                  <a:gd name="T5" fmla="*/ 0 h 139"/>
                  <a:gd name="T6" fmla="*/ 0 w 66"/>
                  <a:gd name="T7" fmla="*/ 12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39">
                    <a:moveTo>
                      <a:pt x="0" y="126"/>
                    </a:moveTo>
                    <a:lnTo>
                      <a:pt x="26" y="139"/>
                    </a:lnTo>
                    <a:lnTo>
                      <a:pt x="66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706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30" name="Freeform 110"/>
              <p:cNvSpPr>
                <a:spLocks/>
              </p:cNvSpPr>
              <p:nvPr/>
            </p:nvSpPr>
            <p:spPr bwMode="auto">
              <a:xfrm>
                <a:off x="3145" y="1480"/>
                <a:ext cx="66" cy="139"/>
              </a:xfrm>
              <a:custGeom>
                <a:avLst/>
                <a:gdLst>
                  <a:gd name="T0" fmla="*/ 0 w 66"/>
                  <a:gd name="T1" fmla="*/ 126 h 139"/>
                  <a:gd name="T2" fmla="*/ 26 w 66"/>
                  <a:gd name="T3" fmla="*/ 139 h 139"/>
                  <a:gd name="T4" fmla="*/ 66 w 66"/>
                  <a:gd name="T5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39">
                    <a:moveTo>
                      <a:pt x="0" y="126"/>
                    </a:moveTo>
                    <a:lnTo>
                      <a:pt x="26" y="139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31" name="Freeform 111"/>
              <p:cNvSpPr>
                <a:spLocks/>
              </p:cNvSpPr>
              <p:nvPr/>
            </p:nvSpPr>
            <p:spPr bwMode="auto">
              <a:xfrm>
                <a:off x="3098" y="1606"/>
                <a:ext cx="73" cy="139"/>
              </a:xfrm>
              <a:custGeom>
                <a:avLst/>
                <a:gdLst>
                  <a:gd name="T0" fmla="*/ 73 w 73"/>
                  <a:gd name="T1" fmla="*/ 13 h 139"/>
                  <a:gd name="T2" fmla="*/ 47 w 73"/>
                  <a:gd name="T3" fmla="*/ 0 h 139"/>
                  <a:gd name="T4" fmla="*/ 0 w 73"/>
                  <a:gd name="T5" fmla="*/ 139 h 139"/>
                  <a:gd name="T6" fmla="*/ 73 w 73"/>
                  <a:gd name="T7" fmla="*/ 13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39">
                    <a:moveTo>
                      <a:pt x="73" y="13"/>
                    </a:moveTo>
                    <a:lnTo>
                      <a:pt x="47" y="0"/>
                    </a:lnTo>
                    <a:lnTo>
                      <a:pt x="0" y="139"/>
                    </a:lnTo>
                    <a:lnTo>
                      <a:pt x="73" y="13"/>
                    </a:lnTo>
                    <a:close/>
                  </a:path>
                </a:pathLst>
              </a:custGeom>
              <a:solidFill>
                <a:srgbClr val="787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32" name="Freeform 112"/>
              <p:cNvSpPr>
                <a:spLocks/>
              </p:cNvSpPr>
              <p:nvPr/>
            </p:nvSpPr>
            <p:spPr bwMode="auto">
              <a:xfrm>
                <a:off x="3098" y="1606"/>
                <a:ext cx="73" cy="139"/>
              </a:xfrm>
              <a:custGeom>
                <a:avLst/>
                <a:gdLst>
                  <a:gd name="T0" fmla="*/ 73 w 73"/>
                  <a:gd name="T1" fmla="*/ 13 h 139"/>
                  <a:gd name="T2" fmla="*/ 47 w 73"/>
                  <a:gd name="T3" fmla="*/ 0 h 139"/>
                  <a:gd name="T4" fmla="*/ 0 w 73"/>
                  <a:gd name="T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39">
                    <a:moveTo>
                      <a:pt x="73" y="13"/>
                    </a:moveTo>
                    <a:lnTo>
                      <a:pt x="47" y="0"/>
                    </a:lnTo>
                    <a:lnTo>
                      <a:pt x="0" y="1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33" name="Freeform 113"/>
              <p:cNvSpPr>
                <a:spLocks/>
              </p:cNvSpPr>
              <p:nvPr/>
            </p:nvSpPr>
            <p:spPr bwMode="auto">
              <a:xfrm>
                <a:off x="2860" y="1858"/>
                <a:ext cx="106" cy="107"/>
              </a:xfrm>
              <a:custGeom>
                <a:avLst/>
                <a:gdLst>
                  <a:gd name="T0" fmla="*/ 106 w 106"/>
                  <a:gd name="T1" fmla="*/ 7 h 107"/>
                  <a:gd name="T2" fmla="*/ 79 w 106"/>
                  <a:gd name="T3" fmla="*/ 0 h 107"/>
                  <a:gd name="T4" fmla="*/ 0 w 106"/>
                  <a:gd name="T5" fmla="*/ 107 h 107"/>
                  <a:gd name="T6" fmla="*/ 106 w 106"/>
                  <a:gd name="T7" fmla="*/ 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107">
                    <a:moveTo>
                      <a:pt x="106" y="7"/>
                    </a:moveTo>
                    <a:lnTo>
                      <a:pt x="79" y="0"/>
                    </a:lnTo>
                    <a:lnTo>
                      <a:pt x="0" y="107"/>
                    </a:lnTo>
                    <a:lnTo>
                      <a:pt x="106" y="7"/>
                    </a:lnTo>
                    <a:close/>
                  </a:path>
                </a:pathLst>
              </a:custGeom>
              <a:solidFill>
                <a:srgbClr val="90A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34" name="Freeform 114"/>
              <p:cNvSpPr>
                <a:spLocks/>
              </p:cNvSpPr>
              <p:nvPr/>
            </p:nvSpPr>
            <p:spPr bwMode="auto">
              <a:xfrm>
                <a:off x="2860" y="1858"/>
                <a:ext cx="106" cy="107"/>
              </a:xfrm>
              <a:custGeom>
                <a:avLst/>
                <a:gdLst>
                  <a:gd name="T0" fmla="*/ 106 w 106"/>
                  <a:gd name="T1" fmla="*/ 7 h 107"/>
                  <a:gd name="T2" fmla="*/ 79 w 106"/>
                  <a:gd name="T3" fmla="*/ 0 h 107"/>
                  <a:gd name="T4" fmla="*/ 0 w 106"/>
                  <a:gd name="T5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107">
                    <a:moveTo>
                      <a:pt x="106" y="7"/>
                    </a:moveTo>
                    <a:lnTo>
                      <a:pt x="79" y="0"/>
                    </a:lnTo>
                    <a:lnTo>
                      <a:pt x="0" y="10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35" name="Freeform 115"/>
              <p:cNvSpPr>
                <a:spLocks/>
              </p:cNvSpPr>
              <p:nvPr/>
            </p:nvSpPr>
            <p:spPr bwMode="auto">
              <a:xfrm>
                <a:off x="2827" y="1858"/>
                <a:ext cx="112" cy="107"/>
              </a:xfrm>
              <a:custGeom>
                <a:avLst/>
                <a:gdLst>
                  <a:gd name="T0" fmla="*/ 0 w 112"/>
                  <a:gd name="T1" fmla="*/ 107 h 107"/>
                  <a:gd name="T2" fmla="*/ 33 w 112"/>
                  <a:gd name="T3" fmla="*/ 107 h 107"/>
                  <a:gd name="T4" fmla="*/ 112 w 112"/>
                  <a:gd name="T5" fmla="*/ 0 h 107"/>
                  <a:gd name="T6" fmla="*/ 0 w 112"/>
                  <a:gd name="T7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07">
                    <a:moveTo>
                      <a:pt x="0" y="107"/>
                    </a:moveTo>
                    <a:lnTo>
                      <a:pt x="33" y="107"/>
                    </a:lnTo>
                    <a:lnTo>
                      <a:pt x="112" y="0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98A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36" name="Freeform 116"/>
              <p:cNvSpPr>
                <a:spLocks/>
              </p:cNvSpPr>
              <p:nvPr/>
            </p:nvSpPr>
            <p:spPr bwMode="auto">
              <a:xfrm>
                <a:off x="2827" y="1858"/>
                <a:ext cx="112" cy="107"/>
              </a:xfrm>
              <a:custGeom>
                <a:avLst/>
                <a:gdLst>
                  <a:gd name="T0" fmla="*/ 0 w 112"/>
                  <a:gd name="T1" fmla="*/ 107 h 107"/>
                  <a:gd name="T2" fmla="*/ 33 w 112"/>
                  <a:gd name="T3" fmla="*/ 107 h 107"/>
                  <a:gd name="T4" fmla="*/ 112 w 112"/>
                  <a:gd name="T5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07">
                    <a:moveTo>
                      <a:pt x="0" y="107"/>
                    </a:moveTo>
                    <a:lnTo>
                      <a:pt x="33" y="107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37" name="Freeform 117"/>
              <p:cNvSpPr>
                <a:spLocks/>
              </p:cNvSpPr>
              <p:nvPr/>
            </p:nvSpPr>
            <p:spPr bwMode="auto">
              <a:xfrm>
                <a:off x="2628" y="1021"/>
                <a:ext cx="47" cy="87"/>
              </a:xfrm>
              <a:custGeom>
                <a:avLst/>
                <a:gdLst>
                  <a:gd name="T0" fmla="*/ 47 w 47"/>
                  <a:gd name="T1" fmla="*/ 0 h 87"/>
                  <a:gd name="T2" fmla="*/ 0 w 47"/>
                  <a:gd name="T3" fmla="*/ 13 h 87"/>
                  <a:gd name="T4" fmla="*/ 33 w 47"/>
                  <a:gd name="T5" fmla="*/ 87 h 87"/>
                  <a:gd name="T6" fmla="*/ 47 w 47"/>
                  <a:gd name="T7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87">
                    <a:moveTo>
                      <a:pt x="47" y="0"/>
                    </a:moveTo>
                    <a:lnTo>
                      <a:pt x="0" y="13"/>
                    </a:lnTo>
                    <a:lnTo>
                      <a:pt x="33" y="8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B860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38" name="Freeform 118"/>
              <p:cNvSpPr>
                <a:spLocks/>
              </p:cNvSpPr>
              <p:nvPr/>
            </p:nvSpPr>
            <p:spPr bwMode="auto">
              <a:xfrm>
                <a:off x="2628" y="1021"/>
                <a:ext cx="47" cy="87"/>
              </a:xfrm>
              <a:custGeom>
                <a:avLst/>
                <a:gdLst>
                  <a:gd name="T0" fmla="*/ 47 w 47"/>
                  <a:gd name="T1" fmla="*/ 0 h 87"/>
                  <a:gd name="T2" fmla="*/ 0 w 47"/>
                  <a:gd name="T3" fmla="*/ 13 h 87"/>
                  <a:gd name="T4" fmla="*/ 33 w 47"/>
                  <a:gd name="T5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87">
                    <a:moveTo>
                      <a:pt x="47" y="0"/>
                    </a:moveTo>
                    <a:lnTo>
                      <a:pt x="0" y="13"/>
                    </a:lnTo>
                    <a:lnTo>
                      <a:pt x="33" y="8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39" name="Freeform 119"/>
              <p:cNvSpPr>
                <a:spLocks/>
              </p:cNvSpPr>
              <p:nvPr/>
            </p:nvSpPr>
            <p:spPr bwMode="auto">
              <a:xfrm>
                <a:off x="2661" y="1021"/>
                <a:ext cx="47" cy="87"/>
              </a:xfrm>
              <a:custGeom>
                <a:avLst/>
                <a:gdLst>
                  <a:gd name="T0" fmla="*/ 0 w 47"/>
                  <a:gd name="T1" fmla="*/ 87 h 87"/>
                  <a:gd name="T2" fmla="*/ 47 w 47"/>
                  <a:gd name="T3" fmla="*/ 80 h 87"/>
                  <a:gd name="T4" fmla="*/ 14 w 47"/>
                  <a:gd name="T5" fmla="*/ 0 h 87"/>
                  <a:gd name="T6" fmla="*/ 0 w 47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87">
                    <a:moveTo>
                      <a:pt x="0" y="87"/>
                    </a:moveTo>
                    <a:lnTo>
                      <a:pt x="47" y="80"/>
                    </a:lnTo>
                    <a:lnTo>
                      <a:pt x="14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B860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40" name="Freeform 120"/>
              <p:cNvSpPr>
                <a:spLocks/>
              </p:cNvSpPr>
              <p:nvPr/>
            </p:nvSpPr>
            <p:spPr bwMode="auto">
              <a:xfrm>
                <a:off x="2661" y="1021"/>
                <a:ext cx="47" cy="87"/>
              </a:xfrm>
              <a:custGeom>
                <a:avLst/>
                <a:gdLst>
                  <a:gd name="T0" fmla="*/ 0 w 47"/>
                  <a:gd name="T1" fmla="*/ 87 h 87"/>
                  <a:gd name="T2" fmla="*/ 47 w 47"/>
                  <a:gd name="T3" fmla="*/ 80 h 87"/>
                  <a:gd name="T4" fmla="*/ 14 w 47"/>
                  <a:gd name="T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87">
                    <a:moveTo>
                      <a:pt x="0" y="87"/>
                    </a:moveTo>
                    <a:lnTo>
                      <a:pt x="47" y="80"/>
                    </a:lnTo>
                    <a:lnTo>
                      <a:pt x="14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41" name="Freeform 121"/>
              <p:cNvSpPr>
                <a:spLocks/>
              </p:cNvSpPr>
              <p:nvPr/>
            </p:nvSpPr>
            <p:spPr bwMode="auto">
              <a:xfrm>
                <a:off x="2615" y="1034"/>
                <a:ext cx="46" cy="87"/>
              </a:xfrm>
              <a:custGeom>
                <a:avLst/>
                <a:gdLst>
                  <a:gd name="T0" fmla="*/ 0 w 46"/>
                  <a:gd name="T1" fmla="*/ 87 h 87"/>
                  <a:gd name="T2" fmla="*/ 46 w 46"/>
                  <a:gd name="T3" fmla="*/ 74 h 87"/>
                  <a:gd name="T4" fmla="*/ 13 w 46"/>
                  <a:gd name="T5" fmla="*/ 0 h 87"/>
                  <a:gd name="T6" fmla="*/ 0 w 46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87">
                    <a:moveTo>
                      <a:pt x="0" y="87"/>
                    </a:moveTo>
                    <a:lnTo>
                      <a:pt x="46" y="74"/>
                    </a:lnTo>
                    <a:lnTo>
                      <a:pt x="13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C068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42" name="Freeform 122"/>
              <p:cNvSpPr>
                <a:spLocks/>
              </p:cNvSpPr>
              <p:nvPr/>
            </p:nvSpPr>
            <p:spPr bwMode="auto">
              <a:xfrm>
                <a:off x="2615" y="1034"/>
                <a:ext cx="46" cy="87"/>
              </a:xfrm>
              <a:custGeom>
                <a:avLst/>
                <a:gdLst>
                  <a:gd name="T0" fmla="*/ 0 w 46"/>
                  <a:gd name="T1" fmla="*/ 87 h 87"/>
                  <a:gd name="T2" fmla="*/ 46 w 46"/>
                  <a:gd name="T3" fmla="*/ 74 h 87"/>
                  <a:gd name="T4" fmla="*/ 13 w 46"/>
                  <a:gd name="T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87">
                    <a:moveTo>
                      <a:pt x="0" y="87"/>
                    </a:moveTo>
                    <a:lnTo>
                      <a:pt x="46" y="74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43" name="Freeform 123"/>
              <p:cNvSpPr>
                <a:spLocks/>
              </p:cNvSpPr>
              <p:nvPr/>
            </p:nvSpPr>
            <p:spPr bwMode="auto">
              <a:xfrm>
                <a:off x="2549" y="1878"/>
                <a:ext cx="112" cy="67"/>
              </a:xfrm>
              <a:custGeom>
                <a:avLst/>
                <a:gdLst>
                  <a:gd name="T0" fmla="*/ 112 w 112"/>
                  <a:gd name="T1" fmla="*/ 20 h 67"/>
                  <a:gd name="T2" fmla="*/ 79 w 112"/>
                  <a:gd name="T3" fmla="*/ 0 h 67"/>
                  <a:gd name="T4" fmla="*/ 0 w 112"/>
                  <a:gd name="T5" fmla="*/ 67 h 67"/>
                  <a:gd name="T6" fmla="*/ 112 w 112"/>
                  <a:gd name="T7" fmla="*/ 2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67">
                    <a:moveTo>
                      <a:pt x="112" y="20"/>
                    </a:moveTo>
                    <a:lnTo>
                      <a:pt x="79" y="0"/>
                    </a:lnTo>
                    <a:lnTo>
                      <a:pt x="0" y="67"/>
                    </a:lnTo>
                    <a:lnTo>
                      <a:pt x="112" y="20"/>
                    </a:lnTo>
                    <a:close/>
                  </a:path>
                </a:pathLst>
              </a:custGeom>
              <a:solidFill>
                <a:srgbClr val="C0D4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44" name="Freeform 124"/>
              <p:cNvSpPr>
                <a:spLocks/>
              </p:cNvSpPr>
              <p:nvPr/>
            </p:nvSpPr>
            <p:spPr bwMode="auto">
              <a:xfrm>
                <a:off x="2549" y="1878"/>
                <a:ext cx="112" cy="67"/>
              </a:xfrm>
              <a:custGeom>
                <a:avLst/>
                <a:gdLst>
                  <a:gd name="T0" fmla="*/ 112 w 112"/>
                  <a:gd name="T1" fmla="*/ 20 h 67"/>
                  <a:gd name="T2" fmla="*/ 79 w 112"/>
                  <a:gd name="T3" fmla="*/ 0 h 67"/>
                  <a:gd name="T4" fmla="*/ 0 w 112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67">
                    <a:moveTo>
                      <a:pt x="112" y="20"/>
                    </a:moveTo>
                    <a:lnTo>
                      <a:pt x="79" y="0"/>
                    </a:lnTo>
                    <a:lnTo>
                      <a:pt x="0" y="6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45" name="Freeform 125"/>
              <p:cNvSpPr>
                <a:spLocks/>
              </p:cNvSpPr>
              <p:nvPr/>
            </p:nvSpPr>
            <p:spPr bwMode="auto">
              <a:xfrm>
                <a:off x="2516" y="1878"/>
                <a:ext cx="112" cy="67"/>
              </a:xfrm>
              <a:custGeom>
                <a:avLst/>
                <a:gdLst>
                  <a:gd name="T0" fmla="*/ 0 w 112"/>
                  <a:gd name="T1" fmla="*/ 47 h 67"/>
                  <a:gd name="T2" fmla="*/ 33 w 112"/>
                  <a:gd name="T3" fmla="*/ 67 h 67"/>
                  <a:gd name="T4" fmla="*/ 112 w 112"/>
                  <a:gd name="T5" fmla="*/ 0 h 67"/>
                  <a:gd name="T6" fmla="*/ 0 w 112"/>
                  <a:gd name="T7" fmla="*/ 4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67">
                    <a:moveTo>
                      <a:pt x="0" y="47"/>
                    </a:moveTo>
                    <a:lnTo>
                      <a:pt x="33" y="67"/>
                    </a:lnTo>
                    <a:lnTo>
                      <a:pt x="112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C8D4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46" name="Freeform 126"/>
              <p:cNvSpPr>
                <a:spLocks/>
              </p:cNvSpPr>
              <p:nvPr/>
            </p:nvSpPr>
            <p:spPr bwMode="auto">
              <a:xfrm>
                <a:off x="2516" y="1878"/>
                <a:ext cx="112" cy="67"/>
              </a:xfrm>
              <a:custGeom>
                <a:avLst/>
                <a:gdLst>
                  <a:gd name="T0" fmla="*/ 0 w 112"/>
                  <a:gd name="T1" fmla="*/ 47 h 67"/>
                  <a:gd name="T2" fmla="*/ 33 w 112"/>
                  <a:gd name="T3" fmla="*/ 67 h 67"/>
                  <a:gd name="T4" fmla="*/ 112 w 112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67">
                    <a:moveTo>
                      <a:pt x="0" y="47"/>
                    </a:moveTo>
                    <a:lnTo>
                      <a:pt x="33" y="67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47" name="Freeform 127"/>
              <p:cNvSpPr>
                <a:spLocks/>
              </p:cNvSpPr>
              <p:nvPr/>
            </p:nvSpPr>
            <p:spPr bwMode="auto">
              <a:xfrm>
                <a:off x="2675" y="1008"/>
                <a:ext cx="39" cy="93"/>
              </a:xfrm>
              <a:custGeom>
                <a:avLst/>
                <a:gdLst>
                  <a:gd name="T0" fmla="*/ 39 w 39"/>
                  <a:gd name="T1" fmla="*/ 0 h 93"/>
                  <a:gd name="T2" fmla="*/ 0 w 39"/>
                  <a:gd name="T3" fmla="*/ 13 h 93"/>
                  <a:gd name="T4" fmla="*/ 33 w 39"/>
                  <a:gd name="T5" fmla="*/ 93 h 93"/>
                  <a:gd name="T6" fmla="*/ 39 w 39"/>
                  <a:gd name="T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93">
                    <a:moveTo>
                      <a:pt x="39" y="0"/>
                    </a:moveTo>
                    <a:lnTo>
                      <a:pt x="0" y="13"/>
                    </a:lnTo>
                    <a:lnTo>
                      <a:pt x="33" y="93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B058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48" name="Freeform 128"/>
              <p:cNvSpPr>
                <a:spLocks/>
              </p:cNvSpPr>
              <p:nvPr/>
            </p:nvSpPr>
            <p:spPr bwMode="auto">
              <a:xfrm>
                <a:off x="2675" y="1008"/>
                <a:ext cx="39" cy="93"/>
              </a:xfrm>
              <a:custGeom>
                <a:avLst/>
                <a:gdLst>
                  <a:gd name="T0" fmla="*/ 39 w 39"/>
                  <a:gd name="T1" fmla="*/ 0 h 93"/>
                  <a:gd name="T2" fmla="*/ 0 w 39"/>
                  <a:gd name="T3" fmla="*/ 13 h 93"/>
                  <a:gd name="T4" fmla="*/ 33 w 39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93">
                    <a:moveTo>
                      <a:pt x="39" y="0"/>
                    </a:moveTo>
                    <a:lnTo>
                      <a:pt x="0" y="13"/>
                    </a:lnTo>
                    <a:lnTo>
                      <a:pt x="33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49" name="Freeform 129"/>
              <p:cNvSpPr>
                <a:spLocks/>
              </p:cNvSpPr>
              <p:nvPr/>
            </p:nvSpPr>
            <p:spPr bwMode="auto">
              <a:xfrm>
                <a:off x="2708" y="1008"/>
                <a:ext cx="39" cy="93"/>
              </a:xfrm>
              <a:custGeom>
                <a:avLst/>
                <a:gdLst>
                  <a:gd name="T0" fmla="*/ 0 w 39"/>
                  <a:gd name="T1" fmla="*/ 93 h 93"/>
                  <a:gd name="T2" fmla="*/ 39 w 39"/>
                  <a:gd name="T3" fmla="*/ 86 h 93"/>
                  <a:gd name="T4" fmla="*/ 6 w 39"/>
                  <a:gd name="T5" fmla="*/ 0 h 93"/>
                  <a:gd name="T6" fmla="*/ 0 w 39"/>
                  <a:gd name="T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93">
                    <a:moveTo>
                      <a:pt x="0" y="93"/>
                    </a:moveTo>
                    <a:lnTo>
                      <a:pt x="39" y="86"/>
                    </a:lnTo>
                    <a:lnTo>
                      <a:pt x="6" y="0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058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50" name="Freeform 130"/>
              <p:cNvSpPr>
                <a:spLocks/>
              </p:cNvSpPr>
              <p:nvPr/>
            </p:nvSpPr>
            <p:spPr bwMode="auto">
              <a:xfrm>
                <a:off x="2708" y="1008"/>
                <a:ext cx="39" cy="93"/>
              </a:xfrm>
              <a:custGeom>
                <a:avLst/>
                <a:gdLst>
                  <a:gd name="T0" fmla="*/ 0 w 39"/>
                  <a:gd name="T1" fmla="*/ 93 h 93"/>
                  <a:gd name="T2" fmla="*/ 39 w 39"/>
                  <a:gd name="T3" fmla="*/ 86 h 93"/>
                  <a:gd name="T4" fmla="*/ 6 w 39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93">
                    <a:moveTo>
                      <a:pt x="0" y="93"/>
                    </a:moveTo>
                    <a:lnTo>
                      <a:pt x="39" y="86"/>
                    </a:lnTo>
                    <a:lnTo>
                      <a:pt x="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51" name="Freeform 131"/>
              <p:cNvSpPr>
                <a:spLocks/>
              </p:cNvSpPr>
              <p:nvPr/>
            </p:nvSpPr>
            <p:spPr bwMode="auto">
              <a:xfrm>
                <a:off x="2582" y="1034"/>
                <a:ext cx="46" cy="87"/>
              </a:xfrm>
              <a:custGeom>
                <a:avLst/>
                <a:gdLst>
                  <a:gd name="T0" fmla="*/ 46 w 46"/>
                  <a:gd name="T1" fmla="*/ 0 h 87"/>
                  <a:gd name="T2" fmla="*/ 0 w 46"/>
                  <a:gd name="T3" fmla="*/ 20 h 87"/>
                  <a:gd name="T4" fmla="*/ 33 w 46"/>
                  <a:gd name="T5" fmla="*/ 87 h 87"/>
                  <a:gd name="T6" fmla="*/ 46 w 46"/>
                  <a:gd name="T7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87">
                    <a:moveTo>
                      <a:pt x="46" y="0"/>
                    </a:moveTo>
                    <a:lnTo>
                      <a:pt x="0" y="20"/>
                    </a:lnTo>
                    <a:lnTo>
                      <a:pt x="33" y="87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C068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52" name="Freeform 132"/>
              <p:cNvSpPr>
                <a:spLocks/>
              </p:cNvSpPr>
              <p:nvPr/>
            </p:nvSpPr>
            <p:spPr bwMode="auto">
              <a:xfrm>
                <a:off x="2582" y="1034"/>
                <a:ext cx="46" cy="87"/>
              </a:xfrm>
              <a:custGeom>
                <a:avLst/>
                <a:gdLst>
                  <a:gd name="T0" fmla="*/ 46 w 46"/>
                  <a:gd name="T1" fmla="*/ 0 h 87"/>
                  <a:gd name="T2" fmla="*/ 0 w 46"/>
                  <a:gd name="T3" fmla="*/ 20 h 87"/>
                  <a:gd name="T4" fmla="*/ 33 w 46"/>
                  <a:gd name="T5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87">
                    <a:moveTo>
                      <a:pt x="46" y="0"/>
                    </a:moveTo>
                    <a:lnTo>
                      <a:pt x="0" y="20"/>
                    </a:lnTo>
                    <a:lnTo>
                      <a:pt x="33" y="8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53" name="Freeform 133"/>
              <p:cNvSpPr>
                <a:spLocks/>
              </p:cNvSpPr>
              <p:nvPr/>
            </p:nvSpPr>
            <p:spPr bwMode="auto">
              <a:xfrm>
                <a:off x="2714" y="1001"/>
                <a:ext cx="40" cy="93"/>
              </a:xfrm>
              <a:custGeom>
                <a:avLst/>
                <a:gdLst>
                  <a:gd name="T0" fmla="*/ 40 w 40"/>
                  <a:gd name="T1" fmla="*/ 0 h 93"/>
                  <a:gd name="T2" fmla="*/ 0 w 40"/>
                  <a:gd name="T3" fmla="*/ 7 h 93"/>
                  <a:gd name="T4" fmla="*/ 33 w 40"/>
                  <a:gd name="T5" fmla="*/ 93 h 93"/>
                  <a:gd name="T6" fmla="*/ 40 w 40"/>
                  <a:gd name="T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93">
                    <a:moveTo>
                      <a:pt x="40" y="0"/>
                    </a:moveTo>
                    <a:lnTo>
                      <a:pt x="0" y="7"/>
                    </a:lnTo>
                    <a:lnTo>
                      <a:pt x="33" y="9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A85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54" name="Freeform 134"/>
              <p:cNvSpPr>
                <a:spLocks/>
              </p:cNvSpPr>
              <p:nvPr/>
            </p:nvSpPr>
            <p:spPr bwMode="auto">
              <a:xfrm>
                <a:off x="2714" y="1001"/>
                <a:ext cx="40" cy="93"/>
              </a:xfrm>
              <a:custGeom>
                <a:avLst/>
                <a:gdLst>
                  <a:gd name="T0" fmla="*/ 40 w 40"/>
                  <a:gd name="T1" fmla="*/ 0 h 93"/>
                  <a:gd name="T2" fmla="*/ 0 w 40"/>
                  <a:gd name="T3" fmla="*/ 7 h 93"/>
                  <a:gd name="T4" fmla="*/ 33 w 40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93">
                    <a:moveTo>
                      <a:pt x="40" y="0"/>
                    </a:moveTo>
                    <a:lnTo>
                      <a:pt x="0" y="7"/>
                    </a:lnTo>
                    <a:lnTo>
                      <a:pt x="33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55" name="Freeform 135"/>
              <p:cNvSpPr>
                <a:spLocks/>
              </p:cNvSpPr>
              <p:nvPr/>
            </p:nvSpPr>
            <p:spPr bwMode="auto">
              <a:xfrm>
                <a:off x="2747" y="1001"/>
                <a:ext cx="47" cy="93"/>
              </a:xfrm>
              <a:custGeom>
                <a:avLst/>
                <a:gdLst>
                  <a:gd name="T0" fmla="*/ 0 w 47"/>
                  <a:gd name="T1" fmla="*/ 93 h 93"/>
                  <a:gd name="T2" fmla="*/ 47 w 47"/>
                  <a:gd name="T3" fmla="*/ 87 h 93"/>
                  <a:gd name="T4" fmla="*/ 7 w 47"/>
                  <a:gd name="T5" fmla="*/ 0 h 93"/>
                  <a:gd name="T6" fmla="*/ 0 w 47"/>
                  <a:gd name="T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93">
                    <a:moveTo>
                      <a:pt x="0" y="93"/>
                    </a:moveTo>
                    <a:lnTo>
                      <a:pt x="47" y="87"/>
                    </a:lnTo>
                    <a:lnTo>
                      <a:pt x="7" y="0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A85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56" name="Freeform 136"/>
              <p:cNvSpPr>
                <a:spLocks/>
              </p:cNvSpPr>
              <p:nvPr/>
            </p:nvSpPr>
            <p:spPr bwMode="auto">
              <a:xfrm>
                <a:off x="2747" y="1001"/>
                <a:ext cx="47" cy="93"/>
              </a:xfrm>
              <a:custGeom>
                <a:avLst/>
                <a:gdLst>
                  <a:gd name="T0" fmla="*/ 0 w 47"/>
                  <a:gd name="T1" fmla="*/ 93 h 93"/>
                  <a:gd name="T2" fmla="*/ 47 w 47"/>
                  <a:gd name="T3" fmla="*/ 87 h 93"/>
                  <a:gd name="T4" fmla="*/ 7 w 47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93">
                    <a:moveTo>
                      <a:pt x="0" y="93"/>
                    </a:moveTo>
                    <a:lnTo>
                      <a:pt x="47" y="87"/>
                    </a:ln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57" name="Freeform 137"/>
              <p:cNvSpPr>
                <a:spLocks/>
              </p:cNvSpPr>
              <p:nvPr/>
            </p:nvSpPr>
            <p:spPr bwMode="auto">
              <a:xfrm>
                <a:off x="2754" y="995"/>
                <a:ext cx="40" cy="93"/>
              </a:xfrm>
              <a:custGeom>
                <a:avLst/>
                <a:gdLst>
                  <a:gd name="T0" fmla="*/ 40 w 40"/>
                  <a:gd name="T1" fmla="*/ 0 h 93"/>
                  <a:gd name="T2" fmla="*/ 0 w 40"/>
                  <a:gd name="T3" fmla="*/ 6 h 93"/>
                  <a:gd name="T4" fmla="*/ 40 w 40"/>
                  <a:gd name="T5" fmla="*/ 93 h 93"/>
                  <a:gd name="T6" fmla="*/ 40 w 40"/>
                  <a:gd name="T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93">
                    <a:moveTo>
                      <a:pt x="40" y="0"/>
                    </a:moveTo>
                    <a:lnTo>
                      <a:pt x="0" y="6"/>
                    </a:lnTo>
                    <a:lnTo>
                      <a:pt x="40" y="9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A048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58" name="Freeform 138"/>
              <p:cNvSpPr>
                <a:spLocks/>
              </p:cNvSpPr>
              <p:nvPr/>
            </p:nvSpPr>
            <p:spPr bwMode="auto">
              <a:xfrm>
                <a:off x="2754" y="995"/>
                <a:ext cx="40" cy="93"/>
              </a:xfrm>
              <a:custGeom>
                <a:avLst/>
                <a:gdLst>
                  <a:gd name="T0" fmla="*/ 40 w 40"/>
                  <a:gd name="T1" fmla="*/ 0 h 93"/>
                  <a:gd name="T2" fmla="*/ 0 w 40"/>
                  <a:gd name="T3" fmla="*/ 6 h 93"/>
                  <a:gd name="T4" fmla="*/ 40 w 40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93">
                    <a:moveTo>
                      <a:pt x="40" y="0"/>
                    </a:moveTo>
                    <a:lnTo>
                      <a:pt x="0" y="6"/>
                    </a:lnTo>
                    <a:lnTo>
                      <a:pt x="40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59" name="Freeform 139"/>
              <p:cNvSpPr>
                <a:spLocks/>
              </p:cNvSpPr>
              <p:nvPr/>
            </p:nvSpPr>
            <p:spPr bwMode="auto">
              <a:xfrm>
                <a:off x="2794" y="995"/>
                <a:ext cx="39" cy="93"/>
              </a:xfrm>
              <a:custGeom>
                <a:avLst/>
                <a:gdLst>
                  <a:gd name="T0" fmla="*/ 0 w 39"/>
                  <a:gd name="T1" fmla="*/ 93 h 93"/>
                  <a:gd name="T2" fmla="*/ 39 w 39"/>
                  <a:gd name="T3" fmla="*/ 93 h 93"/>
                  <a:gd name="T4" fmla="*/ 0 w 39"/>
                  <a:gd name="T5" fmla="*/ 0 h 93"/>
                  <a:gd name="T6" fmla="*/ 0 w 39"/>
                  <a:gd name="T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93">
                    <a:moveTo>
                      <a:pt x="0" y="93"/>
                    </a:moveTo>
                    <a:lnTo>
                      <a:pt x="39" y="93"/>
                    </a:lnTo>
                    <a:lnTo>
                      <a:pt x="0" y="0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A048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60" name="Freeform 140"/>
              <p:cNvSpPr>
                <a:spLocks/>
              </p:cNvSpPr>
              <p:nvPr/>
            </p:nvSpPr>
            <p:spPr bwMode="auto">
              <a:xfrm>
                <a:off x="2794" y="995"/>
                <a:ext cx="39" cy="93"/>
              </a:xfrm>
              <a:custGeom>
                <a:avLst/>
                <a:gdLst>
                  <a:gd name="T0" fmla="*/ 0 w 39"/>
                  <a:gd name="T1" fmla="*/ 93 h 93"/>
                  <a:gd name="T2" fmla="*/ 39 w 39"/>
                  <a:gd name="T3" fmla="*/ 93 h 93"/>
                  <a:gd name="T4" fmla="*/ 0 w 39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93">
                    <a:moveTo>
                      <a:pt x="0" y="93"/>
                    </a:moveTo>
                    <a:lnTo>
                      <a:pt x="39" y="9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61" name="Freeform 141"/>
              <p:cNvSpPr>
                <a:spLocks/>
              </p:cNvSpPr>
              <p:nvPr/>
            </p:nvSpPr>
            <p:spPr bwMode="auto">
              <a:xfrm>
                <a:off x="2575" y="1898"/>
                <a:ext cx="119" cy="67"/>
              </a:xfrm>
              <a:custGeom>
                <a:avLst/>
                <a:gdLst>
                  <a:gd name="T0" fmla="*/ 119 w 119"/>
                  <a:gd name="T1" fmla="*/ 20 h 67"/>
                  <a:gd name="T2" fmla="*/ 86 w 119"/>
                  <a:gd name="T3" fmla="*/ 0 h 67"/>
                  <a:gd name="T4" fmla="*/ 0 w 119"/>
                  <a:gd name="T5" fmla="*/ 67 h 67"/>
                  <a:gd name="T6" fmla="*/ 119 w 119"/>
                  <a:gd name="T7" fmla="*/ 2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9" h="67">
                    <a:moveTo>
                      <a:pt x="119" y="20"/>
                    </a:moveTo>
                    <a:lnTo>
                      <a:pt x="86" y="0"/>
                    </a:lnTo>
                    <a:lnTo>
                      <a:pt x="0" y="67"/>
                    </a:lnTo>
                    <a:lnTo>
                      <a:pt x="119" y="20"/>
                    </a:lnTo>
                    <a:close/>
                  </a:path>
                </a:pathLst>
              </a:custGeom>
              <a:solidFill>
                <a:srgbClr val="B8D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62" name="Freeform 142"/>
              <p:cNvSpPr>
                <a:spLocks/>
              </p:cNvSpPr>
              <p:nvPr/>
            </p:nvSpPr>
            <p:spPr bwMode="auto">
              <a:xfrm>
                <a:off x="2575" y="1898"/>
                <a:ext cx="119" cy="67"/>
              </a:xfrm>
              <a:custGeom>
                <a:avLst/>
                <a:gdLst>
                  <a:gd name="T0" fmla="*/ 119 w 119"/>
                  <a:gd name="T1" fmla="*/ 20 h 67"/>
                  <a:gd name="T2" fmla="*/ 86 w 119"/>
                  <a:gd name="T3" fmla="*/ 0 h 67"/>
                  <a:gd name="T4" fmla="*/ 0 w 119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67">
                    <a:moveTo>
                      <a:pt x="119" y="20"/>
                    </a:moveTo>
                    <a:lnTo>
                      <a:pt x="86" y="0"/>
                    </a:lnTo>
                    <a:lnTo>
                      <a:pt x="0" y="6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63" name="Freeform 143"/>
              <p:cNvSpPr>
                <a:spLocks/>
              </p:cNvSpPr>
              <p:nvPr/>
            </p:nvSpPr>
            <p:spPr bwMode="auto">
              <a:xfrm>
                <a:off x="2549" y="1898"/>
                <a:ext cx="112" cy="67"/>
              </a:xfrm>
              <a:custGeom>
                <a:avLst/>
                <a:gdLst>
                  <a:gd name="T0" fmla="*/ 0 w 112"/>
                  <a:gd name="T1" fmla="*/ 47 h 67"/>
                  <a:gd name="T2" fmla="*/ 26 w 112"/>
                  <a:gd name="T3" fmla="*/ 67 h 67"/>
                  <a:gd name="T4" fmla="*/ 112 w 112"/>
                  <a:gd name="T5" fmla="*/ 0 h 67"/>
                  <a:gd name="T6" fmla="*/ 0 w 112"/>
                  <a:gd name="T7" fmla="*/ 4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67">
                    <a:moveTo>
                      <a:pt x="0" y="47"/>
                    </a:moveTo>
                    <a:lnTo>
                      <a:pt x="26" y="67"/>
                    </a:lnTo>
                    <a:lnTo>
                      <a:pt x="112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C0D4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64" name="Freeform 144"/>
              <p:cNvSpPr>
                <a:spLocks/>
              </p:cNvSpPr>
              <p:nvPr/>
            </p:nvSpPr>
            <p:spPr bwMode="auto">
              <a:xfrm>
                <a:off x="2549" y="1898"/>
                <a:ext cx="112" cy="67"/>
              </a:xfrm>
              <a:custGeom>
                <a:avLst/>
                <a:gdLst>
                  <a:gd name="T0" fmla="*/ 0 w 112"/>
                  <a:gd name="T1" fmla="*/ 47 h 67"/>
                  <a:gd name="T2" fmla="*/ 26 w 112"/>
                  <a:gd name="T3" fmla="*/ 67 h 67"/>
                  <a:gd name="T4" fmla="*/ 112 w 112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67">
                    <a:moveTo>
                      <a:pt x="0" y="47"/>
                    </a:moveTo>
                    <a:lnTo>
                      <a:pt x="26" y="67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65" name="Freeform 145"/>
              <p:cNvSpPr>
                <a:spLocks/>
              </p:cNvSpPr>
              <p:nvPr/>
            </p:nvSpPr>
            <p:spPr bwMode="auto">
              <a:xfrm>
                <a:off x="3098" y="1619"/>
                <a:ext cx="73" cy="133"/>
              </a:xfrm>
              <a:custGeom>
                <a:avLst/>
                <a:gdLst>
                  <a:gd name="T0" fmla="*/ 0 w 73"/>
                  <a:gd name="T1" fmla="*/ 126 h 133"/>
                  <a:gd name="T2" fmla="*/ 27 w 73"/>
                  <a:gd name="T3" fmla="*/ 133 h 133"/>
                  <a:gd name="T4" fmla="*/ 73 w 73"/>
                  <a:gd name="T5" fmla="*/ 0 h 133"/>
                  <a:gd name="T6" fmla="*/ 0 w 73"/>
                  <a:gd name="T7" fmla="*/ 126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33">
                    <a:moveTo>
                      <a:pt x="0" y="126"/>
                    </a:moveTo>
                    <a:lnTo>
                      <a:pt x="27" y="133"/>
                    </a:lnTo>
                    <a:lnTo>
                      <a:pt x="73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787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66" name="Freeform 146"/>
              <p:cNvSpPr>
                <a:spLocks/>
              </p:cNvSpPr>
              <p:nvPr/>
            </p:nvSpPr>
            <p:spPr bwMode="auto">
              <a:xfrm>
                <a:off x="3098" y="1619"/>
                <a:ext cx="73" cy="133"/>
              </a:xfrm>
              <a:custGeom>
                <a:avLst/>
                <a:gdLst>
                  <a:gd name="T0" fmla="*/ 0 w 73"/>
                  <a:gd name="T1" fmla="*/ 126 h 133"/>
                  <a:gd name="T2" fmla="*/ 27 w 73"/>
                  <a:gd name="T3" fmla="*/ 133 h 133"/>
                  <a:gd name="T4" fmla="*/ 73 w 73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33">
                    <a:moveTo>
                      <a:pt x="0" y="126"/>
                    </a:moveTo>
                    <a:lnTo>
                      <a:pt x="27" y="133"/>
                    </a:lnTo>
                    <a:lnTo>
                      <a:pt x="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67" name="Freeform 147"/>
              <p:cNvSpPr>
                <a:spLocks/>
              </p:cNvSpPr>
              <p:nvPr/>
            </p:nvSpPr>
            <p:spPr bwMode="auto">
              <a:xfrm>
                <a:off x="3032" y="1745"/>
                <a:ext cx="93" cy="127"/>
              </a:xfrm>
              <a:custGeom>
                <a:avLst/>
                <a:gdLst>
                  <a:gd name="T0" fmla="*/ 93 w 93"/>
                  <a:gd name="T1" fmla="*/ 7 h 127"/>
                  <a:gd name="T2" fmla="*/ 66 w 93"/>
                  <a:gd name="T3" fmla="*/ 0 h 127"/>
                  <a:gd name="T4" fmla="*/ 0 w 93"/>
                  <a:gd name="T5" fmla="*/ 127 h 127"/>
                  <a:gd name="T6" fmla="*/ 93 w 93"/>
                  <a:gd name="T7" fmla="*/ 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27">
                    <a:moveTo>
                      <a:pt x="93" y="7"/>
                    </a:moveTo>
                    <a:lnTo>
                      <a:pt x="66" y="0"/>
                    </a:lnTo>
                    <a:lnTo>
                      <a:pt x="0" y="127"/>
                    </a:lnTo>
                    <a:lnTo>
                      <a:pt x="93" y="7"/>
                    </a:lnTo>
                    <a:close/>
                  </a:path>
                </a:pathLst>
              </a:custGeom>
              <a:solidFill>
                <a:srgbClr val="788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68" name="Freeform 148"/>
              <p:cNvSpPr>
                <a:spLocks/>
              </p:cNvSpPr>
              <p:nvPr/>
            </p:nvSpPr>
            <p:spPr bwMode="auto">
              <a:xfrm>
                <a:off x="3032" y="1745"/>
                <a:ext cx="93" cy="127"/>
              </a:xfrm>
              <a:custGeom>
                <a:avLst/>
                <a:gdLst>
                  <a:gd name="T0" fmla="*/ 93 w 93"/>
                  <a:gd name="T1" fmla="*/ 7 h 127"/>
                  <a:gd name="T2" fmla="*/ 66 w 93"/>
                  <a:gd name="T3" fmla="*/ 0 h 127"/>
                  <a:gd name="T4" fmla="*/ 0 w 93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27">
                    <a:moveTo>
                      <a:pt x="93" y="7"/>
                    </a:moveTo>
                    <a:lnTo>
                      <a:pt x="66" y="0"/>
                    </a:lnTo>
                    <a:lnTo>
                      <a:pt x="0" y="1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69" name="Freeform 149"/>
              <p:cNvSpPr>
                <a:spLocks/>
              </p:cNvSpPr>
              <p:nvPr/>
            </p:nvSpPr>
            <p:spPr bwMode="auto">
              <a:xfrm>
                <a:off x="2999" y="1745"/>
                <a:ext cx="99" cy="127"/>
              </a:xfrm>
              <a:custGeom>
                <a:avLst/>
                <a:gdLst>
                  <a:gd name="T0" fmla="*/ 0 w 99"/>
                  <a:gd name="T1" fmla="*/ 127 h 127"/>
                  <a:gd name="T2" fmla="*/ 33 w 99"/>
                  <a:gd name="T3" fmla="*/ 127 h 127"/>
                  <a:gd name="T4" fmla="*/ 99 w 99"/>
                  <a:gd name="T5" fmla="*/ 0 h 127"/>
                  <a:gd name="T6" fmla="*/ 0 w 99"/>
                  <a:gd name="T7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27">
                    <a:moveTo>
                      <a:pt x="0" y="127"/>
                    </a:moveTo>
                    <a:lnTo>
                      <a:pt x="33" y="127"/>
                    </a:lnTo>
                    <a:lnTo>
                      <a:pt x="99" y="0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809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70" name="Freeform 150"/>
              <p:cNvSpPr>
                <a:spLocks/>
              </p:cNvSpPr>
              <p:nvPr/>
            </p:nvSpPr>
            <p:spPr bwMode="auto">
              <a:xfrm>
                <a:off x="2999" y="1745"/>
                <a:ext cx="99" cy="127"/>
              </a:xfrm>
              <a:custGeom>
                <a:avLst/>
                <a:gdLst>
                  <a:gd name="T0" fmla="*/ 0 w 99"/>
                  <a:gd name="T1" fmla="*/ 127 h 127"/>
                  <a:gd name="T2" fmla="*/ 33 w 99"/>
                  <a:gd name="T3" fmla="*/ 127 h 127"/>
                  <a:gd name="T4" fmla="*/ 99 w 99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27">
                    <a:moveTo>
                      <a:pt x="0" y="127"/>
                    </a:moveTo>
                    <a:lnTo>
                      <a:pt x="33" y="127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71" name="Freeform 151"/>
              <p:cNvSpPr>
                <a:spLocks/>
              </p:cNvSpPr>
              <p:nvPr/>
            </p:nvSpPr>
            <p:spPr bwMode="auto">
              <a:xfrm>
                <a:off x="3112" y="1154"/>
                <a:ext cx="33" cy="126"/>
              </a:xfrm>
              <a:custGeom>
                <a:avLst/>
                <a:gdLst>
                  <a:gd name="T0" fmla="*/ 33 w 33"/>
                  <a:gd name="T1" fmla="*/ 20 h 126"/>
                  <a:gd name="T2" fmla="*/ 0 w 33"/>
                  <a:gd name="T3" fmla="*/ 0 h 126"/>
                  <a:gd name="T4" fmla="*/ 0 w 33"/>
                  <a:gd name="T5" fmla="*/ 126 h 126"/>
                  <a:gd name="T6" fmla="*/ 33 w 33"/>
                  <a:gd name="T7" fmla="*/ 2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26">
                    <a:moveTo>
                      <a:pt x="33" y="20"/>
                    </a:moveTo>
                    <a:lnTo>
                      <a:pt x="0" y="0"/>
                    </a:lnTo>
                    <a:lnTo>
                      <a:pt x="0" y="126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7034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72" name="Freeform 152"/>
              <p:cNvSpPr>
                <a:spLocks/>
              </p:cNvSpPr>
              <p:nvPr/>
            </p:nvSpPr>
            <p:spPr bwMode="auto">
              <a:xfrm>
                <a:off x="3112" y="1154"/>
                <a:ext cx="33" cy="126"/>
              </a:xfrm>
              <a:custGeom>
                <a:avLst/>
                <a:gdLst>
                  <a:gd name="T0" fmla="*/ 33 w 33"/>
                  <a:gd name="T1" fmla="*/ 20 h 126"/>
                  <a:gd name="T2" fmla="*/ 0 w 33"/>
                  <a:gd name="T3" fmla="*/ 0 h 126"/>
                  <a:gd name="T4" fmla="*/ 0 w 33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6">
                    <a:moveTo>
                      <a:pt x="33" y="20"/>
                    </a:moveTo>
                    <a:lnTo>
                      <a:pt x="0" y="0"/>
                    </a:lnTo>
                    <a:lnTo>
                      <a:pt x="0" y="1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73" name="Freeform 153"/>
              <p:cNvSpPr>
                <a:spLocks/>
              </p:cNvSpPr>
              <p:nvPr/>
            </p:nvSpPr>
            <p:spPr bwMode="auto">
              <a:xfrm>
                <a:off x="3112" y="1174"/>
                <a:ext cx="33" cy="120"/>
              </a:xfrm>
              <a:custGeom>
                <a:avLst/>
                <a:gdLst>
                  <a:gd name="T0" fmla="*/ 0 w 33"/>
                  <a:gd name="T1" fmla="*/ 106 h 120"/>
                  <a:gd name="T2" fmla="*/ 33 w 33"/>
                  <a:gd name="T3" fmla="*/ 120 h 120"/>
                  <a:gd name="T4" fmla="*/ 33 w 33"/>
                  <a:gd name="T5" fmla="*/ 0 h 120"/>
                  <a:gd name="T6" fmla="*/ 0 w 33"/>
                  <a:gd name="T7" fmla="*/ 10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20">
                    <a:moveTo>
                      <a:pt x="0" y="106"/>
                    </a:moveTo>
                    <a:lnTo>
                      <a:pt x="33" y="120"/>
                    </a:lnTo>
                    <a:lnTo>
                      <a:pt x="33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7034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74" name="Freeform 154"/>
              <p:cNvSpPr>
                <a:spLocks/>
              </p:cNvSpPr>
              <p:nvPr/>
            </p:nvSpPr>
            <p:spPr bwMode="auto">
              <a:xfrm>
                <a:off x="3112" y="1174"/>
                <a:ext cx="33" cy="120"/>
              </a:xfrm>
              <a:custGeom>
                <a:avLst/>
                <a:gdLst>
                  <a:gd name="T0" fmla="*/ 0 w 33"/>
                  <a:gd name="T1" fmla="*/ 106 h 120"/>
                  <a:gd name="T2" fmla="*/ 33 w 33"/>
                  <a:gd name="T3" fmla="*/ 120 h 120"/>
                  <a:gd name="T4" fmla="*/ 33 w 33"/>
                  <a:gd name="T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0">
                    <a:moveTo>
                      <a:pt x="0" y="106"/>
                    </a:moveTo>
                    <a:lnTo>
                      <a:pt x="33" y="120"/>
                    </a:lnTo>
                    <a:lnTo>
                      <a:pt x="3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75" name="Freeform 155"/>
              <p:cNvSpPr>
                <a:spLocks/>
              </p:cNvSpPr>
              <p:nvPr/>
            </p:nvSpPr>
            <p:spPr bwMode="auto">
              <a:xfrm>
                <a:off x="2794" y="995"/>
                <a:ext cx="39" cy="93"/>
              </a:xfrm>
              <a:custGeom>
                <a:avLst/>
                <a:gdLst>
                  <a:gd name="T0" fmla="*/ 39 w 39"/>
                  <a:gd name="T1" fmla="*/ 0 h 93"/>
                  <a:gd name="T2" fmla="*/ 0 w 39"/>
                  <a:gd name="T3" fmla="*/ 0 h 93"/>
                  <a:gd name="T4" fmla="*/ 39 w 39"/>
                  <a:gd name="T5" fmla="*/ 93 h 93"/>
                  <a:gd name="T6" fmla="*/ 39 w 39"/>
                  <a:gd name="T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93">
                    <a:moveTo>
                      <a:pt x="39" y="0"/>
                    </a:moveTo>
                    <a:lnTo>
                      <a:pt x="0" y="0"/>
                    </a:lnTo>
                    <a:lnTo>
                      <a:pt x="39" y="93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9840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76" name="Freeform 156"/>
              <p:cNvSpPr>
                <a:spLocks/>
              </p:cNvSpPr>
              <p:nvPr/>
            </p:nvSpPr>
            <p:spPr bwMode="auto">
              <a:xfrm>
                <a:off x="2794" y="995"/>
                <a:ext cx="39" cy="93"/>
              </a:xfrm>
              <a:custGeom>
                <a:avLst/>
                <a:gdLst>
                  <a:gd name="T0" fmla="*/ 39 w 39"/>
                  <a:gd name="T1" fmla="*/ 0 h 93"/>
                  <a:gd name="T2" fmla="*/ 0 w 39"/>
                  <a:gd name="T3" fmla="*/ 0 h 93"/>
                  <a:gd name="T4" fmla="*/ 39 w 39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93">
                    <a:moveTo>
                      <a:pt x="39" y="0"/>
                    </a:moveTo>
                    <a:lnTo>
                      <a:pt x="0" y="0"/>
                    </a:lnTo>
                    <a:lnTo>
                      <a:pt x="39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77" name="Freeform 157"/>
              <p:cNvSpPr>
                <a:spLocks/>
              </p:cNvSpPr>
              <p:nvPr/>
            </p:nvSpPr>
            <p:spPr bwMode="auto">
              <a:xfrm>
                <a:off x="2833" y="995"/>
                <a:ext cx="40" cy="93"/>
              </a:xfrm>
              <a:custGeom>
                <a:avLst/>
                <a:gdLst>
                  <a:gd name="T0" fmla="*/ 0 w 40"/>
                  <a:gd name="T1" fmla="*/ 93 h 93"/>
                  <a:gd name="T2" fmla="*/ 40 w 40"/>
                  <a:gd name="T3" fmla="*/ 93 h 93"/>
                  <a:gd name="T4" fmla="*/ 0 w 40"/>
                  <a:gd name="T5" fmla="*/ 0 h 93"/>
                  <a:gd name="T6" fmla="*/ 0 w 40"/>
                  <a:gd name="T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93">
                    <a:moveTo>
                      <a:pt x="0" y="93"/>
                    </a:moveTo>
                    <a:lnTo>
                      <a:pt x="40" y="93"/>
                    </a:lnTo>
                    <a:lnTo>
                      <a:pt x="0" y="0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9840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78" name="Freeform 158"/>
              <p:cNvSpPr>
                <a:spLocks/>
              </p:cNvSpPr>
              <p:nvPr/>
            </p:nvSpPr>
            <p:spPr bwMode="auto">
              <a:xfrm>
                <a:off x="2833" y="995"/>
                <a:ext cx="40" cy="93"/>
              </a:xfrm>
              <a:custGeom>
                <a:avLst/>
                <a:gdLst>
                  <a:gd name="T0" fmla="*/ 0 w 40"/>
                  <a:gd name="T1" fmla="*/ 93 h 93"/>
                  <a:gd name="T2" fmla="*/ 40 w 40"/>
                  <a:gd name="T3" fmla="*/ 93 h 93"/>
                  <a:gd name="T4" fmla="*/ 0 w 40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93">
                    <a:moveTo>
                      <a:pt x="0" y="93"/>
                    </a:moveTo>
                    <a:lnTo>
                      <a:pt x="40" y="9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79" name="Freeform 159"/>
              <p:cNvSpPr>
                <a:spLocks/>
              </p:cNvSpPr>
              <p:nvPr/>
            </p:nvSpPr>
            <p:spPr bwMode="auto">
              <a:xfrm>
                <a:off x="2900" y="1865"/>
                <a:ext cx="99" cy="106"/>
              </a:xfrm>
              <a:custGeom>
                <a:avLst/>
                <a:gdLst>
                  <a:gd name="T0" fmla="*/ 99 w 99"/>
                  <a:gd name="T1" fmla="*/ 7 h 106"/>
                  <a:gd name="T2" fmla="*/ 66 w 99"/>
                  <a:gd name="T3" fmla="*/ 0 h 106"/>
                  <a:gd name="T4" fmla="*/ 0 w 99"/>
                  <a:gd name="T5" fmla="*/ 106 h 106"/>
                  <a:gd name="T6" fmla="*/ 99 w 99"/>
                  <a:gd name="T7" fmla="*/ 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06">
                    <a:moveTo>
                      <a:pt x="99" y="7"/>
                    </a:moveTo>
                    <a:lnTo>
                      <a:pt x="66" y="0"/>
                    </a:lnTo>
                    <a:lnTo>
                      <a:pt x="0" y="10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88A4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80" name="Freeform 160"/>
              <p:cNvSpPr>
                <a:spLocks/>
              </p:cNvSpPr>
              <p:nvPr/>
            </p:nvSpPr>
            <p:spPr bwMode="auto">
              <a:xfrm>
                <a:off x="2900" y="1865"/>
                <a:ext cx="99" cy="106"/>
              </a:xfrm>
              <a:custGeom>
                <a:avLst/>
                <a:gdLst>
                  <a:gd name="T0" fmla="*/ 99 w 99"/>
                  <a:gd name="T1" fmla="*/ 7 h 106"/>
                  <a:gd name="T2" fmla="*/ 66 w 99"/>
                  <a:gd name="T3" fmla="*/ 0 h 106"/>
                  <a:gd name="T4" fmla="*/ 0 w 99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06">
                    <a:moveTo>
                      <a:pt x="99" y="7"/>
                    </a:moveTo>
                    <a:lnTo>
                      <a:pt x="66" y="0"/>
                    </a:lnTo>
                    <a:lnTo>
                      <a:pt x="0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81" name="Freeform 161"/>
              <p:cNvSpPr>
                <a:spLocks/>
              </p:cNvSpPr>
              <p:nvPr/>
            </p:nvSpPr>
            <p:spPr bwMode="auto">
              <a:xfrm>
                <a:off x="2860" y="1865"/>
                <a:ext cx="106" cy="106"/>
              </a:xfrm>
              <a:custGeom>
                <a:avLst/>
                <a:gdLst>
                  <a:gd name="T0" fmla="*/ 0 w 106"/>
                  <a:gd name="T1" fmla="*/ 100 h 106"/>
                  <a:gd name="T2" fmla="*/ 40 w 106"/>
                  <a:gd name="T3" fmla="*/ 106 h 106"/>
                  <a:gd name="T4" fmla="*/ 106 w 106"/>
                  <a:gd name="T5" fmla="*/ 0 h 106"/>
                  <a:gd name="T6" fmla="*/ 0 w 106"/>
                  <a:gd name="T7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106">
                    <a:moveTo>
                      <a:pt x="0" y="100"/>
                    </a:moveTo>
                    <a:lnTo>
                      <a:pt x="40" y="106"/>
                    </a:lnTo>
                    <a:lnTo>
                      <a:pt x="106" y="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90A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82" name="Freeform 162"/>
              <p:cNvSpPr>
                <a:spLocks/>
              </p:cNvSpPr>
              <p:nvPr/>
            </p:nvSpPr>
            <p:spPr bwMode="auto">
              <a:xfrm>
                <a:off x="2860" y="1865"/>
                <a:ext cx="106" cy="106"/>
              </a:xfrm>
              <a:custGeom>
                <a:avLst/>
                <a:gdLst>
                  <a:gd name="T0" fmla="*/ 0 w 106"/>
                  <a:gd name="T1" fmla="*/ 100 h 106"/>
                  <a:gd name="T2" fmla="*/ 40 w 106"/>
                  <a:gd name="T3" fmla="*/ 106 h 106"/>
                  <a:gd name="T4" fmla="*/ 106 w 106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106">
                    <a:moveTo>
                      <a:pt x="0" y="100"/>
                    </a:moveTo>
                    <a:lnTo>
                      <a:pt x="40" y="106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83" name="Freeform 163"/>
              <p:cNvSpPr>
                <a:spLocks/>
              </p:cNvSpPr>
              <p:nvPr/>
            </p:nvSpPr>
            <p:spPr bwMode="auto">
              <a:xfrm>
                <a:off x="3184" y="1333"/>
                <a:ext cx="40" cy="133"/>
              </a:xfrm>
              <a:custGeom>
                <a:avLst/>
                <a:gdLst>
                  <a:gd name="T0" fmla="*/ 40 w 40"/>
                  <a:gd name="T1" fmla="*/ 20 h 133"/>
                  <a:gd name="T2" fmla="*/ 14 w 40"/>
                  <a:gd name="T3" fmla="*/ 0 h 133"/>
                  <a:gd name="T4" fmla="*/ 0 w 40"/>
                  <a:gd name="T5" fmla="*/ 133 h 133"/>
                  <a:gd name="T6" fmla="*/ 40 w 40"/>
                  <a:gd name="T7" fmla="*/ 2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33">
                    <a:moveTo>
                      <a:pt x="40" y="20"/>
                    </a:moveTo>
                    <a:lnTo>
                      <a:pt x="14" y="0"/>
                    </a:lnTo>
                    <a:lnTo>
                      <a:pt x="0" y="133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6848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84" name="Freeform 164"/>
              <p:cNvSpPr>
                <a:spLocks/>
              </p:cNvSpPr>
              <p:nvPr/>
            </p:nvSpPr>
            <p:spPr bwMode="auto">
              <a:xfrm>
                <a:off x="3184" y="1333"/>
                <a:ext cx="40" cy="133"/>
              </a:xfrm>
              <a:custGeom>
                <a:avLst/>
                <a:gdLst>
                  <a:gd name="T0" fmla="*/ 40 w 40"/>
                  <a:gd name="T1" fmla="*/ 20 h 133"/>
                  <a:gd name="T2" fmla="*/ 14 w 40"/>
                  <a:gd name="T3" fmla="*/ 0 h 133"/>
                  <a:gd name="T4" fmla="*/ 0 w 40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33">
                    <a:moveTo>
                      <a:pt x="40" y="20"/>
                    </a:moveTo>
                    <a:lnTo>
                      <a:pt x="14" y="0"/>
                    </a:lnTo>
                    <a:lnTo>
                      <a:pt x="0" y="1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85" name="Freeform 165"/>
              <p:cNvSpPr>
                <a:spLocks/>
              </p:cNvSpPr>
              <p:nvPr/>
            </p:nvSpPr>
            <p:spPr bwMode="auto">
              <a:xfrm>
                <a:off x="3184" y="1353"/>
                <a:ext cx="40" cy="127"/>
              </a:xfrm>
              <a:custGeom>
                <a:avLst/>
                <a:gdLst>
                  <a:gd name="T0" fmla="*/ 0 w 40"/>
                  <a:gd name="T1" fmla="*/ 113 h 127"/>
                  <a:gd name="T2" fmla="*/ 27 w 40"/>
                  <a:gd name="T3" fmla="*/ 127 h 127"/>
                  <a:gd name="T4" fmla="*/ 40 w 40"/>
                  <a:gd name="T5" fmla="*/ 0 h 127"/>
                  <a:gd name="T6" fmla="*/ 0 w 40"/>
                  <a:gd name="T7" fmla="*/ 113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27">
                    <a:moveTo>
                      <a:pt x="0" y="113"/>
                    </a:moveTo>
                    <a:lnTo>
                      <a:pt x="27" y="127"/>
                    </a:lnTo>
                    <a:lnTo>
                      <a:pt x="40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6848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86" name="Freeform 166"/>
              <p:cNvSpPr>
                <a:spLocks/>
              </p:cNvSpPr>
              <p:nvPr/>
            </p:nvSpPr>
            <p:spPr bwMode="auto">
              <a:xfrm>
                <a:off x="3184" y="1353"/>
                <a:ext cx="40" cy="127"/>
              </a:xfrm>
              <a:custGeom>
                <a:avLst/>
                <a:gdLst>
                  <a:gd name="T0" fmla="*/ 0 w 40"/>
                  <a:gd name="T1" fmla="*/ 113 h 127"/>
                  <a:gd name="T2" fmla="*/ 27 w 40"/>
                  <a:gd name="T3" fmla="*/ 127 h 127"/>
                  <a:gd name="T4" fmla="*/ 40 w 40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27">
                    <a:moveTo>
                      <a:pt x="0" y="113"/>
                    </a:moveTo>
                    <a:lnTo>
                      <a:pt x="27" y="127"/>
                    </a:lnTo>
                    <a:lnTo>
                      <a:pt x="4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87" name="Freeform 167"/>
              <p:cNvSpPr>
                <a:spLocks/>
              </p:cNvSpPr>
              <p:nvPr/>
            </p:nvSpPr>
            <p:spPr bwMode="auto">
              <a:xfrm>
                <a:off x="2608" y="1918"/>
                <a:ext cx="120" cy="67"/>
              </a:xfrm>
              <a:custGeom>
                <a:avLst/>
                <a:gdLst>
                  <a:gd name="T0" fmla="*/ 120 w 120"/>
                  <a:gd name="T1" fmla="*/ 13 h 67"/>
                  <a:gd name="T2" fmla="*/ 86 w 120"/>
                  <a:gd name="T3" fmla="*/ 0 h 67"/>
                  <a:gd name="T4" fmla="*/ 0 w 120"/>
                  <a:gd name="T5" fmla="*/ 67 h 67"/>
                  <a:gd name="T6" fmla="*/ 120 w 120"/>
                  <a:gd name="T7" fmla="*/ 13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67">
                    <a:moveTo>
                      <a:pt x="120" y="13"/>
                    </a:moveTo>
                    <a:lnTo>
                      <a:pt x="86" y="0"/>
                    </a:lnTo>
                    <a:lnTo>
                      <a:pt x="0" y="67"/>
                    </a:lnTo>
                    <a:lnTo>
                      <a:pt x="120" y="13"/>
                    </a:lnTo>
                    <a:close/>
                  </a:path>
                </a:pathLst>
              </a:custGeom>
              <a:solidFill>
                <a:srgbClr val="B0D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88" name="Freeform 168"/>
              <p:cNvSpPr>
                <a:spLocks/>
              </p:cNvSpPr>
              <p:nvPr/>
            </p:nvSpPr>
            <p:spPr bwMode="auto">
              <a:xfrm>
                <a:off x="2608" y="1918"/>
                <a:ext cx="120" cy="67"/>
              </a:xfrm>
              <a:custGeom>
                <a:avLst/>
                <a:gdLst>
                  <a:gd name="T0" fmla="*/ 120 w 120"/>
                  <a:gd name="T1" fmla="*/ 13 h 67"/>
                  <a:gd name="T2" fmla="*/ 86 w 120"/>
                  <a:gd name="T3" fmla="*/ 0 h 67"/>
                  <a:gd name="T4" fmla="*/ 0 w 120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67">
                    <a:moveTo>
                      <a:pt x="120" y="13"/>
                    </a:moveTo>
                    <a:lnTo>
                      <a:pt x="86" y="0"/>
                    </a:lnTo>
                    <a:lnTo>
                      <a:pt x="0" y="6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89" name="Freeform 169"/>
              <p:cNvSpPr>
                <a:spLocks/>
              </p:cNvSpPr>
              <p:nvPr/>
            </p:nvSpPr>
            <p:spPr bwMode="auto">
              <a:xfrm>
                <a:off x="2575" y="1918"/>
                <a:ext cx="119" cy="67"/>
              </a:xfrm>
              <a:custGeom>
                <a:avLst/>
                <a:gdLst>
                  <a:gd name="T0" fmla="*/ 0 w 119"/>
                  <a:gd name="T1" fmla="*/ 47 h 67"/>
                  <a:gd name="T2" fmla="*/ 33 w 119"/>
                  <a:gd name="T3" fmla="*/ 67 h 67"/>
                  <a:gd name="T4" fmla="*/ 119 w 119"/>
                  <a:gd name="T5" fmla="*/ 0 h 67"/>
                  <a:gd name="T6" fmla="*/ 0 w 119"/>
                  <a:gd name="T7" fmla="*/ 4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9" h="67">
                    <a:moveTo>
                      <a:pt x="0" y="47"/>
                    </a:moveTo>
                    <a:lnTo>
                      <a:pt x="33" y="67"/>
                    </a:lnTo>
                    <a:lnTo>
                      <a:pt x="119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B8D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90" name="Freeform 170"/>
              <p:cNvSpPr>
                <a:spLocks/>
              </p:cNvSpPr>
              <p:nvPr/>
            </p:nvSpPr>
            <p:spPr bwMode="auto">
              <a:xfrm>
                <a:off x="2575" y="1918"/>
                <a:ext cx="119" cy="67"/>
              </a:xfrm>
              <a:custGeom>
                <a:avLst/>
                <a:gdLst>
                  <a:gd name="T0" fmla="*/ 0 w 119"/>
                  <a:gd name="T1" fmla="*/ 47 h 67"/>
                  <a:gd name="T2" fmla="*/ 33 w 119"/>
                  <a:gd name="T3" fmla="*/ 67 h 67"/>
                  <a:gd name="T4" fmla="*/ 119 w 119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67">
                    <a:moveTo>
                      <a:pt x="0" y="47"/>
                    </a:moveTo>
                    <a:lnTo>
                      <a:pt x="33" y="67"/>
                    </a:lnTo>
                    <a:lnTo>
                      <a:pt x="11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91" name="Freeform 171"/>
              <p:cNvSpPr>
                <a:spLocks/>
              </p:cNvSpPr>
              <p:nvPr/>
            </p:nvSpPr>
            <p:spPr bwMode="auto">
              <a:xfrm>
                <a:off x="2833" y="995"/>
                <a:ext cx="40" cy="93"/>
              </a:xfrm>
              <a:custGeom>
                <a:avLst/>
                <a:gdLst>
                  <a:gd name="T0" fmla="*/ 40 w 40"/>
                  <a:gd name="T1" fmla="*/ 0 h 93"/>
                  <a:gd name="T2" fmla="*/ 0 w 40"/>
                  <a:gd name="T3" fmla="*/ 0 h 93"/>
                  <a:gd name="T4" fmla="*/ 40 w 40"/>
                  <a:gd name="T5" fmla="*/ 93 h 93"/>
                  <a:gd name="T6" fmla="*/ 40 w 40"/>
                  <a:gd name="T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93">
                    <a:moveTo>
                      <a:pt x="40" y="0"/>
                    </a:moveTo>
                    <a:lnTo>
                      <a:pt x="0" y="0"/>
                    </a:lnTo>
                    <a:lnTo>
                      <a:pt x="40" y="9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9038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92" name="Freeform 172"/>
              <p:cNvSpPr>
                <a:spLocks/>
              </p:cNvSpPr>
              <p:nvPr/>
            </p:nvSpPr>
            <p:spPr bwMode="auto">
              <a:xfrm>
                <a:off x="2833" y="995"/>
                <a:ext cx="40" cy="93"/>
              </a:xfrm>
              <a:custGeom>
                <a:avLst/>
                <a:gdLst>
                  <a:gd name="T0" fmla="*/ 40 w 40"/>
                  <a:gd name="T1" fmla="*/ 0 h 93"/>
                  <a:gd name="T2" fmla="*/ 0 w 40"/>
                  <a:gd name="T3" fmla="*/ 0 h 93"/>
                  <a:gd name="T4" fmla="*/ 40 w 40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93">
                    <a:moveTo>
                      <a:pt x="40" y="0"/>
                    </a:moveTo>
                    <a:lnTo>
                      <a:pt x="0" y="0"/>
                    </a:lnTo>
                    <a:lnTo>
                      <a:pt x="40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93" name="Freeform 173"/>
              <p:cNvSpPr>
                <a:spLocks/>
              </p:cNvSpPr>
              <p:nvPr/>
            </p:nvSpPr>
            <p:spPr bwMode="auto">
              <a:xfrm>
                <a:off x="2873" y="995"/>
                <a:ext cx="33" cy="99"/>
              </a:xfrm>
              <a:custGeom>
                <a:avLst/>
                <a:gdLst>
                  <a:gd name="T0" fmla="*/ 0 w 33"/>
                  <a:gd name="T1" fmla="*/ 93 h 99"/>
                  <a:gd name="T2" fmla="*/ 33 w 33"/>
                  <a:gd name="T3" fmla="*/ 99 h 99"/>
                  <a:gd name="T4" fmla="*/ 0 w 33"/>
                  <a:gd name="T5" fmla="*/ 0 h 99"/>
                  <a:gd name="T6" fmla="*/ 0 w 33"/>
                  <a:gd name="T7" fmla="*/ 9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99">
                    <a:moveTo>
                      <a:pt x="0" y="93"/>
                    </a:moveTo>
                    <a:lnTo>
                      <a:pt x="33" y="99"/>
                    </a:lnTo>
                    <a:lnTo>
                      <a:pt x="0" y="0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9038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94" name="Freeform 174"/>
              <p:cNvSpPr>
                <a:spLocks/>
              </p:cNvSpPr>
              <p:nvPr/>
            </p:nvSpPr>
            <p:spPr bwMode="auto">
              <a:xfrm>
                <a:off x="2873" y="995"/>
                <a:ext cx="33" cy="99"/>
              </a:xfrm>
              <a:custGeom>
                <a:avLst/>
                <a:gdLst>
                  <a:gd name="T0" fmla="*/ 0 w 33"/>
                  <a:gd name="T1" fmla="*/ 93 h 99"/>
                  <a:gd name="T2" fmla="*/ 33 w 33"/>
                  <a:gd name="T3" fmla="*/ 99 h 99"/>
                  <a:gd name="T4" fmla="*/ 0 w 33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99">
                    <a:moveTo>
                      <a:pt x="0" y="93"/>
                    </a:moveTo>
                    <a:lnTo>
                      <a:pt x="33" y="9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95" name="Freeform 175"/>
              <p:cNvSpPr>
                <a:spLocks/>
              </p:cNvSpPr>
              <p:nvPr/>
            </p:nvSpPr>
            <p:spPr bwMode="auto">
              <a:xfrm>
                <a:off x="3171" y="1480"/>
                <a:ext cx="60" cy="139"/>
              </a:xfrm>
              <a:custGeom>
                <a:avLst/>
                <a:gdLst>
                  <a:gd name="T0" fmla="*/ 60 w 60"/>
                  <a:gd name="T1" fmla="*/ 20 h 139"/>
                  <a:gd name="T2" fmla="*/ 40 w 60"/>
                  <a:gd name="T3" fmla="*/ 0 h 139"/>
                  <a:gd name="T4" fmla="*/ 0 w 60"/>
                  <a:gd name="T5" fmla="*/ 139 h 139"/>
                  <a:gd name="T6" fmla="*/ 60 w 60"/>
                  <a:gd name="T7" fmla="*/ 2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39">
                    <a:moveTo>
                      <a:pt x="60" y="20"/>
                    </a:moveTo>
                    <a:lnTo>
                      <a:pt x="40" y="0"/>
                    </a:lnTo>
                    <a:lnTo>
                      <a:pt x="0" y="139"/>
                    </a:lnTo>
                    <a:lnTo>
                      <a:pt x="60" y="20"/>
                    </a:lnTo>
                    <a:close/>
                  </a:path>
                </a:pathLst>
              </a:custGeom>
              <a:solidFill>
                <a:srgbClr val="685C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96" name="Freeform 176"/>
              <p:cNvSpPr>
                <a:spLocks/>
              </p:cNvSpPr>
              <p:nvPr/>
            </p:nvSpPr>
            <p:spPr bwMode="auto">
              <a:xfrm>
                <a:off x="3171" y="1480"/>
                <a:ext cx="60" cy="139"/>
              </a:xfrm>
              <a:custGeom>
                <a:avLst/>
                <a:gdLst>
                  <a:gd name="T0" fmla="*/ 60 w 60"/>
                  <a:gd name="T1" fmla="*/ 20 h 139"/>
                  <a:gd name="T2" fmla="*/ 40 w 60"/>
                  <a:gd name="T3" fmla="*/ 0 h 139"/>
                  <a:gd name="T4" fmla="*/ 0 w 60"/>
                  <a:gd name="T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139">
                    <a:moveTo>
                      <a:pt x="60" y="20"/>
                    </a:moveTo>
                    <a:lnTo>
                      <a:pt x="40" y="0"/>
                    </a:lnTo>
                    <a:lnTo>
                      <a:pt x="0" y="1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97" name="Freeform 177"/>
              <p:cNvSpPr>
                <a:spLocks/>
              </p:cNvSpPr>
              <p:nvPr/>
            </p:nvSpPr>
            <p:spPr bwMode="auto">
              <a:xfrm>
                <a:off x="3171" y="1500"/>
                <a:ext cx="60" cy="126"/>
              </a:xfrm>
              <a:custGeom>
                <a:avLst/>
                <a:gdLst>
                  <a:gd name="T0" fmla="*/ 0 w 60"/>
                  <a:gd name="T1" fmla="*/ 119 h 126"/>
                  <a:gd name="T2" fmla="*/ 27 w 60"/>
                  <a:gd name="T3" fmla="*/ 126 h 126"/>
                  <a:gd name="T4" fmla="*/ 60 w 60"/>
                  <a:gd name="T5" fmla="*/ 0 h 126"/>
                  <a:gd name="T6" fmla="*/ 0 w 60"/>
                  <a:gd name="T7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26">
                    <a:moveTo>
                      <a:pt x="0" y="119"/>
                    </a:moveTo>
                    <a:lnTo>
                      <a:pt x="27" y="126"/>
                    </a:lnTo>
                    <a:lnTo>
                      <a:pt x="60" y="0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685C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98" name="Freeform 178"/>
              <p:cNvSpPr>
                <a:spLocks/>
              </p:cNvSpPr>
              <p:nvPr/>
            </p:nvSpPr>
            <p:spPr bwMode="auto">
              <a:xfrm>
                <a:off x="3171" y="1500"/>
                <a:ext cx="60" cy="126"/>
              </a:xfrm>
              <a:custGeom>
                <a:avLst/>
                <a:gdLst>
                  <a:gd name="T0" fmla="*/ 0 w 60"/>
                  <a:gd name="T1" fmla="*/ 119 h 126"/>
                  <a:gd name="T2" fmla="*/ 27 w 60"/>
                  <a:gd name="T3" fmla="*/ 126 h 126"/>
                  <a:gd name="T4" fmla="*/ 60 w 60"/>
                  <a:gd name="T5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126">
                    <a:moveTo>
                      <a:pt x="0" y="119"/>
                    </a:moveTo>
                    <a:lnTo>
                      <a:pt x="27" y="126"/>
                    </a:lnTo>
                    <a:lnTo>
                      <a:pt x="6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099" name="Freeform 179"/>
              <p:cNvSpPr>
                <a:spLocks/>
              </p:cNvSpPr>
              <p:nvPr/>
            </p:nvSpPr>
            <p:spPr bwMode="auto">
              <a:xfrm>
                <a:off x="3125" y="1619"/>
                <a:ext cx="73" cy="133"/>
              </a:xfrm>
              <a:custGeom>
                <a:avLst/>
                <a:gdLst>
                  <a:gd name="T0" fmla="*/ 73 w 73"/>
                  <a:gd name="T1" fmla="*/ 7 h 133"/>
                  <a:gd name="T2" fmla="*/ 46 w 73"/>
                  <a:gd name="T3" fmla="*/ 0 h 133"/>
                  <a:gd name="T4" fmla="*/ 0 w 73"/>
                  <a:gd name="T5" fmla="*/ 133 h 133"/>
                  <a:gd name="T6" fmla="*/ 73 w 73"/>
                  <a:gd name="T7" fmla="*/ 7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33">
                    <a:moveTo>
                      <a:pt x="73" y="7"/>
                    </a:moveTo>
                    <a:lnTo>
                      <a:pt x="46" y="0"/>
                    </a:lnTo>
                    <a:lnTo>
                      <a:pt x="0" y="133"/>
                    </a:lnTo>
                    <a:lnTo>
                      <a:pt x="73" y="7"/>
                    </a:lnTo>
                    <a:close/>
                  </a:path>
                </a:pathLst>
              </a:custGeom>
              <a:solidFill>
                <a:srgbClr val="707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00" name="Freeform 180"/>
              <p:cNvSpPr>
                <a:spLocks/>
              </p:cNvSpPr>
              <p:nvPr/>
            </p:nvSpPr>
            <p:spPr bwMode="auto">
              <a:xfrm>
                <a:off x="3125" y="1619"/>
                <a:ext cx="73" cy="133"/>
              </a:xfrm>
              <a:custGeom>
                <a:avLst/>
                <a:gdLst>
                  <a:gd name="T0" fmla="*/ 73 w 73"/>
                  <a:gd name="T1" fmla="*/ 7 h 133"/>
                  <a:gd name="T2" fmla="*/ 46 w 73"/>
                  <a:gd name="T3" fmla="*/ 0 h 133"/>
                  <a:gd name="T4" fmla="*/ 0 w 73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33">
                    <a:moveTo>
                      <a:pt x="73" y="7"/>
                    </a:moveTo>
                    <a:lnTo>
                      <a:pt x="46" y="0"/>
                    </a:lnTo>
                    <a:lnTo>
                      <a:pt x="0" y="1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01" name="Freeform 181"/>
              <p:cNvSpPr>
                <a:spLocks/>
              </p:cNvSpPr>
              <p:nvPr/>
            </p:nvSpPr>
            <p:spPr bwMode="auto">
              <a:xfrm>
                <a:off x="2642" y="1931"/>
                <a:ext cx="119" cy="74"/>
              </a:xfrm>
              <a:custGeom>
                <a:avLst/>
                <a:gdLst>
                  <a:gd name="T0" fmla="*/ 119 w 119"/>
                  <a:gd name="T1" fmla="*/ 14 h 74"/>
                  <a:gd name="T2" fmla="*/ 86 w 119"/>
                  <a:gd name="T3" fmla="*/ 0 h 74"/>
                  <a:gd name="T4" fmla="*/ 0 w 119"/>
                  <a:gd name="T5" fmla="*/ 74 h 74"/>
                  <a:gd name="T6" fmla="*/ 119 w 119"/>
                  <a:gd name="T7" fmla="*/ 1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9" h="74">
                    <a:moveTo>
                      <a:pt x="119" y="14"/>
                    </a:moveTo>
                    <a:lnTo>
                      <a:pt x="86" y="0"/>
                    </a:lnTo>
                    <a:lnTo>
                      <a:pt x="0" y="74"/>
                    </a:lnTo>
                    <a:lnTo>
                      <a:pt x="119" y="14"/>
                    </a:lnTo>
                    <a:close/>
                  </a:path>
                </a:pathLst>
              </a:custGeom>
              <a:solidFill>
                <a:srgbClr val="B0D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02" name="Freeform 182"/>
              <p:cNvSpPr>
                <a:spLocks/>
              </p:cNvSpPr>
              <p:nvPr/>
            </p:nvSpPr>
            <p:spPr bwMode="auto">
              <a:xfrm>
                <a:off x="2642" y="1931"/>
                <a:ext cx="119" cy="74"/>
              </a:xfrm>
              <a:custGeom>
                <a:avLst/>
                <a:gdLst>
                  <a:gd name="T0" fmla="*/ 119 w 119"/>
                  <a:gd name="T1" fmla="*/ 14 h 74"/>
                  <a:gd name="T2" fmla="*/ 86 w 119"/>
                  <a:gd name="T3" fmla="*/ 0 h 74"/>
                  <a:gd name="T4" fmla="*/ 0 w 119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74">
                    <a:moveTo>
                      <a:pt x="119" y="14"/>
                    </a:moveTo>
                    <a:lnTo>
                      <a:pt x="86" y="0"/>
                    </a:lnTo>
                    <a:lnTo>
                      <a:pt x="0" y="7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03" name="Freeform 183"/>
              <p:cNvSpPr>
                <a:spLocks/>
              </p:cNvSpPr>
              <p:nvPr/>
            </p:nvSpPr>
            <p:spPr bwMode="auto">
              <a:xfrm>
                <a:off x="2608" y="1931"/>
                <a:ext cx="120" cy="74"/>
              </a:xfrm>
              <a:custGeom>
                <a:avLst/>
                <a:gdLst>
                  <a:gd name="T0" fmla="*/ 0 w 120"/>
                  <a:gd name="T1" fmla="*/ 54 h 74"/>
                  <a:gd name="T2" fmla="*/ 34 w 120"/>
                  <a:gd name="T3" fmla="*/ 74 h 74"/>
                  <a:gd name="T4" fmla="*/ 120 w 120"/>
                  <a:gd name="T5" fmla="*/ 0 h 74"/>
                  <a:gd name="T6" fmla="*/ 0 w 120"/>
                  <a:gd name="T7" fmla="*/ 5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74">
                    <a:moveTo>
                      <a:pt x="0" y="54"/>
                    </a:moveTo>
                    <a:lnTo>
                      <a:pt x="34" y="74"/>
                    </a:lnTo>
                    <a:lnTo>
                      <a:pt x="120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B0D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04" name="Freeform 184"/>
              <p:cNvSpPr>
                <a:spLocks/>
              </p:cNvSpPr>
              <p:nvPr/>
            </p:nvSpPr>
            <p:spPr bwMode="auto">
              <a:xfrm>
                <a:off x="2608" y="1931"/>
                <a:ext cx="120" cy="74"/>
              </a:xfrm>
              <a:custGeom>
                <a:avLst/>
                <a:gdLst>
                  <a:gd name="T0" fmla="*/ 0 w 120"/>
                  <a:gd name="T1" fmla="*/ 54 h 74"/>
                  <a:gd name="T2" fmla="*/ 34 w 120"/>
                  <a:gd name="T3" fmla="*/ 74 h 74"/>
                  <a:gd name="T4" fmla="*/ 120 w 120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0" h="74">
                    <a:moveTo>
                      <a:pt x="0" y="54"/>
                    </a:moveTo>
                    <a:lnTo>
                      <a:pt x="34" y="74"/>
                    </a:lnTo>
                    <a:lnTo>
                      <a:pt x="12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05" name="Freeform 185"/>
              <p:cNvSpPr>
                <a:spLocks/>
              </p:cNvSpPr>
              <p:nvPr/>
            </p:nvSpPr>
            <p:spPr bwMode="auto">
              <a:xfrm>
                <a:off x="3145" y="1174"/>
                <a:ext cx="26" cy="120"/>
              </a:xfrm>
              <a:custGeom>
                <a:avLst/>
                <a:gdLst>
                  <a:gd name="T0" fmla="*/ 26 w 26"/>
                  <a:gd name="T1" fmla="*/ 20 h 120"/>
                  <a:gd name="T2" fmla="*/ 0 w 26"/>
                  <a:gd name="T3" fmla="*/ 0 h 120"/>
                  <a:gd name="T4" fmla="*/ 0 w 26"/>
                  <a:gd name="T5" fmla="*/ 120 h 120"/>
                  <a:gd name="T6" fmla="*/ 26 w 26"/>
                  <a:gd name="T7" fmla="*/ 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120">
                    <a:moveTo>
                      <a:pt x="26" y="20"/>
                    </a:moveTo>
                    <a:lnTo>
                      <a:pt x="0" y="0"/>
                    </a:lnTo>
                    <a:lnTo>
                      <a:pt x="0" y="120"/>
                    </a:lnTo>
                    <a:lnTo>
                      <a:pt x="26" y="20"/>
                    </a:lnTo>
                    <a:close/>
                  </a:path>
                </a:pathLst>
              </a:custGeom>
              <a:solidFill>
                <a:srgbClr val="602C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06" name="Freeform 186"/>
              <p:cNvSpPr>
                <a:spLocks/>
              </p:cNvSpPr>
              <p:nvPr/>
            </p:nvSpPr>
            <p:spPr bwMode="auto">
              <a:xfrm>
                <a:off x="3145" y="1174"/>
                <a:ext cx="26" cy="120"/>
              </a:xfrm>
              <a:custGeom>
                <a:avLst/>
                <a:gdLst>
                  <a:gd name="T0" fmla="*/ 26 w 26"/>
                  <a:gd name="T1" fmla="*/ 20 h 120"/>
                  <a:gd name="T2" fmla="*/ 0 w 26"/>
                  <a:gd name="T3" fmla="*/ 0 h 120"/>
                  <a:gd name="T4" fmla="*/ 0 w 26"/>
                  <a:gd name="T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20">
                    <a:moveTo>
                      <a:pt x="26" y="20"/>
                    </a:moveTo>
                    <a:lnTo>
                      <a:pt x="0" y="0"/>
                    </a:lnTo>
                    <a:lnTo>
                      <a:pt x="0" y="1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07" name="Freeform 187"/>
              <p:cNvSpPr>
                <a:spLocks/>
              </p:cNvSpPr>
              <p:nvPr/>
            </p:nvSpPr>
            <p:spPr bwMode="auto">
              <a:xfrm>
                <a:off x="3145" y="1194"/>
                <a:ext cx="26" cy="120"/>
              </a:xfrm>
              <a:custGeom>
                <a:avLst/>
                <a:gdLst>
                  <a:gd name="T0" fmla="*/ 0 w 26"/>
                  <a:gd name="T1" fmla="*/ 100 h 120"/>
                  <a:gd name="T2" fmla="*/ 26 w 26"/>
                  <a:gd name="T3" fmla="*/ 120 h 120"/>
                  <a:gd name="T4" fmla="*/ 26 w 26"/>
                  <a:gd name="T5" fmla="*/ 0 h 120"/>
                  <a:gd name="T6" fmla="*/ 0 w 26"/>
                  <a:gd name="T7" fmla="*/ 10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120">
                    <a:moveTo>
                      <a:pt x="0" y="100"/>
                    </a:moveTo>
                    <a:lnTo>
                      <a:pt x="26" y="120"/>
                    </a:lnTo>
                    <a:lnTo>
                      <a:pt x="26" y="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602C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08" name="Freeform 188"/>
              <p:cNvSpPr>
                <a:spLocks/>
              </p:cNvSpPr>
              <p:nvPr/>
            </p:nvSpPr>
            <p:spPr bwMode="auto">
              <a:xfrm>
                <a:off x="3145" y="1194"/>
                <a:ext cx="26" cy="120"/>
              </a:xfrm>
              <a:custGeom>
                <a:avLst/>
                <a:gdLst>
                  <a:gd name="T0" fmla="*/ 0 w 26"/>
                  <a:gd name="T1" fmla="*/ 100 h 120"/>
                  <a:gd name="T2" fmla="*/ 26 w 26"/>
                  <a:gd name="T3" fmla="*/ 120 h 120"/>
                  <a:gd name="T4" fmla="*/ 26 w 26"/>
                  <a:gd name="T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20">
                    <a:moveTo>
                      <a:pt x="0" y="100"/>
                    </a:moveTo>
                    <a:lnTo>
                      <a:pt x="26" y="120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09" name="Freeform 189"/>
              <p:cNvSpPr>
                <a:spLocks/>
              </p:cNvSpPr>
              <p:nvPr/>
            </p:nvSpPr>
            <p:spPr bwMode="auto">
              <a:xfrm>
                <a:off x="2873" y="995"/>
                <a:ext cx="40" cy="99"/>
              </a:xfrm>
              <a:custGeom>
                <a:avLst/>
                <a:gdLst>
                  <a:gd name="T0" fmla="*/ 40 w 40"/>
                  <a:gd name="T1" fmla="*/ 6 h 99"/>
                  <a:gd name="T2" fmla="*/ 0 w 40"/>
                  <a:gd name="T3" fmla="*/ 0 h 99"/>
                  <a:gd name="T4" fmla="*/ 33 w 40"/>
                  <a:gd name="T5" fmla="*/ 99 h 99"/>
                  <a:gd name="T6" fmla="*/ 40 w 40"/>
                  <a:gd name="T7" fmla="*/ 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99">
                    <a:moveTo>
                      <a:pt x="40" y="6"/>
                    </a:moveTo>
                    <a:lnTo>
                      <a:pt x="0" y="0"/>
                    </a:lnTo>
                    <a:lnTo>
                      <a:pt x="33" y="99"/>
                    </a:lnTo>
                    <a:lnTo>
                      <a:pt x="40" y="6"/>
                    </a:lnTo>
                    <a:close/>
                  </a:path>
                </a:pathLst>
              </a:custGeom>
              <a:solidFill>
                <a:srgbClr val="883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10" name="Freeform 190"/>
              <p:cNvSpPr>
                <a:spLocks/>
              </p:cNvSpPr>
              <p:nvPr/>
            </p:nvSpPr>
            <p:spPr bwMode="auto">
              <a:xfrm>
                <a:off x="2873" y="995"/>
                <a:ext cx="40" cy="99"/>
              </a:xfrm>
              <a:custGeom>
                <a:avLst/>
                <a:gdLst>
                  <a:gd name="T0" fmla="*/ 40 w 40"/>
                  <a:gd name="T1" fmla="*/ 6 h 99"/>
                  <a:gd name="T2" fmla="*/ 0 w 40"/>
                  <a:gd name="T3" fmla="*/ 0 h 99"/>
                  <a:gd name="T4" fmla="*/ 33 w 40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99">
                    <a:moveTo>
                      <a:pt x="40" y="6"/>
                    </a:moveTo>
                    <a:lnTo>
                      <a:pt x="0" y="0"/>
                    </a:lnTo>
                    <a:lnTo>
                      <a:pt x="33" y="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11" name="Freeform 191"/>
              <p:cNvSpPr>
                <a:spLocks/>
              </p:cNvSpPr>
              <p:nvPr/>
            </p:nvSpPr>
            <p:spPr bwMode="auto">
              <a:xfrm>
                <a:off x="2906" y="1001"/>
                <a:ext cx="40" cy="93"/>
              </a:xfrm>
              <a:custGeom>
                <a:avLst/>
                <a:gdLst>
                  <a:gd name="T0" fmla="*/ 0 w 40"/>
                  <a:gd name="T1" fmla="*/ 93 h 93"/>
                  <a:gd name="T2" fmla="*/ 40 w 40"/>
                  <a:gd name="T3" fmla="*/ 93 h 93"/>
                  <a:gd name="T4" fmla="*/ 7 w 40"/>
                  <a:gd name="T5" fmla="*/ 0 h 93"/>
                  <a:gd name="T6" fmla="*/ 0 w 40"/>
                  <a:gd name="T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93">
                    <a:moveTo>
                      <a:pt x="0" y="93"/>
                    </a:moveTo>
                    <a:lnTo>
                      <a:pt x="40" y="93"/>
                    </a:lnTo>
                    <a:lnTo>
                      <a:pt x="7" y="0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883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12" name="Freeform 192"/>
              <p:cNvSpPr>
                <a:spLocks/>
              </p:cNvSpPr>
              <p:nvPr/>
            </p:nvSpPr>
            <p:spPr bwMode="auto">
              <a:xfrm>
                <a:off x="2906" y="1001"/>
                <a:ext cx="40" cy="93"/>
              </a:xfrm>
              <a:custGeom>
                <a:avLst/>
                <a:gdLst>
                  <a:gd name="T0" fmla="*/ 0 w 40"/>
                  <a:gd name="T1" fmla="*/ 93 h 93"/>
                  <a:gd name="T2" fmla="*/ 40 w 40"/>
                  <a:gd name="T3" fmla="*/ 93 h 93"/>
                  <a:gd name="T4" fmla="*/ 7 w 40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93">
                    <a:moveTo>
                      <a:pt x="0" y="93"/>
                    </a:moveTo>
                    <a:lnTo>
                      <a:pt x="40" y="93"/>
                    </a:ln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13" name="Freeform 193"/>
              <p:cNvSpPr>
                <a:spLocks/>
              </p:cNvSpPr>
              <p:nvPr/>
            </p:nvSpPr>
            <p:spPr bwMode="auto">
              <a:xfrm>
                <a:off x="2933" y="1872"/>
                <a:ext cx="99" cy="99"/>
              </a:xfrm>
              <a:custGeom>
                <a:avLst/>
                <a:gdLst>
                  <a:gd name="T0" fmla="*/ 99 w 99"/>
                  <a:gd name="T1" fmla="*/ 0 h 99"/>
                  <a:gd name="T2" fmla="*/ 66 w 99"/>
                  <a:gd name="T3" fmla="*/ 0 h 99"/>
                  <a:gd name="T4" fmla="*/ 0 w 99"/>
                  <a:gd name="T5" fmla="*/ 99 h 99"/>
                  <a:gd name="T6" fmla="*/ 99 w 99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9">
                    <a:moveTo>
                      <a:pt x="99" y="0"/>
                    </a:moveTo>
                    <a:lnTo>
                      <a:pt x="66" y="0"/>
                    </a:lnTo>
                    <a:lnTo>
                      <a:pt x="0" y="99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80A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14" name="Freeform 194"/>
              <p:cNvSpPr>
                <a:spLocks/>
              </p:cNvSpPr>
              <p:nvPr/>
            </p:nvSpPr>
            <p:spPr bwMode="auto">
              <a:xfrm>
                <a:off x="2933" y="1872"/>
                <a:ext cx="99" cy="99"/>
              </a:xfrm>
              <a:custGeom>
                <a:avLst/>
                <a:gdLst>
                  <a:gd name="T0" fmla="*/ 99 w 99"/>
                  <a:gd name="T1" fmla="*/ 0 h 99"/>
                  <a:gd name="T2" fmla="*/ 66 w 99"/>
                  <a:gd name="T3" fmla="*/ 0 h 99"/>
                  <a:gd name="T4" fmla="*/ 0 w 99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99">
                    <a:moveTo>
                      <a:pt x="99" y="0"/>
                    </a:moveTo>
                    <a:lnTo>
                      <a:pt x="66" y="0"/>
                    </a:lnTo>
                    <a:lnTo>
                      <a:pt x="0" y="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15" name="Freeform 195"/>
              <p:cNvSpPr>
                <a:spLocks/>
              </p:cNvSpPr>
              <p:nvPr/>
            </p:nvSpPr>
            <p:spPr bwMode="auto">
              <a:xfrm>
                <a:off x="2900" y="1872"/>
                <a:ext cx="99" cy="99"/>
              </a:xfrm>
              <a:custGeom>
                <a:avLst/>
                <a:gdLst>
                  <a:gd name="T0" fmla="*/ 0 w 99"/>
                  <a:gd name="T1" fmla="*/ 99 h 99"/>
                  <a:gd name="T2" fmla="*/ 33 w 99"/>
                  <a:gd name="T3" fmla="*/ 99 h 99"/>
                  <a:gd name="T4" fmla="*/ 99 w 99"/>
                  <a:gd name="T5" fmla="*/ 0 h 99"/>
                  <a:gd name="T6" fmla="*/ 0 w 99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9">
                    <a:moveTo>
                      <a:pt x="0" y="99"/>
                    </a:moveTo>
                    <a:lnTo>
                      <a:pt x="33" y="99"/>
                    </a:lnTo>
                    <a:lnTo>
                      <a:pt x="99" y="0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88A4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16" name="Freeform 196"/>
              <p:cNvSpPr>
                <a:spLocks/>
              </p:cNvSpPr>
              <p:nvPr/>
            </p:nvSpPr>
            <p:spPr bwMode="auto">
              <a:xfrm>
                <a:off x="2900" y="1872"/>
                <a:ext cx="99" cy="99"/>
              </a:xfrm>
              <a:custGeom>
                <a:avLst/>
                <a:gdLst>
                  <a:gd name="T0" fmla="*/ 0 w 99"/>
                  <a:gd name="T1" fmla="*/ 99 h 99"/>
                  <a:gd name="T2" fmla="*/ 33 w 99"/>
                  <a:gd name="T3" fmla="*/ 99 h 99"/>
                  <a:gd name="T4" fmla="*/ 99 w 99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99">
                    <a:moveTo>
                      <a:pt x="0" y="99"/>
                    </a:moveTo>
                    <a:lnTo>
                      <a:pt x="33" y="99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17" name="Freeform 197"/>
              <p:cNvSpPr>
                <a:spLocks/>
              </p:cNvSpPr>
              <p:nvPr/>
            </p:nvSpPr>
            <p:spPr bwMode="auto">
              <a:xfrm>
                <a:off x="3125" y="1626"/>
                <a:ext cx="73" cy="126"/>
              </a:xfrm>
              <a:custGeom>
                <a:avLst/>
                <a:gdLst>
                  <a:gd name="T0" fmla="*/ 0 w 73"/>
                  <a:gd name="T1" fmla="*/ 126 h 126"/>
                  <a:gd name="T2" fmla="*/ 33 w 73"/>
                  <a:gd name="T3" fmla="*/ 126 h 126"/>
                  <a:gd name="T4" fmla="*/ 73 w 73"/>
                  <a:gd name="T5" fmla="*/ 0 h 126"/>
                  <a:gd name="T6" fmla="*/ 0 w 73"/>
                  <a:gd name="T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26">
                    <a:moveTo>
                      <a:pt x="0" y="126"/>
                    </a:moveTo>
                    <a:lnTo>
                      <a:pt x="33" y="126"/>
                    </a:lnTo>
                    <a:lnTo>
                      <a:pt x="73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707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18" name="Freeform 198"/>
              <p:cNvSpPr>
                <a:spLocks/>
              </p:cNvSpPr>
              <p:nvPr/>
            </p:nvSpPr>
            <p:spPr bwMode="auto">
              <a:xfrm>
                <a:off x="3125" y="1626"/>
                <a:ext cx="73" cy="126"/>
              </a:xfrm>
              <a:custGeom>
                <a:avLst/>
                <a:gdLst>
                  <a:gd name="T0" fmla="*/ 0 w 73"/>
                  <a:gd name="T1" fmla="*/ 126 h 126"/>
                  <a:gd name="T2" fmla="*/ 33 w 73"/>
                  <a:gd name="T3" fmla="*/ 126 h 126"/>
                  <a:gd name="T4" fmla="*/ 73 w 73"/>
                  <a:gd name="T5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26">
                    <a:moveTo>
                      <a:pt x="0" y="126"/>
                    </a:moveTo>
                    <a:lnTo>
                      <a:pt x="33" y="126"/>
                    </a:lnTo>
                    <a:lnTo>
                      <a:pt x="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19" name="Freeform 199"/>
              <p:cNvSpPr>
                <a:spLocks/>
              </p:cNvSpPr>
              <p:nvPr/>
            </p:nvSpPr>
            <p:spPr bwMode="auto">
              <a:xfrm>
                <a:off x="3072" y="1752"/>
                <a:ext cx="86" cy="113"/>
              </a:xfrm>
              <a:custGeom>
                <a:avLst/>
                <a:gdLst>
                  <a:gd name="T0" fmla="*/ 86 w 86"/>
                  <a:gd name="T1" fmla="*/ 0 h 113"/>
                  <a:gd name="T2" fmla="*/ 53 w 86"/>
                  <a:gd name="T3" fmla="*/ 0 h 113"/>
                  <a:gd name="T4" fmla="*/ 0 w 86"/>
                  <a:gd name="T5" fmla="*/ 113 h 113"/>
                  <a:gd name="T6" fmla="*/ 86 w 86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13">
                    <a:moveTo>
                      <a:pt x="86" y="0"/>
                    </a:moveTo>
                    <a:lnTo>
                      <a:pt x="53" y="0"/>
                    </a:lnTo>
                    <a:lnTo>
                      <a:pt x="0" y="113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708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20" name="Freeform 200"/>
              <p:cNvSpPr>
                <a:spLocks/>
              </p:cNvSpPr>
              <p:nvPr/>
            </p:nvSpPr>
            <p:spPr bwMode="auto">
              <a:xfrm>
                <a:off x="3072" y="1752"/>
                <a:ext cx="86" cy="113"/>
              </a:xfrm>
              <a:custGeom>
                <a:avLst/>
                <a:gdLst>
                  <a:gd name="T0" fmla="*/ 86 w 86"/>
                  <a:gd name="T1" fmla="*/ 0 h 113"/>
                  <a:gd name="T2" fmla="*/ 53 w 86"/>
                  <a:gd name="T3" fmla="*/ 0 h 113"/>
                  <a:gd name="T4" fmla="*/ 0 w 86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13">
                    <a:moveTo>
                      <a:pt x="86" y="0"/>
                    </a:moveTo>
                    <a:lnTo>
                      <a:pt x="53" y="0"/>
                    </a:lnTo>
                    <a:lnTo>
                      <a:pt x="0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21" name="Freeform 201"/>
              <p:cNvSpPr>
                <a:spLocks/>
              </p:cNvSpPr>
              <p:nvPr/>
            </p:nvSpPr>
            <p:spPr bwMode="auto">
              <a:xfrm>
                <a:off x="3032" y="1752"/>
                <a:ext cx="93" cy="120"/>
              </a:xfrm>
              <a:custGeom>
                <a:avLst/>
                <a:gdLst>
                  <a:gd name="T0" fmla="*/ 0 w 93"/>
                  <a:gd name="T1" fmla="*/ 120 h 120"/>
                  <a:gd name="T2" fmla="*/ 40 w 93"/>
                  <a:gd name="T3" fmla="*/ 113 h 120"/>
                  <a:gd name="T4" fmla="*/ 93 w 93"/>
                  <a:gd name="T5" fmla="*/ 0 h 120"/>
                  <a:gd name="T6" fmla="*/ 0 w 93"/>
                  <a:gd name="T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20">
                    <a:moveTo>
                      <a:pt x="0" y="120"/>
                    </a:moveTo>
                    <a:lnTo>
                      <a:pt x="40" y="113"/>
                    </a:lnTo>
                    <a:lnTo>
                      <a:pt x="93" y="0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88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22" name="Freeform 202"/>
              <p:cNvSpPr>
                <a:spLocks/>
              </p:cNvSpPr>
              <p:nvPr/>
            </p:nvSpPr>
            <p:spPr bwMode="auto">
              <a:xfrm>
                <a:off x="3032" y="1752"/>
                <a:ext cx="93" cy="120"/>
              </a:xfrm>
              <a:custGeom>
                <a:avLst/>
                <a:gdLst>
                  <a:gd name="T0" fmla="*/ 0 w 93"/>
                  <a:gd name="T1" fmla="*/ 120 h 120"/>
                  <a:gd name="T2" fmla="*/ 40 w 93"/>
                  <a:gd name="T3" fmla="*/ 113 h 120"/>
                  <a:gd name="T4" fmla="*/ 93 w 93"/>
                  <a:gd name="T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20">
                    <a:moveTo>
                      <a:pt x="0" y="120"/>
                    </a:moveTo>
                    <a:lnTo>
                      <a:pt x="40" y="113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23" name="Freeform 203"/>
              <p:cNvSpPr>
                <a:spLocks/>
              </p:cNvSpPr>
              <p:nvPr/>
            </p:nvSpPr>
            <p:spPr bwMode="auto">
              <a:xfrm>
                <a:off x="2913" y="1001"/>
                <a:ext cx="33" cy="93"/>
              </a:xfrm>
              <a:custGeom>
                <a:avLst/>
                <a:gdLst>
                  <a:gd name="T0" fmla="*/ 33 w 33"/>
                  <a:gd name="T1" fmla="*/ 7 h 93"/>
                  <a:gd name="T2" fmla="*/ 0 w 33"/>
                  <a:gd name="T3" fmla="*/ 0 h 93"/>
                  <a:gd name="T4" fmla="*/ 33 w 33"/>
                  <a:gd name="T5" fmla="*/ 93 h 93"/>
                  <a:gd name="T6" fmla="*/ 33 w 33"/>
                  <a:gd name="T7" fmla="*/ 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93">
                    <a:moveTo>
                      <a:pt x="33" y="7"/>
                    </a:moveTo>
                    <a:lnTo>
                      <a:pt x="0" y="0"/>
                    </a:lnTo>
                    <a:lnTo>
                      <a:pt x="33" y="93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8028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24" name="Freeform 204"/>
              <p:cNvSpPr>
                <a:spLocks/>
              </p:cNvSpPr>
              <p:nvPr/>
            </p:nvSpPr>
            <p:spPr bwMode="auto">
              <a:xfrm>
                <a:off x="2913" y="1001"/>
                <a:ext cx="33" cy="93"/>
              </a:xfrm>
              <a:custGeom>
                <a:avLst/>
                <a:gdLst>
                  <a:gd name="T0" fmla="*/ 33 w 33"/>
                  <a:gd name="T1" fmla="*/ 7 h 93"/>
                  <a:gd name="T2" fmla="*/ 0 w 33"/>
                  <a:gd name="T3" fmla="*/ 0 h 93"/>
                  <a:gd name="T4" fmla="*/ 33 w 33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93">
                    <a:moveTo>
                      <a:pt x="33" y="7"/>
                    </a:moveTo>
                    <a:lnTo>
                      <a:pt x="0" y="0"/>
                    </a:lnTo>
                    <a:lnTo>
                      <a:pt x="33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25" name="Freeform 205"/>
              <p:cNvSpPr>
                <a:spLocks/>
              </p:cNvSpPr>
              <p:nvPr/>
            </p:nvSpPr>
            <p:spPr bwMode="auto">
              <a:xfrm>
                <a:off x="2946" y="1008"/>
                <a:ext cx="33" cy="93"/>
              </a:xfrm>
              <a:custGeom>
                <a:avLst/>
                <a:gdLst>
                  <a:gd name="T0" fmla="*/ 0 w 33"/>
                  <a:gd name="T1" fmla="*/ 86 h 93"/>
                  <a:gd name="T2" fmla="*/ 33 w 33"/>
                  <a:gd name="T3" fmla="*/ 93 h 93"/>
                  <a:gd name="T4" fmla="*/ 0 w 33"/>
                  <a:gd name="T5" fmla="*/ 0 h 93"/>
                  <a:gd name="T6" fmla="*/ 0 w 33"/>
                  <a:gd name="T7" fmla="*/ 86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93">
                    <a:moveTo>
                      <a:pt x="0" y="86"/>
                    </a:moveTo>
                    <a:lnTo>
                      <a:pt x="33" y="93"/>
                    </a:lnTo>
                    <a:lnTo>
                      <a:pt x="0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8028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26" name="Freeform 206"/>
              <p:cNvSpPr>
                <a:spLocks/>
              </p:cNvSpPr>
              <p:nvPr/>
            </p:nvSpPr>
            <p:spPr bwMode="auto">
              <a:xfrm>
                <a:off x="2946" y="1008"/>
                <a:ext cx="33" cy="93"/>
              </a:xfrm>
              <a:custGeom>
                <a:avLst/>
                <a:gdLst>
                  <a:gd name="T0" fmla="*/ 0 w 33"/>
                  <a:gd name="T1" fmla="*/ 86 h 93"/>
                  <a:gd name="T2" fmla="*/ 33 w 33"/>
                  <a:gd name="T3" fmla="*/ 93 h 93"/>
                  <a:gd name="T4" fmla="*/ 0 w 33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93">
                    <a:moveTo>
                      <a:pt x="0" y="86"/>
                    </a:moveTo>
                    <a:lnTo>
                      <a:pt x="33" y="9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27" name="Freeform 207"/>
              <p:cNvSpPr>
                <a:spLocks/>
              </p:cNvSpPr>
              <p:nvPr/>
            </p:nvSpPr>
            <p:spPr bwMode="auto">
              <a:xfrm>
                <a:off x="2681" y="1945"/>
                <a:ext cx="113" cy="66"/>
              </a:xfrm>
              <a:custGeom>
                <a:avLst/>
                <a:gdLst>
                  <a:gd name="T0" fmla="*/ 113 w 113"/>
                  <a:gd name="T1" fmla="*/ 6 h 66"/>
                  <a:gd name="T2" fmla="*/ 80 w 113"/>
                  <a:gd name="T3" fmla="*/ 0 h 66"/>
                  <a:gd name="T4" fmla="*/ 0 w 113"/>
                  <a:gd name="T5" fmla="*/ 66 h 66"/>
                  <a:gd name="T6" fmla="*/ 113 w 113"/>
                  <a:gd name="T7" fmla="*/ 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66">
                    <a:moveTo>
                      <a:pt x="113" y="6"/>
                    </a:moveTo>
                    <a:lnTo>
                      <a:pt x="80" y="0"/>
                    </a:lnTo>
                    <a:lnTo>
                      <a:pt x="0" y="66"/>
                    </a:lnTo>
                    <a:lnTo>
                      <a:pt x="113" y="6"/>
                    </a:lnTo>
                    <a:close/>
                  </a:path>
                </a:pathLst>
              </a:custGeom>
              <a:solidFill>
                <a:srgbClr val="A8CC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28" name="Freeform 208"/>
              <p:cNvSpPr>
                <a:spLocks/>
              </p:cNvSpPr>
              <p:nvPr/>
            </p:nvSpPr>
            <p:spPr bwMode="auto">
              <a:xfrm>
                <a:off x="2681" y="1945"/>
                <a:ext cx="113" cy="66"/>
              </a:xfrm>
              <a:custGeom>
                <a:avLst/>
                <a:gdLst>
                  <a:gd name="T0" fmla="*/ 113 w 113"/>
                  <a:gd name="T1" fmla="*/ 6 h 66"/>
                  <a:gd name="T2" fmla="*/ 80 w 113"/>
                  <a:gd name="T3" fmla="*/ 0 h 66"/>
                  <a:gd name="T4" fmla="*/ 0 w 113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66">
                    <a:moveTo>
                      <a:pt x="113" y="6"/>
                    </a:moveTo>
                    <a:lnTo>
                      <a:pt x="80" y="0"/>
                    </a:lnTo>
                    <a:lnTo>
                      <a:pt x="0" y="6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29" name="Freeform 209"/>
              <p:cNvSpPr>
                <a:spLocks/>
              </p:cNvSpPr>
              <p:nvPr/>
            </p:nvSpPr>
            <p:spPr bwMode="auto">
              <a:xfrm>
                <a:off x="2642" y="1945"/>
                <a:ext cx="119" cy="66"/>
              </a:xfrm>
              <a:custGeom>
                <a:avLst/>
                <a:gdLst>
                  <a:gd name="T0" fmla="*/ 0 w 119"/>
                  <a:gd name="T1" fmla="*/ 60 h 66"/>
                  <a:gd name="T2" fmla="*/ 39 w 119"/>
                  <a:gd name="T3" fmla="*/ 66 h 66"/>
                  <a:gd name="T4" fmla="*/ 119 w 119"/>
                  <a:gd name="T5" fmla="*/ 0 h 66"/>
                  <a:gd name="T6" fmla="*/ 0 w 119"/>
                  <a:gd name="T7" fmla="*/ 6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9" h="66">
                    <a:moveTo>
                      <a:pt x="0" y="60"/>
                    </a:moveTo>
                    <a:lnTo>
                      <a:pt x="39" y="66"/>
                    </a:lnTo>
                    <a:lnTo>
                      <a:pt x="119" y="0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B0D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30" name="Freeform 210"/>
              <p:cNvSpPr>
                <a:spLocks/>
              </p:cNvSpPr>
              <p:nvPr/>
            </p:nvSpPr>
            <p:spPr bwMode="auto">
              <a:xfrm>
                <a:off x="2642" y="1945"/>
                <a:ext cx="119" cy="66"/>
              </a:xfrm>
              <a:custGeom>
                <a:avLst/>
                <a:gdLst>
                  <a:gd name="T0" fmla="*/ 0 w 119"/>
                  <a:gd name="T1" fmla="*/ 60 h 66"/>
                  <a:gd name="T2" fmla="*/ 39 w 119"/>
                  <a:gd name="T3" fmla="*/ 66 h 66"/>
                  <a:gd name="T4" fmla="*/ 119 w 119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9" h="66">
                    <a:moveTo>
                      <a:pt x="0" y="60"/>
                    </a:moveTo>
                    <a:lnTo>
                      <a:pt x="39" y="66"/>
                    </a:lnTo>
                    <a:lnTo>
                      <a:pt x="11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31" name="Freeform 211"/>
              <p:cNvSpPr>
                <a:spLocks/>
              </p:cNvSpPr>
              <p:nvPr/>
            </p:nvSpPr>
            <p:spPr bwMode="auto">
              <a:xfrm>
                <a:off x="3211" y="1353"/>
                <a:ext cx="40" cy="127"/>
              </a:xfrm>
              <a:custGeom>
                <a:avLst/>
                <a:gdLst>
                  <a:gd name="T0" fmla="*/ 40 w 40"/>
                  <a:gd name="T1" fmla="*/ 27 h 127"/>
                  <a:gd name="T2" fmla="*/ 13 w 40"/>
                  <a:gd name="T3" fmla="*/ 0 h 127"/>
                  <a:gd name="T4" fmla="*/ 0 w 40"/>
                  <a:gd name="T5" fmla="*/ 127 h 127"/>
                  <a:gd name="T6" fmla="*/ 40 w 40"/>
                  <a:gd name="T7" fmla="*/ 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27">
                    <a:moveTo>
                      <a:pt x="40" y="27"/>
                    </a:moveTo>
                    <a:lnTo>
                      <a:pt x="13" y="0"/>
                    </a:lnTo>
                    <a:lnTo>
                      <a:pt x="0" y="127"/>
                    </a:lnTo>
                    <a:lnTo>
                      <a:pt x="40" y="27"/>
                    </a:lnTo>
                    <a:close/>
                  </a:path>
                </a:pathLst>
              </a:custGeom>
              <a:solidFill>
                <a:srgbClr val="583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32" name="Freeform 212"/>
              <p:cNvSpPr>
                <a:spLocks/>
              </p:cNvSpPr>
              <p:nvPr/>
            </p:nvSpPr>
            <p:spPr bwMode="auto">
              <a:xfrm>
                <a:off x="3211" y="1353"/>
                <a:ext cx="40" cy="127"/>
              </a:xfrm>
              <a:custGeom>
                <a:avLst/>
                <a:gdLst>
                  <a:gd name="T0" fmla="*/ 40 w 40"/>
                  <a:gd name="T1" fmla="*/ 27 h 127"/>
                  <a:gd name="T2" fmla="*/ 13 w 40"/>
                  <a:gd name="T3" fmla="*/ 0 h 127"/>
                  <a:gd name="T4" fmla="*/ 0 w 40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27">
                    <a:moveTo>
                      <a:pt x="40" y="27"/>
                    </a:moveTo>
                    <a:lnTo>
                      <a:pt x="13" y="0"/>
                    </a:lnTo>
                    <a:lnTo>
                      <a:pt x="0" y="1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33" name="Freeform 213"/>
              <p:cNvSpPr>
                <a:spLocks/>
              </p:cNvSpPr>
              <p:nvPr/>
            </p:nvSpPr>
            <p:spPr bwMode="auto">
              <a:xfrm>
                <a:off x="3211" y="1380"/>
                <a:ext cx="40" cy="120"/>
              </a:xfrm>
              <a:custGeom>
                <a:avLst/>
                <a:gdLst>
                  <a:gd name="T0" fmla="*/ 0 w 40"/>
                  <a:gd name="T1" fmla="*/ 100 h 120"/>
                  <a:gd name="T2" fmla="*/ 20 w 40"/>
                  <a:gd name="T3" fmla="*/ 120 h 120"/>
                  <a:gd name="T4" fmla="*/ 40 w 40"/>
                  <a:gd name="T5" fmla="*/ 0 h 120"/>
                  <a:gd name="T6" fmla="*/ 0 w 40"/>
                  <a:gd name="T7" fmla="*/ 10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20">
                    <a:moveTo>
                      <a:pt x="0" y="100"/>
                    </a:moveTo>
                    <a:lnTo>
                      <a:pt x="20" y="120"/>
                    </a:lnTo>
                    <a:lnTo>
                      <a:pt x="40" y="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583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34" name="Freeform 214"/>
              <p:cNvSpPr>
                <a:spLocks/>
              </p:cNvSpPr>
              <p:nvPr/>
            </p:nvSpPr>
            <p:spPr bwMode="auto">
              <a:xfrm>
                <a:off x="3211" y="1380"/>
                <a:ext cx="40" cy="120"/>
              </a:xfrm>
              <a:custGeom>
                <a:avLst/>
                <a:gdLst>
                  <a:gd name="T0" fmla="*/ 0 w 40"/>
                  <a:gd name="T1" fmla="*/ 100 h 120"/>
                  <a:gd name="T2" fmla="*/ 20 w 40"/>
                  <a:gd name="T3" fmla="*/ 120 h 120"/>
                  <a:gd name="T4" fmla="*/ 40 w 40"/>
                  <a:gd name="T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20">
                    <a:moveTo>
                      <a:pt x="0" y="100"/>
                    </a:moveTo>
                    <a:lnTo>
                      <a:pt x="20" y="120"/>
                    </a:lnTo>
                    <a:lnTo>
                      <a:pt x="4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35" name="Freeform 215"/>
              <p:cNvSpPr>
                <a:spLocks/>
              </p:cNvSpPr>
              <p:nvPr/>
            </p:nvSpPr>
            <p:spPr bwMode="auto">
              <a:xfrm>
                <a:off x="2946" y="1008"/>
                <a:ext cx="40" cy="93"/>
              </a:xfrm>
              <a:custGeom>
                <a:avLst/>
                <a:gdLst>
                  <a:gd name="T0" fmla="*/ 40 w 40"/>
                  <a:gd name="T1" fmla="*/ 7 h 93"/>
                  <a:gd name="T2" fmla="*/ 0 w 40"/>
                  <a:gd name="T3" fmla="*/ 0 h 93"/>
                  <a:gd name="T4" fmla="*/ 33 w 40"/>
                  <a:gd name="T5" fmla="*/ 93 h 93"/>
                  <a:gd name="T6" fmla="*/ 40 w 40"/>
                  <a:gd name="T7" fmla="*/ 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93">
                    <a:moveTo>
                      <a:pt x="40" y="7"/>
                    </a:moveTo>
                    <a:lnTo>
                      <a:pt x="0" y="0"/>
                    </a:lnTo>
                    <a:lnTo>
                      <a:pt x="33" y="93"/>
                    </a:lnTo>
                    <a:lnTo>
                      <a:pt x="40" y="7"/>
                    </a:lnTo>
                    <a:close/>
                  </a:path>
                </a:pathLst>
              </a:custGeom>
              <a:solidFill>
                <a:srgbClr val="781C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36" name="Freeform 216"/>
              <p:cNvSpPr>
                <a:spLocks/>
              </p:cNvSpPr>
              <p:nvPr/>
            </p:nvSpPr>
            <p:spPr bwMode="auto">
              <a:xfrm>
                <a:off x="2946" y="1008"/>
                <a:ext cx="40" cy="93"/>
              </a:xfrm>
              <a:custGeom>
                <a:avLst/>
                <a:gdLst>
                  <a:gd name="T0" fmla="*/ 40 w 40"/>
                  <a:gd name="T1" fmla="*/ 7 h 93"/>
                  <a:gd name="T2" fmla="*/ 0 w 40"/>
                  <a:gd name="T3" fmla="*/ 0 h 93"/>
                  <a:gd name="T4" fmla="*/ 33 w 40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93">
                    <a:moveTo>
                      <a:pt x="40" y="7"/>
                    </a:moveTo>
                    <a:lnTo>
                      <a:pt x="0" y="0"/>
                    </a:lnTo>
                    <a:lnTo>
                      <a:pt x="33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37" name="Freeform 217"/>
              <p:cNvSpPr>
                <a:spLocks/>
              </p:cNvSpPr>
              <p:nvPr/>
            </p:nvSpPr>
            <p:spPr bwMode="auto">
              <a:xfrm>
                <a:off x="2979" y="1015"/>
                <a:ext cx="33" cy="99"/>
              </a:xfrm>
              <a:custGeom>
                <a:avLst/>
                <a:gdLst>
                  <a:gd name="T0" fmla="*/ 0 w 33"/>
                  <a:gd name="T1" fmla="*/ 86 h 99"/>
                  <a:gd name="T2" fmla="*/ 33 w 33"/>
                  <a:gd name="T3" fmla="*/ 99 h 99"/>
                  <a:gd name="T4" fmla="*/ 7 w 33"/>
                  <a:gd name="T5" fmla="*/ 0 h 99"/>
                  <a:gd name="T6" fmla="*/ 0 w 33"/>
                  <a:gd name="T7" fmla="*/ 8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99">
                    <a:moveTo>
                      <a:pt x="0" y="86"/>
                    </a:moveTo>
                    <a:lnTo>
                      <a:pt x="33" y="99"/>
                    </a:lnTo>
                    <a:lnTo>
                      <a:pt x="7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781C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38" name="Freeform 218"/>
              <p:cNvSpPr>
                <a:spLocks/>
              </p:cNvSpPr>
              <p:nvPr/>
            </p:nvSpPr>
            <p:spPr bwMode="auto">
              <a:xfrm>
                <a:off x="2979" y="1015"/>
                <a:ext cx="33" cy="99"/>
              </a:xfrm>
              <a:custGeom>
                <a:avLst/>
                <a:gdLst>
                  <a:gd name="T0" fmla="*/ 0 w 33"/>
                  <a:gd name="T1" fmla="*/ 86 h 99"/>
                  <a:gd name="T2" fmla="*/ 33 w 33"/>
                  <a:gd name="T3" fmla="*/ 99 h 99"/>
                  <a:gd name="T4" fmla="*/ 7 w 33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99">
                    <a:moveTo>
                      <a:pt x="0" y="86"/>
                    </a:moveTo>
                    <a:lnTo>
                      <a:pt x="33" y="99"/>
                    </a:ln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39" name="Freeform 219"/>
              <p:cNvSpPr>
                <a:spLocks/>
              </p:cNvSpPr>
              <p:nvPr/>
            </p:nvSpPr>
            <p:spPr bwMode="auto">
              <a:xfrm>
                <a:off x="3171" y="1194"/>
                <a:ext cx="27" cy="120"/>
              </a:xfrm>
              <a:custGeom>
                <a:avLst/>
                <a:gdLst>
                  <a:gd name="T0" fmla="*/ 27 w 27"/>
                  <a:gd name="T1" fmla="*/ 20 h 120"/>
                  <a:gd name="T2" fmla="*/ 0 w 27"/>
                  <a:gd name="T3" fmla="*/ 0 h 120"/>
                  <a:gd name="T4" fmla="*/ 0 w 27"/>
                  <a:gd name="T5" fmla="*/ 120 h 120"/>
                  <a:gd name="T6" fmla="*/ 27 w 27"/>
                  <a:gd name="T7" fmla="*/ 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20">
                    <a:moveTo>
                      <a:pt x="27" y="20"/>
                    </a:moveTo>
                    <a:lnTo>
                      <a:pt x="0" y="0"/>
                    </a:lnTo>
                    <a:lnTo>
                      <a:pt x="0" y="120"/>
                    </a:lnTo>
                    <a:lnTo>
                      <a:pt x="27" y="20"/>
                    </a:lnTo>
                    <a:close/>
                  </a:path>
                </a:pathLst>
              </a:custGeom>
              <a:solidFill>
                <a:srgbClr val="5824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40" name="Freeform 220"/>
              <p:cNvSpPr>
                <a:spLocks/>
              </p:cNvSpPr>
              <p:nvPr/>
            </p:nvSpPr>
            <p:spPr bwMode="auto">
              <a:xfrm>
                <a:off x="3171" y="1194"/>
                <a:ext cx="27" cy="120"/>
              </a:xfrm>
              <a:custGeom>
                <a:avLst/>
                <a:gdLst>
                  <a:gd name="T0" fmla="*/ 27 w 27"/>
                  <a:gd name="T1" fmla="*/ 20 h 120"/>
                  <a:gd name="T2" fmla="*/ 0 w 27"/>
                  <a:gd name="T3" fmla="*/ 0 h 120"/>
                  <a:gd name="T4" fmla="*/ 0 w 27"/>
                  <a:gd name="T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20">
                    <a:moveTo>
                      <a:pt x="27" y="20"/>
                    </a:moveTo>
                    <a:lnTo>
                      <a:pt x="0" y="0"/>
                    </a:lnTo>
                    <a:lnTo>
                      <a:pt x="0" y="1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41" name="Freeform 221"/>
              <p:cNvSpPr>
                <a:spLocks/>
              </p:cNvSpPr>
              <p:nvPr/>
            </p:nvSpPr>
            <p:spPr bwMode="auto">
              <a:xfrm>
                <a:off x="3171" y="1214"/>
                <a:ext cx="27" cy="119"/>
              </a:xfrm>
              <a:custGeom>
                <a:avLst/>
                <a:gdLst>
                  <a:gd name="T0" fmla="*/ 0 w 27"/>
                  <a:gd name="T1" fmla="*/ 100 h 119"/>
                  <a:gd name="T2" fmla="*/ 27 w 27"/>
                  <a:gd name="T3" fmla="*/ 119 h 119"/>
                  <a:gd name="T4" fmla="*/ 27 w 27"/>
                  <a:gd name="T5" fmla="*/ 0 h 119"/>
                  <a:gd name="T6" fmla="*/ 0 w 27"/>
                  <a:gd name="T7" fmla="*/ 10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19">
                    <a:moveTo>
                      <a:pt x="0" y="100"/>
                    </a:moveTo>
                    <a:lnTo>
                      <a:pt x="27" y="119"/>
                    </a:lnTo>
                    <a:lnTo>
                      <a:pt x="27" y="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5824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42" name="Freeform 222"/>
              <p:cNvSpPr>
                <a:spLocks/>
              </p:cNvSpPr>
              <p:nvPr/>
            </p:nvSpPr>
            <p:spPr bwMode="auto">
              <a:xfrm>
                <a:off x="3171" y="1214"/>
                <a:ext cx="27" cy="119"/>
              </a:xfrm>
              <a:custGeom>
                <a:avLst/>
                <a:gdLst>
                  <a:gd name="T0" fmla="*/ 0 w 27"/>
                  <a:gd name="T1" fmla="*/ 100 h 119"/>
                  <a:gd name="T2" fmla="*/ 27 w 27"/>
                  <a:gd name="T3" fmla="*/ 119 h 119"/>
                  <a:gd name="T4" fmla="*/ 27 w 27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19">
                    <a:moveTo>
                      <a:pt x="0" y="100"/>
                    </a:moveTo>
                    <a:lnTo>
                      <a:pt x="27" y="119"/>
                    </a:lnTo>
                    <a:lnTo>
                      <a:pt x="2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43" name="Freeform 223"/>
              <p:cNvSpPr>
                <a:spLocks/>
              </p:cNvSpPr>
              <p:nvPr/>
            </p:nvSpPr>
            <p:spPr bwMode="auto">
              <a:xfrm>
                <a:off x="2714" y="1951"/>
                <a:ext cx="113" cy="74"/>
              </a:xfrm>
              <a:custGeom>
                <a:avLst/>
                <a:gdLst>
                  <a:gd name="T0" fmla="*/ 113 w 113"/>
                  <a:gd name="T1" fmla="*/ 14 h 74"/>
                  <a:gd name="T2" fmla="*/ 80 w 113"/>
                  <a:gd name="T3" fmla="*/ 0 h 74"/>
                  <a:gd name="T4" fmla="*/ 0 w 113"/>
                  <a:gd name="T5" fmla="*/ 74 h 74"/>
                  <a:gd name="T6" fmla="*/ 113 w 113"/>
                  <a:gd name="T7" fmla="*/ 1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74">
                    <a:moveTo>
                      <a:pt x="113" y="14"/>
                    </a:moveTo>
                    <a:lnTo>
                      <a:pt x="80" y="0"/>
                    </a:lnTo>
                    <a:lnTo>
                      <a:pt x="0" y="74"/>
                    </a:lnTo>
                    <a:lnTo>
                      <a:pt x="113" y="14"/>
                    </a:lnTo>
                    <a:close/>
                  </a:path>
                </a:pathLst>
              </a:custGeom>
              <a:solidFill>
                <a:srgbClr val="98C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44" name="Freeform 224"/>
              <p:cNvSpPr>
                <a:spLocks/>
              </p:cNvSpPr>
              <p:nvPr/>
            </p:nvSpPr>
            <p:spPr bwMode="auto">
              <a:xfrm>
                <a:off x="2714" y="1951"/>
                <a:ext cx="113" cy="74"/>
              </a:xfrm>
              <a:custGeom>
                <a:avLst/>
                <a:gdLst>
                  <a:gd name="T0" fmla="*/ 113 w 113"/>
                  <a:gd name="T1" fmla="*/ 14 h 74"/>
                  <a:gd name="T2" fmla="*/ 80 w 113"/>
                  <a:gd name="T3" fmla="*/ 0 h 74"/>
                  <a:gd name="T4" fmla="*/ 0 w 113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74">
                    <a:moveTo>
                      <a:pt x="113" y="14"/>
                    </a:moveTo>
                    <a:lnTo>
                      <a:pt x="80" y="0"/>
                    </a:lnTo>
                    <a:lnTo>
                      <a:pt x="0" y="7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45" name="Freeform 225"/>
              <p:cNvSpPr>
                <a:spLocks/>
              </p:cNvSpPr>
              <p:nvPr/>
            </p:nvSpPr>
            <p:spPr bwMode="auto">
              <a:xfrm>
                <a:off x="2681" y="1951"/>
                <a:ext cx="113" cy="74"/>
              </a:xfrm>
              <a:custGeom>
                <a:avLst/>
                <a:gdLst>
                  <a:gd name="T0" fmla="*/ 0 w 113"/>
                  <a:gd name="T1" fmla="*/ 60 h 74"/>
                  <a:gd name="T2" fmla="*/ 33 w 113"/>
                  <a:gd name="T3" fmla="*/ 74 h 74"/>
                  <a:gd name="T4" fmla="*/ 113 w 113"/>
                  <a:gd name="T5" fmla="*/ 0 h 74"/>
                  <a:gd name="T6" fmla="*/ 0 w 113"/>
                  <a:gd name="T7" fmla="*/ 6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74">
                    <a:moveTo>
                      <a:pt x="0" y="60"/>
                    </a:moveTo>
                    <a:lnTo>
                      <a:pt x="33" y="74"/>
                    </a:lnTo>
                    <a:lnTo>
                      <a:pt x="113" y="0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A8CC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46" name="Freeform 226"/>
              <p:cNvSpPr>
                <a:spLocks/>
              </p:cNvSpPr>
              <p:nvPr/>
            </p:nvSpPr>
            <p:spPr bwMode="auto">
              <a:xfrm>
                <a:off x="2681" y="1951"/>
                <a:ext cx="113" cy="74"/>
              </a:xfrm>
              <a:custGeom>
                <a:avLst/>
                <a:gdLst>
                  <a:gd name="T0" fmla="*/ 0 w 113"/>
                  <a:gd name="T1" fmla="*/ 60 h 74"/>
                  <a:gd name="T2" fmla="*/ 33 w 113"/>
                  <a:gd name="T3" fmla="*/ 74 h 74"/>
                  <a:gd name="T4" fmla="*/ 113 w 113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74">
                    <a:moveTo>
                      <a:pt x="0" y="60"/>
                    </a:moveTo>
                    <a:lnTo>
                      <a:pt x="33" y="74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47" name="Freeform 227"/>
              <p:cNvSpPr>
                <a:spLocks/>
              </p:cNvSpPr>
              <p:nvPr/>
            </p:nvSpPr>
            <p:spPr bwMode="auto">
              <a:xfrm>
                <a:off x="3198" y="1500"/>
                <a:ext cx="59" cy="126"/>
              </a:xfrm>
              <a:custGeom>
                <a:avLst/>
                <a:gdLst>
                  <a:gd name="T0" fmla="*/ 59 w 59"/>
                  <a:gd name="T1" fmla="*/ 20 h 126"/>
                  <a:gd name="T2" fmla="*/ 33 w 59"/>
                  <a:gd name="T3" fmla="*/ 0 h 126"/>
                  <a:gd name="T4" fmla="*/ 0 w 59"/>
                  <a:gd name="T5" fmla="*/ 126 h 126"/>
                  <a:gd name="T6" fmla="*/ 59 w 59"/>
                  <a:gd name="T7" fmla="*/ 2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26">
                    <a:moveTo>
                      <a:pt x="59" y="20"/>
                    </a:moveTo>
                    <a:lnTo>
                      <a:pt x="33" y="0"/>
                    </a:lnTo>
                    <a:lnTo>
                      <a:pt x="0" y="126"/>
                    </a:lnTo>
                    <a:lnTo>
                      <a:pt x="59" y="20"/>
                    </a:lnTo>
                    <a:close/>
                  </a:path>
                </a:pathLst>
              </a:custGeom>
              <a:solidFill>
                <a:srgbClr val="585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48" name="Freeform 228"/>
              <p:cNvSpPr>
                <a:spLocks/>
              </p:cNvSpPr>
              <p:nvPr/>
            </p:nvSpPr>
            <p:spPr bwMode="auto">
              <a:xfrm>
                <a:off x="3198" y="1500"/>
                <a:ext cx="59" cy="126"/>
              </a:xfrm>
              <a:custGeom>
                <a:avLst/>
                <a:gdLst>
                  <a:gd name="T0" fmla="*/ 59 w 59"/>
                  <a:gd name="T1" fmla="*/ 20 h 126"/>
                  <a:gd name="T2" fmla="*/ 33 w 59"/>
                  <a:gd name="T3" fmla="*/ 0 h 126"/>
                  <a:gd name="T4" fmla="*/ 0 w 59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26">
                    <a:moveTo>
                      <a:pt x="59" y="20"/>
                    </a:moveTo>
                    <a:lnTo>
                      <a:pt x="33" y="0"/>
                    </a:lnTo>
                    <a:lnTo>
                      <a:pt x="0" y="1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49" name="Freeform 229"/>
              <p:cNvSpPr>
                <a:spLocks/>
              </p:cNvSpPr>
              <p:nvPr/>
            </p:nvSpPr>
            <p:spPr bwMode="auto">
              <a:xfrm>
                <a:off x="3198" y="1520"/>
                <a:ext cx="59" cy="119"/>
              </a:xfrm>
              <a:custGeom>
                <a:avLst/>
                <a:gdLst>
                  <a:gd name="T0" fmla="*/ 0 w 59"/>
                  <a:gd name="T1" fmla="*/ 106 h 119"/>
                  <a:gd name="T2" fmla="*/ 26 w 59"/>
                  <a:gd name="T3" fmla="*/ 119 h 119"/>
                  <a:gd name="T4" fmla="*/ 59 w 59"/>
                  <a:gd name="T5" fmla="*/ 0 h 119"/>
                  <a:gd name="T6" fmla="*/ 0 w 59"/>
                  <a:gd name="T7" fmla="*/ 10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19">
                    <a:moveTo>
                      <a:pt x="0" y="106"/>
                    </a:moveTo>
                    <a:lnTo>
                      <a:pt x="26" y="119"/>
                    </a:lnTo>
                    <a:lnTo>
                      <a:pt x="59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585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50" name="Freeform 230"/>
              <p:cNvSpPr>
                <a:spLocks/>
              </p:cNvSpPr>
              <p:nvPr/>
            </p:nvSpPr>
            <p:spPr bwMode="auto">
              <a:xfrm>
                <a:off x="3198" y="1520"/>
                <a:ext cx="59" cy="119"/>
              </a:xfrm>
              <a:custGeom>
                <a:avLst/>
                <a:gdLst>
                  <a:gd name="T0" fmla="*/ 0 w 59"/>
                  <a:gd name="T1" fmla="*/ 106 h 119"/>
                  <a:gd name="T2" fmla="*/ 26 w 59"/>
                  <a:gd name="T3" fmla="*/ 119 h 119"/>
                  <a:gd name="T4" fmla="*/ 59 w 59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19">
                    <a:moveTo>
                      <a:pt x="0" y="106"/>
                    </a:moveTo>
                    <a:lnTo>
                      <a:pt x="26" y="119"/>
                    </a:lnTo>
                    <a:lnTo>
                      <a:pt x="5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51" name="Freeform 231"/>
              <p:cNvSpPr>
                <a:spLocks/>
              </p:cNvSpPr>
              <p:nvPr/>
            </p:nvSpPr>
            <p:spPr bwMode="auto">
              <a:xfrm>
                <a:off x="3158" y="1626"/>
                <a:ext cx="66" cy="126"/>
              </a:xfrm>
              <a:custGeom>
                <a:avLst/>
                <a:gdLst>
                  <a:gd name="T0" fmla="*/ 66 w 66"/>
                  <a:gd name="T1" fmla="*/ 13 h 126"/>
                  <a:gd name="T2" fmla="*/ 40 w 66"/>
                  <a:gd name="T3" fmla="*/ 0 h 126"/>
                  <a:gd name="T4" fmla="*/ 0 w 66"/>
                  <a:gd name="T5" fmla="*/ 126 h 126"/>
                  <a:gd name="T6" fmla="*/ 66 w 66"/>
                  <a:gd name="T7" fmla="*/ 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26">
                    <a:moveTo>
                      <a:pt x="66" y="13"/>
                    </a:moveTo>
                    <a:lnTo>
                      <a:pt x="40" y="0"/>
                    </a:lnTo>
                    <a:lnTo>
                      <a:pt x="0" y="126"/>
                    </a:lnTo>
                    <a:lnTo>
                      <a:pt x="66" y="13"/>
                    </a:lnTo>
                    <a:close/>
                  </a:path>
                </a:pathLst>
              </a:custGeom>
              <a:solidFill>
                <a:srgbClr val="606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52" name="Freeform 232"/>
              <p:cNvSpPr>
                <a:spLocks/>
              </p:cNvSpPr>
              <p:nvPr/>
            </p:nvSpPr>
            <p:spPr bwMode="auto">
              <a:xfrm>
                <a:off x="3158" y="1626"/>
                <a:ext cx="66" cy="126"/>
              </a:xfrm>
              <a:custGeom>
                <a:avLst/>
                <a:gdLst>
                  <a:gd name="T0" fmla="*/ 66 w 66"/>
                  <a:gd name="T1" fmla="*/ 13 h 126"/>
                  <a:gd name="T2" fmla="*/ 40 w 66"/>
                  <a:gd name="T3" fmla="*/ 0 h 126"/>
                  <a:gd name="T4" fmla="*/ 0 w 66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26">
                    <a:moveTo>
                      <a:pt x="66" y="13"/>
                    </a:moveTo>
                    <a:lnTo>
                      <a:pt x="40" y="0"/>
                    </a:lnTo>
                    <a:lnTo>
                      <a:pt x="0" y="1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53" name="Freeform 233"/>
              <p:cNvSpPr>
                <a:spLocks/>
              </p:cNvSpPr>
              <p:nvPr/>
            </p:nvSpPr>
            <p:spPr bwMode="auto">
              <a:xfrm>
                <a:off x="2966" y="1865"/>
                <a:ext cx="106" cy="106"/>
              </a:xfrm>
              <a:custGeom>
                <a:avLst/>
                <a:gdLst>
                  <a:gd name="T0" fmla="*/ 106 w 106"/>
                  <a:gd name="T1" fmla="*/ 0 h 106"/>
                  <a:gd name="T2" fmla="*/ 66 w 106"/>
                  <a:gd name="T3" fmla="*/ 7 h 106"/>
                  <a:gd name="T4" fmla="*/ 0 w 106"/>
                  <a:gd name="T5" fmla="*/ 106 h 106"/>
                  <a:gd name="T6" fmla="*/ 106 w 106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106">
                    <a:moveTo>
                      <a:pt x="106" y="0"/>
                    </a:moveTo>
                    <a:lnTo>
                      <a:pt x="66" y="7"/>
                    </a:lnTo>
                    <a:lnTo>
                      <a:pt x="0" y="106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709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54" name="Freeform 234"/>
              <p:cNvSpPr>
                <a:spLocks/>
              </p:cNvSpPr>
              <p:nvPr/>
            </p:nvSpPr>
            <p:spPr bwMode="auto">
              <a:xfrm>
                <a:off x="2966" y="1865"/>
                <a:ext cx="106" cy="106"/>
              </a:xfrm>
              <a:custGeom>
                <a:avLst/>
                <a:gdLst>
                  <a:gd name="T0" fmla="*/ 106 w 106"/>
                  <a:gd name="T1" fmla="*/ 0 h 106"/>
                  <a:gd name="T2" fmla="*/ 66 w 106"/>
                  <a:gd name="T3" fmla="*/ 7 h 106"/>
                  <a:gd name="T4" fmla="*/ 0 w 106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106">
                    <a:moveTo>
                      <a:pt x="106" y="0"/>
                    </a:moveTo>
                    <a:lnTo>
                      <a:pt x="66" y="7"/>
                    </a:lnTo>
                    <a:lnTo>
                      <a:pt x="0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55" name="Freeform 235"/>
              <p:cNvSpPr>
                <a:spLocks/>
              </p:cNvSpPr>
              <p:nvPr/>
            </p:nvSpPr>
            <p:spPr bwMode="auto">
              <a:xfrm>
                <a:off x="2933" y="1872"/>
                <a:ext cx="99" cy="99"/>
              </a:xfrm>
              <a:custGeom>
                <a:avLst/>
                <a:gdLst>
                  <a:gd name="T0" fmla="*/ 0 w 99"/>
                  <a:gd name="T1" fmla="*/ 99 h 99"/>
                  <a:gd name="T2" fmla="*/ 33 w 99"/>
                  <a:gd name="T3" fmla="*/ 99 h 99"/>
                  <a:gd name="T4" fmla="*/ 99 w 99"/>
                  <a:gd name="T5" fmla="*/ 0 h 99"/>
                  <a:gd name="T6" fmla="*/ 0 w 99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9">
                    <a:moveTo>
                      <a:pt x="0" y="99"/>
                    </a:moveTo>
                    <a:lnTo>
                      <a:pt x="33" y="99"/>
                    </a:lnTo>
                    <a:lnTo>
                      <a:pt x="99" y="0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80A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56" name="Freeform 236"/>
              <p:cNvSpPr>
                <a:spLocks/>
              </p:cNvSpPr>
              <p:nvPr/>
            </p:nvSpPr>
            <p:spPr bwMode="auto">
              <a:xfrm>
                <a:off x="2933" y="1872"/>
                <a:ext cx="99" cy="99"/>
              </a:xfrm>
              <a:custGeom>
                <a:avLst/>
                <a:gdLst>
                  <a:gd name="T0" fmla="*/ 0 w 99"/>
                  <a:gd name="T1" fmla="*/ 99 h 99"/>
                  <a:gd name="T2" fmla="*/ 33 w 99"/>
                  <a:gd name="T3" fmla="*/ 99 h 99"/>
                  <a:gd name="T4" fmla="*/ 99 w 99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99">
                    <a:moveTo>
                      <a:pt x="0" y="99"/>
                    </a:moveTo>
                    <a:lnTo>
                      <a:pt x="33" y="99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57" name="Freeform 237"/>
              <p:cNvSpPr>
                <a:spLocks/>
              </p:cNvSpPr>
              <p:nvPr/>
            </p:nvSpPr>
            <p:spPr bwMode="auto">
              <a:xfrm>
                <a:off x="2986" y="1015"/>
                <a:ext cx="33" cy="99"/>
              </a:xfrm>
              <a:custGeom>
                <a:avLst/>
                <a:gdLst>
                  <a:gd name="T0" fmla="*/ 33 w 33"/>
                  <a:gd name="T1" fmla="*/ 13 h 99"/>
                  <a:gd name="T2" fmla="*/ 0 w 33"/>
                  <a:gd name="T3" fmla="*/ 0 h 99"/>
                  <a:gd name="T4" fmla="*/ 26 w 33"/>
                  <a:gd name="T5" fmla="*/ 99 h 99"/>
                  <a:gd name="T6" fmla="*/ 33 w 33"/>
                  <a:gd name="T7" fmla="*/ 1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99">
                    <a:moveTo>
                      <a:pt x="33" y="13"/>
                    </a:moveTo>
                    <a:lnTo>
                      <a:pt x="0" y="0"/>
                    </a:lnTo>
                    <a:lnTo>
                      <a:pt x="26" y="99"/>
                    </a:lnTo>
                    <a:lnTo>
                      <a:pt x="33" y="13"/>
                    </a:lnTo>
                    <a:close/>
                  </a:path>
                </a:pathLst>
              </a:custGeom>
              <a:solidFill>
                <a:srgbClr val="6814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0158" name="Group 238"/>
            <p:cNvGrpSpPr>
              <a:grpSpLocks/>
            </p:cNvGrpSpPr>
            <p:nvPr/>
          </p:nvGrpSpPr>
          <p:grpSpPr bwMode="auto">
            <a:xfrm>
              <a:off x="4226" y="2428"/>
              <a:ext cx="1019" cy="1117"/>
              <a:chOff x="2258" y="941"/>
              <a:chExt cx="1019" cy="1117"/>
            </a:xfrm>
          </p:grpSpPr>
          <p:sp>
            <p:nvSpPr>
              <p:cNvPr id="210159" name="Freeform 239"/>
              <p:cNvSpPr>
                <a:spLocks/>
              </p:cNvSpPr>
              <p:nvPr/>
            </p:nvSpPr>
            <p:spPr bwMode="auto">
              <a:xfrm>
                <a:off x="2986" y="1015"/>
                <a:ext cx="33" cy="99"/>
              </a:xfrm>
              <a:custGeom>
                <a:avLst/>
                <a:gdLst>
                  <a:gd name="T0" fmla="*/ 33 w 33"/>
                  <a:gd name="T1" fmla="*/ 13 h 99"/>
                  <a:gd name="T2" fmla="*/ 0 w 33"/>
                  <a:gd name="T3" fmla="*/ 0 h 99"/>
                  <a:gd name="T4" fmla="*/ 26 w 33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99">
                    <a:moveTo>
                      <a:pt x="33" y="13"/>
                    </a:moveTo>
                    <a:lnTo>
                      <a:pt x="0" y="0"/>
                    </a:lnTo>
                    <a:lnTo>
                      <a:pt x="26" y="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60" name="Freeform 240"/>
              <p:cNvSpPr>
                <a:spLocks/>
              </p:cNvSpPr>
              <p:nvPr/>
            </p:nvSpPr>
            <p:spPr bwMode="auto">
              <a:xfrm>
                <a:off x="3012" y="1028"/>
                <a:ext cx="33" cy="100"/>
              </a:xfrm>
              <a:custGeom>
                <a:avLst/>
                <a:gdLst>
                  <a:gd name="T0" fmla="*/ 0 w 33"/>
                  <a:gd name="T1" fmla="*/ 86 h 100"/>
                  <a:gd name="T2" fmla="*/ 33 w 33"/>
                  <a:gd name="T3" fmla="*/ 100 h 100"/>
                  <a:gd name="T4" fmla="*/ 7 w 33"/>
                  <a:gd name="T5" fmla="*/ 0 h 100"/>
                  <a:gd name="T6" fmla="*/ 0 w 33"/>
                  <a:gd name="T7" fmla="*/ 8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00">
                    <a:moveTo>
                      <a:pt x="0" y="86"/>
                    </a:moveTo>
                    <a:lnTo>
                      <a:pt x="33" y="100"/>
                    </a:lnTo>
                    <a:lnTo>
                      <a:pt x="7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6814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61" name="Freeform 241"/>
              <p:cNvSpPr>
                <a:spLocks/>
              </p:cNvSpPr>
              <p:nvPr/>
            </p:nvSpPr>
            <p:spPr bwMode="auto">
              <a:xfrm>
                <a:off x="3012" y="1028"/>
                <a:ext cx="33" cy="100"/>
              </a:xfrm>
              <a:custGeom>
                <a:avLst/>
                <a:gdLst>
                  <a:gd name="T0" fmla="*/ 0 w 33"/>
                  <a:gd name="T1" fmla="*/ 86 h 100"/>
                  <a:gd name="T2" fmla="*/ 33 w 33"/>
                  <a:gd name="T3" fmla="*/ 100 h 100"/>
                  <a:gd name="T4" fmla="*/ 7 w 33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00">
                    <a:moveTo>
                      <a:pt x="0" y="86"/>
                    </a:moveTo>
                    <a:lnTo>
                      <a:pt x="33" y="100"/>
                    </a:ln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62" name="Freeform 242"/>
              <p:cNvSpPr>
                <a:spLocks/>
              </p:cNvSpPr>
              <p:nvPr/>
            </p:nvSpPr>
            <p:spPr bwMode="auto">
              <a:xfrm>
                <a:off x="2311" y="1752"/>
                <a:ext cx="86" cy="40"/>
              </a:xfrm>
              <a:custGeom>
                <a:avLst/>
                <a:gdLst>
                  <a:gd name="T0" fmla="*/ 86 w 86"/>
                  <a:gd name="T1" fmla="*/ 40 h 40"/>
                  <a:gd name="T2" fmla="*/ 59 w 86"/>
                  <a:gd name="T3" fmla="*/ 0 h 40"/>
                  <a:gd name="T4" fmla="*/ 0 w 86"/>
                  <a:gd name="T5" fmla="*/ 7 h 40"/>
                  <a:gd name="T6" fmla="*/ 86 w 86"/>
                  <a:gd name="T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40">
                    <a:moveTo>
                      <a:pt x="86" y="40"/>
                    </a:moveTo>
                    <a:lnTo>
                      <a:pt x="59" y="0"/>
                    </a:lnTo>
                    <a:lnTo>
                      <a:pt x="0" y="7"/>
                    </a:lnTo>
                    <a:lnTo>
                      <a:pt x="86" y="40"/>
                    </a:lnTo>
                    <a:close/>
                  </a:path>
                </a:pathLst>
              </a:custGeom>
              <a:solidFill>
                <a:srgbClr val="E8E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63" name="Freeform 243"/>
              <p:cNvSpPr>
                <a:spLocks/>
              </p:cNvSpPr>
              <p:nvPr/>
            </p:nvSpPr>
            <p:spPr bwMode="auto">
              <a:xfrm>
                <a:off x="2311" y="1752"/>
                <a:ext cx="86" cy="40"/>
              </a:xfrm>
              <a:custGeom>
                <a:avLst/>
                <a:gdLst>
                  <a:gd name="T0" fmla="*/ 86 w 86"/>
                  <a:gd name="T1" fmla="*/ 40 h 40"/>
                  <a:gd name="T2" fmla="*/ 59 w 86"/>
                  <a:gd name="T3" fmla="*/ 0 h 40"/>
                  <a:gd name="T4" fmla="*/ 0 w 86"/>
                  <a:gd name="T5" fmla="*/ 7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40">
                    <a:moveTo>
                      <a:pt x="86" y="40"/>
                    </a:moveTo>
                    <a:lnTo>
                      <a:pt x="59" y="0"/>
                    </a:lnTo>
                    <a:lnTo>
                      <a:pt x="0" y="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64" name="Freeform 244"/>
              <p:cNvSpPr>
                <a:spLocks/>
              </p:cNvSpPr>
              <p:nvPr/>
            </p:nvSpPr>
            <p:spPr bwMode="auto">
              <a:xfrm>
                <a:off x="2747" y="1965"/>
                <a:ext cx="113" cy="66"/>
              </a:xfrm>
              <a:custGeom>
                <a:avLst/>
                <a:gdLst>
                  <a:gd name="T0" fmla="*/ 113 w 113"/>
                  <a:gd name="T1" fmla="*/ 0 h 66"/>
                  <a:gd name="T2" fmla="*/ 80 w 113"/>
                  <a:gd name="T3" fmla="*/ 0 h 66"/>
                  <a:gd name="T4" fmla="*/ 0 w 113"/>
                  <a:gd name="T5" fmla="*/ 66 h 66"/>
                  <a:gd name="T6" fmla="*/ 113 w 113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66">
                    <a:moveTo>
                      <a:pt x="113" y="0"/>
                    </a:moveTo>
                    <a:lnTo>
                      <a:pt x="80" y="0"/>
                    </a:lnTo>
                    <a:lnTo>
                      <a:pt x="0" y="66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90C4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65" name="Freeform 245"/>
              <p:cNvSpPr>
                <a:spLocks/>
              </p:cNvSpPr>
              <p:nvPr/>
            </p:nvSpPr>
            <p:spPr bwMode="auto">
              <a:xfrm>
                <a:off x="2747" y="1965"/>
                <a:ext cx="113" cy="66"/>
              </a:xfrm>
              <a:custGeom>
                <a:avLst/>
                <a:gdLst>
                  <a:gd name="T0" fmla="*/ 113 w 113"/>
                  <a:gd name="T1" fmla="*/ 0 h 66"/>
                  <a:gd name="T2" fmla="*/ 80 w 113"/>
                  <a:gd name="T3" fmla="*/ 0 h 66"/>
                  <a:gd name="T4" fmla="*/ 0 w 113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66">
                    <a:moveTo>
                      <a:pt x="113" y="0"/>
                    </a:moveTo>
                    <a:lnTo>
                      <a:pt x="80" y="0"/>
                    </a:lnTo>
                    <a:lnTo>
                      <a:pt x="0" y="6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66" name="Freeform 246"/>
              <p:cNvSpPr>
                <a:spLocks/>
              </p:cNvSpPr>
              <p:nvPr/>
            </p:nvSpPr>
            <p:spPr bwMode="auto">
              <a:xfrm>
                <a:off x="2714" y="1965"/>
                <a:ext cx="113" cy="66"/>
              </a:xfrm>
              <a:custGeom>
                <a:avLst/>
                <a:gdLst>
                  <a:gd name="T0" fmla="*/ 0 w 113"/>
                  <a:gd name="T1" fmla="*/ 60 h 66"/>
                  <a:gd name="T2" fmla="*/ 33 w 113"/>
                  <a:gd name="T3" fmla="*/ 66 h 66"/>
                  <a:gd name="T4" fmla="*/ 113 w 113"/>
                  <a:gd name="T5" fmla="*/ 0 h 66"/>
                  <a:gd name="T6" fmla="*/ 0 w 113"/>
                  <a:gd name="T7" fmla="*/ 6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66">
                    <a:moveTo>
                      <a:pt x="0" y="60"/>
                    </a:moveTo>
                    <a:lnTo>
                      <a:pt x="33" y="66"/>
                    </a:lnTo>
                    <a:lnTo>
                      <a:pt x="113" y="0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98C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67" name="Freeform 247"/>
              <p:cNvSpPr>
                <a:spLocks/>
              </p:cNvSpPr>
              <p:nvPr/>
            </p:nvSpPr>
            <p:spPr bwMode="auto">
              <a:xfrm>
                <a:off x="2714" y="1965"/>
                <a:ext cx="113" cy="66"/>
              </a:xfrm>
              <a:custGeom>
                <a:avLst/>
                <a:gdLst>
                  <a:gd name="T0" fmla="*/ 0 w 113"/>
                  <a:gd name="T1" fmla="*/ 60 h 66"/>
                  <a:gd name="T2" fmla="*/ 33 w 113"/>
                  <a:gd name="T3" fmla="*/ 66 h 66"/>
                  <a:gd name="T4" fmla="*/ 113 w 113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66">
                    <a:moveTo>
                      <a:pt x="0" y="60"/>
                    </a:moveTo>
                    <a:lnTo>
                      <a:pt x="33" y="66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68" name="Freeform 248"/>
              <p:cNvSpPr>
                <a:spLocks/>
              </p:cNvSpPr>
              <p:nvPr/>
            </p:nvSpPr>
            <p:spPr bwMode="auto">
              <a:xfrm>
                <a:off x="3158" y="1639"/>
                <a:ext cx="66" cy="113"/>
              </a:xfrm>
              <a:custGeom>
                <a:avLst/>
                <a:gdLst>
                  <a:gd name="T0" fmla="*/ 0 w 66"/>
                  <a:gd name="T1" fmla="*/ 113 h 113"/>
                  <a:gd name="T2" fmla="*/ 26 w 66"/>
                  <a:gd name="T3" fmla="*/ 113 h 113"/>
                  <a:gd name="T4" fmla="*/ 66 w 66"/>
                  <a:gd name="T5" fmla="*/ 0 h 113"/>
                  <a:gd name="T6" fmla="*/ 0 w 66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13">
                    <a:moveTo>
                      <a:pt x="0" y="113"/>
                    </a:moveTo>
                    <a:lnTo>
                      <a:pt x="26" y="113"/>
                    </a:lnTo>
                    <a:lnTo>
                      <a:pt x="66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606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69" name="Freeform 249"/>
              <p:cNvSpPr>
                <a:spLocks/>
              </p:cNvSpPr>
              <p:nvPr/>
            </p:nvSpPr>
            <p:spPr bwMode="auto">
              <a:xfrm>
                <a:off x="3158" y="1639"/>
                <a:ext cx="66" cy="113"/>
              </a:xfrm>
              <a:custGeom>
                <a:avLst/>
                <a:gdLst>
                  <a:gd name="T0" fmla="*/ 0 w 66"/>
                  <a:gd name="T1" fmla="*/ 113 h 113"/>
                  <a:gd name="T2" fmla="*/ 26 w 66"/>
                  <a:gd name="T3" fmla="*/ 113 h 113"/>
                  <a:gd name="T4" fmla="*/ 66 w 66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13">
                    <a:moveTo>
                      <a:pt x="0" y="113"/>
                    </a:moveTo>
                    <a:lnTo>
                      <a:pt x="26" y="113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70" name="Freeform 250"/>
              <p:cNvSpPr>
                <a:spLocks/>
              </p:cNvSpPr>
              <p:nvPr/>
            </p:nvSpPr>
            <p:spPr bwMode="auto">
              <a:xfrm>
                <a:off x="3105" y="1752"/>
                <a:ext cx="79" cy="113"/>
              </a:xfrm>
              <a:custGeom>
                <a:avLst/>
                <a:gdLst>
                  <a:gd name="T0" fmla="*/ 79 w 79"/>
                  <a:gd name="T1" fmla="*/ 0 h 113"/>
                  <a:gd name="T2" fmla="*/ 53 w 79"/>
                  <a:gd name="T3" fmla="*/ 0 h 113"/>
                  <a:gd name="T4" fmla="*/ 0 w 79"/>
                  <a:gd name="T5" fmla="*/ 113 h 113"/>
                  <a:gd name="T6" fmla="*/ 79 w 79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13">
                    <a:moveTo>
                      <a:pt x="79" y="0"/>
                    </a:moveTo>
                    <a:lnTo>
                      <a:pt x="53" y="0"/>
                    </a:lnTo>
                    <a:lnTo>
                      <a:pt x="0" y="113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607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71" name="Freeform 251"/>
              <p:cNvSpPr>
                <a:spLocks/>
              </p:cNvSpPr>
              <p:nvPr/>
            </p:nvSpPr>
            <p:spPr bwMode="auto">
              <a:xfrm>
                <a:off x="3105" y="1752"/>
                <a:ext cx="79" cy="113"/>
              </a:xfrm>
              <a:custGeom>
                <a:avLst/>
                <a:gdLst>
                  <a:gd name="T0" fmla="*/ 79 w 79"/>
                  <a:gd name="T1" fmla="*/ 0 h 113"/>
                  <a:gd name="T2" fmla="*/ 53 w 79"/>
                  <a:gd name="T3" fmla="*/ 0 h 113"/>
                  <a:gd name="T4" fmla="*/ 0 w 79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13">
                    <a:moveTo>
                      <a:pt x="79" y="0"/>
                    </a:moveTo>
                    <a:lnTo>
                      <a:pt x="53" y="0"/>
                    </a:lnTo>
                    <a:lnTo>
                      <a:pt x="0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72" name="Freeform 252"/>
              <p:cNvSpPr>
                <a:spLocks/>
              </p:cNvSpPr>
              <p:nvPr/>
            </p:nvSpPr>
            <p:spPr bwMode="auto">
              <a:xfrm>
                <a:off x="3072" y="1752"/>
                <a:ext cx="86" cy="113"/>
              </a:xfrm>
              <a:custGeom>
                <a:avLst/>
                <a:gdLst>
                  <a:gd name="T0" fmla="*/ 0 w 86"/>
                  <a:gd name="T1" fmla="*/ 113 h 113"/>
                  <a:gd name="T2" fmla="*/ 33 w 86"/>
                  <a:gd name="T3" fmla="*/ 113 h 113"/>
                  <a:gd name="T4" fmla="*/ 86 w 86"/>
                  <a:gd name="T5" fmla="*/ 0 h 113"/>
                  <a:gd name="T6" fmla="*/ 0 w 86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13">
                    <a:moveTo>
                      <a:pt x="0" y="113"/>
                    </a:moveTo>
                    <a:lnTo>
                      <a:pt x="33" y="113"/>
                    </a:lnTo>
                    <a:lnTo>
                      <a:pt x="86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7080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73" name="Freeform 253"/>
              <p:cNvSpPr>
                <a:spLocks/>
              </p:cNvSpPr>
              <p:nvPr/>
            </p:nvSpPr>
            <p:spPr bwMode="auto">
              <a:xfrm>
                <a:off x="3072" y="1752"/>
                <a:ext cx="86" cy="113"/>
              </a:xfrm>
              <a:custGeom>
                <a:avLst/>
                <a:gdLst>
                  <a:gd name="T0" fmla="*/ 0 w 86"/>
                  <a:gd name="T1" fmla="*/ 113 h 113"/>
                  <a:gd name="T2" fmla="*/ 33 w 86"/>
                  <a:gd name="T3" fmla="*/ 113 h 113"/>
                  <a:gd name="T4" fmla="*/ 86 w 86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13">
                    <a:moveTo>
                      <a:pt x="0" y="113"/>
                    </a:moveTo>
                    <a:lnTo>
                      <a:pt x="33" y="113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74" name="Freeform 254"/>
              <p:cNvSpPr>
                <a:spLocks/>
              </p:cNvSpPr>
              <p:nvPr/>
            </p:nvSpPr>
            <p:spPr bwMode="auto">
              <a:xfrm>
                <a:off x="2330" y="1792"/>
                <a:ext cx="100" cy="40"/>
              </a:xfrm>
              <a:custGeom>
                <a:avLst/>
                <a:gdLst>
                  <a:gd name="T0" fmla="*/ 100 w 100"/>
                  <a:gd name="T1" fmla="*/ 40 h 40"/>
                  <a:gd name="T2" fmla="*/ 67 w 100"/>
                  <a:gd name="T3" fmla="*/ 0 h 40"/>
                  <a:gd name="T4" fmla="*/ 0 w 100"/>
                  <a:gd name="T5" fmla="*/ 13 h 40"/>
                  <a:gd name="T6" fmla="*/ 100 w 100"/>
                  <a:gd name="T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40">
                    <a:moveTo>
                      <a:pt x="100" y="40"/>
                    </a:moveTo>
                    <a:lnTo>
                      <a:pt x="67" y="0"/>
                    </a:lnTo>
                    <a:lnTo>
                      <a:pt x="0" y="13"/>
                    </a:lnTo>
                    <a:lnTo>
                      <a:pt x="100" y="40"/>
                    </a:lnTo>
                    <a:close/>
                  </a:path>
                </a:pathLst>
              </a:custGeom>
              <a:solidFill>
                <a:srgbClr val="E0E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75" name="Freeform 255"/>
              <p:cNvSpPr>
                <a:spLocks/>
              </p:cNvSpPr>
              <p:nvPr/>
            </p:nvSpPr>
            <p:spPr bwMode="auto">
              <a:xfrm>
                <a:off x="2330" y="1792"/>
                <a:ext cx="100" cy="40"/>
              </a:xfrm>
              <a:custGeom>
                <a:avLst/>
                <a:gdLst>
                  <a:gd name="T0" fmla="*/ 100 w 100"/>
                  <a:gd name="T1" fmla="*/ 40 h 40"/>
                  <a:gd name="T2" fmla="*/ 67 w 100"/>
                  <a:gd name="T3" fmla="*/ 0 h 40"/>
                  <a:gd name="T4" fmla="*/ 0 w 100"/>
                  <a:gd name="T5" fmla="*/ 13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40">
                    <a:moveTo>
                      <a:pt x="100" y="40"/>
                    </a:moveTo>
                    <a:lnTo>
                      <a:pt x="67" y="0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76" name="Freeform 256"/>
              <p:cNvSpPr>
                <a:spLocks/>
              </p:cNvSpPr>
              <p:nvPr/>
            </p:nvSpPr>
            <p:spPr bwMode="auto">
              <a:xfrm>
                <a:off x="2311" y="1759"/>
                <a:ext cx="86" cy="46"/>
              </a:xfrm>
              <a:custGeom>
                <a:avLst/>
                <a:gdLst>
                  <a:gd name="T0" fmla="*/ 0 w 86"/>
                  <a:gd name="T1" fmla="*/ 0 h 46"/>
                  <a:gd name="T2" fmla="*/ 19 w 86"/>
                  <a:gd name="T3" fmla="*/ 46 h 46"/>
                  <a:gd name="T4" fmla="*/ 86 w 86"/>
                  <a:gd name="T5" fmla="*/ 33 h 46"/>
                  <a:gd name="T6" fmla="*/ 0 w 86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46">
                    <a:moveTo>
                      <a:pt x="0" y="0"/>
                    </a:moveTo>
                    <a:lnTo>
                      <a:pt x="19" y="46"/>
                    </a:lnTo>
                    <a:lnTo>
                      <a:pt x="86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8E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77" name="Freeform 257"/>
              <p:cNvSpPr>
                <a:spLocks/>
              </p:cNvSpPr>
              <p:nvPr/>
            </p:nvSpPr>
            <p:spPr bwMode="auto">
              <a:xfrm>
                <a:off x="2311" y="1759"/>
                <a:ext cx="86" cy="46"/>
              </a:xfrm>
              <a:custGeom>
                <a:avLst/>
                <a:gdLst>
                  <a:gd name="T0" fmla="*/ 0 w 86"/>
                  <a:gd name="T1" fmla="*/ 0 h 46"/>
                  <a:gd name="T2" fmla="*/ 19 w 86"/>
                  <a:gd name="T3" fmla="*/ 46 h 46"/>
                  <a:gd name="T4" fmla="*/ 86 w 86"/>
                  <a:gd name="T5" fmla="*/ 3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46">
                    <a:moveTo>
                      <a:pt x="0" y="0"/>
                    </a:moveTo>
                    <a:lnTo>
                      <a:pt x="19" y="46"/>
                    </a:lnTo>
                    <a:lnTo>
                      <a:pt x="86" y="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78" name="Freeform 258"/>
              <p:cNvSpPr>
                <a:spLocks/>
              </p:cNvSpPr>
              <p:nvPr/>
            </p:nvSpPr>
            <p:spPr bwMode="auto">
              <a:xfrm>
                <a:off x="3198" y="1214"/>
                <a:ext cx="33" cy="119"/>
              </a:xfrm>
              <a:custGeom>
                <a:avLst/>
                <a:gdLst>
                  <a:gd name="T0" fmla="*/ 33 w 33"/>
                  <a:gd name="T1" fmla="*/ 33 h 119"/>
                  <a:gd name="T2" fmla="*/ 0 w 33"/>
                  <a:gd name="T3" fmla="*/ 0 h 119"/>
                  <a:gd name="T4" fmla="*/ 0 w 33"/>
                  <a:gd name="T5" fmla="*/ 119 h 119"/>
                  <a:gd name="T6" fmla="*/ 33 w 33"/>
                  <a:gd name="T7" fmla="*/ 3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19">
                    <a:moveTo>
                      <a:pt x="33" y="33"/>
                    </a:moveTo>
                    <a:lnTo>
                      <a:pt x="0" y="0"/>
                    </a:lnTo>
                    <a:lnTo>
                      <a:pt x="0" y="119"/>
                    </a:lnTo>
                    <a:lnTo>
                      <a:pt x="33" y="33"/>
                    </a:lnTo>
                    <a:close/>
                  </a:path>
                </a:pathLst>
              </a:custGeom>
              <a:solidFill>
                <a:srgbClr val="481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79" name="Freeform 259"/>
              <p:cNvSpPr>
                <a:spLocks/>
              </p:cNvSpPr>
              <p:nvPr/>
            </p:nvSpPr>
            <p:spPr bwMode="auto">
              <a:xfrm>
                <a:off x="3198" y="1214"/>
                <a:ext cx="33" cy="119"/>
              </a:xfrm>
              <a:custGeom>
                <a:avLst/>
                <a:gdLst>
                  <a:gd name="T0" fmla="*/ 33 w 33"/>
                  <a:gd name="T1" fmla="*/ 33 h 119"/>
                  <a:gd name="T2" fmla="*/ 0 w 33"/>
                  <a:gd name="T3" fmla="*/ 0 h 119"/>
                  <a:gd name="T4" fmla="*/ 0 w 33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19">
                    <a:moveTo>
                      <a:pt x="33" y="33"/>
                    </a:moveTo>
                    <a:lnTo>
                      <a:pt x="0" y="0"/>
                    </a:lnTo>
                    <a:lnTo>
                      <a:pt x="0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80" name="Freeform 260"/>
              <p:cNvSpPr>
                <a:spLocks/>
              </p:cNvSpPr>
              <p:nvPr/>
            </p:nvSpPr>
            <p:spPr bwMode="auto">
              <a:xfrm>
                <a:off x="3198" y="1247"/>
                <a:ext cx="33" cy="106"/>
              </a:xfrm>
              <a:custGeom>
                <a:avLst/>
                <a:gdLst>
                  <a:gd name="T0" fmla="*/ 0 w 33"/>
                  <a:gd name="T1" fmla="*/ 86 h 106"/>
                  <a:gd name="T2" fmla="*/ 26 w 33"/>
                  <a:gd name="T3" fmla="*/ 106 h 106"/>
                  <a:gd name="T4" fmla="*/ 33 w 33"/>
                  <a:gd name="T5" fmla="*/ 0 h 106"/>
                  <a:gd name="T6" fmla="*/ 0 w 33"/>
                  <a:gd name="T7" fmla="*/ 8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06">
                    <a:moveTo>
                      <a:pt x="0" y="86"/>
                    </a:moveTo>
                    <a:lnTo>
                      <a:pt x="26" y="106"/>
                    </a:lnTo>
                    <a:lnTo>
                      <a:pt x="33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481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81" name="Freeform 261"/>
              <p:cNvSpPr>
                <a:spLocks/>
              </p:cNvSpPr>
              <p:nvPr/>
            </p:nvSpPr>
            <p:spPr bwMode="auto">
              <a:xfrm>
                <a:off x="3198" y="1247"/>
                <a:ext cx="33" cy="106"/>
              </a:xfrm>
              <a:custGeom>
                <a:avLst/>
                <a:gdLst>
                  <a:gd name="T0" fmla="*/ 0 w 33"/>
                  <a:gd name="T1" fmla="*/ 86 h 106"/>
                  <a:gd name="T2" fmla="*/ 26 w 33"/>
                  <a:gd name="T3" fmla="*/ 106 h 106"/>
                  <a:gd name="T4" fmla="*/ 33 w 33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06">
                    <a:moveTo>
                      <a:pt x="0" y="86"/>
                    </a:moveTo>
                    <a:lnTo>
                      <a:pt x="26" y="106"/>
                    </a:lnTo>
                    <a:lnTo>
                      <a:pt x="3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82" name="Freeform 262"/>
              <p:cNvSpPr>
                <a:spLocks/>
              </p:cNvSpPr>
              <p:nvPr/>
            </p:nvSpPr>
            <p:spPr bwMode="auto">
              <a:xfrm>
                <a:off x="3019" y="1028"/>
                <a:ext cx="33" cy="100"/>
              </a:xfrm>
              <a:custGeom>
                <a:avLst/>
                <a:gdLst>
                  <a:gd name="T0" fmla="*/ 33 w 33"/>
                  <a:gd name="T1" fmla="*/ 13 h 100"/>
                  <a:gd name="T2" fmla="*/ 0 w 33"/>
                  <a:gd name="T3" fmla="*/ 0 h 100"/>
                  <a:gd name="T4" fmla="*/ 26 w 33"/>
                  <a:gd name="T5" fmla="*/ 100 h 100"/>
                  <a:gd name="T6" fmla="*/ 33 w 33"/>
                  <a:gd name="T7" fmla="*/ 13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00">
                    <a:moveTo>
                      <a:pt x="33" y="13"/>
                    </a:moveTo>
                    <a:lnTo>
                      <a:pt x="0" y="0"/>
                    </a:lnTo>
                    <a:lnTo>
                      <a:pt x="26" y="100"/>
                    </a:lnTo>
                    <a:lnTo>
                      <a:pt x="33" y="13"/>
                    </a:lnTo>
                    <a:close/>
                  </a:path>
                </a:pathLst>
              </a:custGeom>
              <a:solidFill>
                <a:srgbClr val="600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83" name="Freeform 263"/>
              <p:cNvSpPr>
                <a:spLocks/>
              </p:cNvSpPr>
              <p:nvPr/>
            </p:nvSpPr>
            <p:spPr bwMode="auto">
              <a:xfrm>
                <a:off x="3019" y="1028"/>
                <a:ext cx="33" cy="100"/>
              </a:xfrm>
              <a:custGeom>
                <a:avLst/>
                <a:gdLst>
                  <a:gd name="T0" fmla="*/ 33 w 33"/>
                  <a:gd name="T1" fmla="*/ 13 h 100"/>
                  <a:gd name="T2" fmla="*/ 0 w 33"/>
                  <a:gd name="T3" fmla="*/ 0 h 100"/>
                  <a:gd name="T4" fmla="*/ 26 w 33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00">
                    <a:moveTo>
                      <a:pt x="33" y="13"/>
                    </a:moveTo>
                    <a:lnTo>
                      <a:pt x="0" y="0"/>
                    </a:lnTo>
                    <a:lnTo>
                      <a:pt x="26" y="1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84" name="Freeform 264"/>
              <p:cNvSpPr>
                <a:spLocks/>
              </p:cNvSpPr>
              <p:nvPr/>
            </p:nvSpPr>
            <p:spPr bwMode="auto">
              <a:xfrm>
                <a:off x="3045" y="1041"/>
                <a:ext cx="33" cy="100"/>
              </a:xfrm>
              <a:custGeom>
                <a:avLst/>
                <a:gdLst>
                  <a:gd name="T0" fmla="*/ 0 w 33"/>
                  <a:gd name="T1" fmla="*/ 87 h 100"/>
                  <a:gd name="T2" fmla="*/ 33 w 33"/>
                  <a:gd name="T3" fmla="*/ 100 h 100"/>
                  <a:gd name="T4" fmla="*/ 7 w 33"/>
                  <a:gd name="T5" fmla="*/ 0 h 100"/>
                  <a:gd name="T6" fmla="*/ 0 w 33"/>
                  <a:gd name="T7" fmla="*/ 87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00">
                    <a:moveTo>
                      <a:pt x="0" y="87"/>
                    </a:moveTo>
                    <a:lnTo>
                      <a:pt x="33" y="100"/>
                    </a:lnTo>
                    <a:lnTo>
                      <a:pt x="7" y="0"/>
                    </a:lnTo>
                    <a:lnTo>
                      <a:pt x="0" y="87"/>
                    </a:lnTo>
                    <a:close/>
                  </a:path>
                </a:pathLst>
              </a:custGeom>
              <a:solidFill>
                <a:srgbClr val="6008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85" name="Freeform 265"/>
              <p:cNvSpPr>
                <a:spLocks/>
              </p:cNvSpPr>
              <p:nvPr/>
            </p:nvSpPr>
            <p:spPr bwMode="auto">
              <a:xfrm>
                <a:off x="3045" y="1041"/>
                <a:ext cx="33" cy="100"/>
              </a:xfrm>
              <a:custGeom>
                <a:avLst/>
                <a:gdLst>
                  <a:gd name="T0" fmla="*/ 0 w 33"/>
                  <a:gd name="T1" fmla="*/ 87 h 100"/>
                  <a:gd name="T2" fmla="*/ 33 w 33"/>
                  <a:gd name="T3" fmla="*/ 100 h 100"/>
                  <a:gd name="T4" fmla="*/ 7 w 33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00">
                    <a:moveTo>
                      <a:pt x="0" y="87"/>
                    </a:moveTo>
                    <a:lnTo>
                      <a:pt x="33" y="100"/>
                    </a:ln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86" name="Freeform 266"/>
              <p:cNvSpPr>
                <a:spLocks/>
              </p:cNvSpPr>
              <p:nvPr/>
            </p:nvSpPr>
            <p:spPr bwMode="auto">
              <a:xfrm>
                <a:off x="3231" y="1380"/>
                <a:ext cx="46" cy="120"/>
              </a:xfrm>
              <a:custGeom>
                <a:avLst/>
                <a:gdLst>
                  <a:gd name="T0" fmla="*/ 46 w 46"/>
                  <a:gd name="T1" fmla="*/ 27 h 120"/>
                  <a:gd name="T2" fmla="*/ 20 w 46"/>
                  <a:gd name="T3" fmla="*/ 0 h 120"/>
                  <a:gd name="T4" fmla="*/ 0 w 46"/>
                  <a:gd name="T5" fmla="*/ 120 h 120"/>
                  <a:gd name="T6" fmla="*/ 46 w 46"/>
                  <a:gd name="T7" fmla="*/ 2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20">
                    <a:moveTo>
                      <a:pt x="46" y="27"/>
                    </a:moveTo>
                    <a:lnTo>
                      <a:pt x="20" y="0"/>
                    </a:lnTo>
                    <a:lnTo>
                      <a:pt x="0" y="120"/>
                    </a:lnTo>
                    <a:lnTo>
                      <a:pt x="46" y="27"/>
                    </a:lnTo>
                    <a:close/>
                  </a:path>
                </a:pathLst>
              </a:custGeom>
              <a:solidFill>
                <a:srgbClr val="4830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87" name="Freeform 267"/>
              <p:cNvSpPr>
                <a:spLocks/>
              </p:cNvSpPr>
              <p:nvPr/>
            </p:nvSpPr>
            <p:spPr bwMode="auto">
              <a:xfrm>
                <a:off x="3231" y="1380"/>
                <a:ext cx="46" cy="120"/>
              </a:xfrm>
              <a:custGeom>
                <a:avLst/>
                <a:gdLst>
                  <a:gd name="T0" fmla="*/ 46 w 46"/>
                  <a:gd name="T1" fmla="*/ 27 h 120"/>
                  <a:gd name="T2" fmla="*/ 20 w 46"/>
                  <a:gd name="T3" fmla="*/ 0 h 120"/>
                  <a:gd name="T4" fmla="*/ 0 w 46"/>
                  <a:gd name="T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20">
                    <a:moveTo>
                      <a:pt x="46" y="27"/>
                    </a:moveTo>
                    <a:lnTo>
                      <a:pt x="20" y="0"/>
                    </a:lnTo>
                    <a:lnTo>
                      <a:pt x="0" y="1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88" name="Freeform 268"/>
              <p:cNvSpPr>
                <a:spLocks/>
              </p:cNvSpPr>
              <p:nvPr/>
            </p:nvSpPr>
            <p:spPr bwMode="auto">
              <a:xfrm>
                <a:off x="3231" y="1407"/>
                <a:ext cx="46" cy="113"/>
              </a:xfrm>
              <a:custGeom>
                <a:avLst/>
                <a:gdLst>
                  <a:gd name="T0" fmla="*/ 0 w 46"/>
                  <a:gd name="T1" fmla="*/ 93 h 113"/>
                  <a:gd name="T2" fmla="*/ 26 w 46"/>
                  <a:gd name="T3" fmla="*/ 113 h 113"/>
                  <a:gd name="T4" fmla="*/ 46 w 46"/>
                  <a:gd name="T5" fmla="*/ 0 h 113"/>
                  <a:gd name="T6" fmla="*/ 0 w 46"/>
                  <a:gd name="T7" fmla="*/ 9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13">
                    <a:moveTo>
                      <a:pt x="0" y="93"/>
                    </a:moveTo>
                    <a:lnTo>
                      <a:pt x="26" y="113"/>
                    </a:lnTo>
                    <a:lnTo>
                      <a:pt x="46" y="0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4830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89" name="Freeform 269"/>
              <p:cNvSpPr>
                <a:spLocks/>
              </p:cNvSpPr>
              <p:nvPr/>
            </p:nvSpPr>
            <p:spPr bwMode="auto">
              <a:xfrm>
                <a:off x="3231" y="1407"/>
                <a:ext cx="46" cy="113"/>
              </a:xfrm>
              <a:custGeom>
                <a:avLst/>
                <a:gdLst>
                  <a:gd name="T0" fmla="*/ 0 w 46"/>
                  <a:gd name="T1" fmla="*/ 93 h 113"/>
                  <a:gd name="T2" fmla="*/ 26 w 46"/>
                  <a:gd name="T3" fmla="*/ 113 h 113"/>
                  <a:gd name="T4" fmla="*/ 46 w 46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13">
                    <a:moveTo>
                      <a:pt x="0" y="93"/>
                    </a:moveTo>
                    <a:lnTo>
                      <a:pt x="26" y="113"/>
                    </a:lnTo>
                    <a:lnTo>
                      <a:pt x="4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90" name="Freeform 270"/>
              <p:cNvSpPr>
                <a:spLocks/>
              </p:cNvSpPr>
              <p:nvPr/>
            </p:nvSpPr>
            <p:spPr bwMode="auto">
              <a:xfrm>
                <a:off x="2357" y="1832"/>
                <a:ext cx="99" cy="33"/>
              </a:xfrm>
              <a:custGeom>
                <a:avLst/>
                <a:gdLst>
                  <a:gd name="T0" fmla="*/ 99 w 99"/>
                  <a:gd name="T1" fmla="*/ 33 h 33"/>
                  <a:gd name="T2" fmla="*/ 73 w 99"/>
                  <a:gd name="T3" fmla="*/ 0 h 33"/>
                  <a:gd name="T4" fmla="*/ 0 w 99"/>
                  <a:gd name="T5" fmla="*/ 13 h 33"/>
                  <a:gd name="T6" fmla="*/ 99 w 99"/>
                  <a:gd name="T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3">
                    <a:moveTo>
                      <a:pt x="99" y="33"/>
                    </a:moveTo>
                    <a:lnTo>
                      <a:pt x="73" y="0"/>
                    </a:lnTo>
                    <a:lnTo>
                      <a:pt x="0" y="13"/>
                    </a:lnTo>
                    <a:lnTo>
                      <a:pt x="99" y="33"/>
                    </a:lnTo>
                    <a:close/>
                  </a:path>
                </a:pathLst>
              </a:custGeom>
              <a:solidFill>
                <a:srgbClr val="E0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91" name="Freeform 271"/>
              <p:cNvSpPr>
                <a:spLocks/>
              </p:cNvSpPr>
              <p:nvPr/>
            </p:nvSpPr>
            <p:spPr bwMode="auto">
              <a:xfrm>
                <a:off x="2357" y="1832"/>
                <a:ext cx="99" cy="33"/>
              </a:xfrm>
              <a:custGeom>
                <a:avLst/>
                <a:gdLst>
                  <a:gd name="T0" fmla="*/ 99 w 99"/>
                  <a:gd name="T1" fmla="*/ 33 h 33"/>
                  <a:gd name="T2" fmla="*/ 73 w 99"/>
                  <a:gd name="T3" fmla="*/ 0 h 33"/>
                  <a:gd name="T4" fmla="*/ 0 w 99"/>
                  <a:gd name="T5" fmla="*/ 1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33">
                    <a:moveTo>
                      <a:pt x="99" y="33"/>
                    </a:moveTo>
                    <a:lnTo>
                      <a:pt x="73" y="0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92" name="Freeform 272"/>
              <p:cNvSpPr>
                <a:spLocks/>
              </p:cNvSpPr>
              <p:nvPr/>
            </p:nvSpPr>
            <p:spPr bwMode="auto">
              <a:xfrm>
                <a:off x="2330" y="1805"/>
                <a:ext cx="100" cy="40"/>
              </a:xfrm>
              <a:custGeom>
                <a:avLst/>
                <a:gdLst>
                  <a:gd name="T0" fmla="*/ 0 w 100"/>
                  <a:gd name="T1" fmla="*/ 0 h 40"/>
                  <a:gd name="T2" fmla="*/ 27 w 100"/>
                  <a:gd name="T3" fmla="*/ 40 h 40"/>
                  <a:gd name="T4" fmla="*/ 100 w 100"/>
                  <a:gd name="T5" fmla="*/ 27 h 40"/>
                  <a:gd name="T6" fmla="*/ 0 w 100"/>
                  <a:gd name="T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40">
                    <a:moveTo>
                      <a:pt x="0" y="0"/>
                    </a:moveTo>
                    <a:lnTo>
                      <a:pt x="27" y="40"/>
                    </a:lnTo>
                    <a:lnTo>
                      <a:pt x="100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E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93" name="Freeform 273"/>
              <p:cNvSpPr>
                <a:spLocks/>
              </p:cNvSpPr>
              <p:nvPr/>
            </p:nvSpPr>
            <p:spPr bwMode="auto">
              <a:xfrm>
                <a:off x="2330" y="1805"/>
                <a:ext cx="100" cy="40"/>
              </a:xfrm>
              <a:custGeom>
                <a:avLst/>
                <a:gdLst>
                  <a:gd name="T0" fmla="*/ 0 w 100"/>
                  <a:gd name="T1" fmla="*/ 0 h 40"/>
                  <a:gd name="T2" fmla="*/ 27 w 100"/>
                  <a:gd name="T3" fmla="*/ 40 h 40"/>
                  <a:gd name="T4" fmla="*/ 100 w 100"/>
                  <a:gd name="T5" fmla="*/ 27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40">
                    <a:moveTo>
                      <a:pt x="0" y="0"/>
                    </a:moveTo>
                    <a:lnTo>
                      <a:pt x="27" y="40"/>
                    </a:lnTo>
                    <a:lnTo>
                      <a:pt x="100" y="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94" name="Freeform 274"/>
              <p:cNvSpPr>
                <a:spLocks/>
              </p:cNvSpPr>
              <p:nvPr/>
            </p:nvSpPr>
            <p:spPr bwMode="auto">
              <a:xfrm>
                <a:off x="2787" y="1965"/>
                <a:ext cx="113" cy="73"/>
              </a:xfrm>
              <a:custGeom>
                <a:avLst/>
                <a:gdLst>
                  <a:gd name="T0" fmla="*/ 113 w 113"/>
                  <a:gd name="T1" fmla="*/ 6 h 73"/>
                  <a:gd name="T2" fmla="*/ 73 w 113"/>
                  <a:gd name="T3" fmla="*/ 0 h 73"/>
                  <a:gd name="T4" fmla="*/ 0 w 113"/>
                  <a:gd name="T5" fmla="*/ 73 h 73"/>
                  <a:gd name="T6" fmla="*/ 113 w 113"/>
                  <a:gd name="T7" fmla="*/ 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73">
                    <a:moveTo>
                      <a:pt x="113" y="6"/>
                    </a:moveTo>
                    <a:lnTo>
                      <a:pt x="73" y="0"/>
                    </a:lnTo>
                    <a:lnTo>
                      <a:pt x="0" y="73"/>
                    </a:lnTo>
                    <a:lnTo>
                      <a:pt x="113" y="6"/>
                    </a:lnTo>
                    <a:close/>
                  </a:path>
                </a:pathLst>
              </a:custGeom>
              <a:solidFill>
                <a:srgbClr val="88C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95" name="Freeform 275"/>
              <p:cNvSpPr>
                <a:spLocks/>
              </p:cNvSpPr>
              <p:nvPr/>
            </p:nvSpPr>
            <p:spPr bwMode="auto">
              <a:xfrm>
                <a:off x="2787" y="1965"/>
                <a:ext cx="113" cy="73"/>
              </a:xfrm>
              <a:custGeom>
                <a:avLst/>
                <a:gdLst>
                  <a:gd name="T0" fmla="*/ 113 w 113"/>
                  <a:gd name="T1" fmla="*/ 6 h 73"/>
                  <a:gd name="T2" fmla="*/ 73 w 113"/>
                  <a:gd name="T3" fmla="*/ 0 h 73"/>
                  <a:gd name="T4" fmla="*/ 0 w 113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73">
                    <a:moveTo>
                      <a:pt x="113" y="6"/>
                    </a:moveTo>
                    <a:lnTo>
                      <a:pt x="73" y="0"/>
                    </a:lnTo>
                    <a:lnTo>
                      <a:pt x="0" y="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96" name="Freeform 276"/>
              <p:cNvSpPr>
                <a:spLocks/>
              </p:cNvSpPr>
              <p:nvPr/>
            </p:nvSpPr>
            <p:spPr bwMode="auto">
              <a:xfrm>
                <a:off x="2747" y="1965"/>
                <a:ext cx="113" cy="73"/>
              </a:xfrm>
              <a:custGeom>
                <a:avLst/>
                <a:gdLst>
                  <a:gd name="T0" fmla="*/ 0 w 113"/>
                  <a:gd name="T1" fmla="*/ 66 h 73"/>
                  <a:gd name="T2" fmla="*/ 40 w 113"/>
                  <a:gd name="T3" fmla="*/ 73 h 73"/>
                  <a:gd name="T4" fmla="*/ 113 w 113"/>
                  <a:gd name="T5" fmla="*/ 0 h 73"/>
                  <a:gd name="T6" fmla="*/ 0 w 113"/>
                  <a:gd name="T7" fmla="*/ 6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73">
                    <a:moveTo>
                      <a:pt x="0" y="66"/>
                    </a:moveTo>
                    <a:lnTo>
                      <a:pt x="40" y="73"/>
                    </a:lnTo>
                    <a:lnTo>
                      <a:pt x="113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90C4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97" name="Freeform 277"/>
              <p:cNvSpPr>
                <a:spLocks/>
              </p:cNvSpPr>
              <p:nvPr/>
            </p:nvSpPr>
            <p:spPr bwMode="auto">
              <a:xfrm>
                <a:off x="2747" y="1965"/>
                <a:ext cx="113" cy="73"/>
              </a:xfrm>
              <a:custGeom>
                <a:avLst/>
                <a:gdLst>
                  <a:gd name="T0" fmla="*/ 0 w 113"/>
                  <a:gd name="T1" fmla="*/ 66 h 73"/>
                  <a:gd name="T2" fmla="*/ 40 w 113"/>
                  <a:gd name="T3" fmla="*/ 73 h 73"/>
                  <a:gd name="T4" fmla="*/ 113 w 113"/>
                  <a:gd name="T5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73">
                    <a:moveTo>
                      <a:pt x="0" y="66"/>
                    </a:moveTo>
                    <a:lnTo>
                      <a:pt x="40" y="73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98" name="Freeform 278"/>
              <p:cNvSpPr>
                <a:spLocks/>
              </p:cNvSpPr>
              <p:nvPr/>
            </p:nvSpPr>
            <p:spPr bwMode="auto">
              <a:xfrm>
                <a:off x="3006" y="1865"/>
                <a:ext cx="99" cy="100"/>
              </a:xfrm>
              <a:custGeom>
                <a:avLst/>
                <a:gdLst>
                  <a:gd name="T0" fmla="*/ 99 w 99"/>
                  <a:gd name="T1" fmla="*/ 0 h 100"/>
                  <a:gd name="T2" fmla="*/ 66 w 99"/>
                  <a:gd name="T3" fmla="*/ 0 h 100"/>
                  <a:gd name="T4" fmla="*/ 0 w 99"/>
                  <a:gd name="T5" fmla="*/ 100 h 100"/>
                  <a:gd name="T6" fmla="*/ 99 w 99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00">
                    <a:moveTo>
                      <a:pt x="99" y="0"/>
                    </a:moveTo>
                    <a:lnTo>
                      <a:pt x="66" y="0"/>
                    </a:lnTo>
                    <a:lnTo>
                      <a:pt x="0" y="100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609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199" name="Freeform 279"/>
              <p:cNvSpPr>
                <a:spLocks/>
              </p:cNvSpPr>
              <p:nvPr/>
            </p:nvSpPr>
            <p:spPr bwMode="auto">
              <a:xfrm>
                <a:off x="3006" y="1865"/>
                <a:ext cx="99" cy="100"/>
              </a:xfrm>
              <a:custGeom>
                <a:avLst/>
                <a:gdLst>
                  <a:gd name="T0" fmla="*/ 99 w 99"/>
                  <a:gd name="T1" fmla="*/ 0 h 100"/>
                  <a:gd name="T2" fmla="*/ 66 w 99"/>
                  <a:gd name="T3" fmla="*/ 0 h 100"/>
                  <a:gd name="T4" fmla="*/ 0 w 99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00">
                    <a:moveTo>
                      <a:pt x="99" y="0"/>
                    </a:moveTo>
                    <a:lnTo>
                      <a:pt x="66" y="0"/>
                    </a:lnTo>
                    <a:lnTo>
                      <a:pt x="0" y="1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00" name="Freeform 280"/>
              <p:cNvSpPr>
                <a:spLocks/>
              </p:cNvSpPr>
              <p:nvPr/>
            </p:nvSpPr>
            <p:spPr bwMode="auto">
              <a:xfrm>
                <a:off x="2966" y="1865"/>
                <a:ext cx="106" cy="106"/>
              </a:xfrm>
              <a:custGeom>
                <a:avLst/>
                <a:gdLst>
                  <a:gd name="T0" fmla="*/ 0 w 106"/>
                  <a:gd name="T1" fmla="*/ 106 h 106"/>
                  <a:gd name="T2" fmla="*/ 40 w 106"/>
                  <a:gd name="T3" fmla="*/ 100 h 106"/>
                  <a:gd name="T4" fmla="*/ 106 w 106"/>
                  <a:gd name="T5" fmla="*/ 0 h 106"/>
                  <a:gd name="T6" fmla="*/ 0 w 106"/>
                  <a:gd name="T7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106">
                    <a:moveTo>
                      <a:pt x="0" y="106"/>
                    </a:moveTo>
                    <a:lnTo>
                      <a:pt x="40" y="100"/>
                    </a:lnTo>
                    <a:lnTo>
                      <a:pt x="106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709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01" name="Freeform 281"/>
              <p:cNvSpPr>
                <a:spLocks/>
              </p:cNvSpPr>
              <p:nvPr/>
            </p:nvSpPr>
            <p:spPr bwMode="auto">
              <a:xfrm>
                <a:off x="2966" y="1865"/>
                <a:ext cx="106" cy="106"/>
              </a:xfrm>
              <a:custGeom>
                <a:avLst/>
                <a:gdLst>
                  <a:gd name="T0" fmla="*/ 0 w 106"/>
                  <a:gd name="T1" fmla="*/ 106 h 106"/>
                  <a:gd name="T2" fmla="*/ 40 w 106"/>
                  <a:gd name="T3" fmla="*/ 100 h 106"/>
                  <a:gd name="T4" fmla="*/ 106 w 106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106">
                    <a:moveTo>
                      <a:pt x="0" y="106"/>
                    </a:moveTo>
                    <a:lnTo>
                      <a:pt x="40" y="100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02" name="Freeform 282"/>
              <p:cNvSpPr>
                <a:spLocks/>
              </p:cNvSpPr>
              <p:nvPr/>
            </p:nvSpPr>
            <p:spPr bwMode="auto">
              <a:xfrm>
                <a:off x="2529" y="995"/>
                <a:ext cx="53" cy="59"/>
              </a:xfrm>
              <a:custGeom>
                <a:avLst/>
                <a:gdLst>
                  <a:gd name="T0" fmla="*/ 46 w 53"/>
                  <a:gd name="T1" fmla="*/ 0 h 59"/>
                  <a:gd name="T2" fmla="*/ 0 w 53"/>
                  <a:gd name="T3" fmla="*/ 26 h 59"/>
                  <a:gd name="T4" fmla="*/ 53 w 53"/>
                  <a:gd name="T5" fmla="*/ 59 h 59"/>
                  <a:gd name="T6" fmla="*/ 46 w 53"/>
                  <a:gd name="T7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9">
                    <a:moveTo>
                      <a:pt x="46" y="0"/>
                    </a:moveTo>
                    <a:lnTo>
                      <a:pt x="0" y="26"/>
                    </a:lnTo>
                    <a:lnTo>
                      <a:pt x="53" y="59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B84C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03" name="Freeform 283"/>
              <p:cNvSpPr>
                <a:spLocks/>
              </p:cNvSpPr>
              <p:nvPr/>
            </p:nvSpPr>
            <p:spPr bwMode="auto">
              <a:xfrm>
                <a:off x="2529" y="995"/>
                <a:ext cx="53" cy="59"/>
              </a:xfrm>
              <a:custGeom>
                <a:avLst/>
                <a:gdLst>
                  <a:gd name="T0" fmla="*/ 46 w 53"/>
                  <a:gd name="T1" fmla="*/ 0 h 59"/>
                  <a:gd name="T2" fmla="*/ 0 w 53"/>
                  <a:gd name="T3" fmla="*/ 26 h 59"/>
                  <a:gd name="T4" fmla="*/ 53 w 53"/>
                  <a:gd name="T5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9">
                    <a:moveTo>
                      <a:pt x="46" y="0"/>
                    </a:moveTo>
                    <a:lnTo>
                      <a:pt x="0" y="26"/>
                    </a:lnTo>
                    <a:lnTo>
                      <a:pt x="53" y="5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04" name="Freeform 284"/>
              <p:cNvSpPr>
                <a:spLocks/>
              </p:cNvSpPr>
              <p:nvPr/>
            </p:nvSpPr>
            <p:spPr bwMode="auto">
              <a:xfrm>
                <a:off x="2575" y="995"/>
                <a:ext cx="53" cy="59"/>
              </a:xfrm>
              <a:custGeom>
                <a:avLst/>
                <a:gdLst>
                  <a:gd name="T0" fmla="*/ 7 w 53"/>
                  <a:gd name="T1" fmla="*/ 59 h 59"/>
                  <a:gd name="T2" fmla="*/ 53 w 53"/>
                  <a:gd name="T3" fmla="*/ 39 h 59"/>
                  <a:gd name="T4" fmla="*/ 0 w 53"/>
                  <a:gd name="T5" fmla="*/ 0 h 59"/>
                  <a:gd name="T6" fmla="*/ 7 w 53"/>
                  <a:gd name="T7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9">
                    <a:moveTo>
                      <a:pt x="7" y="59"/>
                    </a:moveTo>
                    <a:lnTo>
                      <a:pt x="53" y="39"/>
                    </a:lnTo>
                    <a:lnTo>
                      <a:pt x="0" y="0"/>
                    </a:lnTo>
                    <a:lnTo>
                      <a:pt x="7" y="59"/>
                    </a:lnTo>
                    <a:close/>
                  </a:path>
                </a:pathLst>
              </a:custGeom>
              <a:solidFill>
                <a:srgbClr val="B84C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05" name="Freeform 285"/>
              <p:cNvSpPr>
                <a:spLocks/>
              </p:cNvSpPr>
              <p:nvPr/>
            </p:nvSpPr>
            <p:spPr bwMode="auto">
              <a:xfrm>
                <a:off x="2575" y="995"/>
                <a:ext cx="53" cy="59"/>
              </a:xfrm>
              <a:custGeom>
                <a:avLst/>
                <a:gdLst>
                  <a:gd name="T0" fmla="*/ 7 w 53"/>
                  <a:gd name="T1" fmla="*/ 59 h 59"/>
                  <a:gd name="T2" fmla="*/ 53 w 53"/>
                  <a:gd name="T3" fmla="*/ 39 h 59"/>
                  <a:gd name="T4" fmla="*/ 0 w 53"/>
                  <a:gd name="T5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9">
                    <a:moveTo>
                      <a:pt x="7" y="59"/>
                    </a:moveTo>
                    <a:lnTo>
                      <a:pt x="53" y="3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06" name="Freeform 286"/>
              <p:cNvSpPr>
                <a:spLocks/>
              </p:cNvSpPr>
              <p:nvPr/>
            </p:nvSpPr>
            <p:spPr bwMode="auto">
              <a:xfrm>
                <a:off x="2383" y="1865"/>
                <a:ext cx="100" cy="33"/>
              </a:xfrm>
              <a:custGeom>
                <a:avLst/>
                <a:gdLst>
                  <a:gd name="T0" fmla="*/ 100 w 100"/>
                  <a:gd name="T1" fmla="*/ 33 h 33"/>
                  <a:gd name="T2" fmla="*/ 73 w 100"/>
                  <a:gd name="T3" fmla="*/ 0 h 33"/>
                  <a:gd name="T4" fmla="*/ 0 w 100"/>
                  <a:gd name="T5" fmla="*/ 13 h 33"/>
                  <a:gd name="T6" fmla="*/ 100 w 100"/>
                  <a:gd name="T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33">
                    <a:moveTo>
                      <a:pt x="100" y="33"/>
                    </a:moveTo>
                    <a:lnTo>
                      <a:pt x="73" y="0"/>
                    </a:lnTo>
                    <a:lnTo>
                      <a:pt x="0" y="13"/>
                    </a:lnTo>
                    <a:lnTo>
                      <a:pt x="100" y="33"/>
                    </a:lnTo>
                    <a:close/>
                  </a:path>
                </a:pathLst>
              </a:custGeom>
              <a:solidFill>
                <a:srgbClr val="D8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07" name="Freeform 287"/>
              <p:cNvSpPr>
                <a:spLocks/>
              </p:cNvSpPr>
              <p:nvPr/>
            </p:nvSpPr>
            <p:spPr bwMode="auto">
              <a:xfrm>
                <a:off x="2383" y="1865"/>
                <a:ext cx="100" cy="33"/>
              </a:xfrm>
              <a:custGeom>
                <a:avLst/>
                <a:gdLst>
                  <a:gd name="T0" fmla="*/ 100 w 100"/>
                  <a:gd name="T1" fmla="*/ 33 h 33"/>
                  <a:gd name="T2" fmla="*/ 73 w 100"/>
                  <a:gd name="T3" fmla="*/ 0 h 33"/>
                  <a:gd name="T4" fmla="*/ 0 w 100"/>
                  <a:gd name="T5" fmla="*/ 1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33">
                    <a:moveTo>
                      <a:pt x="100" y="33"/>
                    </a:moveTo>
                    <a:lnTo>
                      <a:pt x="73" y="0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08" name="Freeform 288"/>
              <p:cNvSpPr>
                <a:spLocks/>
              </p:cNvSpPr>
              <p:nvPr/>
            </p:nvSpPr>
            <p:spPr bwMode="auto">
              <a:xfrm>
                <a:off x="2357" y="1845"/>
                <a:ext cx="99" cy="33"/>
              </a:xfrm>
              <a:custGeom>
                <a:avLst/>
                <a:gdLst>
                  <a:gd name="T0" fmla="*/ 0 w 99"/>
                  <a:gd name="T1" fmla="*/ 0 h 33"/>
                  <a:gd name="T2" fmla="*/ 26 w 99"/>
                  <a:gd name="T3" fmla="*/ 33 h 33"/>
                  <a:gd name="T4" fmla="*/ 99 w 99"/>
                  <a:gd name="T5" fmla="*/ 20 h 33"/>
                  <a:gd name="T6" fmla="*/ 0 w 99"/>
                  <a:gd name="T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3">
                    <a:moveTo>
                      <a:pt x="0" y="0"/>
                    </a:moveTo>
                    <a:lnTo>
                      <a:pt x="26" y="33"/>
                    </a:lnTo>
                    <a:lnTo>
                      <a:pt x="99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09" name="Freeform 289"/>
              <p:cNvSpPr>
                <a:spLocks/>
              </p:cNvSpPr>
              <p:nvPr/>
            </p:nvSpPr>
            <p:spPr bwMode="auto">
              <a:xfrm>
                <a:off x="2357" y="1845"/>
                <a:ext cx="99" cy="33"/>
              </a:xfrm>
              <a:custGeom>
                <a:avLst/>
                <a:gdLst>
                  <a:gd name="T0" fmla="*/ 0 w 99"/>
                  <a:gd name="T1" fmla="*/ 0 h 33"/>
                  <a:gd name="T2" fmla="*/ 26 w 99"/>
                  <a:gd name="T3" fmla="*/ 33 h 33"/>
                  <a:gd name="T4" fmla="*/ 99 w 99"/>
                  <a:gd name="T5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33">
                    <a:moveTo>
                      <a:pt x="0" y="0"/>
                    </a:moveTo>
                    <a:lnTo>
                      <a:pt x="26" y="33"/>
                    </a:lnTo>
                    <a:lnTo>
                      <a:pt x="99" y="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10" name="Freeform 290"/>
              <p:cNvSpPr>
                <a:spLocks/>
              </p:cNvSpPr>
              <p:nvPr/>
            </p:nvSpPr>
            <p:spPr bwMode="auto">
              <a:xfrm>
                <a:off x="3052" y="1041"/>
                <a:ext cx="33" cy="100"/>
              </a:xfrm>
              <a:custGeom>
                <a:avLst/>
                <a:gdLst>
                  <a:gd name="T0" fmla="*/ 33 w 33"/>
                  <a:gd name="T1" fmla="*/ 20 h 100"/>
                  <a:gd name="T2" fmla="*/ 0 w 33"/>
                  <a:gd name="T3" fmla="*/ 0 h 100"/>
                  <a:gd name="T4" fmla="*/ 26 w 33"/>
                  <a:gd name="T5" fmla="*/ 100 h 100"/>
                  <a:gd name="T6" fmla="*/ 33 w 33"/>
                  <a:gd name="T7" fmla="*/ 2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00">
                    <a:moveTo>
                      <a:pt x="33" y="20"/>
                    </a:moveTo>
                    <a:lnTo>
                      <a:pt x="0" y="0"/>
                    </a:lnTo>
                    <a:lnTo>
                      <a:pt x="26" y="100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500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11" name="Freeform 291"/>
              <p:cNvSpPr>
                <a:spLocks/>
              </p:cNvSpPr>
              <p:nvPr/>
            </p:nvSpPr>
            <p:spPr bwMode="auto">
              <a:xfrm>
                <a:off x="3052" y="1041"/>
                <a:ext cx="33" cy="100"/>
              </a:xfrm>
              <a:custGeom>
                <a:avLst/>
                <a:gdLst>
                  <a:gd name="T0" fmla="*/ 33 w 33"/>
                  <a:gd name="T1" fmla="*/ 20 h 100"/>
                  <a:gd name="T2" fmla="*/ 0 w 33"/>
                  <a:gd name="T3" fmla="*/ 0 h 100"/>
                  <a:gd name="T4" fmla="*/ 26 w 33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00">
                    <a:moveTo>
                      <a:pt x="33" y="20"/>
                    </a:moveTo>
                    <a:lnTo>
                      <a:pt x="0" y="0"/>
                    </a:lnTo>
                    <a:lnTo>
                      <a:pt x="26" y="1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12" name="Freeform 292"/>
              <p:cNvSpPr>
                <a:spLocks/>
              </p:cNvSpPr>
              <p:nvPr/>
            </p:nvSpPr>
            <p:spPr bwMode="auto">
              <a:xfrm>
                <a:off x="3078" y="1061"/>
                <a:ext cx="34" cy="93"/>
              </a:xfrm>
              <a:custGeom>
                <a:avLst/>
                <a:gdLst>
                  <a:gd name="T0" fmla="*/ 0 w 34"/>
                  <a:gd name="T1" fmla="*/ 80 h 93"/>
                  <a:gd name="T2" fmla="*/ 34 w 34"/>
                  <a:gd name="T3" fmla="*/ 93 h 93"/>
                  <a:gd name="T4" fmla="*/ 7 w 34"/>
                  <a:gd name="T5" fmla="*/ 0 h 93"/>
                  <a:gd name="T6" fmla="*/ 0 w 34"/>
                  <a:gd name="T7" fmla="*/ 8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93">
                    <a:moveTo>
                      <a:pt x="0" y="80"/>
                    </a:moveTo>
                    <a:lnTo>
                      <a:pt x="34" y="93"/>
                    </a:lnTo>
                    <a:lnTo>
                      <a:pt x="7" y="0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500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13" name="Freeform 293"/>
              <p:cNvSpPr>
                <a:spLocks/>
              </p:cNvSpPr>
              <p:nvPr/>
            </p:nvSpPr>
            <p:spPr bwMode="auto">
              <a:xfrm>
                <a:off x="3078" y="1061"/>
                <a:ext cx="34" cy="93"/>
              </a:xfrm>
              <a:custGeom>
                <a:avLst/>
                <a:gdLst>
                  <a:gd name="T0" fmla="*/ 0 w 34"/>
                  <a:gd name="T1" fmla="*/ 80 h 93"/>
                  <a:gd name="T2" fmla="*/ 34 w 34"/>
                  <a:gd name="T3" fmla="*/ 93 h 93"/>
                  <a:gd name="T4" fmla="*/ 7 w 34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93">
                    <a:moveTo>
                      <a:pt x="0" y="80"/>
                    </a:moveTo>
                    <a:lnTo>
                      <a:pt x="34" y="93"/>
                    </a:ln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14" name="Freeform 294"/>
              <p:cNvSpPr>
                <a:spLocks/>
              </p:cNvSpPr>
              <p:nvPr/>
            </p:nvSpPr>
            <p:spPr bwMode="auto">
              <a:xfrm>
                <a:off x="2575" y="981"/>
                <a:ext cx="53" cy="53"/>
              </a:xfrm>
              <a:custGeom>
                <a:avLst/>
                <a:gdLst>
                  <a:gd name="T0" fmla="*/ 40 w 53"/>
                  <a:gd name="T1" fmla="*/ 0 h 53"/>
                  <a:gd name="T2" fmla="*/ 0 w 53"/>
                  <a:gd name="T3" fmla="*/ 14 h 53"/>
                  <a:gd name="T4" fmla="*/ 53 w 53"/>
                  <a:gd name="T5" fmla="*/ 53 h 53"/>
                  <a:gd name="T6" fmla="*/ 40 w 53"/>
                  <a:gd name="T7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3">
                    <a:moveTo>
                      <a:pt x="40" y="0"/>
                    </a:moveTo>
                    <a:lnTo>
                      <a:pt x="0" y="14"/>
                    </a:lnTo>
                    <a:lnTo>
                      <a:pt x="53" y="5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B03C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15" name="Freeform 295"/>
              <p:cNvSpPr>
                <a:spLocks/>
              </p:cNvSpPr>
              <p:nvPr/>
            </p:nvSpPr>
            <p:spPr bwMode="auto">
              <a:xfrm>
                <a:off x="2575" y="981"/>
                <a:ext cx="53" cy="53"/>
              </a:xfrm>
              <a:custGeom>
                <a:avLst/>
                <a:gdLst>
                  <a:gd name="T0" fmla="*/ 40 w 53"/>
                  <a:gd name="T1" fmla="*/ 0 h 53"/>
                  <a:gd name="T2" fmla="*/ 0 w 53"/>
                  <a:gd name="T3" fmla="*/ 14 h 53"/>
                  <a:gd name="T4" fmla="*/ 53 w 5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3">
                    <a:moveTo>
                      <a:pt x="40" y="0"/>
                    </a:moveTo>
                    <a:lnTo>
                      <a:pt x="0" y="14"/>
                    </a:lnTo>
                    <a:lnTo>
                      <a:pt x="53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16" name="Freeform 296"/>
              <p:cNvSpPr>
                <a:spLocks/>
              </p:cNvSpPr>
              <p:nvPr/>
            </p:nvSpPr>
            <p:spPr bwMode="auto">
              <a:xfrm>
                <a:off x="2615" y="981"/>
                <a:ext cx="60" cy="53"/>
              </a:xfrm>
              <a:custGeom>
                <a:avLst/>
                <a:gdLst>
                  <a:gd name="T0" fmla="*/ 13 w 60"/>
                  <a:gd name="T1" fmla="*/ 53 h 53"/>
                  <a:gd name="T2" fmla="*/ 60 w 60"/>
                  <a:gd name="T3" fmla="*/ 40 h 53"/>
                  <a:gd name="T4" fmla="*/ 0 w 60"/>
                  <a:gd name="T5" fmla="*/ 0 h 53"/>
                  <a:gd name="T6" fmla="*/ 13 w 60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53">
                    <a:moveTo>
                      <a:pt x="13" y="53"/>
                    </a:moveTo>
                    <a:lnTo>
                      <a:pt x="60" y="40"/>
                    </a:lnTo>
                    <a:lnTo>
                      <a:pt x="0" y="0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03C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17" name="Freeform 297"/>
              <p:cNvSpPr>
                <a:spLocks/>
              </p:cNvSpPr>
              <p:nvPr/>
            </p:nvSpPr>
            <p:spPr bwMode="auto">
              <a:xfrm>
                <a:off x="2615" y="981"/>
                <a:ext cx="60" cy="53"/>
              </a:xfrm>
              <a:custGeom>
                <a:avLst/>
                <a:gdLst>
                  <a:gd name="T0" fmla="*/ 13 w 60"/>
                  <a:gd name="T1" fmla="*/ 53 h 53"/>
                  <a:gd name="T2" fmla="*/ 60 w 60"/>
                  <a:gd name="T3" fmla="*/ 40 h 53"/>
                  <a:gd name="T4" fmla="*/ 0 w 60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53">
                    <a:moveTo>
                      <a:pt x="13" y="53"/>
                    </a:moveTo>
                    <a:lnTo>
                      <a:pt x="60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18" name="Freeform 298"/>
              <p:cNvSpPr>
                <a:spLocks/>
              </p:cNvSpPr>
              <p:nvPr/>
            </p:nvSpPr>
            <p:spPr bwMode="auto">
              <a:xfrm>
                <a:off x="2410" y="1898"/>
                <a:ext cx="106" cy="27"/>
              </a:xfrm>
              <a:custGeom>
                <a:avLst/>
                <a:gdLst>
                  <a:gd name="T0" fmla="*/ 106 w 106"/>
                  <a:gd name="T1" fmla="*/ 27 h 27"/>
                  <a:gd name="T2" fmla="*/ 73 w 106"/>
                  <a:gd name="T3" fmla="*/ 0 h 27"/>
                  <a:gd name="T4" fmla="*/ 0 w 106"/>
                  <a:gd name="T5" fmla="*/ 14 h 27"/>
                  <a:gd name="T6" fmla="*/ 106 w 106"/>
                  <a:gd name="T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27">
                    <a:moveTo>
                      <a:pt x="106" y="27"/>
                    </a:moveTo>
                    <a:lnTo>
                      <a:pt x="73" y="0"/>
                    </a:lnTo>
                    <a:lnTo>
                      <a:pt x="0" y="14"/>
                    </a:lnTo>
                    <a:lnTo>
                      <a:pt x="106" y="27"/>
                    </a:lnTo>
                    <a:close/>
                  </a:path>
                </a:pathLst>
              </a:custGeom>
              <a:solidFill>
                <a:srgbClr val="D0F4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19" name="Freeform 299"/>
              <p:cNvSpPr>
                <a:spLocks/>
              </p:cNvSpPr>
              <p:nvPr/>
            </p:nvSpPr>
            <p:spPr bwMode="auto">
              <a:xfrm>
                <a:off x="2410" y="1898"/>
                <a:ext cx="106" cy="27"/>
              </a:xfrm>
              <a:custGeom>
                <a:avLst/>
                <a:gdLst>
                  <a:gd name="T0" fmla="*/ 106 w 106"/>
                  <a:gd name="T1" fmla="*/ 27 h 27"/>
                  <a:gd name="T2" fmla="*/ 73 w 106"/>
                  <a:gd name="T3" fmla="*/ 0 h 27"/>
                  <a:gd name="T4" fmla="*/ 0 w 106"/>
                  <a:gd name="T5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27">
                    <a:moveTo>
                      <a:pt x="106" y="27"/>
                    </a:moveTo>
                    <a:lnTo>
                      <a:pt x="73" y="0"/>
                    </a:lnTo>
                    <a:lnTo>
                      <a:pt x="0" y="1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20" name="Freeform 300"/>
              <p:cNvSpPr>
                <a:spLocks/>
              </p:cNvSpPr>
              <p:nvPr/>
            </p:nvSpPr>
            <p:spPr bwMode="auto">
              <a:xfrm>
                <a:off x="2383" y="1878"/>
                <a:ext cx="100" cy="34"/>
              </a:xfrm>
              <a:custGeom>
                <a:avLst/>
                <a:gdLst>
                  <a:gd name="T0" fmla="*/ 0 w 100"/>
                  <a:gd name="T1" fmla="*/ 0 h 34"/>
                  <a:gd name="T2" fmla="*/ 27 w 100"/>
                  <a:gd name="T3" fmla="*/ 34 h 34"/>
                  <a:gd name="T4" fmla="*/ 100 w 100"/>
                  <a:gd name="T5" fmla="*/ 20 h 34"/>
                  <a:gd name="T6" fmla="*/ 0 w 100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34">
                    <a:moveTo>
                      <a:pt x="0" y="0"/>
                    </a:moveTo>
                    <a:lnTo>
                      <a:pt x="27" y="34"/>
                    </a:lnTo>
                    <a:lnTo>
                      <a:pt x="10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8F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21" name="Freeform 301"/>
              <p:cNvSpPr>
                <a:spLocks/>
              </p:cNvSpPr>
              <p:nvPr/>
            </p:nvSpPr>
            <p:spPr bwMode="auto">
              <a:xfrm>
                <a:off x="2383" y="1878"/>
                <a:ext cx="100" cy="34"/>
              </a:xfrm>
              <a:custGeom>
                <a:avLst/>
                <a:gdLst>
                  <a:gd name="T0" fmla="*/ 0 w 100"/>
                  <a:gd name="T1" fmla="*/ 0 h 34"/>
                  <a:gd name="T2" fmla="*/ 27 w 100"/>
                  <a:gd name="T3" fmla="*/ 34 h 34"/>
                  <a:gd name="T4" fmla="*/ 100 w 100"/>
                  <a:gd name="T5" fmla="*/ 2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34">
                    <a:moveTo>
                      <a:pt x="0" y="0"/>
                    </a:moveTo>
                    <a:lnTo>
                      <a:pt x="27" y="34"/>
                    </a:lnTo>
                    <a:lnTo>
                      <a:pt x="100" y="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22" name="Freeform 302"/>
              <p:cNvSpPr>
                <a:spLocks/>
              </p:cNvSpPr>
              <p:nvPr/>
            </p:nvSpPr>
            <p:spPr bwMode="auto">
              <a:xfrm>
                <a:off x="3224" y="1247"/>
                <a:ext cx="27" cy="106"/>
              </a:xfrm>
              <a:custGeom>
                <a:avLst/>
                <a:gdLst>
                  <a:gd name="T0" fmla="*/ 27 w 27"/>
                  <a:gd name="T1" fmla="*/ 27 h 106"/>
                  <a:gd name="T2" fmla="*/ 7 w 27"/>
                  <a:gd name="T3" fmla="*/ 0 h 106"/>
                  <a:gd name="T4" fmla="*/ 0 w 27"/>
                  <a:gd name="T5" fmla="*/ 106 h 106"/>
                  <a:gd name="T6" fmla="*/ 27 w 27"/>
                  <a:gd name="T7" fmla="*/ 2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06">
                    <a:moveTo>
                      <a:pt x="27" y="27"/>
                    </a:moveTo>
                    <a:lnTo>
                      <a:pt x="7" y="0"/>
                    </a:lnTo>
                    <a:lnTo>
                      <a:pt x="0" y="106"/>
                    </a:lnTo>
                    <a:lnTo>
                      <a:pt x="27" y="27"/>
                    </a:lnTo>
                    <a:close/>
                  </a:path>
                </a:pathLst>
              </a:custGeom>
              <a:solidFill>
                <a:srgbClr val="300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23" name="Freeform 303"/>
              <p:cNvSpPr>
                <a:spLocks/>
              </p:cNvSpPr>
              <p:nvPr/>
            </p:nvSpPr>
            <p:spPr bwMode="auto">
              <a:xfrm>
                <a:off x="3224" y="1247"/>
                <a:ext cx="27" cy="106"/>
              </a:xfrm>
              <a:custGeom>
                <a:avLst/>
                <a:gdLst>
                  <a:gd name="T0" fmla="*/ 27 w 27"/>
                  <a:gd name="T1" fmla="*/ 27 h 106"/>
                  <a:gd name="T2" fmla="*/ 7 w 27"/>
                  <a:gd name="T3" fmla="*/ 0 h 106"/>
                  <a:gd name="T4" fmla="*/ 0 w 27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06">
                    <a:moveTo>
                      <a:pt x="27" y="27"/>
                    </a:moveTo>
                    <a:lnTo>
                      <a:pt x="7" y="0"/>
                    </a:lnTo>
                    <a:lnTo>
                      <a:pt x="0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24" name="Freeform 304"/>
              <p:cNvSpPr>
                <a:spLocks/>
              </p:cNvSpPr>
              <p:nvPr/>
            </p:nvSpPr>
            <p:spPr bwMode="auto">
              <a:xfrm>
                <a:off x="3224" y="1274"/>
                <a:ext cx="27" cy="106"/>
              </a:xfrm>
              <a:custGeom>
                <a:avLst/>
                <a:gdLst>
                  <a:gd name="T0" fmla="*/ 0 w 27"/>
                  <a:gd name="T1" fmla="*/ 79 h 106"/>
                  <a:gd name="T2" fmla="*/ 27 w 27"/>
                  <a:gd name="T3" fmla="*/ 106 h 106"/>
                  <a:gd name="T4" fmla="*/ 27 w 27"/>
                  <a:gd name="T5" fmla="*/ 0 h 106"/>
                  <a:gd name="T6" fmla="*/ 0 w 27"/>
                  <a:gd name="T7" fmla="*/ 79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06">
                    <a:moveTo>
                      <a:pt x="0" y="79"/>
                    </a:moveTo>
                    <a:lnTo>
                      <a:pt x="27" y="106"/>
                    </a:lnTo>
                    <a:lnTo>
                      <a:pt x="27" y="0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3008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25" name="Freeform 305"/>
              <p:cNvSpPr>
                <a:spLocks/>
              </p:cNvSpPr>
              <p:nvPr/>
            </p:nvSpPr>
            <p:spPr bwMode="auto">
              <a:xfrm>
                <a:off x="3224" y="1274"/>
                <a:ext cx="27" cy="106"/>
              </a:xfrm>
              <a:custGeom>
                <a:avLst/>
                <a:gdLst>
                  <a:gd name="T0" fmla="*/ 0 w 27"/>
                  <a:gd name="T1" fmla="*/ 79 h 106"/>
                  <a:gd name="T2" fmla="*/ 27 w 27"/>
                  <a:gd name="T3" fmla="*/ 106 h 106"/>
                  <a:gd name="T4" fmla="*/ 27 w 27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06">
                    <a:moveTo>
                      <a:pt x="0" y="79"/>
                    </a:moveTo>
                    <a:lnTo>
                      <a:pt x="27" y="106"/>
                    </a:lnTo>
                    <a:lnTo>
                      <a:pt x="2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26" name="Freeform 306"/>
              <p:cNvSpPr>
                <a:spLocks/>
              </p:cNvSpPr>
              <p:nvPr/>
            </p:nvSpPr>
            <p:spPr bwMode="auto">
              <a:xfrm>
                <a:off x="2615" y="961"/>
                <a:ext cx="60" cy="60"/>
              </a:xfrm>
              <a:custGeom>
                <a:avLst/>
                <a:gdLst>
                  <a:gd name="T0" fmla="*/ 46 w 60"/>
                  <a:gd name="T1" fmla="*/ 0 h 60"/>
                  <a:gd name="T2" fmla="*/ 0 w 60"/>
                  <a:gd name="T3" fmla="*/ 20 h 60"/>
                  <a:gd name="T4" fmla="*/ 60 w 60"/>
                  <a:gd name="T5" fmla="*/ 60 h 60"/>
                  <a:gd name="T6" fmla="*/ 46 w 60"/>
                  <a:gd name="T7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60">
                    <a:moveTo>
                      <a:pt x="46" y="0"/>
                    </a:moveTo>
                    <a:lnTo>
                      <a:pt x="0" y="20"/>
                    </a:lnTo>
                    <a:lnTo>
                      <a:pt x="60" y="60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A02C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27" name="Freeform 307"/>
              <p:cNvSpPr>
                <a:spLocks/>
              </p:cNvSpPr>
              <p:nvPr/>
            </p:nvSpPr>
            <p:spPr bwMode="auto">
              <a:xfrm>
                <a:off x="2615" y="961"/>
                <a:ext cx="60" cy="60"/>
              </a:xfrm>
              <a:custGeom>
                <a:avLst/>
                <a:gdLst>
                  <a:gd name="T0" fmla="*/ 46 w 60"/>
                  <a:gd name="T1" fmla="*/ 0 h 60"/>
                  <a:gd name="T2" fmla="*/ 0 w 60"/>
                  <a:gd name="T3" fmla="*/ 20 h 60"/>
                  <a:gd name="T4" fmla="*/ 60 w 60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60">
                    <a:moveTo>
                      <a:pt x="46" y="0"/>
                    </a:moveTo>
                    <a:lnTo>
                      <a:pt x="0" y="20"/>
                    </a:lnTo>
                    <a:lnTo>
                      <a:pt x="60" y="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28" name="Freeform 308"/>
              <p:cNvSpPr>
                <a:spLocks/>
              </p:cNvSpPr>
              <p:nvPr/>
            </p:nvSpPr>
            <p:spPr bwMode="auto">
              <a:xfrm>
                <a:off x="2661" y="961"/>
                <a:ext cx="53" cy="60"/>
              </a:xfrm>
              <a:custGeom>
                <a:avLst/>
                <a:gdLst>
                  <a:gd name="T0" fmla="*/ 14 w 53"/>
                  <a:gd name="T1" fmla="*/ 60 h 60"/>
                  <a:gd name="T2" fmla="*/ 53 w 53"/>
                  <a:gd name="T3" fmla="*/ 47 h 60"/>
                  <a:gd name="T4" fmla="*/ 0 w 53"/>
                  <a:gd name="T5" fmla="*/ 0 h 60"/>
                  <a:gd name="T6" fmla="*/ 14 w 53"/>
                  <a:gd name="T7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60">
                    <a:moveTo>
                      <a:pt x="14" y="60"/>
                    </a:moveTo>
                    <a:lnTo>
                      <a:pt x="53" y="47"/>
                    </a:lnTo>
                    <a:lnTo>
                      <a:pt x="0" y="0"/>
                    </a:lnTo>
                    <a:lnTo>
                      <a:pt x="14" y="60"/>
                    </a:lnTo>
                    <a:close/>
                  </a:path>
                </a:pathLst>
              </a:custGeom>
              <a:solidFill>
                <a:srgbClr val="A02C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29" name="Freeform 309"/>
              <p:cNvSpPr>
                <a:spLocks/>
              </p:cNvSpPr>
              <p:nvPr/>
            </p:nvSpPr>
            <p:spPr bwMode="auto">
              <a:xfrm>
                <a:off x="2661" y="961"/>
                <a:ext cx="53" cy="60"/>
              </a:xfrm>
              <a:custGeom>
                <a:avLst/>
                <a:gdLst>
                  <a:gd name="T0" fmla="*/ 14 w 53"/>
                  <a:gd name="T1" fmla="*/ 60 h 60"/>
                  <a:gd name="T2" fmla="*/ 53 w 53"/>
                  <a:gd name="T3" fmla="*/ 47 h 60"/>
                  <a:gd name="T4" fmla="*/ 0 w 53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60">
                    <a:moveTo>
                      <a:pt x="14" y="60"/>
                    </a:moveTo>
                    <a:lnTo>
                      <a:pt x="53" y="47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30" name="Freeform 310"/>
              <p:cNvSpPr>
                <a:spLocks/>
              </p:cNvSpPr>
              <p:nvPr/>
            </p:nvSpPr>
            <p:spPr bwMode="auto">
              <a:xfrm>
                <a:off x="2827" y="1971"/>
                <a:ext cx="106" cy="67"/>
              </a:xfrm>
              <a:custGeom>
                <a:avLst/>
                <a:gdLst>
                  <a:gd name="T0" fmla="*/ 106 w 106"/>
                  <a:gd name="T1" fmla="*/ 0 h 67"/>
                  <a:gd name="T2" fmla="*/ 73 w 106"/>
                  <a:gd name="T3" fmla="*/ 0 h 67"/>
                  <a:gd name="T4" fmla="*/ 0 w 106"/>
                  <a:gd name="T5" fmla="*/ 67 h 67"/>
                  <a:gd name="T6" fmla="*/ 106 w 106"/>
                  <a:gd name="T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67">
                    <a:moveTo>
                      <a:pt x="106" y="0"/>
                    </a:moveTo>
                    <a:lnTo>
                      <a:pt x="73" y="0"/>
                    </a:lnTo>
                    <a:lnTo>
                      <a:pt x="0" y="67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78B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31" name="Freeform 311"/>
              <p:cNvSpPr>
                <a:spLocks/>
              </p:cNvSpPr>
              <p:nvPr/>
            </p:nvSpPr>
            <p:spPr bwMode="auto">
              <a:xfrm>
                <a:off x="2827" y="1971"/>
                <a:ext cx="106" cy="67"/>
              </a:xfrm>
              <a:custGeom>
                <a:avLst/>
                <a:gdLst>
                  <a:gd name="T0" fmla="*/ 106 w 106"/>
                  <a:gd name="T1" fmla="*/ 0 h 67"/>
                  <a:gd name="T2" fmla="*/ 73 w 106"/>
                  <a:gd name="T3" fmla="*/ 0 h 67"/>
                  <a:gd name="T4" fmla="*/ 0 w 106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67">
                    <a:moveTo>
                      <a:pt x="106" y="0"/>
                    </a:moveTo>
                    <a:lnTo>
                      <a:pt x="73" y="0"/>
                    </a:lnTo>
                    <a:lnTo>
                      <a:pt x="0" y="6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32" name="Freeform 312"/>
              <p:cNvSpPr>
                <a:spLocks/>
              </p:cNvSpPr>
              <p:nvPr/>
            </p:nvSpPr>
            <p:spPr bwMode="auto">
              <a:xfrm>
                <a:off x="2787" y="1971"/>
                <a:ext cx="113" cy="67"/>
              </a:xfrm>
              <a:custGeom>
                <a:avLst/>
                <a:gdLst>
                  <a:gd name="T0" fmla="*/ 0 w 113"/>
                  <a:gd name="T1" fmla="*/ 67 h 67"/>
                  <a:gd name="T2" fmla="*/ 40 w 113"/>
                  <a:gd name="T3" fmla="*/ 67 h 67"/>
                  <a:gd name="T4" fmla="*/ 113 w 113"/>
                  <a:gd name="T5" fmla="*/ 0 h 67"/>
                  <a:gd name="T6" fmla="*/ 0 w 113"/>
                  <a:gd name="T7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67">
                    <a:moveTo>
                      <a:pt x="0" y="67"/>
                    </a:moveTo>
                    <a:lnTo>
                      <a:pt x="40" y="67"/>
                    </a:lnTo>
                    <a:lnTo>
                      <a:pt x="113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88C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33" name="Freeform 313"/>
              <p:cNvSpPr>
                <a:spLocks/>
              </p:cNvSpPr>
              <p:nvPr/>
            </p:nvSpPr>
            <p:spPr bwMode="auto">
              <a:xfrm>
                <a:off x="2787" y="1971"/>
                <a:ext cx="113" cy="67"/>
              </a:xfrm>
              <a:custGeom>
                <a:avLst/>
                <a:gdLst>
                  <a:gd name="T0" fmla="*/ 0 w 113"/>
                  <a:gd name="T1" fmla="*/ 67 h 67"/>
                  <a:gd name="T2" fmla="*/ 40 w 113"/>
                  <a:gd name="T3" fmla="*/ 67 h 67"/>
                  <a:gd name="T4" fmla="*/ 113 w 113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67">
                    <a:moveTo>
                      <a:pt x="0" y="67"/>
                    </a:moveTo>
                    <a:lnTo>
                      <a:pt x="40" y="67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34" name="Freeform 314"/>
              <p:cNvSpPr>
                <a:spLocks/>
              </p:cNvSpPr>
              <p:nvPr/>
            </p:nvSpPr>
            <p:spPr bwMode="auto">
              <a:xfrm>
                <a:off x="2436" y="1925"/>
                <a:ext cx="113" cy="20"/>
              </a:xfrm>
              <a:custGeom>
                <a:avLst/>
                <a:gdLst>
                  <a:gd name="T0" fmla="*/ 113 w 113"/>
                  <a:gd name="T1" fmla="*/ 20 h 20"/>
                  <a:gd name="T2" fmla="*/ 80 w 113"/>
                  <a:gd name="T3" fmla="*/ 0 h 20"/>
                  <a:gd name="T4" fmla="*/ 0 w 113"/>
                  <a:gd name="T5" fmla="*/ 13 h 20"/>
                  <a:gd name="T6" fmla="*/ 113 w 113"/>
                  <a:gd name="T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20">
                    <a:moveTo>
                      <a:pt x="113" y="20"/>
                    </a:moveTo>
                    <a:lnTo>
                      <a:pt x="80" y="0"/>
                    </a:lnTo>
                    <a:lnTo>
                      <a:pt x="0" y="13"/>
                    </a:lnTo>
                    <a:lnTo>
                      <a:pt x="113" y="20"/>
                    </a:lnTo>
                    <a:close/>
                  </a:path>
                </a:pathLst>
              </a:custGeom>
              <a:solidFill>
                <a:srgbClr val="C8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35" name="Freeform 315"/>
              <p:cNvSpPr>
                <a:spLocks/>
              </p:cNvSpPr>
              <p:nvPr/>
            </p:nvSpPr>
            <p:spPr bwMode="auto">
              <a:xfrm>
                <a:off x="2436" y="1925"/>
                <a:ext cx="113" cy="20"/>
              </a:xfrm>
              <a:custGeom>
                <a:avLst/>
                <a:gdLst>
                  <a:gd name="T0" fmla="*/ 113 w 113"/>
                  <a:gd name="T1" fmla="*/ 20 h 20"/>
                  <a:gd name="T2" fmla="*/ 80 w 113"/>
                  <a:gd name="T3" fmla="*/ 0 h 20"/>
                  <a:gd name="T4" fmla="*/ 0 w 113"/>
                  <a:gd name="T5" fmla="*/ 1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20">
                    <a:moveTo>
                      <a:pt x="113" y="20"/>
                    </a:moveTo>
                    <a:lnTo>
                      <a:pt x="80" y="0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36" name="Freeform 316"/>
              <p:cNvSpPr>
                <a:spLocks/>
              </p:cNvSpPr>
              <p:nvPr/>
            </p:nvSpPr>
            <p:spPr bwMode="auto">
              <a:xfrm>
                <a:off x="2410" y="1912"/>
                <a:ext cx="106" cy="26"/>
              </a:xfrm>
              <a:custGeom>
                <a:avLst/>
                <a:gdLst>
                  <a:gd name="T0" fmla="*/ 0 w 106"/>
                  <a:gd name="T1" fmla="*/ 0 h 26"/>
                  <a:gd name="T2" fmla="*/ 26 w 106"/>
                  <a:gd name="T3" fmla="*/ 26 h 26"/>
                  <a:gd name="T4" fmla="*/ 106 w 106"/>
                  <a:gd name="T5" fmla="*/ 13 h 26"/>
                  <a:gd name="T6" fmla="*/ 0 w 106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26">
                    <a:moveTo>
                      <a:pt x="0" y="0"/>
                    </a:moveTo>
                    <a:lnTo>
                      <a:pt x="26" y="26"/>
                    </a:lnTo>
                    <a:lnTo>
                      <a:pt x="106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F4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37" name="Freeform 317"/>
              <p:cNvSpPr>
                <a:spLocks/>
              </p:cNvSpPr>
              <p:nvPr/>
            </p:nvSpPr>
            <p:spPr bwMode="auto">
              <a:xfrm>
                <a:off x="2410" y="1912"/>
                <a:ext cx="106" cy="26"/>
              </a:xfrm>
              <a:custGeom>
                <a:avLst/>
                <a:gdLst>
                  <a:gd name="T0" fmla="*/ 0 w 106"/>
                  <a:gd name="T1" fmla="*/ 0 h 26"/>
                  <a:gd name="T2" fmla="*/ 26 w 106"/>
                  <a:gd name="T3" fmla="*/ 26 h 26"/>
                  <a:gd name="T4" fmla="*/ 106 w 106"/>
                  <a:gd name="T5" fmla="*/ 1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26">
                    <a:moveTo>
                      <a:pt x="0" y="0"/>
                    </a:moveTo>
                    <a:lnTo>
                      <a:pt x="26" y="26"/>
                    </a:lnTo>
                    <a:lnTo>
                      <a:pt x="106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38" name="Freeform 318"/>
              <p:cNvSpPr>
                <a:spLocks/>
              </p:cNvSpPr>
              <p:nvPr/>
            </p:nvSpPr>
            <p:spPr bwMode="auto">
              <a:xfrm>
                <a:off x="3085" y="1061"/>
                <a:ext cx="33" cy="93"/>
              </a:xfrm>
              <a:custGeom>
                <a:avLst/>
                <a:gdLst>
                  <a:gd name="T0" fmla="*/ 33 w 33"/>
                  <a:gd name="T1" fmla="*/ 20 h 93"/>
                  <a:gd name="T2" fmla="*/ 0 w 33"/>
                  <a:gd name="T3" fmla="*/ 0 h 93"/>
                  <a:gd name="T4" fmla="*/ 27 w 33"/>
                  <a:gd name="T5" fmla="*/ 93 h 93"/>
                  <a:gd name="T6" fmla="*/ 33 w 33"/>
                  <a:gd name="T7" fmla="*/ 2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93">
                    <a:moveTo>
                      <a:pt x="33" y="20"/>
                    </a:moveTo>
                    <a:lnTo>
                      <a:pt x="0" y="0"/>
                    </a:lnTo>
                    <a:lnTo>
                      <a:pt x="27" y="93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4000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39" name="Freeform 319"/>
              <p:cNvSpPr>
                <a:spLocks/>
              </p:cNvSpPr>
              <p:nvPr/>
            </p:nvSpPr>
            <p:spPr bwMode="auto">
              <a:xfrm>
                <a:off x="3085" y="1061"/>
                <a:ext cx="33" cy="93"/>
              </a:xfrm>
              <a:custGeom>
                <a:avLst/>
                <a:gdLst>
                  <a:gd name="T0" fmla="*/ 33 w 33"/>
                  <a:gd name="T1" fmla="*/ 20 h 93"/>
                  <a:gd name="T2" fmla="*/ 0 w 33"/>
                  <a:gd name="T3" fmla="*/ 0 h 93"/>
                  <a:gd name="T4" fmla="*/ 27 w 33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93">
                    <a:moveTo>
                      <a:pt x="33" y="20"/>
                    </a:moveTo>
                    <a:lnTo>
                      <a:pt x="0" y="0"/>
                    </a:lnTo>
                    <a:lnTo>
                      <a:pt x="27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40" name="Freeform 320"/>
              <p:cNvSpPr>
                <a:spLocks/>
              </p:cNvSpPr>
              <p:nvPr/>
            </p:nvSpPr>
            <p:spPr bwMode="auto">
              <a:xfrm>
                <a:off x="3112" y="1081"/>
                <a:ext cx="33" cy="93"/>
              </a:xfrm>
              <a:custGeom>
                <a:avLst/>
                <a:gdLst>
                  <a:gd name="T0" fmla="*/ 0 w 33"/>
                  <a:gd name="T1" fmla="*/ 73 h 93"/>
                  <a:gd name="T2" fmla="*/ 33 w 33"/>
                  <a:gd name="T3" fmla="*/ 93 h 93"/>
                  <a:gd name="T4" fmla="*/ 6 w 33"/>
                  <a:gd name="T5" fmla="*/ 0 h 93"/>
                  <a:gd name="T6" fmla="*/ 0 w 33"/>
                  <a:gd name="T7" fmla="*/ 7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93">
                    <a:moveTo>
                      <a:pt x="0" y="73"/>
                    </a:moveTo>
                    <a:lnTo>
                      <a:pt x="33" y="93"/>
                    </a:lnTo>
                    <a:lnTo>
                      <a:pt x="6" y="0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4000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41" name="Freeform 321"/>
              <p:cNvSpPr>
                <a:spLocks/>
              </p:cNvSpPr>
              <p:nvPr/>
            </p:nvSpPr>
            <p:spPr bwMode="auto">
              <a:xfrm>
                <a:off x="3112" y="1081"/>
                <a:ext cx="33" cy="93"/>
              </a:xfrm>
              <a:custGeom>
                <a:avLst/>
                <a:gdLst>
                  <a:gd name="T0" fmla="*/ 0 w 33"/>
                  <a:gd name="T1" fmla="*/ 73 h 93"/>
                  <a:gd name="T2" fmla="*/ 33 w 33"/>
                  <a:gd name="T3" fmla="*/ 93 h 93"/>
                  <a:gd name="T4" fmla="*/ 6 w 33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93">
                    <a:moveTo>
                      <a:pt x="0" y="73"/>
                    </a:moveTo>
                    <a:lnTo>
                      <a:pt x="33" y="93"/>
                    </a:lnTo>
                    <a:lnTo>
                      <a:pt x="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42" name="Freeform 322"/>
              <p:cNvSpPr>
                <a:spLocks/>
              </p:cNvSpPr>
              <p:nvPr/>
            </p:nvSpPr>
            <p:spPr bwMode="auto">
              <a:xfrm>
                <a:off x="3105" y="1752"/>
                <a:ext cx="79" cy="113"/>
              </a:xfrm>
              <a:custGeom>
                <a:avLst/>
                <a:gdLst>
                  <a:gd name="T0" fmla="*/ 0 w 79"/>
                  <a:gd name="T1" fmla="*/ 113 h 113"/>
                  <a:gd name="T2" fmla="*/ 33 w 79"/>
                  <a:gd name="T3" fmla="*/ 106 h 113"/>
                  <a:gd name="T4" fmla="*/ 79 w 79"/>
                  <a:gd name="T5" fmla="*/ 0 h 113"/>
                  <a:gd name="T6" fmla="*/ 0 w 79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13">
                    <a:moveTo>
                      <a:pt x="0" y="113"/>
                    </a:moveTo>
                    <a:lnTo>
                      <a:pt x="33" y="106"/>
                    </a:lnTo>
                    <a:lnTo>
                      <a:pt x="79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607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43" name="Freeform 323"/>
              <p:cNvSpPr>
                <a:spLocks/>
              </p:cNvSpPr>
              <p:nvPr/>
            </p:nvSpPr>
            <p:spPr bwMode="auto">
              <a:xfrm>
                <a:off x="3105" y="1752"/>
                <a:ext cx="79" cy="113"/>
              </a:xfrm>
              <a:custGeom>
                <a:avLst/>
                <a:gdLst>
                  <a:gd name="T0" fmla="*/ 0 w 79"/>
                  <a:gd name="T1" fmla="*/ 113 h 113"/>
                  <a:gd name="T2" fmla="*/ 33 w 79"/>
                  <a:gd name="T3" fmla="*/ 106 h 113"/>
                  <a:gd name="T4" fmla="*/ 79 w 79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13">
                    <a:moveTo>
                      <a:pt x="0" y="113"/>
                    </a:moveTo>
                    <a:lnTo>
                      <a:pt x="33" y="106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44" name="Freeform 324"/>
              <p:cNvSpPr>
                <a:spLocks/>
              </p:cNvSpPr>
              <p:nvPr/>
            </p:nvSpPr>
            <p:spPr bwMode="auto">
              <a:xfrm>
                <a:off x="2661" y="955"/>
                <a:ext cx="53" cy="53"/>
              </a:xfrm>
              <a:custGeom>
                <a:avLst/>
                <a:gdLst>
                  <a:gd name="T0" fmla="*/ 40 w 53"/>
                  <a:gd name="T1" fmla="*/ 0 h 53"/>
                  <a:gd name="T2" fmla="*/ 0 w 53"/>
                  <a:gd name="T3" fmla="*/ 6 h 53"/>
                  <a:gd name="T4" fmla="*/ 53 w 53"/>
                  <a:gd name="T5" fmla="*/ 53 h 53"/>
                  <a:gd name="T6" fmla="*/ 40 w 53"/>
                  <a:gd name="T7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3">
                    <a:moveTo>
                      <a:pt x="40" y="0"/>
                    </a:moveTo>
                    <a:lnTo>
                      <a:pt x="0" y="6"/>
                    </a:lnTo>
                    <a:lnTo>
                      <a:pt x="53" y="5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981C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45" name="Freeform 325"/>
              <p:cNvSpPr>
                <a:spLocks/>
              </p:cNvSpPr>
              <p:nvPr/>
            </p:nvSpPr>
            <p:spPr bwMode="auto">
              <a:xfrm>
                <a:off x="2661" y="955"/>
                <a:ext cx="53" cy="53"/>
              </a:xfrm>
              <a:custGeom>
                <a:avLst/>
                <a:gdLst>
                  <a:gd name="T0" fmla="*/ 40 w 53"/>
                  <a:gd name="T1" fmla="*/ 0 h 53"/>
                  <a:gd name="T2" fmla="*/ 0 w 53"/>
                  <a:gd name="T3" fmla="*/ 6 h 53"/>
                  <a:gd name="T4" fmla="*/ 53 w 5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3">
                    <a:moveTo>
                      <a:pt x="40" y="0"/>
                    </a:moveTo>
                    <a:lnTo>
                      <a:pt x="0" y="6"/>
                    </a:lnTo>
                    <a:lnTo>
                      <a:pt x="53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46" name="Freeform 326"/>
              <p:cNvSpPr>
                <a:spLocks/>
              </p:cNvSpPr>
              <p:nvPr/>
            </p:nvSpPr>
            <p:spPr bwMode="auto">
              <a:xfrm>
                <a:off x="2701" y="955"/>
                <a:ext cx="53" cy="53"/>
              </a:xfrm>
              <a:custGeom>
                <a:avLst/>
                <a:gdLst>
                  <a:gd name="T0" fmla="*/ 13 w 53"/>
                  <a:gd name="T1" fmla="*/ 53 h 53"/>
                  <a:gd name="T2" fmla="*/ 53 w 53"/>
                  <a:gd name="T3" fmla="*/ 46 h 53"/>
                  <a:gd name="T4" fmla="*/ 0 w 53"/>
                  <a:gd name="T5" fmla="*/ 0 h 53"/>
                  <a:gd name="T6" fmla="*/ 13 w 53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3">
                    <a:moveTo>
                      <a:pt x="13" y="53"/>
                    </a:moveTo>
                    <a:lnTo>
                      <a:pt x="53" y="46"/>
                    </a:lnTo>
                    <a:lnTo>
                      <a:pt x="0" y="0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981C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47" name="Freeform 327"/>
              <p:cNvSpPr>
                <a:spLocks/>
              </p:cNvSpPr>
              <p:nvPr/>
            </p:nvSpPr>
            <p:spPr bwMode="auto">
              <a:xfrm>
                <a:off x="2701" y="955"/>
                <a:ext cx="53" cy="53"/>
              </a:xfrm>
              <a:custGeom>
                <a:avLst/>
                <a:gdLst>
                  <a:gd name="T0" fmla="*/ 13 w 53"/>
                  <a:gd name="T1" fmla="*/ 53 h 53"/>
                  <a:gd name="T2" fmla="*/ 53 w 53"/>
                  <a:gd name="T3" fmla="*/ 46 h 53"/>
                  <a:gd name="T4" fmla="*/ 0 w 53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3">
                    <a:moveTo>
                      <a:pt x="13" y="53"/>
                    </a:moveTo>
                    <a:lnTo>
                      <a:pt x="53" y="4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48" name="Freeform 328"/>
              <p:cNvSpPr>
                <a:spLocks/>
              </p:cNvSpPr>
              <p:nvPr/>
            </p:nvSpPr>
            <p:spPr bwMode="auto">
              <a:xfrm>
                <a:off x="2469" y="1945"/>
                <a:ext cx="106" cy="20"/>
              </a:xfrm>
              <a:custGeom>
                <a:avLst/>
                <a:gdLst>
                  <a:gd name="T0" fmla="*/ 106 w 106"/>
                  <a:gd name="T1" fmla="*/ 20 h 20"/>
                  <a:gd name="T2" fmla="*/ 80 w 106"/>
                  <a:gd name="T3" fmla="*/ 0 h 20"/>
                  <a:gd name="T4" fmla="*/ 0 w 106"/>
                  <a:gd name="T5" fmla="*/ 20 h 20"/>
                  <a:gd name="T6" fmla="*/ 106 w 106"/>
                  <a:gd name="T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20">
                    <a:moveTo>
                      <a:pt x="106" y="20"/>
                    </a:moveTo>
                    <a:lnTo>
                      <a:pt x="80" y="0"/>
                    </a:lnTo>
                    <a:lnTo>
                      <a:pt x="0" y="20"/>
                    </a:lnTo>
                    <a:lnTo>
                      <a:pt x="106" y="20"/>
                    </a:lnTo>
                    <a:close/>
                  </a:path>
                </a:pathLst>
              </a:custGeom>
              <a:solidFill>
                <a:srgbClr val="C0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49" name="Freeform 329"/>
              <p:cNvSpPr>
                <a:spLocks/>
              </p:cNvSpPr>
              <p:nvPr/>
            </p:nvSpPr>
            <p:spPr bwMode="auto">
              <a:xfrm>
                <a:off x="2469" y="1945"/>
                <a:ext cx="106" cy="20"/>
              </a:xfrm>
              <a:custGeom>
                <a:avLst/>
                <a:gdLst>
                  <a:gd name="T0" fmla="*/ 106 w 106"/>
                  <a:gd name="T1" fmla="*/ 20 h 20"/>
                  <a:gd name="T2" fmla="*/ 80 w 106"/>
                  <a:gd name="T3" fmla="*/ 0 h 20"/>
                  <a:gd name="T4" fmla="*/ 0 w 106"/>
                  <a:gd name="T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20">
                    <a:moveTo>
                      <a:pt x="106" y="20"/>
                    </a:moveTo>
                    <a:lnTo>
                      <a:pt x="80" y="0"/>
                    </a:lnTo>
                    <a:lnTo>
                      <a:pt x="0" y="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50" name="Freeform 330"/>
              <p:cNvSpPr>
                <a:spLocks/>
              </p:cNvSpPr>
              <p:nvPr/>
            </p:nvSpPr>
            <p:spPr bwMode="auto">
              <a:xfrm>
                <a:off x="2436" y="1938"/>
                <a:ext cx="113" cy="27"/>
              </a:xfrm>
              <a:custGeom>
                <a:avLst/>
                <a:gdLst>
                  <a:gd name="T0" fmla="*/ 0 w 113"/>
                  <a:gd name="T1" fmla="*/ 0 h 27"/>
                  <a:gd name="T2" fmla="*/ 33 w 113"/>
                  <a:gd name="T3" fmla="*/ 27 h 27"/>
                  <a:gd name="T4" fmla="*/ 113 w 113"/>
                  <a:gd name="T5" fmla="*/ 7 h 27"/>
                  <a:gd name="T6" fmla="*/ 0 w 113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27">
                    <a:moveTo>
                      <a:pt x="0" y="0"/>
                    </a:moveTo>
                    <a:lnTo>
                      <a:pt x="33" y="27"/>
                    </a:lnTo>
                    <a:lnTo>
                      <a:pt x="113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51" name="Freeform 331"/>
              <p:cNvSpPr>
                <a:spLocks/>
              </p:cNvSpPr>
              <p:nvPr/>
            </p:nvSpPr>
            <p:spPr bwMode="auto">
              <a:xfrm>
                <a:off x="2436" y="1938"/>
                <a:ext cx="113" cy="27"/>
              </a:xfrm>
              <a:custGeom>
                <a:avLst/>
                <a:gdLst>
                  <a:gd name="T0" fmla="*/ 0 w 113"/>
                  <a:gd name="T1" fmla="*/ 0 h 27"/>
                  <a:gd name="T2" fmla="*/ 33 w 113"/>
                  <a:gd name="T3" fmla="*/ 27 h 27"/>
                  <a:gd name="T4" fmla="*/ 113 w 113"/>
                  <a:gd name="T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27">
                    <a:moveTo>
                      <a:pt x="0" y="0"/>
                    </a:moveTo>
                    <a:lnTo>
                      <a:pt x="33" y="27"/>
                    </a:lnTo>
                    <a:lnTo>
                      <a:pt x="113" y="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52" name="Freeform 332"/>
              <p:cNvSpPr>
                <a:spLocks/>
              </p:cNvSpPr>
              <p:nvPr/>
            </p:nvSpPr>
            <p:spPr bwMode="auto">
              <a:xfrm>
                <a:off x="3045" y="1858"/>
                <a:ext cx="93" cy="93"/>
              </a:xfrm>
              <a:custGeom>
                <a:avLst/>
                <a:gdLst>
                  <a:gd name="T0" fmla="*/ 93 w 93"/>
                  <a:gd name="T1" fmla="*/ 0 h 93"/>
                  <a:gd name="T2" fmla="*/ 60 w 93"/>
                  <a:gd name="T3" fmla="*/ 7 h 93"/>
                  <a:gd name="T4" fmla="*/ 0 w 93"/>
                  <a:gd name="T5" fmla="*/ 93 h 93"/>
                  <a:gd name="T6" fmla="*/ 93 w 93"/>
                  <a:gd name="T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93">
                    <a:moveTo>
                      <a:pt x="93" y="0"/>
                    </a:moveTo>
                    <a:lnTo>
                      <a:pt x="60" y="7"/>
                    </a:lnTo>
                    <a:lnTo>
                      <a:pt x="0" y="93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4884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53" name="Freeform 333"/>
              <p:cNvSpPr>
                <a:spLocks/>
              </p:cNvSpPr>
              <p:nvPr/>
            </p:nvSpPr>
            <p:spPr bwMode="auto">
              <a:xfrm>
                <a:off x="3045" y="1858"/>
                <a:ext cx="93" cy="93"/>
              </a:xfrm>
              <a:custGeom>
                <a:avLst/>
                <a:gdLst>
                  <a:gd name="T0" fmla="*/ 93 w 93"/>
                  <a:gd name="T1" fmla="*/ 0 h 93"/>
                  <a:gd name="T2" fmla="*/ 60 w 93"/>
                  <a:gd name="T3" fmla="*/ 7 h 93"/>
                  <a:gd name="T4" fmla="*/ 0 w 93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93">
                    <a:moveTo>
                      <a:pt x="93" y="0"/>
                    </a:moveTo>
                    <a:lnTo>
                      <a:pt x="60" y="7"/>
                    </a:lnTo>
                    <a:lnTo>
                      <a:pt x="0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54" name="Freeform 334"/>
              <p:cNvSpPr>
                <a:spLocks/>
              </p:cNvSpPr>
              <p:nvPr/>
            </p:nvSpPr>
            <p:spPr bwMode="auto">
              <a:xfrm>
                <a:off x="3006" y="1865"/>
                <a:ext cx="99" cy="100"/>
              </a:xfrm>
              <a:custGeom>
                <a:avLst/>
                <a:gdLst>
                  <a:gd name="T0" fmla="*/ 0 w 99"/>
                  <a:gd name="T1" fmla="*/ 100 h 100"/>
                  <a:gd name="T2" fmla="*/ 39 w 99"/>
                  <a:gd name="T3" fmla="*/ 86 h 100"/>
                  <a:gd name="T4" fmla="*/ 99 w 99"/>
                  <a:gd name="T5" fmla="*/ 0 h 100"/>
                  <a:gd name="T6" fmla="*/ 0 w 99"/>
                  <a:gd name="T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00">
                    <a:moveTo>
                      <a:pt x="0" y="100"/>
                    </a:moveTo>
                    <a:lnTo>
                      <a:pt x="39" y="86"/>
                    </a:lnTo>
                    <a:lnTo>
                      <a:pt x="99" y="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609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55" name="Freeform 335"/>
              <p:cNvSpPr>
                <a:spLocks/>
              </p:cNvSpPr>
              <p:nvPr/>
            </p:nvSpPr>
            <p:spPr bwMode="auto">
              <a:xfrm>
                <a:off x="3006" y="1865"/>
                <a:ext cx="99" cy="100"/>
              </a:xfrm>
              <a:custGeom>
                <a:avLst/>
                <a:gdLst>
                  <a:gd name="T0" fmla="*/ 0 w 99"/>
                  <a:gd name="T1" fmla="*/ 100 h 100"/>
                  <a:gd name="T2" fmla="*/ 39 w 99"/>
                  <a:gd name="T3" fmla="*/ 86 h 100"/>
                  <a:gd name="T4" fmla="*/ 99 w 99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00">
                    <a:moveTo>
                      <a:pt x="0" y="100"/>
                    </a:moveTo>
                    <a:lnTo>
                      <a:pt x="39" y="86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56" name="Freeform 336"/>
              <p:cNvSpPr>
                <a:spLocks/>
              </p:cNvSpPr>
              <p:nvPr/>
            </p:nvSpPr>
            <p:spPr bwMode="auto">
              <a:xfrm>
                <a:off x="2701" y="948"/>
                <a:ext cx="53" cy="53"/>
              </a:xfrm>
              <a:custGeom>
                <a:avLst/>
                <a:gdLst>
                  <a:gd name="T0" fmla="*/ 40 w 53"/>
                  <a:gd name="T1" fmla="*/ 0 h 53"/>
                  <a:gd name="T2" fmla="*/ 0 w 53"/>
                  <a:gd name="T3" fmla="*/ 7 h 53"/>
                  <a:gd name="T4" fmla="*/ 53 w 53"/>
                  <a:gd name="T5" fmla="*/ 53 h 53"/>
                  <a:gd name="T6" fmla="*/ 40 w 53"/>
                  <a:gd name="T7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3">
                    <a:moveTo>
                      <a:pt x="40" y="0"/>
                    </a:moveTo>
                    <a:lnTo>
                      <a:pt x="0" y="7"/>
                    </a:lnTo>
                    <a:lnTo>
                      <a:pt x="53" y="5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880C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57" name="Freeform 337"/>
              <p:cNvSpPr>
                <a:spLocks/>
              </p:cNvSpPr>
              <p:nvPr/>
            </p:nvSpPr>
            <p:spPr bwMode="auto">
              <a:xfrm>
                <a:off x="2701" y="948"/>
                <a:ext cx="53" cy="53"/>
              </a:xfrm>
              <a:custGeom>
                <a:avLst/>
                <a:gdLst>
                  <a:gd name="T0" fmla="*/ 40 w 53"/>
                  <a:gd name="T1" fmla="*/ 0 h 53"/>
                  <a:gd name="T2" fmla="*/ 0 w 53"/>
                  <a:gd name="T3" fmla="*/ 7 h 53"/>
                  <a:gd name="T4" fmla="*/ 53 w 5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3">
                    <a:moveTo>
                      <a:pt x="40" y="0"/>
                    </a:moveTo>
                    <a:lnTo>
                      <a:pt x="0" y="7"/>
                    </a:lnTo>
                    <a:lnTo>
                      <a:pt x="53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58" name="Freeform 338"/>
              <p:cNvSpPr>
                <a:spLocks/>
              </p:cNvSpPr>
              <p:nvPr/>
            </p:nvSpPr>
            <p:spPr bwMode="auto">
              <a:xfrm>
                <a:off x="2741" y="948"/>
                <a:ext cx="53" cy="53"/>
              </a:xfrm>
              <a:custGeom>
                <a:avLst/>
                <a:gdLst>
                  <a:gd name="T0" fmla="*/ 13 w 53"/>
                  <a:gd name="T1" fmla="*/ 53 h 53"/>
                  <a:gd name="T2" fmla="*/ 53 w 53"/>
                  <a:gd name="T3" fmla="*/ 47 h 53"/>
                  <a:gd name="T4" fmla="*/ 0 w 53"/>
                  <a:gd name="T5" fmla="*/ 0 h 53"/>
                  <a:gd name="T6" fmla="*/ 13 w 53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3">
                    <a:moveTo>
                      <a:pt x="13" y="53"/>
                    </a:moveTo>
                    <a:lnTo>
                      <a:pt x="53" y="47"/>
                    </a:lnTo>
                    <a:lnTo>
                      <a:pt x="0" y="0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880C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59" name="Freeform 339"/>
              <p:cNvSpPr>
                <a:spLocks/>
              </p:cNvSpPr>
              <p:nvPr/>
            </p:nvSpPr>
            <p:spPr bwMode="auto">
              <a:xfrm>
                <a:off x="2741" y="948"/>
                <a:ext cx="53" cy="53"/>
              </a:xfrm>
              <a:custGeom>
                <a:avLst/>
                <a:gdLst>
                  <a:gd name="T0" fmla="*/ 13 w 53"/>
                  <a:gd name="T1" fmla="*/ 53 h 53"/>
                  <a:gd name="T2" fmla="*/ 53 w 53"/>
                  <a:gd name="T3" fmla="*/ 47 h 53"/>
                  <a:gd name="T4" fmla="*/ 0 w 53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3">
                    <a:moveTo>
                      <a:pt x="13" y="53"/>
                    </a:moveTo>
                    <a:lnTo>
                      <a:pt x="53" y="47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60" name="Freeform 340"/>
              <p:cNvSpPr>
                <a:spLocks/>
              </p:cNvSpPr>
              <p:nvPr/>
            </p:nvSpPr>
            <p:spPr bwMode="auto">
              <a:xfrm>
                <a:off x="2860" y="1971"/>
                <a:ext cx="106" cy="67"/>
              </a:xfrm>
              <a:custGeom>
                <a:avLst/>
                <a:gdLst>
                  <a:gd name="T0" fmla="*/ 106 w 106"/>
                  <a:gd name="T1" fmla="*/ 0 h 67"/>
                  <a:gd name="T2" fmla="*/ 73 w 106"/>
                  <a:gd name="T3" fmla="*/ 0 h 67"/>
                  <a:gd name="T4" fmla="*/ 0 w 106"/>
                  <a:gd name="T5" fmla="*/ 67 h 67"/>
                  <a:gd name="T6" fmla="*/ 106 w 106"/>
                  <a:gd name="T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67">
                    <a:moveTo>
                      <a:pt x="106" y="0"/>
                    </a:moveTo>
                    <a:lnTo>
                      <a:pt x="73" y="0"/>
                    </a:lnTo>
                    <a:lnTo>
                      <a:pt x="0" y="67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68B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61" name="Freeform 341"/>
              <p:cNvSpPr>
                <a:spLocks/>
              </p:cNvSpPr>
              <p:nvPr/>
            </p:nvSpPr>
            <p:spPr bwMode="auto">
              <a:xfrm>
                <a:off x="2860" y="1971"/>
                <a:ext cx="106" cy="67"/>
              </a:xfrm>
              <a:custGeom>
                <a:avLst/>
                <a:gdLst>
                  <a:gd name="T0" fmla="*/ 106 w 106"/>
                  <a:gd name="T1" fmla="*/ 0 h 67"/>
                  <a:gd name="T2" fmla="*/ 73 w 106"/>
                  <a:gd name="T3" fmla="*/ 0 h 67"/>
                  <a:gd name="T4" fmla="*/ 0 w 106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67">
                    <a:moveTo>
                      <a:pt x="106" y="0"/>
                    </a:moveTo>
                    <a:lnTo>
                      <a:pt x="73" y="0"/>
                    </a:lnTo>
                    <a:lnTo>
                      <a:pt x="0" y="6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62" name="Freeform 342"/>
              <p:cNvSpPr>
                <a:spLocks/>
              </p:cNvSpPr>
              <p:nvPr/>
            </p:nvSpPr>
            <p:spPr bwMode="auto">
              <a:xfrm>
                <a:off x="2827" y="1971"/>
                <a:ext cx="106" cy="67"/>
              </a:xfrm>
              <a:custGeom>
                <a:avLst/>
                <a:gdLst>
                  <a:gd name="T0" fmla="*/ 0 w 106"/>
                  <a:gd name="T1" fmla="*/ 67 h 67"/>
                  <a:gd name="T2" fmla="*/ 33 w 106"/>
                  <a:gd name="T3" fmla="*/ 67 h 67"/>
                  <a:gd name="T4" fmla="*/ 106 w 106"/>
                  <a:gd name="T5" fmla="*/ 0 h 67"/>
                  <a:gd name="T6" fmla="*/ 0 w 106"/>
                  <a:gd name="T7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67">
                    <a:moveTo>
                      <a:pt x="0" y="67"/>
                    </a:moveTo>
                    <a:lnTo>
                      <a:pt x="33" y="67"/>
                    </a:lnTo>
                    <a:lnTo>
                      <a:pt x="106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78B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63" name="Freeform 343"/>
              <p:cNvSpPr>
                <a:spLocks/>
              </p:cNvSpPr>
              <p:nvPr/>
            </p:nvSpPr>
            <p:spPr bwMode="auto">
              <a:xfrm>
                <a:off x="2827" y="1971"/>
                <a:ext cx="106" cy="67"/>
              </a:xfrm>
              <a:custGeom>
                <a:avLst/>
                <a:gdLst>
                  <a:gd name="T0" fmla="*/ 0 w 106"/>
                  <a:gd name="T1" fmla="*/ 67 h 67"/>
                  <a:gd name="T2" fmla="*/ 33 w 106"/>
                  <a:gd name="T3" fmla="*/ 67 h 67"/>
                  <a:gd name="T4" fmla="*/ 106 w 106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67">
                    <a:moveTo>
                      <a:pt x="0" y="67"/>
                    </a:moveTo>
                    <a:lnTo>
                      <a:pt x="33" y="67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64" name="Freeform 344"/>
              <p:cNvSpPr>
                <a:spLocks/>
              </p:cNvSpPr>
              <p:nvPr/>
            </p:nvSpPr>
            <p:spPr bwMode="auto">
              <a:xfrm>
                <a:off x="3118" y="1081"/>
                <a:ext cx="33" cy="93"/>
              </a:xfrm>
              <a:custGeom>
                <a:avLst/>
                <a:gdLst>
                  <a:gd name="T0" fmla="*/ 33 w 33"/>
                  <a:gd name="T1" fmla="*/ 27 h 93"/>
                  <a:gd name="T2" fmla="*/ 0 w 33"/>
                  <a:gd name="T3" fmla="*/ 0 h 93"/>
                  <a:gd name="T4" fmla="*/ 27 w 33"/>
                  <a:gd name="T5" fmla="*/ 93 h 93"/>
                  <a:gd name="T6" fmla="*/ 33 w 33"/>
                  <a:gd name="T7" fmla="*/ 2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93">
                    <a:moveTo>
                      <a:pt x="33" y="27"/>
                    </a:moveTo>
                    <a:lnTo>
                      <a:pt x="0" y="0"/>
                    </a:lnTo>
                    <a:lnTo>
                      <a:pt x="27" y="93"/>
                    </a:lnTo>
                    <a:lnTo>
                      <a:pt x="33" y="27"/>
                    </a:lnTo>
                    <a:close/>
                  </a:path>
                </a:pathLst>
              </a:custGeom>
              <a:solidFill>
                <a:srgbClr val="300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65" name="Freeform 345"/>
              <p:cNvSpPr>
                <a:spLocks/>
              </p:cNvSpPr>
              <p:nvPr/>
            </p:nvSpPr>
            <p:spPr bwMode="auto">
              <a:xfrm>
                <a:off x="3118" y="1081"/>
                <a:ext cx="33" cy="93"/>
              </a:xfrm>
              <a:custGeom>
                <a:avLst/>
                <a:gdLst>
                  <a:gd name="T0" fmla="*/ 33 w 33"/>
                  <a:gd name="T1" fmla="*/ 27 h 93"/>
                  <a:gd name="T2" fmla="*/ 0 w 33"/>
                  <a:gd name="T3" fmla="*/ 0 h 93"/>
                  <a:gd name="T4" fmla="*/ 27 w 33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93">
                    <a:moveTo>
                      <a:pt x="33" y="27"/>
                    </a:moveTo>
                    <a:lnTo>
                      <a:pt x="0" y="0"/>
                    </a:lnTo>
                    <a:lnTo>
                      <a:pt x="27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66" name="Freeform 346"/>
              <p:cNvSpPr>
                <a:spLocks/>
              </p:cNvSpPr>
              <p:nvPr/>
            </p:nvSpPr>
            <p:spPr bwMode="auto">
              <a:xfrm>
                <a:off x="3145" y="1108"/>
                <a:ext cx="26" cy="86"/>
              </a:xfrm>
              <a:custGeom>
                <a:avLst/>
                <a:gdLst>
                  <a:gd name="T0" fmla="*/ 0 w 26"/>
                  <a:gd name="T1" fmla="*/ 66 h 86"/>
                  <a:gd name="T2" fmla="*/ 26 w 26"/>
                  <a:gd name="T3" fmla="*/ 86 h 86"/>
                  <a:gd name="T4" fmla="*/ 6 w 26"/>
                  <a:gd name="T5" fmla="*/ 0 h 86"/>
                  <a:gd name="T6" fmla="*/ 0 w 26"/>
                  <a:gd name="T7" fmla="*/ 6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86">
                    <a:moveTo>
                      <a:pt x="0" y="66"/>
                    </a:moveTo>
                    <a:lnTo>
                      <a:pt x="26" y="86"/>
                    </a:lnTo>
                    <a:lnTo>
                      <a:pt x="6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300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67" name="Freeform 347"/>
              <p:cNvSpPr>
                <a:spLocks/>
              </p:cNvSpPr>
              <p:nvPr/>
            </p:nvSpPr>
            <p:spPr bwMode="auto">
              <a:xfrm>
                <a:off x="3145" y="1108"/>
                <a:ext cx="26" cy="86"/>
              </a:xfrm>
              <a:custGeom>
                <a:avLst/>
                <a:gdLst>
                  <a:gd name="T0" fmla="*/ 0 w 26"/>
                  <a:gd name="T1" fmla="*/ 66 h 86"/>
                  <a:gd name="T2" fmla="*/ 26 w 26"/>
                  <a:gd name="T3" fmla="*/ 86 h 86"/>
                  <a:gd name="T4" fmla="*/ 6 w 26"/>
                  <a:gd name="T5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86">
                    <a:moveTo>
                      <a:pt x="0" y="66"/>
                    </a:moveTo>
                    <a:lnTo>
                      <a:pt x="26" y="86"/>
                    </a:lnTo>
                    <a:lnTo>
                      <a:pt x="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68" name="Freeform 348"/>
              <p:cNvSpPr>
                <a:spLocks/>
              </p:cNvSpPr>
              <p:nvPr/>
            </p:nvSpPr>
            <p:spPr bwMode="auto">
              <a:xfrm>
                <a:off x="2496" y="1965"/>
                <a:ext cx="112" cy="20"/>
              </a:xfrm>
              <a:custGeom>
                <a:avLst/>
                <a:gdLst>
                  <a:gd name="T0" fmla="*/ 112 w 112"/>
                  <a:gd name="T1" fmla="*/ 20 h 20"/>
                  <a:gd name="T2" fmla="*/ 79 w 112"/>
                  <a:gd name="T3" fmla="*/ 0 h 20"/>
                  <a:gd name="T4" fmla="*/ 0 w 112"/>
                  <a:gd name="T5" fmla="*/ 20 h 20"/>
                  <a:gd name="T6" fmla="*/ 112 w 112"/>
                  <a:gd name="T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0">
                    <a:moveTo>
                      <a:pt x="112" y="20"/>
                    </a:moveTo>
                    <a:lnTo>
                      <a:pt x="79" y="0"/>
                    </a:lnTo>
                    <a:lnTo>
                      <a:pt x="0" y="20"/>
                    </a:lnTo>
                    <a:lnTo>
                      <a:pt x="112" y="20"/>
                    </a:lnTo>
                    <a:close/>
                  </a:path>
                </a:pathLst>
              </a:custGeom>
              <a:solidFill>
                <a:srgbClr val="B0F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69" name="Freeform 349"/>
              <p:cNvSpPr>
                <a:spLocks/>
              </p:cNvSpPr>
              <p:nvPr/>
            </p:nvSpPr>
            <p:spPr bwMode="auto">
              <a:xfrm>
                <a:off x="2496" y="1965"/>
                <a:ext cx="112" cy="20"/>
              </a:xfrm>
              <a:custGeom>
                <a:avLst/>
                <a:gdLst>
                  <a:gd name="T0" fmla="*/ 112 w 112"/>
                  <a:gd name="T1" fmla="*/ 20 h 20"/>
                  <a:gd name="T2" fmla="*/ 79 w 112"/>
                  <a:gd name="T3" fmla="*/ 0 h 20"/>
                  <a:gd name="T4" fmla="*/ 0 w 112"/>
                  <a:gd name="T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20">
                    <a:moveTo>
                      <a:pt x="112" y="20"/>
                    </a:moveTo>
                    <a:lnTo>
                      <a:pt x="79" y="0"/>
                    </a:lnTo>
                    <a:lnTo>
                      <a:pt x="0" y="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70" name="Freeform 350"/>
              <p:cNvSpPr>
                <a:spLocks/>
              </p:cNvSpPr>
              <p:nvPr/>
            </p:nvSpPr>
            <p:spPr bwMode="auto">
              <a:xfrm>
                <a:off x="2469" y="1965"/>
                <a:ext cx="106" cy="20"/>
              </a:xfrm>
              <a:custGeom>
                <a:avLst/>
                <a:gdLst>
                  <a:gd name="T0" fmla="*/ 0 w 106"/>
                  <a:gd name="T1" fmla="*/ 0 h 20"/>
                  <a:gd name="T2" fmla="*/ 27 w 106"/>
                  <a:gd name="T3" fmla="*/ 20 h 20"/>
                  <a:gd name="T4" fmla="*/ 106 w 106"/>
                  <a:gd name="T5" fmla="*/ 0 h 20"/>
                  <a:gd name="T6" fmla="*/ 0 w 106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20">
                    <a:moveTo>
                      <a:pt x="0" y="0"/>
                    </a:moveTo>
                    <a:lnTo>
                      <a:pt x="27" y="20"/>
                    </a:lnTo>
                    <a:lnTo>
                      <a:pt x="10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71" name="Freeform 351"/>
              <p:cNvSpPr>
                <a:spLocks/>
              </p:cNvSpPr>
              <p:nvPr/>
            </p:nvSpPr>
            <p:spPr bwMode="auto">
              <a:xfrm>
                <a:off x="2469" y="1965"/>
                <a:ext cx="106" cy="20"/>
              </a:xfrm>
              <a:custGeom>
                <a:avLst/>
                <a:gdLst>
                  <a:gd name="T0" fmla="*/ 0 w 106"/>
                  <a:gd name="T1" fmla="*/ 0 h 20"/>
                  <a:gd name="T2" fmla="*/ 27 w 106"/>
                  <a:gd name="T3" fmla="*/ 20 h 20"/>
                  <a:gd name="T4" fmla="*/ 106 w 106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20">
                    <a:moveTo>
                      <a:pt x="0" y="0"/>
                    </a:moveTo>
                    <a:lnTo>
                      <a:pt x="27" y="20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72" name="Freeform 352"/>
              <p:cNvSpPr>
                <a:spLocks/>
              </p:cNvSpPr>
              <p:nvPr/>
            </p:nvSpPr>
            <p:spPr bwMode="auto">
              <a:xfrm>
                <a:off x="2741" y="941"/>
                <a:ext cx="53" cy="54"/>
              </a:xfrm>
              <a:custGeom>
                <a:avLst/>
                <a:gdLst>
                  <a:gd name="T0" fmla="*/ 33 w 53"/>
                  <a:gd name="T1" fmla="*/ 0 h 54"/>
                  <a:gd name="T2" fmla="*/ 0 w 53"/>
                  <a:gd name="T3" fmla="*/ 7 h 54"/>
                  <a:gd name="T4" fmla="*/ 53 w 53"/>
                  <a:gd name="T5" fmla="*/ 54 h 54"/>
                  <a:gd name="T6" fmla="*/ 33 w 53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4">
                    <a:moveTo>
                      <a:pt x="33" y="0"/>
                    </a:moveTo>
                    <a:lnTo>
                      <a:pt x="0" y="7"/>
                    </a:lnTo>
                    <a:lnTo>
                      <a:pt x="53" y="54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7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73" name="Freeform 353"/>
              <p:cNvSpPr>
                <a:spLocks/>
              </p:cNvSpPr>
              <p:nvPr/>
            </p:nvSpPr>
            <p:spPr bwMode="auto">
              <a:xfrm>
                <a:off x="2741" y="941"/>
                <a:ext cx="53" cy="54"/>
              </a:xfrm>
              <a:custGeom>
                <a:avLst/>
                <a:gdLst>
                  <a:gd name="T0" fmla="*/ 33 w 53"/>
                  <a:gd name="T1" fmla="*/ 0 h 54"/>
                  <a:gd name="T2" fmla="*/ 0 w 53"/>
                  <a:gd name="T3" fmla="*/ 7 h 54"/>
                  <a:gd name="T4" fmla="*/ 53 w 53"/>
                  <a:gd name="T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4">
                    <a:moveTo>
                      <a:pt x="33" y="0"/>
                    </a:moveTo>
                    <a:lnTo>
                      <a:pt x="0" y="7"/>
                    </a:lnTo>
                    <a:lnTo>
                      <a:pt x="53" y="5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74" name="Freeform 354"/>
              <p:cNvSpPr>
                <a:spLocks/>
              </p:cNvSpPr>
              <p:nvPr/>
            </p:nvSpPr>
            <p:spPr bwMode="auto">
              <a:xfrm>
                <a:off x="2774" y="941"/>
                <a:ext cx="59" cy="54"/>
              </a:xfrm>
              <a:custGeom>
                <a:avLst/>
                <a:gdLst>
                  <a:gd name="T0" fmla="*/ 20 w 59"/>
                  <a:gd name="T1" fmla="*/ 54 h 54"/>
                  <a:gd name="T2" fmla="*/ 59 w 59"/>
                  <a:gd name="T3" fmla="*/ 54 h 54"/>
                  <a:gd name="T4" fmla="*/ 0 w 59"/>
                  <a:gd name="T5" fmla="*/ 0 h 54"/>
                  <a:gd name="T6" fmla="*/ 20 w 5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54">
                    <a:moveTo>
                      <a:pt x="20" y="54"/>
                    </a:moveTo>
                    <a:lnTo>
                      <a:pt x="59" y="54"/>
                    </a:lnTo>
                    <a:lnTo>
                      <a:pt x="0" y="0"/>
                    </a:lnTo>
                    <a:lnTo>
                      <a:pt x="20" y="54"/>
                    </a:lnTo>
                    <a:close/>
                  </a:path>
                </a:pathLst>
              </a:custGeom>
              <a:solidFill>
                <a:srgbClr val="7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75" name="Freeform 355"/>
              <p:cNvSpPr>
                <a:spLocks/>
              </p:cNvSpPr>
              <p:nvPr/>
            </p:nvSpPr>
            <p:spPr bwMode="auto">
              <a:xfrm>
                <a:off x="2774" y="941"/>
                <a:ext cx="59" cy="54"/>
              </a:xfrm>
              <a:custGeom>
                <a:avLst/>
                <a:gdLst>
                  <a:gd name="T0" fmla="*/ 20 w 59"/>
                  <a:gd name="T1" fmla="*/ 54 h 54"/>
                  <a:gd name="T2" fmla="*/ 59 w 59"/>
                  <a:gd name="T3" fmla="*/ 54 h 54"/>
                  <a:gd name="T4" fmla="*/ 0 w 59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54">
                    <a:moveTo>
                      <a:pt x="20" y="54"/>
                    </a:moveTo>
                    <a:lnTo>
                      <a:pt x="59" y="5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76" name="Freeform 356"/>
              <p:cNvSpPr>
                <a:spLocks/>
              </p:cNvSpPr>
              <p:nvPr/>
            </p:nvSpPr>
            <p:spPr bwMode="auto">
              <a:xfrm>
                <a:off x="3251" y="1274"/>
                <a:ext cx="26" cy="106"/>
              </a:xfrm>
              <a:custGeom>
                <a:avLst/>
                <a:gdLst>
                  <a:gd name="T0" fmla="*/ 26 w 26"/>
                  <a:gd name="T1" fmla="*/ 40 h 106"/>
                  <a:gd name="T2" fmla="*/ 0 w 26"/>
                  <a:gd name="T3" fmla="*/ 0 h 106"/>
                  <a:gd name="T4" fmla="*/ 0 w 26"/>
                  <a:gd name="T5" fmla="*/ 106 h 106"/>
                  <a:gd name="T6" fmla="*/ 26 w 26"/>
                  <a:gd name="T7" fmla="*/ 4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106">
                    <a:moveTo>
                      <a:pt x="26" y="40"/>
                    </a:moveTo>
                    <a:lnTo>
                      <a:pt x="0" y="0"/>
                    </a:lnTo>
                    <a:lnTo>
                      <a:pt x="0" y="106"/>
                    </a:lnTo>
                    <a:lnTo>
                      <a:pt x="26" y="40"/>
                    </a:lnTo>
                    <a:close/>
                  </a:path>
                </a:pathLst>
              </a:custGeom>
              <a:solidFill>
                <a:srgbClr val="1800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77" name="Freeform 357"/>
              <p:cNvSpPr>
                <a:spLocks/>
              </p:cNvSpPr>
              <p:nvPr/>
            </p:nvSpPr>
            <p:spPr bwMode="auto">
              <a:xfrm>
                <a:off x="3251" y="1274"/>
                <a:ext cx="26" cy="106"/>
              </a:xfrm>
              <a:custGeom>
                <a:avLst/>
                <a:gdLst>
                  <a:gd name="T0" fmla="*/ 26 w 26"/>
                  <a:gd name="T1" fmla="*/ 40 h 106"/>
                  <a:gd name="T2" fmla="*/ 0 w 26"/>
                  <a:gd name="T3" fmla="*/ 0 h 106"/>
                  <a:gd name="T4" fmla="*/ 0 w 26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06">
                    <a:moveTo>
                      <a:pt x="26" y="40"/>
                    </a:moveTo>
                    <a:lnTo>
                      <a:pt x="0" y="0"/>
                    </a:lnTo>
                    <a:lnTo>
                      <a:pt x="0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78" name="Freeform 358"/>
              <p:cNvSpPr>
                <a:spLocks/>
              </p:cNvSpPr>
              <p:nvPr/>
            </p:nvSpPr>
            <p:spPr bwMode="auto">
              <a:xfrm>
                <a:off x="3251" y="1314"/>
                <a:ext cx="26" cy="93"/>
              </a:xfrm>
              <a:custGeom>
                <a:avLst/>
                <a:gdLst>
                  <a:gd name="T0" fmla="*/ 0 w 26"/>
                  <a:gd name="T1" fmla="*/ 66 h 93"/>
                  <a:gd name="T2" fmla="*/ 26 w 26"/>
                  <a:gd name="T3" fmla="*/ 93 h 93"/>
                  <a:gd name="T4" fmla="*/ 26 w 26"/>
                  <a:gd name="T5" fmla="*/ 0 h 93"/>
                  <a:gd name="T6" fmla="*/ 0 w 26"/>
                  <a:gd name="T7" fmla="*/ 66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93">
                    <a:moveTo>
                      <a:pt x="0" y="66"/>
                    </a:moveTo>
                    <a:lnTo>
                      <a:pt x="26" y="93"/>
                    </a:lnTo>
                    <a:lnTo>
                      <a:pt x="26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1800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79" name="Freeform 359"/>
              <p:cNvSpPr>
                <a:spLocks/>
              </p:cNvSpPr>
              <p:nvPr/>
            </p:nvSpPr>
            <p:spPr bwMode="auto">
              <a:xfrm>
                <a:off x="3251" y="1314"/>
                <a:ext cx="26" cy="93"/>
              </a:xfrm>
              <a:custGeom>
                <a:avLst/>
                <a:gdLst>
                  <a:gd name="T0" fmla="*/ 0 w 26"/>
                  <a:gd name="T1" fmla="*/ 66 h 93"/>
                  <a:gd name="T2" fmla="*/ 26 w 26"/>
                  <a:gd name="T3" fmla="*/ 93 h 93"/>
                  <a:gd name="T4" fmla="*/ 26 w 26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93">
                    <a:moveTo>
                      <a:pt x="0" y="66"/>
                    </a:moveTo>
                    <a:lnTo>
                      <a:pt x="26" y="93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80" name="Freeform 360"/>
              <p:cNvSpPr>
                <a:spLocks/>
              </p:cNvSpPr>
              <p:nvPr/>
            </p:nvSpPr>
            <p:spPr bwMode="auto">
              <a:xfrm>
                <a:off x="2529" y="1985"/>
                <a:ext cx="113" cy="20"/>
              </a:xfrm>
              <a:custGeom>
                <a:avLst/>
                <a:gdLst>
                  <a:gd name="T0" fmla="*/ 113 w 113"/>
                  <a:gd name="T1" fmla="*/ 20 h 20"/>
                  <a:gd name="T2" fmla="*/ 79 w 113"/>
                  <a:gd name="T3" fmla="*/ 0 h 20"/>
                  <a:gd name="T4" fmla="*/ 0 w 113"/>
                  <a:gd name="T5" fmla="*/ 20 h 20"/>
                  <a:gd name="T6" fmla="*/ 113 w 113"/>
                  <a:gd name="T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20">
                    <a:moveTo>
                      <a:pt x="113" y="20"/>
                    </a:moveTo>
                    <a:lnTo>
                      <a:pt x="79" y="0"/>
                    </a:lnTo>
                    <a:lnTo>
                      <a:pt x="0" y="20"/>
                    </a:lnTo>
                    <a:lnTo>
                      <a:pt x="113" y="20"/>
                    </a:lnTo>
                    <a:close/>
                  </a:path>
                </a:pathLst>
              </a:custGeom>
              <a:solidFill>
                <a:srgbClr val="A8F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81" name="Freeform 361"/>
              <p:cNvSpPr>
                <a:spLocks/>
              </p:cNvSpPr>
              <p:nvPr/>
            </p:nvSpPr>
            <p:spPr bwMode="auto">
              <a:xfrm>
                <a:off x="2529" y="1985"/>
                <a:ext cx="113" cy="20"/>
              </a:xfrm>
              <a:custGeom>
                <a:avLst/>
                <a:gdLst>
                  <a:gd name="T0" fmla="*/ 113 w 113"/>
                  <a:gd name="T1" fmla="*/ 20 h 20"/>
                  <a:gd name="T2" fmla="*/ 79 w 113"/>
                  <a:gd name="T3" fmla="*/ 0 h 20"/>
                  <a:gd name="T4" fmla="*/ 0 w 113"/>
                  <a:gd name="T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20">
                    <a:moveTo>
                      <a:pt x="113" y="20"/>
                    </a:moveTo>
                    <a:lnTo>
                      <a:pt x="79" y="0"/>
                    </a:lnTo>
                    <a:lnTo>
                      <a:pt x="0" y="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82" name="Freeform 362"/>
              <p:cNvSpPr>
                <a:spLocks/>
              </p:cNvSpPr>
              <p:nvPr/>
            </p:nvSpPr>
            <p:spPr bwMode="auto">
              <a:xfrm>
                <a:off x="2496" y="1985"/>
                <a:ext cx="112" cy="20"/>
              </a:xfrm>
              <a:custGeom>
                <a:avLst/>
                <a:gdLst>
                  <a:gd name="T0" fmla="*/ 0 w 112"/>
                  <a:gd name="T1" fmla="*/ 0 h 20"/>
                  <a:gd name="T2" fmla="*/ 33 w 112"/>
                  <a:gd name="T3" fmla="*/ 20 h 20"/>
                  <a:gd name="T4" fmla="*/ 112 w 112"/>
                  <a:gd name="T5" fmla="*/ 0 h 20"/>
                  <a:gd name="T6" fmla="*/ 0 w 112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0">
                    <a:moveTo>
                      <a:pt x="0" y="0"/>
                    </a:moveTo>
                    <a:lnTo>
                      <a:pt x="33" y="20"/>
                    </a:lnTo>
                    <a:lnTo>
                      <a:pt x="11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F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83" name="Freeform 363"/>
              <p:cNvSpPr>
                <a:spLocks/>
              </p:cNvSpPr>
              <p:nvPr/>
            </p:nvSpPr>
            <p:spPr bwMode="auto">
              <a:xfrm>
                <a:off x="2496" y="1985"/>
                <a:ext cx="112" cy="20"/>
              </a:xfrm>
              <a:custGeom>
                <a:avLst/>
                <a:gdLst>
                  <a:gd name="T0" fmla="*/ 0 w 112"/>
                  <a:gd name="T1" fmla="*/ 0 h 20"/>
                  <a:gd name="T2" fmla="*/ 33 w 112"/>
                  <a:gd name="T3" fmla="*/ 20 h 20"/>
                  <a:gd name="T4" fmla="*/ 112 w 112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20">
                    <a:moveTo>
                      <a:pt x="0" y="0"/>
                    </a:moveTo>
                    <a:lnTo>
                      <a:pt x="33" y="20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84" name="Freeform 364"/>
              <p:cNvSpPr>
                <a:spLocks/>
              </p:cNvSpPr>
              <p:nvPr/>
            </p:nvSpPr>
            <p:spPr bwMode="auto">
              <a:xfrm>
                <a:off x="2774" y="941"/>
                <a:ext cx="59" cy="54"/>
              </a:xfrm>
              <a:custGeom>
                <a:avLst/>
                <a:gdLst>
                  <a:gd name="T0" fmla="*/ 40 w 59"/>
                  <a:gd name="T1" fmla="*/ 0 h 54"/>
                  <a:gd name="T2" fmla="*/ 0 w 59"/>
                  <a:gd name="T3" fmla="*/ 0 h 54"/>
                  <a:gd name="T4" fmla="*/ 59 w 59"/>
                  <a:gd name="T5" fmla="*/ 54 h 54"/>
                  <a:gd name="T6" fmla="*/ 40 w 59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54">
                    <a:moveTo>
                      <a:pt x="40" y="0"/>
                    </a:moveTo>
                    <a:lnTo>
                      <a:pt x="0" y="0"/>
                    </a:lnTo>
                    <a:lnTo>
                      <a:pt x="59" y="54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6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85" name="Freeform 365"/>
              <p:cNvSpPr>
                <a:spLocks/>
              </p:cNvSpPr>
              <p:nvPr/>
            </p:nvSpPr>
            <p:spPr bwMode="auto">
              <a:xfrm>
                <a:off x="2774" y="941"/>
                <a:ext cx="59" cy="54"/>
              </a:xfrm>
              <a:custGeom>
                <a:avLst/>
                <a:gdLst>
                  <a:gd name="T0" fmla="*/ 40 w 59"/>
                  <a:gd name="T1" fmla="*/ 0 h 54"/>
                  <a:gd name="T2" fmla="*/ 0 w 59"/>
                  <a:gd name="T3" fmla="*/ 0 h 54"/>
                  <a:gd name="T4" fmla="*/ 59 w 59"/>
                  <a:gd name="T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54">
                    <a:moveTo>
                      <a:pt x="40" y="0"/>
                    </a:moveTo>
                    <a:lnTo>
                      <a:pt x="0" y="0"/>
                    </a:lnTo>
                    <a:lnTo>
                      <a:pt x="59" y="5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86" name="Freeform 366"/>
              <p:cNvSpPr>
                <a:spLocks/>
              </p:cNvSpPr>
              <p:nvPr/>
            </p:nvSpPr>
            <p:spPr bwMode="auto">
              <a:xfrm>
                <a:off x="2814" y="941"/>
                <a:ext cx="59" cy="54"/>
              </a:xfrm>
              <a:custGeom>
                <a:avLst/>
                <a:gdLst>
                  <a:gd name="T0" fmla="*/ 19 w 59"/>
                  <a:gd name="T1" fmla="*/ 54 h 54"/>
                  <a:gd name="T2" fmla="*/ 59 w 59"/>
                  <a:gd name="T3" fmla="*/ 54 h 54"/>
                  <a:gd name="T4" fmla="*/ 0 w 59"/>
                  <a:gd name="T5" fmla="*/ 0 h 54"/>
                  <a:gd name="T6" fmla="*/ 19 w 59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54">
                    <a:moveTo>
                      <a:pt x="19" y="54"/>
                    </a:moveTo>
                    <a:lnTo>
                      <a:pt x="59" y="54"/>
                    </a:lnTo>
                    <a:lnTo>
                      <a:pt x="0" y="0"/>
                    </a:lnTo>
                    <a:lnTo>
                      <a:pt x="19" y="54"/>
                    </a:lnTo>
                    <a:close/>
                  </a:path>
                </a:pathLst>
              </a:custGeom>
              <a:solidFill>
                <a:srgbClr val="6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87" name="Freeform 367"/>
              <p:cNvSpPr>
                <a:spLocks/>
              </p:cNvSpPr>
              <p:nvPr/>
            </p:nvSpPr>
            <p:spPr bwMode="auto">
              <a:xfrm>
                <a:off x="2814" y="941"/>
                <a:ext cx="59" cy="54"/>
              </a:xfrm>
              <a:custGeom>
                <a:avLst/>
                <a:gdLst>
                  <a:gd name="T0" fmla="*/ 19 w 59"/>
                  <a:gd name="T1" fmla="*/ 54 h 54"/>
                  <a:gd name="T2" fmla="*/ 59 w 59"/>
                  <a:gd name="T3" fmla="*/ 54 h 54"/>
                  <a:gd name="T4" fmla="*/ 0 w 59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54">
                    <a:moveTo>
                      <a:pt x="19" y="54"/>
                    </a:moveTo>
                    <a:lnTo>
                      <a:pt x="59" y="5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88" name="Freeform 368"/>
              <p:cNvSpPr>
                <a:spLocks/>
              </p:cNvSpPr>
              <p:nvPr/>
            </p:nvSpPr>
            <p:spPr bwMode="auto">
              <a:xfrm>
                <a:off x="3151" y="1108"/>
                <a:ext cx="27" cy="86"/>
              </a:xfrm>
              <a:custGeom>
                <a:avLst/>
                <a:gdLst>
                  <a:gd name="T0" fmla="*/ 27 w 27"/>
                  <a:gd name="T1" fmla="*/ 26 h 86"/>
                  <a:gd name="T2" fmla="*/ 0 w 27"/>
                  <a:gd name="T3" fmla="*/ 0 h 86"/>
                  <a:gd name="T4" fmla="*/ 20 w 27"/>
                  <a:gd name="T5" fmla="*/ 86 h 86"/>
                  <a:gd name="T6" fmla="*/ 27 w 27"/>
                  <a:gd name="T7" fmla="*/ 2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86">
                    <a:moveTo>
                      <a:pt x="27" y="26"/>
                    </a:moveTo>
                    <a:lnTo>
                      <a:pt x="0" y="0"/>
                    </a:lnTo>
                    <a:lnTo>
                      <a:pt x="20" y="86"/>
                    </a:lnTo>
                    <a:lnTo>
                      <a:pt x="27" y="26"/>
                    </a:lnTo>
                    <a:close/>
                  </a:path>
                </a:pathLst>
              </a:custGeom>
              <a:solidFill>
                <a:srgbClr val="1800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89" name="Freeform 369"/>
              <p:cNvSpPr>
                <a:spLocks/>
              </p:cNvSpPr>
              <p:nvPr/>
            </p:nvSpPr>
            <p:spPr bwMode="auto">
              <a:xfrm>
                <a:off x="3151" y="1108"/>
                <a:ext cx="27" cy="86"/>
              </a:xfrm>
              <a:custGeom>
                <a:avLst/>
                <a:gdLst>
                  <a:gd name="T0" fmla="*/ 27 w 27"/>
                  <a:gd name="T1" fmla="*/ 26 h 86"/>
                  <a:gd name="T2" fmla="*/ 0 w 27"/>
                  <a:gd name="T3" fmla="*/ 0 h 86"/>
                  <a:gd name="T4" fmla="*/ 20 w 27"/>
                  <a:gd name="T5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86">
                    <a:moveTo>
                      <a:pt x="27" y="26"/>
                    </a:moveTo>
                    <a:lnTo>
                      <a:pt x="0" y="0"/>
                    </a:lnTo>
                    <a:lnTo>
                      <a:pt x="20" y="8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90" name="Freeform 370"/>
              <p:cNvSpPr>
                <a:spLocks/>
              </p:cNvSpPr>
              <p:nvPr/>
            </p:nvSpPr>
            <p:spPr bwMode="auto">
              <a:xfrm>
                <a:off x="3171" y="1134"/>
                <a:ext cx="27" cy="80"/>
              </a:xfrm>
              <a:custGeom>
                <a:avLst/>
                <a:gdLst>
                  <a:gd name="T0" fmla="*/ 0 w 27"/>
                  <a:gd name="T1" fmla="*/ 60 h 80"/>
                  <a:gd name="T2" fmla="*/ 27 w 27"/>
                  <a:gd name="T3" fmla="*/ 80 h 80"/>
                  <a:gd name="T4" fmla="*/ 7 w 27"/>
                  <a:gd name="T5" fmla="*/ 0 h 80"/>
                  <a:gd name="T6" fmla="*/ 0 w 27"/>
                  <a:gd name="T7" fmla="*/ 6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80">
                    <a:moveTo>
                      <a:pt x="0" y="60"/>
                    </a:moveTo>
                    <a:lnTo>
                      <a:pt x="27" y="80"/>
                    </a:lnTo>
                    <a:lnTo>
                      <a:pt x="7" y="0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1800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91" name="Freeform 371"/>
              <p:cNvSpPr>
                <a:spLocks/>
              </p:cNvSpPr>
              <p:nvPr/>
            </p:nvSpPr>
            <p:spPr bwMode="auto">
              <a:xfrm>
                <a:off x="3171" y="1134"/>
                <a:ext cx="27" cy="80"/>
              </a:xfrm>
              <a:custGeom>
                <a:avLst/>
                <a:gdLst>
                  <a:gd name="T0" fmla="*/ 0 w 27"/>
                  <a:gd name="T1" fmla="*/ 60 h 80"/>
                  <a:gd name="T2" fmla="*/ 27 w 27"/>
                  <a:gd name="T3" fmla="*/ 80 h 80"/>
                  <a:gd name="T4" fmla="*/ 7 w 27"/>
                  <a:gd name="T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80">
                    <a:moveTo>
                      <a:pt x="0" y="60"/>
                    </a:moveTo>
                    <a:lnTo>
                      <a:pt x="27" y="80"/>
                    </a:ln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92" name="Freeform 372"/>
              <p:cNvSpPr>
                <a:spLocks/>
              </p:cNvSpPr>
              <p:nvPr/>
            </p:nvSpPr>
            <p:spPr bwMode="auto">
              <a:xfrm>
                <a:off x="2900" y="1965"/>
                <a:ext cx="106" cy="66"/>
              </a:xfrm>
              <a:custGeom>
                <a:avLst/>
                <a:gdLst>
                  <a:gd name="T0" fmla="*/ 106 w 106"/>
                  <a:gd name="T1" fmla="*/ 0 h 66"/>
                  <a:gd name="T2" fmla="*/ 66 w 106"/>
                  <a:gd name="T3" fmla="*/ 6 h 66"/>
                  <a:gd name="T4" fmla="*/ 0 w 106"/>
                  <a:gd name="T5" fmla="*/ 66 h 66"/>
                  <a:gd name="T6" fmla="*/ 106 w 106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66">
                    <a:moveTo>
                      <a:pt x="106" y="0"/>
                    </a:moveTo>
                    <a:lnTo>
                      <a:pt x="66" y="6"/>
                    </a:lnTo>
                    <a:lnTo>
                      <a:pt x="0" y="66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50A4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93" name="Freeform 373"/>
              <p:cNvSpPr>
                <a:spLocks/>
              </p:cNvSpPr>
              <p:nvPr/>
            </p:nvSpPr>
            <p:spPr bwMode="auto">
              <a:xfrm>
                <a:off x="2900" y="1965"/>
                <a:ext cx="106" cy="66"/>
              </a:xfrm>
              <a:custGeom>
                <a:avLst/>
                <a:gdLst>
                  <a:gd name="T0" fmla="*/ 106 w 106"/>
                  <a:gd name="T1" fmla="*/ 0 h 66"/>
                  <a:gd name="T2" fmla="*/ 66 w 106"/>
                  <a:gd name="T3" fmla="*/ 6 h 66"/>
                  <a:gd name="T4" fmla="*/ 0 w 106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66">
                    <a:moveTo>
                      <a:pt x="106" y="0"/>
                    </a:moveTo>
                    <a:lnTo>
                      <a:pt x="66" y="6"/>
                    </a:lnTo>
                    <a:lnTo>
                      <a:pt x="0" y="6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94" name="Freeform 374"/>
              <p:cNvSpPr>
                <a:spLocks/>
              </p:cNvSpPr>
              <p:nvPr/>
            </p:nvSpPr>
            <p:spPr bwMode="auto">
              <a:xfrm>
                <a:off x="2860" y="1971"/>
                <a:ext cx="106" cy="67"/>
              </a:xfrm>
              <a:custGeom>
                <a:avLst/>
                <a:gdLst>
                  <a:gd name="T0" fmla="*/ 0 w 106"/>
                  <a:gd name="T1" fmla="*/ 67 h 67"/>
                  <a:gd name="T2" fmla="*/ 40 w 106"/>
                  <a:gd name="T3" fmla="*/ 60 h 67"/>
                  <a:gd name="T4" fmla="*/ 106 w 106"/>
                  <a:gd name="T5" fmla="*/ 0 h 67"/>
                  <a:gd name="T6" fmla="*/ 0 w 106"/>
                  <a:gd name="T7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67">
                    <a:moveTo>
                      <a:pt x="0" y="67"/>
                    </a:moveTo>
                    <a:lnTo>
                      <a:pt x="40" y="60"/>
                    </a:lnTo>
                    <a:lnTo>
                      <a:pt x="106" y="0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68B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95" name="Freeform 375"/>
              <p:cNvSpPr>
                <a:spLocks/>
              </p:cNvSpPr>
              <p:nvPr/>
            </p:nvSpPr>
            <p:spPr bwMode="auto">
              <a:xfrm>
                <a:off x="2860" y="1971"/>
                <a:ext cx="106" cy="67"/>
              </a:xfrm>
              <a:custGeom>
                <a:avLst/>
                <a:gdLst>
                  <a:gd name="T0" fmla="*/ 0 w 106"/>
                  <a:gd name="T1" fmla="*/ 67 h 67"/>
                  <a:gd name="T2" fmla="*/ 40 w 106"/>
                  <a:gd name="T3" fmla="*/ 60 h 67"/>
                  <a:gd name="T4" fmla="*/ 106 w 106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67">
                    <a:moveTo>
                      <a:pt x="0" y="67"/>
                    </a:moveTo>
                    <a:lnTo>
                      <a:pt x="40" y="60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96" name="Freeform 376"/>
              <p:cNvSpPr>
                <a:spLocks/>
              </p:cNvSpPr>
              <p:nvPr/>
            </p:nvSpPr>
            <p:spPr bwMode="auto">
              <a:xfrm>
                <a:off x="2569" y="2005"/>
                <a:ext cx="112" cy="20"/>
              </a:xfrm>
              <a:custGeom>
                <a:avLst/>
                <a:gdLst>
                  <a:gd name="T0" fmla="*/ 112 w 112"/>
                  <a:gd name="T1" fmla="*/ 6 h 20"/>
                  <a:gd name="T2" fmla="*/ 73 w 112"/>
                  <a:gd name="T3" fmla="*/ 0 h 20"/>
                  <a:gd name="T4" fmla="*/ 0 w 112"/>
                  <a:gd name="T5" fmla="*/ 20 h 20"/>
                  <a:gd name="T6" fmla="*/ 112 w 112"/>
                  <a:gd name="T7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0">
                    <a:moveTo>
                      <a:pt x="112" y="6"/>
                    </a:moveTo>
                    <a:lnTo>
                      <a:pt x="73" y="0"/>
                    </a:lnTo>
                    <a:lnTo>
                      <a:pt x="0" y="20"/>
                    </a:lnTo>
                    <a:lnTo>
                      <a:pt x="112" y="6"/>
                    </a:lnTo>
                    <a:close/>
                  </a:path>
                </a:pathLst>
              </a:custGeom>
              <a:solidFill>
                <a:srgbClr val="98E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97" name="Freeform 377"/>
              <p:cNvSpPr>
                <a:spLocks/>
              </p:cNvSpPr>
              <p:nvPr/>
            </p:nvSpPr>
            <p:spPr bwMode="auto">
              <a:xfrm>
                <a:off x="2569" y="2005"/>
                <a:ext cx="112" cy="20"/>
              </a:xfrm>
              <a:custGeom>
                <a:avLst/>
                <a:gdLst>
                  <a:gd name="T0" fmla="*/ 112 w 112"/>
                  <a:gd name="T1" fmla="*/ 6 h 20"/>
                  <a:gd name="T2" fmla="*/ 73 w 112"/>
                  <a:gd name="T3" fmla="*/ 0 h 20"/>
                  <a:gd name="T4" fmla="*/ 0 w 112"/>
                  <a:gd name="T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20">
                    <a:moveTo>
                      <a:pt x="112" y="6"/>
                    </a:moveTo>
                    <a:lnTo>
                      <a:pt x="73" y="0"/>
                    </a:lnTo>
                    <a:lnTo>
                      <a:pt x="0" y="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98" name="Freeform 378"/>
              <p:cNvSpPr>
                <a:spLocks/>
              </p:cNvSpPr>
              <p:nvPr/>
            </p:nvSpPr>
            <p:spPr bwMode="auto">
              <a:xfrm>
                <a:off x="2529" y="2005"/>
                <a:ext cx="113" cy="20"/>
              </a:xfrm>
              <a:custGeom>
                <a:avLst/>
                <a:gdLst>
                  <a:gd name="T0" fmla="*/ 0 w 113"/>
                  <a:gd name="T1" fmla="*/ 0 h 20"/>
                  <a:gd name="T2" fmla="*/ 40 w 113"/>
                  <a:gd name="T3" fmla="*/ 20 h 20"/>
                  <a:gd name="T4" fmla="*/ 113 w 113"/>
                  <a:gd name="T5" fmla="*/ 0 h 20"/>
                  <a:gd name="T6" fmla="*/ 0 w 113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20">
                    <a:moveTo>
                      <a:pt x="0" y="0"/>
                    </a:moveTo>
                    <a:lnTo>
                      <a:pt x="40" y="20"/>
                    </a:lnTo>
                    <a:lnTo>
                      <a:pt x="11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F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299" name="Freeform 379"/>
              <p:cNvSpPr>
                <a:spLocks/>
              </p:cNvSpPr>
              <p:nvPr/>
            </p:nvSpPr>
            <p:spPr bwMode="auto">
              <a:xfrm>
                <a:off x="2529" y="2005"/>
                <a:ext cx="113" cy="20"/>
              </a:xfrm>
              <a:custGeom>
                <a:avLst/>
                <a:gdLst>
                  <a:gd name="T0" fmla="*/ 0 w 113"/>
                  <a:gd name="T1" fmla="*/ 0 h 20"/>
                  <a:gd name="T2" fmla="*/ 40 w 113"/>
                  <a:gd name="T3" fmla="*/ 20 h 20"/>
                  <a:gd name="T4" fmla="*/ 113 w 113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20">
                    <a:moveTo>
                      <a:pt x="0" y="0"/>
                    </a:moveTo>
                    <a:lnTo>
                      <a:pt x="40" y="20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00" name="Freeform 380"/>
              <p:cNvSpPr>
                <a:spLocks/>
              </p:cNvSpPr>
              <p:nvPr/>
            </p:nvSpPr>
            <p:spPr bwMode="auto">
              <a:xfrm>
                <a:off x="3045" y="1858"/>
                <a:ext cx="93" cy="93"/>
              </a:xfrm>
              <a:custGeom>
                <a:avLst/>
                <a:gdLst>
                  <a:gd name="T0" fmla="*/ 0 w 93"/>
                  <a:gd name="T1" fmla="*/ 93 h 93"/>
                  <a:gd name="T2" fmla="*/ 40 w 93"/>
                  <a:gd name="T3" fmla="*/ 80 h 93"/>
                  <a:gd name="T4" fmla="*/ 93 w 93"/>
                  <a:gd name="T5" fmla="*/ 0 h 93"/>
                  <a:gd name="T6" fmla="*/ 0 w 93"/>
                  <a:gd name="T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93">
                    <a:moveTo>
                      <a:pt x="0" y="93"/>
                    </a:moveTo>
                    <a:lnTo>
                      <a:pt x="40" y="80"/>
                    </a:lnTo>
                    <a:lnTo>
                      <a:pt x="93" y="0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4884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01" name="Freeform 381"/>
              <p:cNvSpPr>
                <a:spLocks/>
              </p:cNvSpPr>
              <p:nvPr/>
            </p:nvSpPr>
            <p:spPr bwMode="auto">
              <a:xfrm>
                <a:off x="3045" y="1858"/>
                <a:ext cx="93" cy="93"/>
              </a:xfrm>
              <a:custGeom>
                <a:avLst/>
                <a:gdLst>
                  <a:gd name="T0" fmla="*/ 0 w 93"/>
                  <a:gd name="T1" fmla="*/ 93 h 93"/>
                  <a:gd name="T2" fmla="*/ 40 w 93"/>
                  <a:gd name="T3" fmla="*/ 80 h 93"/>
                  <a:gd name="T4" fmla="*/ 93 w 93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93">
                    <a:moveTo>
                      <a:pt x="0" y="93"/>
                    </a:moveTo>
                    <a:lnTo>
                      <a:pt x="40" y="80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02" name="Freeform 382"/>
              <p:cNvSpPr>
                <a:spLocks/>
              </p:cNvSpPr>
              <p:nvPr/>
            </p:nvSpPr>
            <p:spPr bwMode="auto">
              <a:xfrm>
                <a:off x="2814" y="941"/>
                <a:ext cx="59" cy="54"/>
              </a:xfrm>
              <a:custGeom>
                <a:avLst/>
                <a:gdLst>
                  <a:gd name="T0" fmla="*/ 39 w 59"/>
                  <a:gd name="T1" fmla="*/ 7 h 54"/>
                  <a:gd name="T2" fmla="*/ 0 w 59"/>
                  <a:gd name="T3" fmla="*/ 0 h 54"/>
                  <a:gd name="T4" fmla="*/ 59 w 59"/>
                  <a:gd name="T5" fmla="*/ 54 h 54"/>
                  <a:gd name="T6" fmla="*/ 39 w 59"/>
                  <a:gd name="T7" fmla="*/ 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54">
                    <a:moveTo>
                      <a:pt x="39" y="7"/>
                    </a:moveTo>
                    <a:lnTo>
                      <a:pt x="0" y="0"/>
                    </a:lnTo>
                    <a:lnTo>
                      <a:pt x="59" y="54"/>
                    </a:lnTo>
                    <a:lnTo>
                      <a:pt x="39" y="7"/>
                    </a:lnTo>
                    <a:close/>
                  </a:path>
                </a:pathLst>
              </a:custGeom>
              <a:solidFill>
                <a:srgbClr val="5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03" name="Freeform 383"/>
              <p:cNvSpPr>
                <a:spLocks/>
              </p:cNvSpPr>
              <p:nvPr/>
            </p:nvSpPr>
            <p:spPr bwMode="auto">
              <a:xfrm>
                <a:off x="2814" y="941"/>
                <a:ext cx="59" cy="54"/>
              </a:xfrm>
              <a:custGeom>
                <a:avLst/>
                <a:gdLst>
                  <a:gd name="T0" fmla="*/ 39 w 59"/>
                  <a:gd name="T1" fmla="*/ 7 h 54"/>
                  <a:gd name="T2" fmla="*/ 0 w 59"/>
                  <a:gd name="T3" fmla="*/ 0 h 54"/>
                  <a:gd name="T4" fmla="*/ 59 w 59"/>
                  <a:gd name="T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54">
                    <a:moveTo>
                      <a:pt x="39" y="7"/>
                    </a:moveTo>
                    <a:lnTo>
                      <a:pt x="0" y="0"/>
                    </a:lnTo>
                    <a:lnTo>
                      <a:pt x="59" y="5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04" name="Freeform 384"/>
              <p:cNvSpPr>
                <a:spLocks/>
              </p:cNvSpPr>
              <p:nvPr/>
            </p:nvSpPr>
            <p:spPr bwMode="auto">
              <a:xfrm>
                <a:off x="2853" y="948"/>
                <a:ext cx="60" cy="53"/>
              </a:xfrm>
              <a:custGeom>
                <a:avLst/>
                <a:gdLst>
                  <a:gd name="T0" fmla="*/ 20 w 60"/>
                  <a:gd name="T1" fmla="*/ 47 h 53"/>
                  <a:gd name="T2" fmla="*/ 60 w 60"/>
                  <a:gd name="T3" fmla="*/ 53 h 53"/>
                  <a:gd name="T4" fmla="*/ 0 w 60"/>
                  <a:gd name="T5" fmla="*/ 0 h 53"/>
                  <a:gd name="T6" fmla="*/ 20 w 60"/>
                  <a:gd name="T7" fmla="*/ 4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53">
                    <a:moveTo>
                      <a:pt x="20" y="47"/>
                    </a:moveTo>
                    <a:lnTo>
                      <a:pt x="60" y="53"/>
                    </a:lnTo>
                    <a:lnTo>
                      <a:pt x="0" y="0"/>
                    </a:lnTo>
                    <a:lnTo>
                      <a:pt x="20" y="47"/>
                    </a:lnTo>
                    <a:close/>
                  </a:path>
                </a:pathLst>
              </a:custGeom>
              <a:solidFill>
                <a:srgbClr val="5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05" name="Freeform 385"/>
              <p:cNvSpPr>
                <a:spLocks/>
              </p:cNvSpPr>
              <p:nvPr/>
            </p:nvSpPr>
            <p:spPr bwMode="auto">
              <a:xfrm>
                <a:off x="2853" y="948"/>
                <a:ext cx="60" cy="53"/>
              </a:xfrm>
              <a:custGeom>
                <a:avLst/>
                <a:gdLst>
                  <a:gd name="T0" fmla="*/ 20 w 60"/>
                  <a:gd name="T1" fmla="*/ 47 h 53"/>
                  <a:gd name="T2" fmla="*/ 60 w 60"/>
                  <a:gd name="T3" fmla="*/ 53 h 53"/>
                  <a:gd name="T4" fmla="*/ 0 w 60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53">
                    <a:moveTo>
                      <a:pt x="20" y="47"/>
                    </a:moveTo>
                    <a:lnTo>
                      <a:pt x="60" y="5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06" name="Freeform 386"/>
              <p:cNvSpPr>
                <a:spLocks/>
              </p:cNvSpPr>
              <p:nvPr/>
            </p:nvSpPr>
            <p:spPr bwMode="auto">
              <a:xfrm>
                <a:off x="2602" y="2011"/>
                <a:ext cx="112" cy="27"/>
              </a:xfrm>
              <a:custGeom>
                <a:avLst/>
                <a:gdLst>
                  <a:gd name="T0" fmla="*/ 112 w 112"/>
                  <a:gd name="T1" fmla="*/ 14 h 27"/>
                  <a:gd name="T2" fmla="*/ 79 w 112"/>
                  <a:gd name="T3" fmla="*/ 0 h 27"/>
                  <a:gd name="T4" fmla="*/ 0 w 112"/>
                  <a:gd name="T5" fmla="*/ 27 h 27"/>
                  <a:gd name="T6" fmla="*/ 112 w 112"/>
                  <a:gd name="T7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">
                    <a:moveTo>
                      <a:pt x="112" y="14"/>
                    </a:moveTo>
                    <a:lnTo>
                      <a:pt x="79" y="0"/>
                    </a:lnTo>
                    <a:lnTo>
                      <a:pt x="0" y="27"/>
                    </a:lnTo>
                    <a:lnTo>
                      <a:pt x="112" y="14"/>
                    </a:lnTo>
                    <a:close/>
                  </a:path>
                </a:pathLst>
              </a:custGeom>
              <a:solidFill>
                <a:srgbClr val="88E4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07" name="Freeform 387"/>
              <p:cNvSpPr>
                <a:spLocks/>
              </p:cNvSpPr>
              <p:nvPr/>
            </p:nvSpPr>
            <p:spPr bwMode="auto">
              <a:xfrm>
                <a:off x="2602" y="2011"/>
                <a:ext cx="112" cy="27"/>
              </a:xfrm>
              <a:custGeom>
                <a:avLst/>
                <a:gdLst>
                  <a:gd name="T0" fmla="*/ 112 w 112"/>
                  <a:gd name="T1" fmla="*/ 14 h 27"/>
                  <a:gd name="T2" fmla="*/ 79 w 112"/>
                  <a:gd name="T3" fmla="*/ 0 h 27"/>
                  <a:gd name="T4" fmla="*/ 0 w 112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27">
                    <a:moveTo>
                      <a:pt x="112" y="14"/>
                    </a:moveTo>
                    <a:lnTo>
                      <a:pt x="79" y="0"/>
                    </a:lnTo>
                    <a:lnTo>
                      <a:pt x="0" y="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08" name="Freeform 388"/>
              <p:cNvSpPr>
                <a:spLocks/>
              </p:cNvSpPr>
              <p:nvPr/>
            </p:nvSpPr>
            <p:spPr bwMode="auto">
              <a:xfrm>
                <a:off x="2569" y="2011"/>
                <a:ext cx="112" cy="27"/>
              </a:xfrm>
              <a:custGeom>
                <a:avLst/>
                <a:gdLst>
                  <a:gd name="T0" fmla="*/ 0 w 112"/>
                  <a:gd name="T1" fmla="*/ 14 h 27"/>
                  <a:gd name="T2" fmla="*/ 33 w 112"/>
                  <a:gd name="T3" fmla="*/ 27 h 27"/>
                  <a:gd name="T4" fmla="*/ 112 w 112"/>
                  <a:gd name="T5" fmla="*/ 0 h 27"/>
                  <a:gd name="T6" fmla="*/ 0 w 112"/>
                  <a:gd name="T7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">
                    <a:moveTo>
                      <a:pt x="0" y="14"/>
                    </a:moveTo>
                    <a:lnTo>
                      <a:pt x="33" y="27"/>
                    </a:lnTo>
                    <a:lnTo>
                      <a:pt x="112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98E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09" name="Freeform 389"/>
              <p:cNvSpPr>
                <a:spLocks/>
              </p:cNvSpPr>
              <p:nvPr/>
            </p:nvSpPr>
            <p:spPr bwMode="auto">
              <a:xfrm>
                <a:off x="2569" y="2011"/>
                <a:ext cx="112" cy="27"/>
              </a:xfrm>
              <a:custGeom>
                <a:avLst/>
                <a:gdLst>
                  <a:gd name="T0" fmla="*/ 0 w 112"/>
                  <a:gd name="T1" fmla="*/ 14 h 27"/>
                  <a:gd name="T2" fmla="*/ 33 w 112"/>
                  <a:gd name="T3" fmla="*/ 27 h 27"/>
                  <a:gd name="T4" fmla="*/ 112 w 112"/>
                  <a:gd name="T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27">
                    <a:moveTo>
                      <a:pt x="0" y="14"/>
                    </a:moveTo>
                    <a:lnTo>
                      <a:pt x="33" y="27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10" name="Freeform 390"/>
              <p:cNvSpPr>
                <a:spLocks/>
              </p:cNvSpPr>
              <p:nvPr/>
            </p:nvSpPr>
            <p:spPr bwMode="auto">
              <a:xfrm>
                <a:off x="2853" y="948"/>
                <a:ext cx="60" cy="53"/>
              </a:xfrm>
              <a:custGeom>
                <a:avLst/>
                <a:gdLst>
                  <a:gd name="T0" fmla="*/ 40 w 60"/>
                  <a:gd name="T1" fmla="*/ 7 h 53"/>
                  <a:gd name="T2" fmla="*/ 0 w 60"/>
                  <a:gd name="T3" fmla="*/ 0 h 53"/>
                  <a:gd name="T4" fmla="*/ 60 w 60"/>
                  <a:gd name="T5" fmla="*/ 53 h 53"/>
                  <a:gd name="T6" fmla="*/ 40 w 60"/>
                  <a:gd name="T7" fmla="*/ 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53">
                    <a:moveTo>
                      <a:pt x="40" y="7"/>
                    </a:moveTo>
                    <a:lnTo>
                      <a:pt x="0" y="0"/>
                    </a:lnTo>
                    <a:lnTo>
                      <a:pt x="60" y="53"/>
                    </a:lnTo>
                    <a:lnTo>
                      <a:pt x="40" y="7"/>
                    </a:lnTo>
                    <a:close/>
                  </a:path>
                </a:pathLst>
              </a:custGeom>
              <a:solidFill>
                <a:srgbClr val="4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11" name="Freeform 391"/>
              <p:cNvSpPr>
                <a:spLocks/>
              </p:cNvSpPr>
              <p:nvPr/>
            </p:nvSpPr>
            <p:spPr bwMode="auto">
              <a:xfrm>
                <a:off x="2853" y="948"/>
                <a:ext cx="60" cy="53"/>
              </a:xfrm>
              <a:custGeom>
                <a:avLst/>
                <a:gdLst>
                  <a:gd name="T0" fmla="*/ 40 w 60"/>
                  <a:gd name="T1" fmla="*/ 7 h 53"/>
                  <a:gd name="T2" fmla="*/ 0 w 60"/>
                  <a:gd name="T3" fmla="*/ 0 h 53"/>
                  <a:gd name="T4" fmla="*/ 60 w 60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53">
                    <a:moveTo>
                      <a:pt x="40" y="7"/>
                    </a:moveTo>
                    <a:lnTo>
                      <a:pt x="0" y="0"/>
                    </a:lnTo>
                    <a:lnTo>
                      <a:pt x="60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12" name="Freeform 392"/>
              <p:cNvSpPr>
                <a:spLocks/>
              </p:cNvSpPr>
              <p:nvPr/>
            </p:nvSpPr>
            <p:spPr bwMode="auto">
              <a:xfrm>
                <a:off x="2893" y="955"/>
                <a:ext cx="53" cy="53"/>
              </a:xfrm>
              <a:custGeom>
                <a:avLst/>
                <a:gdLst>
                  <a:gd name="T0" fmla="*/ 20 w 53"/>
                  <a:gd name="T1" fmla="*/ 46 h 53"/>
                  <a:gd name="T2" fmla="*/ 53 w 53"/>
                  <a:gd name="T3" fmla="*/ 53 h 53"/>
                  <a:gd name="T4" fmla="*/ 0 w 53"/>
                  <a:gd name="T5" fmla="*/ 0 h 53"/>
                  <a:gd name="T6" fmla="*/ 20 w 53"/>
                  <a:gd name="T7" fmla="*/ 4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3">
                    <a:moveTo>
                      <a:pt x="20" y="46"/>
                    </a:moveTo>
                    <a:lnTo>
                      <a:pt x="53" y="53"/>
                    </a:lnTo>
                    <a:lnTo>
                      <a:pt x="0" y="0"/>
                    </a:lnTo>
                    <a:lnTo>
                      <a:pt x="20" y="46"/>
                    </a:lnTo>
                    <a:close/>
                  </a:path>
                </a:pathLst>
              </a:custGeom>
              <a:solidFill>
                <a:srgbClr val="4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13" name="Freeform 393"/>
              <p:cNvSpPr>
                <a:spLocks/>
              </p:cNvSpPr>
              <p:nvPr/>
            </p:nvSpPr>
            <p:spPr bwMode="auto">
              <a:xfrm>
                <a:off x="2893" y="955"/>
                <a:ext cx="53" cy="53"/>
              </a:xfrm>
              <a:custGeom>
                <a:avLst/>
                <a:gdLst>
                  <a:gd name="T0" fmla="*/ 20 w 53"/>
                  <a:gd name="T1" fmla="*/ 46 h 53"/>
                  <a:gd name="T2" fmla="*/ 53 w 53"/>
                  <a:gd name="T3" fmla="*/ 53 h 53"/>
                  <a:gd name="T4" fmla="*/ 0 w 53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3">
                    <a:moveTo>
                      <a:pt x="20" y="46"/>
                    </a:moveTo>
                    <a:lnTo>
                      <a:pt x="53" y="5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14" name="Freeform 394"/>
              <p:cNvSpPr>
                <a:spLocks/>
              </p:cNvSpPr>
              <p:nvPr/>
            </p:nvSpPr>
            <p:spPr bwMode="auto">
              <a:xfrm>
                <a:off x="2258" y="1726"/>
                <a:ext cx="72" cy="79"/>
              </a:xfrm>
              <a:custGeom>
                <a:avLst/>
                <a:gdLst>
                  <a:gd name="T0" fmla="*/ 72 w 72"/>
                  <a:gd name="T1" fmla="*/ 79 h 79"/>
                  <a:gd name="T2" fmla="*/ 53 w 72"/>
                  <a:gd name="T3" fmla="*/ 33 h 79"/>
                  <a:gd name="T4" fmla="*/ 0 w 72"/>
                  <a:gd name="T5" fmla="*/ 0 h 79"/>
                  <a:gd name="T6" fmla="*/ 72 w 72"/>
                  <a:gd name="T7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79">
                    <a:moveTo>
                      <a:pt x="72" y="79"/>
                    </a:moveTo>
                    <a:lnTo>
                      <a:pt x="53" y="33"/>
                    </a:lnTo>
                    <a:lnTo>
                      <a:pt x="0" y="0"/>
                    </a:lnTo>
                    <a:lnTo>
                      <a:pt x="72" y="79"/>
                    </a:lnTo>
                    <a:close/>
                  </a:path>
                </a:pathLst>
              </a:custGeom>
              <a:solidFill>
                <a:srgbClr val="F0F8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15" name="Freeform 395"/>
              <p:cNvSpPr>
                <a:spLocks/>
              </p:cNvSpPr>
              <p:nvPr/>
            </p:nvSpPr>
            <p:spPr bwMode="auto">
              <a:xfrm>
                <a:off x="2258" y="1726"/>
                <a:ext cx="72" cy="79"/>
              </a:xfrm>
              <a:custGeom>
                <a:avLst/>
                <a:gdLst>
                  <a:gd name="T0" fmla="*/ 72 w 72"/>
                  <a:gd name="T1" fmla="*/ 79 h 79"/>
                  <a:gd name="T2" fmla="*/ 53 w 72"/>
                  <a:gd name="T3" fmla="*/ 33 h 79"/>
                  <a:gd name="T4" fmla="*/ 0 w 72"/>
                  <a:gd name="T5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79">
                    <a:moveTo>
                      <a:pt x="72" y="79"/>
                    </a:moveTo>
                    <a:lnTo>
                      <a:pt x="53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16" name="Freeform 396"/>
              <p:cNvSpPr>
                <a:spLocks/>
              </p:cNvSpPr>
              <p:nvPr/>
            </p:nvSpPr>
            <p:spPr bwMode="auto">
              <a:xfrm>
                <a:off x="3178" y="1134"/>
                <a:ext cx="33" cy="80"/>
              </a:xfrm>
              <a:custGeom>
                <a:avLst/>
                <a:gdLst>
                  <a:gd name="T0" fmla="*/ 33 w 33"/>
                  <a:gd name="T1" fmla="*/ 33 h 80"/>
                  <a:gd name="T2" fmla="*/ 0 w 33"/>
                  <a:gd name="T3" fmla="*/ 0 h 80"/>
                  <a:gd name="T4" fmla="*/ 20 w 33"/>
                  <a:gd name="T5" fmla="*/ 80 h 80"/>
                  <a:gd name="T6" fmla="*/ 33 w 33"/>
                  <a:gd name="T7" fmla="*/ 3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80">
                    <a:moveTo>
                      <a:pt x="33" y="33"/>
                    </a:moveTo>
                    <a:lnTo>
                      <a:pt x="0" y="0"/>
                    </a:lnTo>
                    <a:lnTo>
                      <a:pt x="20" y="80"/>
                    </a:lnTo>
                    <a:lnTo>
                      <a:pt x="33" y="33"/>
                    </a:lnTo>
                    <a:close/>
                  </a:path>
                </a:pathLst>
              </a:custGeom>
              <a:solidFill>
                <a:srgbClr val="000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17" name="Freeform 397"/>
              <p:cNvSpPr>
                <a:spLocks/>
              </p:cNvSpPr>
              <p:nvPr/>
            </p:nvSpPr>
            <p:spPr bwMode="auto">
              <a:xfrm>
                <a:off x="3178" y="1134"/>
                <a:ext cx="33" cy="80"/>
              </a:xfrm>
              <a:custGeom>
                <a:avLst/>
                <a:gdLst>
                  <a:gd name="T0" fmla="*/ 33 w 33"/>
                  <a:gd name="T1" fmla="*/ 33 h 80"/>
                  <a:gd name="T2" fmla="*/ 0 w 33"/>
                  <a:gd name="T3" fmla="*/ 0 h 80"/>
                  <a:gd name="T4" fmla="*/ 20 w 33"/>
                  <a:gd name="T5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80">
                    <a:moveTo>
                      <a:pt x="33" y="33"/>
                    </a:moveTo>
                    <a:lnTo>
                      <a:pt x="0" y="0"/>
                    </a:lnTo>
                    <a:lnTo>
                      <a:pt x="20" y="8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18" name="Freeform 398"/>
              <p:cNvSpPr>
                <a:spLocks/>
              </p:cNvSpPr>
              <p:nvPr/>
            </p:nvSpPr>
            <p:spPr bwMode="auto">
              <a:xfrm>
                <a:off x="3198" y="1167"/>
                <a:ext cx="33" cy="80"/>
              </a:xfrm>
              <a:custGeom>
                <a:avLst/>
                <a:gdLst>
                  <a:gd name="T0" fmla="*/ 0 w 33"/>
                  <a:gd name="T1" fmla="*/ 47 h 80"/>
                  <a:gd name="T2" fmla="*/ 33 w 33"/>
                  <a:gd name="T3" fmla="*/ 80 h 80"/>
                  <a:gd name="T4" fmla="*/ 13 w 33"/>
                  <a:gd name="T5" fmla="*/ 0 h 80"/>
                  <a:gd name="T6" fmla="*/ 0 w 33"/>
                  <a:gd name="T7" fmla="*/ 4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80">
                    <a:moveTo>
                      <a:pt x="0" y="47"/>
                    </a:moveTo>
                    <a:lnTo>
                      <a:pt x="33" y="80"/>
                    </a:lnTo>
                    <a:lnTo>
                      <a:pt x="13" y="0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000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19" name="Freeform 399"/>
              <p:cNvSpPr>
                <a:spLocks/>
              </p:cNvSpPr>
              <p:nvPr/>
            </p:nvSpPr>
            <p:spPr bwMode="auto">
              <a:xfrm>
                <a:off x="3198" y="1167"/>
                <a:ext cx="33" cy="80"/>
              </a:xfrm>
              <a:custGeom>
                <a:avLst/>
                <a:gdLst>
                  <a:gd name="T0" fmla="*/ 0 w 33"/>
                  <a:gd name="T1" fmla="*/ 47 h 80"/>
                  <a:gd name="T2" fmla="*/ 33 w 33"/>
                  <a:gd name="T3" fmla="*/ 80 h 80"/>
                  <a:gd name="T4" fmla="*/ 13 w 33"/>
                  <a:gd name="T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80">
                    <a:moveTo>
                      <a:pt x="0" y="47"/>
                    </a:moveTo>
                    <a:lnTo>
                      <a:pt x="33" y="80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20" name="Freeform 400"/>
              <p:cNvSpPr>
                <a:spLocks/>
              </p:cNvSpPr>
              <p:nvPr/>
            </p:nvSpPr>
            <p:spPr bwMode="auto">
              <a:xfrm>
                <a:off x="2946" y="1951"/>
                <a:ext cx="99" cy="74"/>
              </a:xfrm>
              <a:custGeom>
                <a:avLst/>
                <a:gdLst>
                  <a:gd name="T0" fmla="*/ 99 w 99"/>
                  <a:gd name="T1" fmla="*/ 0 h 74"/>
                  <a:gd name="T2" fmla="*/ 60 w 99"/>
                  <a:gd name="T3" fmla="*/ 14 h 74"/>
                  <a:gd name="T4" fmla="*/ 0 w 99"/>
                  <a:gd name="T5" fmla="*/ 74 h 74"/>
                  <a:gd name="T6" fmla="*/ 99 w 99"/>
                  <a:gd name="T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4">
                    <a:moveTo>
                      <a:pt x="99" y="0"/>
                    </a:moveTo>
                    <a:lnTo>
                      <a:pt x="60" y="14"/>
                    </a:lnTo>
                    <a:lnTo>
                      <a:pt x="0" y="74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389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21" name="Freeform 401"/>
              <p:cNvSpPr>
                <a:spLocks/>
              </p:cNvSpPr>
              <p:nvPr/>
            </p:nvSpPr>
            <p:spPr bwMode="auto">
              <a:xfrm>
                <a:off x="2946" y="1951"/>
                <a:ext cx="99" cy="74"/>
              </a:xfrm>
              <a:custGeom>
                <a:avLst/>
                <a:gdLst>
                  <a:gd name="T0" fmla="*/ 99 w 99"/>
                  <a:gd name="T1" fmla="*/ 0 h 74"/>
                  <a:gd name="T2" fmla="*/ 60 w 99"/>
                  <a:gd name="T3" fmla="*/ 14 h 74"/>
                  <a:gd name="T4" fmla="*/ 0 w 99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74">
                    <a:moveTo>
                      <a:pt x="99" y="0"/>
                    </a:moveTo>
                    <a:lnTo>
                      <a:pt x="60" y="14"/>
                    </a:lnTo>
                    <a:lnTo>
                      <a:pt x="0" y="7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22" name="Freeform 402"/>
              <p:cNvSpPr>
                <a:spLocks/>
              </p:cNvSpPr>
              <p:nvPr/>
            </p:nvSpPr>
            <p:spPr bwMode="auto">
              <a:xfrm>
                <a:off x="2900" y="1965"/>
                <a:ext cx="106" cy="66"/>
              </a:xfrm>
              <a:custGeom>
                <a:avLst/>
                <a:gdLst>
                  <a:gd name="T0" fmla="*/ 0 w 106"/>
                  <a:gd name="T1" fmla="*/ 66 h 66"/>
                  <a:gd name="T2" fmla="*/ 46 w 106"/>
                  <a:gd name="T3" fmla="*/ 60 h 66"/>
                  <a:gd name="T4" fmla="*/ 106 w 106"/>
                  <a:gd name="T5" fmla="*/ 0 h 66"/>
                  <a:gd name="T6" fmla="*/ 0 w 10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66">
                    <a:moveTo>
                      <a:pt x="0" y="66"/>
                    </a:moveTo>
                    <a:lnTo>
                      <a:pt x="46" y="60"/>
                    </a:lnTo>
                    <a:lnTo>
                      <a:pt x="106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50A4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23" name="Freeform 403"/>
              <p:cNvSpPr>
                <a:spLocks/>
              </p:cNvSpPr>
              <p:nvPr/>
            </p:nvSpPr>
            <p:spPr bwMode="auto">
              <a:xfrm>
                <a:off x="2900" y="1965"/>
                <a:ext cx="106" cy="66"/>
              </a:xfrm>
              <a:custGeom>
                <a:avLst/>
                <a:gdLst>
                  <a:gd name="T0" fmla="*/ 0 w 106"/>
                  <a:gd name="T1" fmla="*/ 66 h 66"/>
                  <a:gd name="T2" fmla="*/ 46 w 106"/>
                  <a:gd name="T3" fmla="*/ 60 h 66"/>
                  <a:gd name="T4" fmla="*/ 106 w 106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66">
                    <a:moveTo>
                      <a:pt x="0" y="66"/>
                    </a:moveTo>
                    <a:lnTo>
                      <a:pt x="46" y="60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24" name="Freeform 404"/>
              <p:cNvSpPr>
                <a:spLocks/>
              </p:cNvSpPr>
              <p:nvPr/>
            </p:nvSpPr>
            <p:spPr bwMode="auto">
              <a:xfrm>
                <a:off x="2635" y="2025"/>
                <a:ext cx="112" cy="19"/>
              </a:xfrm>
              <a:custGeom>
                <a:avLst/>
                <a:gdLst>
                  <a:gd name="T0" fmla="*/ 112 w 112"/>
                  <a:gd name="T1" fmla="*/ 6 h 19"/>
                  <a:gd name="T2" fmla="*/ 79 w 112"/>
                  <a:gd name="T3" fmla="*/ 0 h 19"/>
                  <a:gd name="T4" fmla="*/ 0 w 112"/>
                  <a:gd name="T5" fmla="*/ 19 h 19"/>
                  <a:gd name="T6" fmla="*/ 112 w 112"/>
                  <a:gd name="T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9">
                    <a:moveTo>
                      <a:pt x="112" y="6"/>
                    </a:moveTo>
                    <a:lnTo>
                      <a:pt x="79" y="0"/>
                    </a:lnTo>
                    <a:lnTo>
                      <a:pt x="0" y="19"/>
                    </a:lnTo>
                    <a:lnTo>
                      <a:pt x="112" y="6"/>
                    </a:lnTo>
                    <a:close/>
                  </a:path>
                </a:pathLst>
              </a:custGeom>
              <a:solidFill>
                <a:srgbClr val="78DC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25" name="Freeform 405"/>
              <p:cNvSpPr>
                <a:spLocks/>
              </p:cNvSpPr>
              <p:nvPr/>
            </p:nvSpPr>
            <p:spPr bwMode="auto">
              <a:xfrm>
                <a:off x="2635" y="2025"/>
                <a:ext cx="112" cy="19"/>
              </a:xfrm>
              <a:custGeom>
                <a:avLst/>
                <a:gdLst>
                  <a:gd name="T0" fmla="*/ 112 w 112"/>
                  <a:gd name="T1" fmla="*/ 6 h 19"/>
                  <a:gd name="T2" fmla="*/ 79 w 112"/>
                  <a:gd name="T3" fmla="*/ 0 h 19"/>
                  <a:gd name="T4" fmla="*/ 0 w 112"/>
                  <a:gd name="T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9">
                    <a:moveTo>
                      <a:pt x="112" y="6"/>
                    </a:moveTo>
                    <a:lnTo>
                      <a:pt x="79" y="0"/>
                    </a:lnTo>
                    <a:lnTo>
                      <a:pt x="0" y="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26" name="Freeform 406"/>
              <p:cNvSpPr>
                <a:spLocks/>
              </p:cNvSpPr>
              <p:nvPr/>
            </p:nvSpPr>
            <p:spPr bwMode="auto">
              <a:xfrm>
                <a:off x="2602" y="2025"/>
                <a:ext cx="112" cy="19"/>
              </a:xfrm>
              <a:custGeom>
                <a:avLst/>
                <a:gdLst>
                  <a:gd name="T0" fmla="*/ 0 w 112"/>
                  <a:gd name="T1" fmla="*/ 13 h 19"/>
                  <a:gd name="T2" fmla="*/ 33 w 112"/>
                  <a:gd name="T3" fmla="*/ 19 h 19"/>
                  <a:gd name="T4" fmla="*/ 112 w 112"/>
                  <a:gd name="T5" fmla="*/ 0 h 19"/>
                  <a:gd name="T6" fmla="*/ 0 w 112"/>
                  <a:gd name="T7" fmla="*/ 1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9">
                    <a:moveTo>
                      <a:pt x="0" y="13"/>
                    </a:moveTo>
                    <a:lnTo>
                      <a:pt x="33" y="19"/>
                    </a:lnTo>
                    <a:lnTo>
                      <a:pt x="112" y="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88E4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27" name="Freeform 407"/>
              <p:cNvSpPr>
                <a:spLocks/>
              </p:cNvSpPr>
              <p:nvPr/>
            </p:nvSpPr>
            <p:spPr bwMode="auto">
              <a:xfrm>
                <a:off x="2602" y="2025"/>
                <a:ext cx="112" cy="19"/>
              </a:xfrm>
              <a:custGeom>
                <a:avLst/>
                <a:gdLst>
                  <a:gd name="T0" fmla="*/ 0 w 112"/>
                  <a:gd name="T1" fmla="*/ 13 h 19"/>
                  <a:gd name="T2" fmla="*/ 33 w 112"/>
                  <a:gd name="T3" fmla="*/ 19 h 19"/>
                  <a:gd name="T4" fmla="*/ 112 w 112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9">
                    <a:moveTo>
                      <a:pt x="0" y="13"/>
                    </a:moveTo>
                    <a:lnTo>
                      <a:pt x="33" y="19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28" name="Freeform 408"/>
              <p:cNvSpPr>
                <a:spLocks/>
              </p:cNvSpPr>
              <p:nvPr/>
            </p:nvSpPr>
            <p:spPr bwMode="auto">
              <a:xfrm>
                <a:off x="2893" y="955"/>
                <a:ext cx="53" cy="53"/>
              </a:xfrm>
              <a:custGeom>
                <a:avLst/>
                <a:gdLst>
                  <a:gd name="T0" fmla="*/ 33 w 53"/>
                  <a:gd name="T1" fmla="*/ 6 h 53"/>
                  <a:gd name="T2" fmla="*/ 0 w 53"/>
                  <a:gd name="T3" fmla="*/ 0 h 53"/>
                  <a:gd name="T4" fmla="*/ 53 w 53"/>
                  <a:gd name="T5" fmla="*/ 53 h 53"/>
                  <a:gd name="T6" fmla="*/ 33 w 53"/>
                  <a:gd name="T7" fmla="*/ 6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3">
                    <a:moveTo>
                      <a:pt x="33" y="6"/>
                    </a:moveTo>
                    <a:lnTo>
                      <a:pt x="0" y="0"/>
                    </a:lnTo>
                    <a:lnTo>
                      <a:pt x="53" y="53"/>
                    </a:lnTo>
                    <a:lnTo>
                      <a:pt x="33" y="6"/>
                    </a:lnTo>
                    <a:close/>
                  </a:path>
                </a:pathLst>
              </a:custGeom>
              <a:solidFill>
                <a:srgbClr val="3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29" name="Freeform 409"/>
              <p:cNvSpPr>
                <a:spLocks/>
              </p:cNvSpPr>
              <p:nvPr/>
            </p:nvSpPr>
            <p:spPr bwMode="auto">
              <a:xfrm>
                <a:off x="2893" y="955"/>
                <a:ext cx="53" cy="53"/>
              </a:xfrm>
              <a:custGeom>
                <a:avLst/>
                <a:gdLst>
                  <a:gd name="T0" fmla="*/ 33 w 53"/>
                  <a:gd name="T1" fmla="*/ 6 h 53"/>
                  <a:gd name="T2" fmla="*/ 0 w 53"/>
                  <a:gd name="T3" fmla="*/ 0 h 53"/>
                  <a:gd name="T4" fmla="*/ 53 w 5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3">
                    <a:moveTo>
                      <a:pt x="33" y="6"/>
                    </a:moveTo>
                    <a:lnTo>
                      <a:pt x="0" y="0"/>
                    </a:lnTo>
                    <a:lnTo>
                      <a:pt x="53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30" name="Freeform 410"/>
              <p:cNvSpPr>
                <a:spLocks/>
              </p:cNvSpPr>
              <p:nvPr/>
            </p:nvSpPr>
            <p:spPr bwMode="auto">
              <a:xfrm>
                <a:off x="2926" y="961"/>
                <a:ext cx="60" cy="54"/>
              </a:xfrm>
              <a:custGeom>
                <a:avLst/>
                <a:gdLst>
                  <a:gd name="T0" fmla="*/ 20 w 60"/>
                  <a:gd name="T1" fmla="*/ 47 h 54"/>
                  <a:gd name="T2" fmla="*/ 60 w 60"/>
                  <a:gd name="T3" fmla="*/ 54 h 54"/>
                  <a:gd name="T4" fmla="*/ 0 w 60"/>
                  <a:gd name="T5" fmla="*/ 0 h 54"/>
                  <a:gd name="T6" fmla="*/ 20 w 60"/>
                  <a:gd name="T7" fmla="*/ 47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54">
                    <a:moveTo>
                      <a:pt x="20" y="47"/>
                    </a:moveTo>
                    <a:lnTo>
                      <a:pt x="60" y="54"/>
                    </a:lnTo>
                    <a:lnTo>
                      <a:pt x="0" y="0"/>
                    </a:lnTo>
                    <a:lnTo>
                      <a:pt x="20" y="47"/>
                    </a:lnTo>
                    <a:close/>
                  </a:path>
                </a:pathLst>
              </a:custGeom>
              <a:solidFill>
                <a:srgbClr val="3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31" name="Freeform 411"/>
              <p:cNvSpPr>
                <a:spLocks/>
              </p:cNvSpPr>
              <p:nvPr/>
            </p:nvSpPr>
            <p:spPr bwMode="auto">
              <a:xfrm>
                <a:off x="2926" y="961"/>
                <a:ext cx="60" cy="54"/>
              </a:xfrm>
              <a:custGeom>
                <a:avLst/>
                <a:gdLst>
                  <a:gd name="T0" fmla="*/ 20 w 60"/>
                  <a:gd name="T1" fmla="*/ 47 h 54"/>
                  <a:gd name="T2" fmla="*/ 60 w 60"/>
                  <a:gd name="T3" fmla="*/ 54 h 54"/>
                  <a:gd name="T4" fmla="*/ 0 w 60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54">
                    <a:moveTo>
                      <a:pt x="20" y="47"/>
                    </a:moveTo>
                    <a:lnTo>
                      <a:pt x="60" y="5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32" name="Freeform 412"/>
              <p:cNvSpPr>
                <a:spLocks/>
              </p:cNvSpPr>
              <p:nvPr/>
            </p:nvSpPr>
            <p:spPr bwMode="auto">
              <a:xfrm>
                <a:off x="2277" y="1765"/>
                <a:ext cx="80" cy="80"/>
              </a:xfrm>
              <a:custGeom>
                <a:avLst/>
                <a:gdLst>
                  <a:gd name="T0" fmla="*/ 80 w 80"/>
                  <a:gd name="T1" fmla="*/ 80 h 80"/>
                  <a:gd name="T2" fmla="*/ 53 w 80"/>
                  <a:gd name="T3" fmla="*/ 40 h 80"/>
                  <a:gd name="T4" fmla="*/ 0 w 80"/>
                  <a:gd name="T5" fmla="*/ 0 h 80"/>
                  <a:gd name="T6" fmla="*/ 80 w 80"/>
                  <a:gd name="T7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80">
                    <a:moveTo>
                      <a:pt x="80" y="80"/>
                    </a:moveTo>
                    <a:lnTo>
                      <a:pt x="53" y="40"/>
                    </a:lnTo>
                    <a:lnTo>
                      <a:pt x="0" y="0"/>
                    </a:lnTo>
                    <a:lnTo>
                      <a:pt x="80" y="80"/>
                    </a:lnTo>
                    <a:close/>
                  </a:path>
                </a:pathLst>
              </a:custGeom>
              <a:solidFill>
                <a:srgbClr val="E0FC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33" name="Freeform 413"/>
              <p:cNvSpPr>
                <a:spLocks/>
              </p:cNvSpPr>
              <p:nvPr/>
            </p:nvSpPr>
            <p:spPr bwMode="auto">
              <a:xfrm>
                <a:off x="2277" y="1765"/>
                <a:ext cx="80" cy="80"/>
              </a:xfrm>
              <a:custGeom>
                <a:avLst/>
                <a:gdLst>
                  <a:gd name="T0" fmla="*/ 80 w 80"/>
                  <a:gd name="T1" fmla="*/ 80 h 80"/>
                  <a:gd name="T2" fmla="*/ 53 w 80"/>
                  <a:gd name="T3" fmla="*/ 40 h 80"/>
                  <a:gd name="T4" fmla="*/ 0 w 80"/>
                  <a:gd name="T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80">
                    <a:moveTo>
                      <a:pt x="80" y="80"/>
                    </a:moveTo>
                    <a:lnTo>
                      <a:pt x="53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34" name="Freeform 414"/>
              <p:cNvSpPr>
                <a:spLocks/>
              </p:cNvSpPr>
              <p:nvPr/>
            </p:nvSpPr>
            <p:spPr bwMode="auto">
              <a:xfrm>
                <a:off x="2258" y="1726"/>
                <a:ext cx="72" cy="79"/>
              </a:xfrm>
              <a:custGeom>
                <a:avLst/>
                <a:gdLst>
                  <a:gd name="T0" fmla="*/ 0 w 72"/>
                  <a:gd name="T1" fmla="*/ 0 h 79"/>
                  <a:gd name="T2" fmla="*/ 19 w 72"/>
                  <a:gd name="T3" fmla="*/ 39 h 79"/>
                  <a:gd name="T4" fmla="*/ 72 w 72"/>
                  <a:gd name="T5" fmla="*/ 79 h 79"/>
                  <a:gd name="T6" fmla="*/ 0 w 72"/>
                  <a:gd name="T7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79">
                    <a:moveTo>
                      <a:pt x="0" y="0"/>
                    </a:moveTo>
                    <a:lnTo>
                      <a:pt x="19" y="39"/>
                    </a:lnTo>
                    <a:lnTo>
                      <a:pt x="72" y="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0F8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35" name="Freeform 415"/>
              <p:cNvSpPr>
                <a:spLocks/>
              </p:cNvSpPr>
              <p:nvPr/>
            </p:nvSpPr>
            <p:spPr bwMode="auto">
              <a:xfrm>
                <a:off x="2258" y="1726"/>
                <a:ext cx="72" cy="79"/>
              </a:xfrm>
              <a:custGeom>
                <a:avLst/>
                <a:gdLst>
                  <a:gd name="T0" fmla="*/ 0 w 72"/>
                  <a:gd name="T1" fmla="*/ 0 h 79"/>
                  <a:gd name="T2" fmla="*/ 19 w 72"/>
                  <a:gd name="T3" fmla="*/ 39 h 79"/>
                  <a:gd name="T4" fmla="*/ 72 w 72"/>
                  <a:gd name="T5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79">
                    <a:moveTo>
                      <a:pt x="0" y="0"/>
                    </a:moveTo>
                    <a:lnTo>
                      <a:pt x="19" y="39"/>
                    </a:lnTo>
                    <a:lnTo>
                      <a:pt x="72" y="7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36" name="Freeform 416"/>
              <p:cNvSpPr>
                <a:spLocks/>
              </p:cNvSpPr>
              <p:nvPr/>
            </p:nvSpPr>
            <p:spPr bwMode="auto">
              <a:xfrm>
                <a:off x="2469" y="1001"/>
                <a:ext cx="60" cy="27"/>
              </a:xfrm>
              <a:custGeom>
                <a:avLst/>
                <a:gdLst>
                  <a:gd name="T0" fmla="*/ 40 w 60"/>
                  <a:gd name="T1" fmla="*/ 0 h 27"/>
                  <a:gd name="T2" fmla="*/ 0 w 60"/>
                  <a:gd name="T3" fmla="*/ 27 h 27"/>
                  <a:gd name="T4" fmla="*/ 60 w 60"/>
                  <a:gd name="T5" fmla="*/ 20 h 27"/>
                  <a:gd name="T6" fmla="*/ 40 w 60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27">
                    <a:moveTo>
                      <a:pt x="40" y="0"/>
                    </a:moveTo>
                    <a:lnTo>
                      <a:pt x="0" y="27"/>
                    </a:lnTo>
                    <a:lnTo>
                      <a:pt x="60" y="20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A81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37" name="Freeform 417"/>
              <p:cNvSpPr>
                <a:spLocks/>
              </p:cNvSpPr>
              <p:nvPr/>
            </p:nvSpPr>
            <p:spPr bwMode="auto">
              <a:xfrm>
                <a:off x="2469" y="1001"/>
                <a:ext cx="60" cy="27"/>
              </a:xfrm>
              <a:custGeom>
                <a:avLst/>
                <a:gdLst>
                  <a:gd name="T0" fmla="*/ 40 w 60"/>
                  <a:gd name="T1" fmla="*/ 0 h 27"/>
                  <a:gd name="T2" fmla="*/ 0 w 60"/>
                  <a:gd name="T3" fmla="*/ 27 h 27"/>
                  <a:gd name="T4" fmla="*/ 60 w 60"/>
                  <a:gd name="T5" fmla="*/ 2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27">
                    <a:moveTo>
                      <a:pt x="40" y="0"/>
                    </a:moveTo>
                    <a:lnTo>
                      <a:pt x="0" y="27"/>
                    </a:lnTo>
                    <a:lnTo>
                      <a:pt x="60" y="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38" name="Freeform 418"/>
              <p:cNvSpPr>
                <a:spLocks/>
              </p:cNvSpPr>
              <p:nvPr/>
            </p:nvSpPr>
            <p:spPr bwMode="auto">
              <a:xfrm>
                <a:off x="2509" y="995"/>
                <a:ext cx="66" cy="26"/>
              </a:xfrm>
              <a:custGeom>
                <a:avLst/>
                <a:gdLst>
                  <a:gd name="T0" fmla="*/ 20 w 66"/>
                  <a:gd name="T1" fmla="*/ 26 h 26"/>
                  <a:gd name="T2" fmla="*/ 66 w 66"/>
                  <a:gd name="T3" fmla="*/ 0 h 26"/>
                  <a:gd name="T4" fmla="*/ 0 w 66"/>
                  <a:gd name="T5" fmla="*/ 6 h 26"/>
                  <a:gd name="T6" fmla="*/ 20 w 66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6">
                    <a:moveTo>
                      <a:pt x="20" y="26"/>
                    </a:moveTo>
                    <a:lnTo>
                      <a:pt x="66" y="0"/>
                    </a:lnTo>
                    <a:lnTo>
                      <a:pt x="0" y="6"/>
                    </a:lnTo>
                    <a:lnTo>
                      <a:pt x="20" y="26"/>
                    </a:lnTo>
                    <a:close/>
                  </a:path>
                </a:pathLst>
              </a:custGeom>
              <a:solidFill>
                <a:srgbClr val="A81C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39" name="Freeform 419"/>
              <p:cNvSpPr>
                <a:spLocks/>
              </p:cNvSpPr>
              <p:nvPr/>
            </p:nvSpPr>
            <p:spPr bwMode="auto">
              <a:xfrm>
                <a:off x="2509" y="995"/>
                <a:ext cx="66" cy="26"/>
              </a:xfrm>
              <a:custGeom>
                <a:avLst/>
                <a:gdLst>
                  <a:gd name="T0" fmla="*/ 20 w 66"/>
                  <a:gd name="T1" fmla="*/ 26 h 26"/>
                  <a:gd name="T2" fmla="*/ 66 w 66"/>
                  <a:gd name="T3" fmla="*/ 0 h 26"/>
                  <a:gd name="T4" fmla="*/ 0 w 66"/>
                  <a:gd name="T5" fmla="*/ 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26">
                    <a:moveTo>
                      <a:pt x="20" y="26"/>
                    </a:moveTo>
                    <a:lnTo>
                      <a:pt x="66" y="0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40" name="Freeform 420"/>
              <p:cNvSpPr>
                <a:spLocks/>
              </p:cNvSpPr>
              <p:nvPr/>
            </p:nvSpPr>
            <p:spPr bwMode="auto">
              <a:xfrm>
                <a:off x="3211" y="1167"/>
                <a:ext cx="26" cy="80"/>
              </a:xfrm>
              <a:custGeom>
                <a:avLst/>
                <a:gdLst>
                  <a:gd name="T0" fmla="*/ 26 w 26"/>
                  <a:gd name="T1" fmla="*/ 34 h 80"/>
                  <a:gd name="T2" fmla="*/ 0 w 26"/>
                  <a:gd name="T3" fmla="*/ 0 h 80"/>
                  <a:gd name="T4" fmla="*/ 20 w 26"/>
                  <a:gd name="T5" fmla="*/ 80 h 80"/>
                  <a:gd name="T6" fmla="*/ 26 w 26"/>
                  <a:gd name="T7" fmla="*/ 34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80">
                    <a:moveTo>
                      <a:pt x="26" y="34"/>
                    </a:moveTo>
                    <a:lnTo>
                      <a:pt x="0" y="0"/>
                    </a:lnTo>
                    <a:lnTo>
                      <a:pt x="20" y="80"/>
                    </a:lnTo>
                    <a:lnTo>
                      <a:pt x="26" y="34"/>
                    </a:lnTo>
                    <a:close/>
                  </a:path>
                </a:pathLst>
              </a:custGeom>
              <a:solidFill>
                <a:srgbClr val="0000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41" name="Freeform 421"/>
              <p:cNvSpPr>
                <a:spLocks/>
              </p:cNvSpPr>
              <p:nvPr/>
            </p:nvSpPr>
            <p:spPr bwMode="auto">
              <a:xfrm>
                <a:off x="3211" y="1167"/>
                <a:ext cx="26" cy="80"/>
              </a:xfrm>
              <a:custGeom>
                <a:avLst/>
                <a:gdLst>
                  <a:gd name="T0" fmla="*/ 26 w 26"/>
                  <a:gd name="T1" fmla="*/ 34 h 80"/>
                  <a:gd name="T2" fmla="*/ 0 w 26"/>
                  <a:gd name="T3" fmla="*/ 0 h 80"/>
                  <a:gd name="T4" fmla="*/ 20 w 26"/>
                  <a:gd name="T5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80">
                    <a:moveTo>
                      <a:pt x="26" y="34"/>
                    </a:moveTo>
                    <a:lnTo>
                      <a:pt x="0" y="0"/>
                    </a:lnTo>
                    <a:lnTo>
                      <a:pt x="20" y="8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42" name="Freeform 422"/>
              <p:cNvSpPr>
                <a:spLocks/>
              </p:cNvSpPr>
              <p:nvPr/>
            </p:nvSpPr>
            <p:spPr bwMode="auto">
              <a:xfrm>
                <a:off x="3231" y="1201"/>
                <a:ext cx="20" cy="73"/>
              </a:xfrm>
              <a:custGeom>
                <a:avLst/>
                <a:gdLst>
                  <a:gd name="T0" fmla="*/ 0 w 20"/>
                  <a:gd name="T1" fmla="*/ 46 h 73"/>
                  <a:gd name="T2" fmla="*/ 20 w 20"/>
                  <a:gd name="T3" fmla="*/ 73 h 73"/>
                  <a:gd name="T4" fmla="*/ 6 w 20"/>
                  <a:gd name="T5" fmla="*/ 0 h 73"/>
                  <a:gd name="T6" fmla="*/ 0 w 20"/>
                  <a:gd name="T7" fmla="*/ 4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73">
                    <a:moveTo>
                      <a:pt x="0" y="46"/>
                    </a:moveTo>
                    <a:lnTo>
                      <a:pt x="20" y="73"/>
                    </a:lnTo>
                    <a:lnTo>
                      <a:pt x="6" y="0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43" name="Freeform 423"/>
              <p:cNvSpPr>
                <a:spLocks/>
              </p:cNvSpPr>
              <p:nvPr/>
            </p:nvSpPr>
            <p:spPr bwMode="auto">
              <a:xfrm>
                <a:off x="3231" y="1201"/>
                <a:ext cx="20" cy="73"/>
              </a:xfrm>
              <a:custGeom>
                <a:avLst/>
                <a:gdLst>
                  <a:gd name="T0" fmla="*/ 0 w 20"/>
                  <a:gd name="T1" fmla="*/ 46 h 73"/>
                  <a:gd name="T2" fmla="*/ 20 w 20"/>
                  <a:gd name="T3" fmla="*/ 73 h 73"/>
                  <a:gd name="T4" fmla="*/ 6 w 20"/>
                  <a:gd name="T5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73">
                    <a:moveTo>
                      <a:pt x="0" y="46"/>
                    </a:moveTo>
                    <a:lnTo>
                      <a:pt x="20" y="73"/>
                    </a:lnTo>
                    <a:lnTo>
                      <a:pt x="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44" name="Freeform 424"/>
              <p:cNvSpPr>
                <a:spLocks/>
              </p:cNvSpPr>
              <p:nvPr/>
            </p:nvSpPr>
            <p:spPr bwMode="auto">
              <a:xfrm>
                <a:off x="2926" y="961"/>
                <a:ext cx="60" cy="54"/>
              </a:xfrm>
              <a:custGeom>
                <a:avLst/>
                <a:gdLst>
                  <a:gd name="T0" fmla="*/ 40 w 60"/>
                  <a:gd name="T1" fmla="*/ 14 h 54"/>
                  <a:gd name="T2" fmla="*/ 0 w 60"/>
                  <a:gd name="T3" fmla="*/ 0 h 54"/>
                  <a:gd name="T4" fmla="*/ 60 w 60"/>
                  <a:gd name="T5" fmla="*/ 54 h 54"/>
                  <a:gd name="T6" fmla="*/ 40 w 60"/>
                  <a:gd name="T7" fmla="*/ 1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54">
                    <a:moveTo>
                      <a:pt x="40" y="14"/>
                    </a:moveTo>
                    <a:lnTo>
                      <a:pt x="0" y="0"/>
                    </a:lnTo>
                    <a:lnTo>
                      <a:pt x="60" y="54"/>
                    </a:lnTo>
                    <a:lnTo>
                      <a:pt x="40" y="14"/>
                    </a:lnTo>
                    <a:close/>
                  </a:path>
                </a:pathLst>
              </a:custGeom>
              <a:solidFill>
                <a:srgbClr val="1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45" name="Freeform 425"/>
              <p:cNvSpPr>
                <a:spLocks/>
              </p:cNvSpPr>
              <p:nvPr/>
            </p:nvSpPr>
            <p:spPr bwMode="auto">
              <a:xfrm>
                <a:off x="2926" y="961"/>
                <a:ext cx="60" cy="54"/>
              </a:xfrm>
              <a:custGeom>
                <a:avLst/>
                <a:gdLst>
                  <a:gd name="T0" fmla="*/ 40 w 60"/>
                  <a:gd name="T1" fmla="*/ 14 h 54"/>
                  <a:gd name="T2" fmla="*/ 0 w 60"/>
                  <a:gd name="T3" fmla="*/ 0 h 54"/>
                  <a:gd name="T4" fmla="*/ 60 w 60"/>
                  <a:gd name="T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54">
                    <a:moveTo>
                      <a:pt x="40" y="14"/>
                    </a:moveTo>
                    <a:lnTo>
                      <a:pt x="0" y="0"/>
                    </a:lnTo>
                    <a:lnTo>
                      <a:pt x="60" y="5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46" name="Freeform 426"/>
              <p:cNvSpPr>
                <a:spLocks/>
              </p:cNvSpPr>
              <p:nvPr/>
            </p:nvSpPr>
            <p:spPr bwMode="auto">
              <a:xfrm>
                <a:off x="2966" y="975"/>
                <a:ext cx="53" cy="53"/>
              </a:xfrm>
              <a:custGeom>
                <a:avLst/>
                <a:gdLst>
                  <a:gd name="T0" fmla="*/ 20 w 53"/>
                  <a:gd name="T1" fmla="*/ 40 h 53"/>
                  <a:gd name="T2" fmla="*/ 53 w 53"/>
                  <a:gd name="T3" fmla="*/ 53 h 53"/>
                  <a:gd name="T4" fmla="*/ 0 w 53"/>
                  <a:gd name="T5" fmla="*/ 0 h 53"/>
                  <a:gd name="T6" fmla="*/ 20 w 53"/>
                  <a:gd name="T7" fmla="*/ 4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3">
                    <a:moveTo>
                      <a:pt x="20" y="40"/>
                    </a:moveTo>
                    <a:lnTo>
                      <a:pt x="53" y="53"/>
                    </a:lnTo>
                    <a:lnTo>
                      <a:pt x="0" y="0"/>
                    </a:lnTo>
                    <a:lnTo>
                      <a:pt x="20" y="40"/>
                    </a:lnTo>
                    <a:close/>
                  </a:path>
                </a:pathLst>
              </a:custGeom>
              <a:solidFill>
                <a:srgbClr val="1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47" name="Freeform 427"/>
              <p:cNvSpPr>
                <a:spLocks/>
              </p:cNvSpPr>
              <p:nvPr/>
            </p:nvSpPr>
            <p:spPr bwMode="auto">
              <a:xfrm>
                <a:off x="2966" y="975"/>
                <a:ext cx="53" cy="53"/>
              </a:xfrm>
              <a:custGeom>
                <a:avLst/>
                <a:gdLst>
                  <a:gd name="T0" fmla="*/ 20 w 53"/>
                  <a:gd name="T1" fmla="*/ 40 h 53"/>
                  <a:gd name="T2" fmla="*/ 53 w 53"/>
                  <a:gd name="T3" fmla="*/ 53 h 53"/>
                  <a:gd name="T4" fmla="*/ 0 w 53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3">
                    <a:moveTo>
                      <a:pt x="20" y="40"/>
                    </a:moveTo>
                    <a:lnTo>
                      <a:pt x="53" y="5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48" name="Freeform 428"/>
              <p:cNvSpPr>
                <a:spLocks/>
              </p:cNvSpPr>
              <p:nvPr/>
            </p:nvSpPr>
            <p:spPr bwMode="auto">
              <a:xfrm>
                <a:off x="2675" y="2031"/>
                <a:ext cx="112" cy="27"/>
              </a:xfrm>
              <a:custGeom>
                <a:avLst/>
                <a:gdLst>
                  <a:gd name="T0" fmla="*/ 112 w 112"/>
                  <a:gd name="T1" fmla="*/ 7 h 27"/>
                  <a:gd name="T2" fmla="*/ 72 w 112"/>
                  <a:gd name="T3" fmla="*/ 0 h 27"/>
                  <a:gd name="T4" fmla="*/ 0 w 112"/>
                  <a:gd name="T5" fmla="*/ 27 h 27"/>
                  <a:gd name="T6" fmla="*/ 112 w 112"/>
                  <a:gd name="T7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">
                    <a:moveTo>
                      <a:pt x="112" y="7"/>
                    </a:moveTo>
                    <a:lnTo>
                      <a:pt x="72" y="0"/>
                    </a:lnTo>
                    <a:lnTo>
                      <a:pt x="0" y="27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60D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49" name="Freeform 429"/>
              <p:cNvSpPr>
                <a:spLocks/>
              </p:cNvSpPr>
              <p:nvPr/>
            </p:nvSpPr>
            <p:spPr bwMode="auto">
              <a:xfrm>
                <a:off x="2675" y="2031"/>
                <a:ext cx="112" cy="27"/>
              </a:xfrm>
              <a:custGeom>
                <a:avLst/>
                <a:gdLst>
                  <a:gd name="T0" fmla="*/ 112 w 112"/>
                  <a:gd name="T1" fmla="*/ 7 h 27"/>
                  <a:gd name="T2" fmla="*/ 72 w 112"/>
                  <a:gd name="T3" fmla="*/ 0 h 27"/>
                  <a:gd name="T4" fmla="*/ 0 w 112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27">
                    <a:moveTo>
                      <a:pt x="112" y="7"/>
                    </a:moveTo>
                    <a:lnTo>
                      <a:pt x="72" y="0"/>
                    </a:lnTo>
                    <a:lnTo>
                      <a:pt x="0" y="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50" name="Freeform 430"/>
              <p:cNvSpPr>
                <a:spLocks/>
              </p:cNvSpPr>
              <p:nvPr/>
            </p:nvSpPr>
            <p:spPr bwMode="auto">
              <a:xfrm>
                <a:off x="2635" y="2031"/>
                <a:ext cx="112" cy="27"/>
              </a:xfrm>
              <a:custGeom>
                <a:avLst/>
                <a:gdLst>
                  <a:gd name="T0" fmla="*/ 0 w 112"/>
                  <a:gd name="T1" fmla="*/ 13 h 27"/>
                  <a:gd name="T2" fmla="*/ 40 w 112"/>
                  <a:gd name="T3" fmla="*/ 27 h 27"/>
                  <a:gd name="T4" fmla="*/ 112 w 112"/>
                  <a:gd name="T5" fmla="*/ 0 h 27"/>
                  <a:gd name="T6" fmla="*/ 0 w 112"/>
                  <a:gd name="T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7">
                    <a:moveTo>
                      <a:pt x="0" y="13"/>
                    </a:moveTo>
                    <a:lnTo>
                      <a:pt x="40" y="27"/>
                    </a:lnTo>
                    <a:lnTo>
                      <a:pt x="112" y="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78DC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51" name="Freeform 431"/>
              <p:cNvSpPr>
                <a:spLocks/>
              </p:cNvSpPr>
              <p:nvPr/>
            </p:nvSpPr>
            <p:spPr bwMode="auto">
              <a:xfrm>
                <a:off x="2635" y="2031"/>
                <a:ext cx="112" cy="27"/>
              </a:xfrm>
              <a:custGeom>
                <a:avLst/>
                <a:gdLst>
                  <a:gd name="T0" fmla="*/ 0 w 112"/>
                  <a:gd name="T1" fmla="*/ 13 h 27"/>
                  <a:gd name="T2" fmla="*/ 40 w 112"/>
                  <a:gd name="T3" fmla="*/ 27 h 27"/>
                  <a:gd name="T4" fmla="*/ 112 w 112"/>
                  <a:gd name="T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27">
                    <a:moveTo>
                      <a:pt x="0" y="13"/>
                    </a:moveTo>
                    <a:lnTo>
                      <a:pt x="40" y="27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52" name="Freeform 432"/>
              <p:cNvSpPr>
                <a:spLocks/>
              </p:cNvSpPr>
              <p:nvPr/>
            </p:nvSpPr>
            <p:spPr bwMode="auto">
              <a:xfrm>
                <a:off x="2297" y="1805"/>
                <a:ext cx="86" cy="73"/>
              </a:xfrm>
              <a:custGeom>
                <a:avLst/>
                <a:gdLst>
                  <a:gd name="T0" fmla="*/ 86 w 86"/>
                  <a:gd name="T1" fmla="*/ 73 h 73"/>
                  <a:gd name="T2" fmla="*/ 60 w 86"/>
                  <a:gd name="T3" fmla="*/ 40 h 73"/>
                  <a:gd name="T4" fmla="*/ 0 w 86"/>
                  <a:gd name="T5" fmla="*/ 0 h 73"/>
                  <a:gd name="T6" fmla="*/ 86 w 86"/>
                  <a:gd name="T7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73">
                    <a:moveTo>
                      <a:pt x="86" y="73"/>
                    </a:moveTo>
                    <a:lnTo>
                      <a:pt x="60" y="40"/>
                    </a:lnTo>
                    <a:lnTo>
                      <a:pt x="0" y="0"/>
                    </a:lnTo>
                    <a:lnTo>
                      <a:pt x="86" y="73"/>
                    </a:lnTo>
                    <a:close/>
                  </a:path>
                </a:pathLst>
              </a:custGeom>
              <a:solidFill>
                <a:srgbClr val="D0FC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53" name="Freeform 433"/>
              <p:cNvSpPr>
                <a:spLocks/>
              </p:cNvSpPr>
              <p:nvPr/>
            </p:nvSpPr>
            <p:spPr bwMode="auto">
              <a:xfrm>
                <a:off x="2297" y="1805"/>
                <a:ext cx="86" cy="73"/>
              </a:xfrm>
              <a:custGeom>
                <a:avLst/>
                <a:gdLst>
                  <a:gd name="T0" fmla="*/ 86 w 86"/>
                  <a:gd name="T1" fmla="*/ 73 h 73"/>
                  <a:gd name="T2" fmla="*/ 60 w 86"/>
                  <a:gd name="T3" fmla="*/ 40 h 73"/>
                  <a:gd name="T4" fmla="*/ 0 w 86"/>
                  <a:gd name="T5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73">
                    <a:moveTo>
                      <a:pt x="86" y="73"/>
                    </a:moveTo>
                    <a:lnTo>
                      <a:pt x="60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54" name="Freeform 434"/>
              <p:cNvSpPr>
                <a:spLocks/>
              </p:cNvSpPr>
              <p:nvPr/>
            </p:nvSpPr>
            <p:spPr bwMode="auto">
              <a:xfrm>
                <a:off x="2277" y="1765"/>
                <a:ext cx="80" cy="80"/>
              </a:xfrm>
              <a:custGeom>
                <a:avLst/>
                <a:gdLst>
                  <a:gd name="T0" fmla="*/ 0 w 80"/>
                  <a:gd name="T1" fmla="*/ 0 h 80"/>
                  <a:gd name="T2" fmla="*/ 20 w 80"/>
                  <a:gd name="T3" fmla="*/ 40 h 80"/>
                  <a:gd name="T4" fmla="*/ 80 w 80"/>
                  <a:gd name="T5" fmla="*/ 80 h 80"/>
                  <a:gd name="T6" fmla="*/ 0 w 80"/>
                  <a:gd name="T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80">
                    <a:moveTo>
                      <a:pt x="0" y="0"/>
                    </a:moveTo>
                    <a:lnTo>
                      <a:pt x="20" y="40"/>
                    </a:lnTo>
                    <a:lnTo>
                      <a:pt x="80" y="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0FC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55" name="Freeform 435"/>
              <p:cNvSpPr>
                <a:spLocks/>
              </p:cNvSpPr>
              <p:nvPr/>
            </p:nvSpPr>
            <p:spPr bwMode="auto">
              <a:xfrm>
                <a:off x="2277" y="1765"/>
                <a:ext cx="80" cy="80"/>
              </a:xfrm>
              <a:custGeom>
                <a:avLst/>
                <a:gdLst>
                  <a:gd name="T0" fmla="*/ 0 w 80"/>
                  <a:gd name="T1" fmla="*/ 0 h 80"/>
                  <a:gd name="T2" fmla="*/ 20 w 80"/>
                  <a:gd name="T3" fmla="*/ 40 h 80"/>
                  <a:gd name="T4" fmla="*/ 80 w 80"/>
                  <a:gd name="T5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80">
                    <a:moveTo>
                      <a:pt x="0" y="0"/>
                    </a:moveTo>
                    <a:lnTo>
                      <a:pt x="20" y="40"/>
                    </a:lnTo>
                    <a:lnTo>
                      <a:pt x="80" y="8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56" name="Freeform 436"/>
              <p:cNvSpPr>
                <a:spLocks/>
              </p:cNvSpPr>
              <p:nvPr/>
            </p:nvSpPr>
            <p:spPr bwMode="auto">
              <a:xfrm>
                <a:off x="2986" y="1938"/>
                <a:ext cx="99" cy="73"/>
              </a:xfrm>
              <a:custGeom>
                <a:avLst/>
                <a:gdLst>
                  <a:gd name="T0" fmla="*/ 99 w 99"/>
                  <a:gd name="T1" fmla="*/ 0 h 73"/>
                  <a:gd name="T2" fmla="*/ 59 w 99"/>
                  <a:gd name="T3" fmla="*/ 13 h 73"/>
                  <a:gd name="T4" fmla="*/ 0 w 99"/>
                  <a:gd name="T5" fmla="*/ 73 h 73"/>
                  <a:gd name="T6" fmla="*/ 99 w 99"/>
                  <a:gd name="T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3">
                    <a:moveTo>
                      <a:pt x="99" y="0"/>
                    </a:moveTo>
                    <a:lnTo>
                      <a:pt x="59" y="13"/>
                    </a:lnTo>
                    <a:lnTo>
                      <a:pt x="0" y="73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188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57" name="Freeform 437"/>
              <p:cNvSpPr>
                <a:spLocks/>
              </p:cNvSpPr>
              <p:nvPr/>
            </p:nvSpPr>
            <p:spPr bwMode="auto">
              <a:xfrm>
                <a:off x="2986" y="1938"/>
                <a:ext cx="99" cy="73"/>
              </a:xfrm>
              <a:custGeom>
                <a:avLst/>
                <a:gdLst>
                  <a:gd name="T0" fmla="*/ 99 w 99"/>
                  <a:gd name="T1" fmla="*/ 0 h 73"/>
                  <a:gd name="T2" fmla="*/ 59 w 99"/>
                  <a:gd name="T3" fmla="*/ 13 h 73"/>
                  <a:gd name="T4" fmla="*/ 0 w 99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73">
                    <a:moveTo>
                      <a:pt x="99" y="0"/>
                    </a:moveTo>
                    <a:lnTo>
                      <a:pt x="59" y="13"/>
                    </a:lnTo>
                    <a:lnTo>
                      <a:pt x="0" y="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58" name="Freeform 438"/>
              <p:cNvSpPr>
                <a:spLocks/>
              </p:cNvSpPr>
              <p:nvPr/>
            </p:nvSpPr>
            <p:spPr bwMode="auto">
              <a:xfrm>
                <a:off x="2946" y="1951"/>
                <a:ext cx="99" cy="74"/>
              </a:xfrm>
              <a:custGeom>
                <a:avLst/>
                <a:gdLst>
                  <a:gd name="T0" fmla="*/ 0 w 99"/>
                  <a:gd name="T1" fmla="*/ 74 h 74"/>
                  <a:gd name="T2" fmla="*/ 40 w 99"/>
                  <a:gd name="T3" fmla="*/ 60 h 74"/>
                  <a:gd name="T4" fmla="*/ 99 w 99"/>
                  <a:gd name="T5" fmla="*/ 0 h 74"/>
                  <a:gd name="T6" fmla="*/ 0 w 99"/>
                  <a:gd name="T7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4">
                    <a:moveTo>
                      <a:pt x="0" y="74"/>
                    </a:moveTo>
                    <a:lnTo>
                      <a:pt x="40" y="60"/>
                    </a:lnTo>
                    <a:lnTo>
                      <a:pt x="99" y="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389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0359" name="Group 439"/>
            <p:cNvGrpSpPr>
              <a:grpSpLocks/>
            </p:cNvGrpSpPr>
            <p:nvPr/>
          </p:nvGrpSpPr>
          <p:grpSpPr bwMode="auto">
            <a:xfrm>
              <a:off x="4404" y="2575"/>
              <a:ext cx="715" cy="857"/>
              <a:chOff x="2436" y="1088"/>
              <a:chExt cx="715" cy="857"/>
            </a:xfrm>
          </p:grpSpPr>
          <p:sp>
            <p:nvSpPr>
              <p:cNvPr id="210360" name="Freeform 440"/>
              <p:cNvSpPr>
                <a:spLocks/>
              </p:cNvSpPr>
              <p:nvPr/>
            </p:nvSpPr>
            <p:spPr bwMode="auto">
              <a:xfrm>
                <a:off x="2933" y="1380"/>
                <a:ext cx="66" cy="159"/>
              </a:xfrm>
              <a:custGeom>
                <a:avLst/>
                <a:gdLst>
                  <a:gd name="T0" fmla="*/ 66 w 66"/>
                  <a:gd name="T1" fmla="*/ 13 h 159"/>
                  <a:gd name="T2" fmla="*/ 39 w 66"/>
                  <a:gd name="T3" fmla="*/ 0 h 159"/>
                  <a:gd name="T4" fmla="*/ 0 w 66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59">
                    <a:moveTo>
                      <a:pt x="66" y="13"/>
                    </a:moveTo>
                    <a:lnTo>
                      <a:pt x="39" y="0"/>
                    </a:lnTo>
                    <a:lnTo>
                      <a:pt x="0" y="15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61" name="Freeform 441"/>
              <p:cNvSpPr>
                <a:spLocks/>
              </p:cNvSpPr>
              <p:nvPr/>
            </p:nvSpPr>
            <p:spPr bwMode="auto">
              <a:xfrm>
                <a:off x="2933" y="1393"/>
                <a:ext cx="66" cy="153"/>
              </a:xfrm>
              <a:custGeom>
                <a:avLst/>
                <a:gdLst>
                  <a:gd name="T0" fmla="*/ 0 w 66"/>
                  <a:gd name="T1" fmla="*/ 146 h 153"/>
                  <a:gd name="T2" fmla="*/ 33 w 66"/>
                  <a:gd name="T3" fmla="*/ 153 h 153"/>
                  <a:gd name="T4" fmla="*/ 66 w 66"/>
                  <a:gd name="T5" fmla="*/ 0 h 153"/>
                  <a:gd name="T6" fmla="*/ 0 w 66"/>
                  <a:gd name="T7" fmla="*/ 146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53">
                    <a:moveTo>
                      <a:pt x="0" y="146"/>
                    </a:moveTo>
                    <a:lnTo>
                      <a:pt x="33" y="153"/>
                    </a:lnTo>
                    <a:lnTo>
                      <a:pt x="66" y="0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A08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62" name="Freeform 442"/>
              <p:cNvSpPr>
                <a:spLocks/>
              </p:cNvSpPr>
              <p:nvPr/>
            </p:nvSpPr>
            <p:spPr bwMode="auto">
              <a:xfrm>
                <a:off x="2933" y="1393"/>
                <a:ext cx="66" cy="153"/>
              </a:xfrm>
              <a:custGeom>
                <a:avLst/>
                <a:gdLst>
                  <a:gd name="T0" fmla="*/ 0 w 66"/>
                  <a:gd name="T1" fmla="*/ 146 h 153"/>
                  <a:gd name="T2" fmla="*/ 33 w 66"/>
                  <a:gd name="T3" fmla="*/ 153 h 153"/>
                  <a:gd name="T4" fmla="*/ 66 w 66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53">
                    <a:moveTo>
                      <a:pt x="0" y="146"/>
                    </a:moveTo>
                    <a:lnTo>
                      <a:pt x="33" y="153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63" name="Freeform 443"/>
              <p:cNvSpPr>
                <a:spLocks/>
              </p:cNvSpPr>
              <p:nvPr/>
            </p:nvSpPr>
            <p:spPr bwMode="auto">
              <a:xfrm>
                <a:off x="2873" y="1539"/>
                <a:ext cx="93" cy="147"/>
              </a:xfrm>
              <a:custGeom>
                <a:avLst/>
                <a:gdLst>
                  <a:gd name="T0" fmla="*/ 93 w 93"/>
                  <a:gd name="T1" fmla="*/ 7 h 147"/>
                  <a:gd name="T2" fmla="*/ 60 w 93"/>
                  <a:gd name="T3" fmla="*/ 0 h 147"/>
                  <a:gd name="T4" fmla="*/ 0 w 93"/>
                  <a:gd name="T5" fmla="*/ 147 h 147"/>
                  <a:gd name="T6" fmla="*/ 93 w 93"/>
                  <a:gd name="T7" fmla="*/ 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47">
                    <a:moveTo>
                      <a:pt x="93" y="7"/>
                    </a:moveTo>
                    <a:lnTo>
                      <a:pt x="60" y="0"/>
                    </a:lnTo>
                    <a:lnTo>
                      <a:pt x="0" y="147"/>
                    </a:lnTo>
                    <a:lnTo>
                      <a:pt x="93" y="7"/>
                    </a:lnTo>
                    <a:close/>
                  </a:path>
                </a:pathLst>
              </a:custGeom>
              <a:solidFill>
                <a:srgbClr val="A09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64" name="Freeform 444"/>
              <p:cNvSpPr>
                <a:spLocks/>
              </p:cNvSpPr>
              <p:nvPr/>
            </p:nvSpPr>
            <p:spPr bwMode="auto">
              <a:xfrm>
                <a:off x="2873" y="1539"/>
                <a:ext cx="93" cy="147"/>
              </a:xfrm>
              <a:custGeom>
                <a:avLst/>
                <a:gdLst>
                  <a:gd name="T0" fmla="*/ 93 w 93"/>
                  <a:gd name="T1" fmla="*/ 7 h 147"/>
                  <a:gd name="T2" fmla="*/ 60 w 93"/>
                  <a:gd name="T3" fmla="*/ 0 h 147"/>
                  <a:gd name="T4" fmla="*/ 0 w 93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47">
                    <a:moveTo>
                      <a:pt x="93" y="7"/>
                    </a:moveTo>
                    <a:lnTo>
                      <a:pt x="60" y="0"/>
                    </a:lnTo>
                    <a:lnTo>
                      <a:pt x="0" y="1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65" name="Freeform 445"/>
              <p:cNvSpPr>
                <a:spLocks/>
              </p:cNvSpPr>
              <p:nvPr/>
            </p:nvSpPr>
            <p:spPr bwMode="auto">
              <a:xfrm>
                <a:off x="2840" y="1539"/>
                <a:ext cx="93" cy="147"/>
              </a:xfrm>
              <a:custGeom>
                <a:avLst/>
                <a:gdLst>
                  <a:gd name="T0" fmla="*/ 0 w 93"/>
                  <a:gd name="T1" fmla="*/ 140 h 147"/>
                  <a:gd name="T2" fmla="*/ 33 w 93"/>
                  <a:gd name="T3" fmla="*/ 147 h 147"/>
                  <a:gd name="T4" fmla="*/ 93 w 93"/>
                  <a:gd name="T5" fmla="*/ 0 h 147"/>
                  <a:gd name="T6" fmla="*/ 0 w 93"/>
                  <a:gd name="T7" fmla="*/ 14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47">
                    <a:moveTo>
                      <a:pt x="0" y="140"/>
                    </a:moveTo>
                    <a:lnTo>
                      <a:pt x="33" y="147"/>
                    </a:lnTo>
                    <a:lnTo>
                      <a:pt x="93" y="0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A89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66" name="Freeform 446"/>
              <p:cNvSpPr>
                <a:spLocks/>
              </p:cNvSpPr>
              <p:nvPr/>
            </p:nvSpPr>
            <p:spPr bwMode="auto">
              <a:xfrm>
                <a:off x="2840" y="1539"/>
                <a:ext cx="93" cy="147"/>
              </a:xfrm>
              <a:custGeom>
                <a:avLst/>
                <a:gdLst>
                  <a:gd name="T0" fmla="*/ 0 w 93"/>
                  <a:gd name="T1" fmla="*/ 140 h 147"/>
                  <a:gd name="T2" fmla="*/ 33 w 93"/>
                  <a:gd name="T3" fmla="*/ 147 h 147"/>
                  <a:gd name="T4" fmla="*/ 93 w 93"/>
                  <a:gd name="T5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47">
                    <a:moveTo>
                      <a:pt x="0" y="140"/>
                    </a:moveTo>
                    <a:lnTo>
                      <a:pt x="33" y="147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67" name="Freeform 447"/>
              <p:cNvSpPr>
                <a:spLocks/>
              </p:cNvSpPr>
              <p:nvPr/>
            </p:nvSpPr>
            <p:spPr bwMode="auto">
              <a:xfrm>
                <a:off x="2867" y="1214"/>
                <a:ext cx="53" cy="139"/>
              </a:xfrm>
              <a:custGeom>
                <a:avLst/>
                <a:gdLst>
                  <a:gd name="T0" fmla="*/ 53 w 53"/>
                  <a:gd name="T1" fmla="*/ 7 h 139"/>
                  <a:gd name="T2" fmla="*/ 13 w 53"/>
                  <a:gd name="T3" fmla="*/ 0 h 139"/>
                  <a:gd name="T4" fmla="*/ 0 w 53"/>
                  <a:gd name="T5" fmla="*/ 139 h 139"/>
                  <a:gd name="T6" fmla="*/ 53 w 53"/>
                  <a:gd name="T7" fmla="*/ 7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39">
                    <a:moveTo>
                      <a:pt x="53" y="7"/>
                    </a:moveTo>
                    <a:lnTo>
                      <a:pt x="13" y="0"/>
                    </a:lnTo>
                    <a:lnTo>
                      <a:pt x="0" y="139"/>
                    </a:lnTo>
                    <a:lnTo>
                      <a:pt x="53" y="7"/>
                    </a:lnTo>
                    <a:close/>
                  </a:path>
                </a:pathLst>
              </a:custGeom>
              <a:solidFill>
                <a:srgbClr val="A87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68" name="Freeform 448"/>
              <p:cNvSpPr>
                <a:spLocks/>
              </p:cNvSpPr>
              <p:nvPr/>
            </p:nvSpPr>
            <p:spPr bwMode="auto">
              <a:xfrm>
                <a:off x="2867" y="1214"/>
                <a:ext cx="53" cy="139"/>
              </a:xfrm>
              <a:custGeom>
                <a:avLst/>
                <a:gdLst>
                  <a:gd name="T0" fmla="*/ 53 w 53"/>
                  <a:gd name="T1" fmla="*/ 7 h 139"/>
                  <a:gd name="T2" fmla="*/ 13 w 53"/>
                  <a:gd name="T3" fmla="*/ 0 h 139"/>
                  <a:gd name="T4" fmla="*/ 0 w 53"/>
                  <a:gd name="T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9">
                    <a:moveTo>
                      <a:pt x="53" y="7"/>
                    </a:moveTo>
                    <a:lnTo>
                      <a:pt x="13" y="0"/>
                    </a:lnTo>
                    <a:lnTo>
                      <a:pt x="0" y="1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69" name="Freeform 449"/>
              <p:cNvSpPr>
                <a:spLocks/>
              </p:cNvSpPr>
              <p:nvPr/>
            </p:nvSpPr>
            <p:spPr bwMode="auto">
              <a:xfrm>
                <a:off x="2867" y="1221"/>
                <a:ext cx="53" cy="146"/>
              </a:xfrm>
              <a:custGeom>
                <a:avLst/>
                <a:gdLst>
                  <a:gd name="T0" fmla="*/ 0 w 53"/>
                  <a:gd name="T1" fmla="*/ 132 h 146"/>
                  <a:gd name="T2" fmla="*/ 33 w 53"/>
                  <a:gd name="T3" fmla="*/ 146 h 146"/>
                  <a:gd name="T4" fmla="*/ 53 w 53"/>
                  <a:gd name="T5" fmla="*/ 0 h 146"/>
                  <a:gd name="T6" fmla="*/ 0 w 53"/>
                  <a:gd name="T7" fmla="*/ 132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46">
                    <a:moveTo>
                      <a:pt x="0" y="132"/>
                    </a:moveTo>
                    <a:lnTo>
                      <a:pt x="33" y="146"/>
                    </a:lnTo>
                    <a:lnTo>
                      <a:pt x="53" y="0"/>
                    </a:lnTo>
                    <a:lnTo>
                      <a:pt x="0" y="132"/>
                    </a:lnTo>
                    <a:close/>
                  </a:path>
                </a:pathLst>
              </a:custGeom>
              <a:solidFill>
                <a:srgbClr val="A87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70" name="Freeform 450"/>
              <p:cNvSpPr>
                <a:spLocks/>
              </p:cNvSpPr>
              <p:nvPr/>
            </p:nvSpPr>
            <p:spPr bwMode="auto">
              <a:xfrm>
                <a:off x="2867" y="1221"/>
                <a:ext cx="53" cy="146"/>
              </a:xfrm>
              <a:custGeom>
                <a:avLst/>
                <a:gdLst>
                  <a:gd name="T0" fmla="*/ 0 w 53"/>
                  <a:gd name="T1" fmla="*/ 132 h 146"/>
                  <a:gd name="T2" fmla="*/ 33 w 53"/>
                  <a:gd name="T3" fmla="*/ 146 h 146"/>
                  <a:gd name="T4" fmla="*/ 53 w 53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46">
                    <a:moveTo>
                      <a:pt x="0" y="132"/>
                    </a:moveTo>
                    <a:lnTo>
                      <a:pt x="33" y="146"/>
                    </a:lnTo>
                    <a:lnTo>
                      <a:pt x="5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71" name="Freeform 451"/>
              <p:cNvSpPr>
                <a:spLocks/>
              </p:cNvSpPr>
              <p:nvPr/>
            </p:nvSpPr>
            <p:spPr bwMode="auto">
              <a:xfrm>
                <a:off x="2708" y="1207"/>
                <a:ext cx="53" cy="120"/>
              </a:xfrm>
              <a:custGeom>
                <a:avLst/>
                <a:gdLst>
                  <a:gd name="T0" fmla="*/ 53 w 53"/>
                  <a:gd name="T1" fmla="*/ 0 h 120"/>
                  <a:gd name="T2" fmla="*/ 13 w 53"/>
                  <a:gd name="T3" fmla="*/ 0 h 120"/>
                  <a:gd name="T4" fmla="*/ 0 w 53"/>
                  <a:gd name="T5" fmla="*/ 120 h 120"/>
                  <a:gd name="T6" fmla="*/ 53 w 53"/>
                  <a:gd name="T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20">
                    <a:moveTo>
                      <a:pt x="53" y="0"/>
                    </a:moveTo>
                    <a:lnTo>
                      <a:pt x="13" y="0"/>
                    </a:lnTo>
                    <a:lnTo>
                      <a:pt x="0" y="12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B880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72" name="Freeform 452"/>
              <p:cNvSpPr>
                <a:spLocks/>
              </p:cNvSpPr>
              <p:nvPr/>
            </p:nvSpPr>
            <p:spPr bwMode="auto">
              <a:xfrm>
                <a:off x="2708" y="1207"/>
                <a:ext cx="53" cy="120"/>
              </a:xfrm>
              <a:custGeom>
                <a:avLst/>
                <a:gdLst>
                  <a:gd name="T0" fmla="*/ 53 w 53"/>
                  <a:gd name="T1" fmla="*/ 0 h 120"/>
                  <a:gd name="T2" fmla="*/ 13 w 53"/>
                  <a:gd name="T3" fmla="*/ 0 h 120"/>
                  <a:gd name="T4" fmla="*/ 0 w 53"/>
                  <a:gd name="T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20">
                    <a:moveTo>
                      <a:pt x="53" y="0"/>
                    </a:moveTo>
                    <a:lnTo>
                      <a:pt x="13" y="0"/>
                    </a:lnTo>
                    <a:lnTo>
                      <a:pt x="0" y="1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73" name="Freeform 453"/>
              <p:cNvSpPr>
                <a:spLocks/>
              </p:cNvSpPr>
              <p:nvPr/>
            </p:nvSpPr>
            <p:spPr bwMode="auto">
              <a:xfrm>
                <a:off x="2668" y="1207"/>
                <a:ext cx="53" cy="120"/>
              </a:xfrm>
              <a:custGeom>
                <a:avLst/>
                <a:gdLst>
                  <a:gd name="T0" fmla="*/ 0 w 53"/>
                  <a:gd name="T1" fmla="*/ 120 h 120"/>
                  <a:gd name="T2" fmla="*/ 40 w 53"/>
                  <a:gd name="T3" fmla="*/ 120 h 120"/>
                  <a:gd name="T4" fmla="*/ 53 w 53"/>
                  <a:gd name="T5" fmla="*/ 0 h 120"/>
                  <a:gd name="T6" fmla="*/ 0 w 53"/>
                  <a:gd name="T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20">
                    <a:moveTo>
                      <a:pt x="0" y="120"/>
                    </a:moveTo>
                    <a:lnTo>
                      <a:pt x="40" y="120"/>
                    </a:lnTo>
                    <a:lnTo>
                      <a:pt x="53" y="0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B884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74" name="Freeform 454"/>
              <p:cNvSpPr>
                <a:spLocks/>
              </p:cNvSpPr>
              <p:nvPr/>
            </p:nvSpPr>
            <p:spPr bwMode="auto">
              <a:xfrm>
                <a:off x="2668" y="1207"/>
                <a:ext cx="53" cy="120"/>
              </a:xfrm>
              <a:custGeom>
                <a:avLst/>
                <a:gdLst>
                  <a:gd name="T0" fmla="*/ 0 w 53"/>
                  <a:gd name="T1" fmla="*/ 120 h 120"/>
                  <a:gd name="T2" fmla="*/ 40 w 53"/>
                  <a:gd name="T3" fmla="*/ 120 h 120"/>
                  <a:gd name="T4" fmla="*/ 53 w 53"/>
                  <a:gd name="T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20">
                    <a:moveTo>
                      <a:pt x="0" y="120"/>
                    </a:moveTo>
                    <a:lnTo>
                      <a:pt x="40" y="120"/>
                    </a:lnTo>
                    <a:lnTo>
                      <a:pt x="5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75" name="Freeform 455"/>
              <p:cNvSpPr>
                <a:spLocks/>
              </p:cNvSpPr>
              <p:nvPr/>
            </p:nvSpPr>
            <p:spPr bwMode="auto">
              <a:xfrm>
                <a:off x="2496" y="1539"/>
                <a:ext cx="99" cy="93"/>
              </a:xfrm>
              <a:custGeom>
                <a:avLst/>
                <a:gdLst>
                  <a:gd name="T0" fmla="*/ 99 w 99"/>
                  <a:gd name="T1" fmla="*/ 27 h 93"/>
                  <a:gd name="T2" fmla="*/ 59 w 99"/>
                  <a:gd name="T3" fmla="*/ 0 h 93"/>
                  <a:gd name="T4" fmla="*/ 0 w 99"/>
                  <a:gd name="T5" fmla="*/ 93 h 93"/>
                  <a:gd name="T6" fmla="*/ 99 w 99"/>
                  <a:gd name="T7" fmla="*/ 27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93">
                    <a:moveTo>
                      <a:pt x="99" y="27"/>
                    </a:moveTo>
                    <a:lnTo>
                      <a:pt x="59" y="0"/>
                    </a:lnTo>
                    <a:lnTo>
                      <a:pt x="0" y="93"/>
                    </a:lnTo>
                    <a:lnTo>
                      <a:pt x="99" y="27"/>
                    </a:lnTo>
                    <a:close/>
                  </a:path>
                </a:pathLst>
              </a:custGeom>
              <a:solidFill>
                <a:srgbClr val="C8B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76" name="Freeform 456"/>
              <p:cNvSpPr>
                <a:spLocks/>
              </p:cNvSpPr>
              <p:nvPr/>
            </p:nvSpPr>
            <p:spPr bwMode="auto">
              <a:xfrm>
                <a:off x="2496" y="1539"/>
                <a:ext cx="99" cy="93"/>
              </a:xfrm>
              <a:custGeom>
                <a:avLst/>
                <a:gdLst>
                  <a:gd name="T0" fmla="*/ 99 w 99"/>
                  <a:gd name="T1" fmla="*/ 27 h 93"/>
                  <a:gd name="T2" fmla="*/ 59 w 99"/>
                  <a:gd name="T3" fmla="*/ 0 h 93"/>
                  <a:gd name="T4" fmla="*/ 0 w 99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93">
                    <a:moveTo>
                      <a:pt x="99" y="27"/>
                    </a:moveTo>
                    <a:lnTo>
                      <a:pt x="59" y="0"/>
                    </a:lnTo>
                    <a:lnTo>
                      <a:pt x="0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77" name="Freeform 457"/>
              <p:cNvSpPr>
                <a:spLocks/>
              </p:cNvSpPr>
              <p:nvPr/>
            </p:nvSpPr>
            <p:spPr bwMode="auto">
              <a:xfrm>
                <a:off x="2496" y="1566"/>
                <a:ext cx="99" cy="100"/>
              </a:xfrm>
              <a:custGeom>
                <a:avLst/>
                <a:gdLst>
                  <a:gd name="T0" fmla="*/ 0 w 99"/>
                  <a:gd name="T1" fmla="*/ 66 h 100"/>
                  <a:gd name="T2" fmla="*/ 40 w 99"/>
                  <a:gd name="T3" fmla="*/ 100 h 100"/>
                  <a:gd name="T4" fmla="*/ 99 w 99"/>
                  <a:gd name="T5" fmla="*/ 0 h 100"/>
                  <a:gd name="T6" fmla="*/ 0 w 99"/>
                  <a:gd name="T7" fmla="*/ 66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00">
                    <a:moveTo>
                      <a:pt x="0" y="66"/>
                    </a:moveTo>
                    <a:lnTo>
                      <a:pt x="40" y="100"/>
                    </a:lnTo>
                    <a:lnTo>
                      <a:pt x="99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C8B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78" name="Freeform 458"/>
              <p:cNvSpPr>
                <a:spLocks/>
              </p:cNvSpPr>
              <p:nvPr/>
            </p:nvSpPr>
            <p:spPr bwMode="auto">
              <a:xfrm>
                <a:off x="2496" y="1566"/>
                <a:ext cx="99" cy="100"/>
              </a:xfrm>
              <a:custGeom>
                <a:avLst/>
                <a:gdLst>
                  <a:gd name="T0" fmla="*/ 0 w 99"/>
                  <a:gd name="T1" fmla="*/ 66 h 100"/>
                  <a:gd name="T2" fmla="*/ 40 w 99"/>
                  <a:gd name="T3" fmla="*/ 100 h 100"/>
                  <a:gd name="T4" fmla="*/ 99 w 99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00">
                    <a:moveTo>
                      <a:pt x="0" y="66"/>
                    </a:moveTo>
                    <a:lnTo>
                      <a:pt x="40" y="100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79" name="Freeform 459"/>
              <p:cNvSpPr>
                <a:spLocks/>
              </p:cNvSpPr>
              <p:nvPr/>
            </p:nvSpPr>
            <p:spPr bwMode="auto">
              <a:xfrm>
                <a:off x="2595" y="1320"/>
                <a:ext cx="73" cy="113"/>
              </a:xfrm>
              <a:custGeom>
                <a:avLst/>
                <a:gdLst>
                  <a:gd name="T0" fmla="*/ 73 w 73"/>
                  <a:gd name="T1" fmla="*/ 7 h 113"/>
                  <a:gd name="T2" fmla="*/ 27 w 73"/>
                  <a:gd name="T3" fmla="*/ 0 h 113"/>
                  <a:gd name="T4" fmla="*/ 0 w 73"/>
                  <a:gd name="T5" fmla="*/ 113 h 113"/>
                  <a:gd name="T6" fmla="*/ 73 w 73"/>
                  <a:gd name="T7" fmla="*/ 7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13">
                    <a:moveTo>
                      <a:pt x="73" y="7"/>
                    </a:moveTo>
                    <a:lnTo>
                      <a:pt x="27" y="0"/>
                    </a:lnTo>
                    <a:lnTo>
                      <a:pt x="0" y="113"/>
                    </a:lnTo>
                    <a:lnTo>
                      <a:pt x="73" y="7"/>
                    </a:lnTo>
                    <a:close/>
                  </a:path>
                </a:pathLst>
              </a:custGeom>
              <a:solidFill>
                <a:srgbClr val="C094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80" name="Freeform 460"/>
              <p:cNvSpPr>
                <a:spLocks/>
              </p:cNvSpPr>
              <p:nvPr/>
            </p:nvSpPr>
            <p:spPr bwMode="auto">
              <a:xfrm>
                <a:off x="2595" y="1320"/>
                <a:ext cx="73" cy="113"/>
              </a:xfrm>
              <a:custGeom>
                <a:avLst/>
                <a:gdLst>
                  <a:gd name="T0" fmla="*/ 73 w 73"/>
                  <a:gd name="T1" fmla="*/ 7 h 113"/>
                  <a:gd name="T2" fmla="*/ 27 w 73"/>
                  <a:gd name="T3" fmla="*/ 0 h 113"/>
                  <a:gd name="T4" fmla="*/ 0 w 73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13">
                    <a:moveTo>
                      <a:pt x="73" y="7"/>
                    </a:moveTo>
                    <a:lnTo>
                      <a:pt x="27" y="0"/>
                    </a:lnTo>
                    <a:lnTo>
                      <a:pt x="0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81" name="Freeform 461"/>
              <p:cNvSpPr>
                <a:spLocks/>
              </p:cNvSpPr>
              <p:nvPr/>
            </p:nvSpPr>
            <p:spPr bwMode="auto">
              <a:xfrm>
                <a:off x="2774" y="1679"/>
                <a:ext cx="99" cy="133"/>
              </a:xfrm>
              <a:custGeom>
                <a:avLst/>
                <a:gdLst>
                  <a:gd name="T0" fmla="*/ 99 w 99"/>
                  <a:gd name="T1" fmla="*/ 7 h 133"/>
                  <a:gd name="T2" fmla="*/ 66 w 99"/>
                  <a:gd name="T3" fmla="*/ 0 h 133"/>
                  <a:gd name="T4" fmla="*/ 0 w 99"/>
                  <a:gd name="T5" fmla="*/ 133 h 133"/>
                  <a:gd name="T6" fmla="*/ 99 w 99"/>
                  <a:gd name="T7" fmla="*/ 7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3">
                    <a:moveTo>
                      <a:pt x="99" y="7"/>
                    </a:moveTo>
                    <a:lnTo>
                      <a:pt x="66" y="0"/>
                    </a:lnTo>
                    <a:lnTo>
                      <a:pt x="0" y="133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B0A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82" name="Freeform 462"/>
              <p:cNvSpPr>
                <a:spLocks/>
              </p:cNvSpPr>
              <p:nvPr/>
            </p:nvSpPr>
            <p:spPr bwMode="auto">
              <a:xfrm>
                <a:off x="2774" y="1679"/>
                <a:ext cx="99" cy="133"/>
              </a:xfrm>
              <a:custGeom>
                <a:avLst/>
                <a:gdLst>
                  <a:gd name="T0" fmla="*/ 99 w 99"/>
                  <a:gd name="T1" fmla="*/ 7 h 133"/>
                  <a:gd name="T2" fmla="*/ 66 w 99"/>
                  <a:gd name="T3" fmla="*/ 0 h 133"/>
                  <a:gd name="T4" fmla="*/ 0 w 99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3">
                    <a:moveTo>
                      <a:pt x="99" y="7"/>
                    </a:moveTo>
                    <a:lnTo>
                      <a:pt x="66" y="0"/>
                    </a:lnTo>
                    <a:lnTo>
                      <a:pt x="0" y="1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83" name="Freeform 463"/>
              <p:cNvSpPr>
                <a:spLocks/>
              </p:cNvSpPr>
              <p:nvPr/>
            </p:nvSpPr>
            <p:spPr bwMode="auto">
              <a:xfrm>
                <a:off x="2741" y="1679"/>
                <a:ext cx="99" cy="133"/>
              </a:xfrm>
              <a:custGeom>
                <a:avLst/>
                <a:gdLst>
                  <a:gd name="T0" fmla="*/ 0 w 99"/>
                  <a:gd name="T1" fmla="*/ 113 h 133"/>
                  <a:gd name="T2" fmla="*/ 33 w 99"/>
                  <a:gd name="T3" fmla="*/ 133 h 133"/>
                  <a:gd name="T4" fmla="*/ 99 w 99"/>
                  <a:gd name="T5" fmla="*/ 0 h 133"/>
                  <a:gd name="T6" fmla="*/ 0 w 99"/>
                  <a:gd name="T7" fmla="*/ 11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3">
                    <a:moveTo>
                      <a:pt x="0" y="113"/>
                    </a:moveTo>
                    <a:lnTo>
                      <a:pt x="33" y="133"/>
                    </a:lnTo>
                    <a:lnTo>
                      <a:pt x="99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B0A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84" name="Freeform 464"/>
              <p:cNvSpPr>
                <a:spLocks/>
              </p:cNvSpPr>
              <p:nvPr/>
            </p:nvSpPr>
            <p:spPr bwMode="auto">
              <a:xfrm>
                <a:off x="2741" y="1679"/>
                <a:ext cx="99" cy="133"/>
              </a:xfrm>
              <a:custGeom>
                <a:avLst/>
                <a:gdLst>
                  <a:gd name="T0" fmla="*/ 0 w 99"/>
                  <a:gd name="T1" fmla="*/ 113 h 133"/>
                  <a:gd name="T2" fmla="*/ 33 w 99"/>
                  <a:gd name="T3" fmla="*/ 133 h 133"/>
                  <a:gd name="T4" fmla="*/ 99 w 99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3">
                    <a:moveTo>
                      <a:pt x="0" y="113"/>
                    </a:moveTo>
                    <a:lnTo>
                      <a:pt x="33" y="133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85" name="Freeform 465"/>
              <p:cNvSpPr>
                <a:spLocks/>
              </p:cNvSpPr>
              <p:nvPr/>
            </p:nvSpPr>
            <p:spPr bwMode="auto">
              <a:xfrm>
                <a:off x="2900" y="1221"/>
                <a:ext cx="53" cy="146"/>
              </a:xfrm>
              <a:custGeom>
                <a:avLst/>
                <a:gdLst>
                  <a:gd name="T0" fmla="*/ 53 w 53"/>
                  <a:gd name="T1" fmla="*/ 6 h 146"/>
                  <a:gd name="T2" fmla="*/ 20 w 53"/>
                  <a:gd name="T3" fmla="*/ 0 h 146"/>
                  <a:gd name="T4" fmla="*/ 0 w 53"/>
                  <a:gd name="T5" fmla="*/ 146 h 146"/>
                  <a:gd name="T6" fmla="*/ 53 w 53"/>
                  <a:gd name="T7" fmla="*/ 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46">
                    <a:moveTo>
                      <a:pt x="53" y="6"/>
                    </a:moveTo>
                    <a:lnTo>
                      <a:pt x="20" y="0"/>
                    </a:lnTo>
                    <a:lnTo>
                      <a:pt x="0" y="146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A07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86" name="Freeform 466"/>
              <p:cNvSpPr>
                <a:spLocks/>
              </p:cNvSpPr>
              <p:nvPr/>
            </p:nvSpPr>
            <p:spPr bwMode="auto">
              <a:xfrm>
                <a:off x="2900" y="1221"/>
                <a:ext cx="53" cy="146"/>
              </a:xfrm>
              <a:custGeom>
                <a:avLst/>
                <a:gdLst>
                  <a:gd name="T0" fmla="*/ 53 w 53"/>
                  <a:gd name="T1" fmla="*/ 6 h 146"/>
                  <a:gd name="T2" fmla="*/ 20 w 53"/>
                  <a:gd name="T3" fmla="*/ 0 h 146"/>
                  <a:gd name="T4" fmla="*/ 0 w 53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46">
                    <a:moveTo>
                      <a:pt x="53" y="6"/>
                    </a:moveTo>
                    <a:lnTo>
                      <a:pt x="20" y="0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87" name="Freeform 467"/>
              <p:cNvSpPr>
                <a:spLocks/>
              </p:cNvSpPr>
              <p:nvPr/>
            </p:nvSpPr>
            <p:spPr bwMode="auto">
              <a:xfrm>
                <a:off x="2900" y="1227"/>
                <a:ext cx="53" cy="146"/>
              </a:xfrm>
              <a:custGeom>
                <a:avLst/>
                <a:gdLst>
                  <a:gd name="T0" fmla="*/ 0 w 53"/>
                  <a:gd name="T1" fmla="*/ 140 h 146"/>
                  <a:gd name="T2" fmla="*/ 33 w 53"/>
                  <a:gd name="T3" fmla="*/ 146 h 146"/>
                  <a:gd name="T4" fmla="*/ 53 w 53"/>
                  <a:gd name="T5" fmla="*/ 0 h 146"/>
                  <a:gd name="T6" fmla="*/ 0 w 53"/>
                  <a:gd name="T7" fmla="*/ 14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46">
                    <a:moveTo>
                      <a:pt x="0" y="140"/>
                    </a:moveTo>
                    <a:lnTo>
                      <a:pt x="33" y="146"/>
                    </a:lnTo>
                    <a:lnTo>
                      <a:pt x="53" y="0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A07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88" name="Freeform 468"/>
              <p:cNvSpPr>
                <a:spLocks/>
              </p:cNvSpPr>
              <p:nvPr/>
            </p:nvSpPr>
            <p:spPr bwMode="auto">
              <a:xfrm>
                <a:off x="2900" y="1227"/>
                <a:ext cx="53" cy="146"/>
              </a:xfrm>
              <a:custGeom>
                <a:avLst/>
                <a:gdLst>
                  <a:gd name="T0" fmla="*/ 0 w 53"/>
                  <a:gd name="T1" fmla="*/ 140 h 146"/>
                  <a:gd name="T2" fmla="*/ 33 w 53"/>
                  <a:gd name="T3" fmla="*/ 146 h 146"/>
                  <a:gd name="T4" fmla="*/ 53 w 53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46">
                    <a:moveTo>
                      <a:pt x="0" y="140"/>
                    </a:moveTo>
                    <a:lnTo>
                      <a:pt x="33" y="146"/>
                    </a:lnTo>
                    <a:lnTo>
                      <a:pt x="5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89" name="Freeform 469"/>
              <p:cNvSpPr>
                <a:spLocks/>
              </p:cNvSpPr>
              <p:nvPr/>
            </p:nvSpPr>
            <p:spPr bwMode="auto">
              <a:xfrm>
                <a:off x="2668" y="1207"/>
                <a:ext cx="53" cy="120"/>
              </a:xfrm>
              <a:custGeom>
                <a:avLst/>
                <a:gdLst>
                  <a:gd name="T0" fmla="*/ 53 w 53"/>
                  <a:gd name="T1" fmla="*/ 0 h 120"/>
                  <a:gd name="T2" fmla="*/ 7 w 53"/>
                  <a:gd name="T3" fmla="*/ 0 h 120"/>
                  <a:gd name="T4" fmla="*/ 0 w 53"/>
                  <a:gd name="T5" fmla="*/ 120 h 120"/>
                  <a:gd name="T6" fmla="*/ 53 w 53"/>
                  <a:gd name="T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20">
                    <a:moveTo>
                      <a:pt x="53" y="0"/>
                    </a:moveTo>
                    <a:lnTo>
                      <a:pt x="7" y="0"/>
                    </a:lnTo>
                    <a:lnTo>
                      <a:pt x="0" y="12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B884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90" name="Freeform 470"/>
              <p:cNvSpPr>
                <a:spLocks/>
              </p:cNvSpPr>
              <p:nvPr/>
            </p:nvSpPr>
            <p:spPr bwMode="auto">
              <a:xfrm>
                <a:off x="2668" y="1207"/>
                <a:ext cx="53" cy="120"/>
              </a:xfrm>
              <a:custGeom>
                <a:avLst/>
                <a:gdLst>
                  <a:gd name="T0" fmla="*/ 53 w 53"/>
                  <a:gd name="T1" fmla="*/ 0 h 120"/>
                  <a:gd name="T2" fmla="*/ 7 w 53"/>
                  <a:gd name="T3" fmla="*/ 0 h 120"/>
                  <a:gd name="T4" fmla="*/ 0 w 53"/>
                  <a:gd name="T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20">
                    <a:moveTo>
                      <a:pt x="53" y="0"/>
                    </a:moveTo>
                    <a:lnTo>
                      <a:pt x="7" y="0"/>
                    </a:lnTo>
                    <a:lnTo>
                      <a:pt x="0" y="1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91" name="Freeform 471"/>
              <p:cNvSpPr>
                <a:spLocks/>
              </p:cNvSpPr>
              <p:nvPr/>
            </p:nvSpPr>
            <p:spPr bwMode="auto">
              <a:xfrm>
                <a:off x="2622" y="1207"/>
                <a:ext cx="53" cy="120"/>
              </a:xfrm>
              <a:custGeom>
                <a:avLst/>
                <a:gdLst>
                  <a:gd name="T0" fmla="*/ 0 w 53"/>
                  <a:gd name="T1" fmla="*/ 113 h 120"/>
                  <a:gd name="T2" fmla="*/ 46 w 53"/>
                  <a:gd name="T3" fmla="*/ 120 h 120"/>
                  <a:gd name="T4" fmla="*/ 53 w 53"/>
                  <a:gd name="T5" fmla="*/ 0 h 120"/>
                  <a:gd name="T6" fmla="*/ 0 w 53"/>
                  <a:gd name="T7" fmla="*/ 113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20">
                    <a:moveTo>
                      <a:pt x="0" y="113"/>
                    </a:moveTo>
                    <a:lnTo>
                      <a:pt x="46" y="120"/>
                    </a:lnTo>
                    <a:lnTo>
                      <a:pt x="53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C088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92" name="Freeform 472"/>
              <p:cNvSpPr>
                <a:spLocks/>
              </p:cNvSpPr>
              <p:nvPr/>
            </p:nvSpPr>
            <p:spPr bwMode="auto">
              <a:xfrm>
                <a:off x="2622" y="1207"/>
                <a:ext cx="53" cy="120"/>
              </a:xfrm>
              <a:custGeom>
                <a:avLst/>
                <a:gdLst>
                  <a:gd name="T0" fmla="*/ 0 w 53"/>
                  <a:gd name="T1" fmla="*/ 113 h 120"/>
                  <a:gd name="T2" fmla="*/ 46 w 53"/>
                  <a:gd name="T3" fmla="*/ 120 h 120"/>
                  <a:gd name="T4" fmla="*/ 53 w 53"/>
                  <a:gd name="T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20">
                    <a:moveTo>
                      <a:pt x="0" y="113"/>
                    </a:moveTo>
                    <a:lnTo>
                      <a:pt x="46" y="120"/>
                    </a:lnTo>
                    <a:lnTo>
                      <a:pt x="5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93" name="Freeform 473"/>
              <p:cNvSpPr>
                <a:spLocks/>
              </p:cNvSpPr>
              <p:nvPr/>
            </p:nvSpPr>
            <p:spPr bwMode="auto">
              <a:xfrm>
                <a:off x="2966" y="1393"/>
                <a:ext cx="66" cy="153"/>
              </a:xfrm>
              <a:custGeom>
                <a:avLst/>
                <a:gdLst>
                  <a:gd name="T0" fmla="*/ 66 w 66"/>
                  <a:gd name="T1" fmla="*/ 7 h 153"/>
                  <a:gd name="T2" fmla="*/ 33 w 66"/>
                  <a:gd name="T3" fmla="*/ 0 h 153"/>
                  <a:gd name="T4" fmla="*/ 0 w 66"/>
                  <a:gd name="T5" fmla="*/ 153 h 153"/>
                  <a:gd name="T6" fmla="*/ 66 w 66"/>
                  <a:gd name="T7" fmla="*/ 7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53">
                    <a:moveTo>
                      <a:pt x="66" y="7"/>
                    </a:moveTo>
                    <a:lnTo>
                      <a:pt x="33" y="0"/>
                    </a:lnTo>
                    <a:lnTo>
                      <a:pt x="0" y="153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987C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94" name="Freeform 474"/>
              <p:cNvSpPr>
                <a:spLocks/>
              </p:cNvSpPr>
              <p:nvPr/>
            </p:nvSpPr>
            <p:spPr bwMode="auto">
              <a:xfrm>
                <a:off x="2966" y="1393"/>
                <a:ext cx="66" cy="153"/>
              </a:xfrm>
              <a:custGeom>
                <a:avLst/>
                <a:gdLst>
                  <a:gd name="T0" fmla="*/ 66 w 66"/>
                  <a:gd name="T1" fmla="*/ 7 h 153"/>
                  <a:gd name="T2" fmla="*/ 33 w 66"/>
                  <a:gd name="T3" fmla="*/ 0 h 153"/>
                  <a:gd name="T4" fmla="*/ 0 w 66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53">
                    <a:moveTo>
                      <a:pt x="66" y="7"/>
                    </a:moveTo>
                    <a:lnTo>
                      <a:pt x="33" y="0"/>
                    </a:lnTo>
                    <a:lnTo>
                      <a:pt x="0" y="1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95" name="Freeform 475"/>
              <p:cNvSpPr>
                <a:spLocks/>
              </p:cNvSpPr>
              <p:nvPr/>
            </p:nvSpPr>
            <p:spPr bwMode="auto">
              <a:xfrm>
                <a:off x="2966" y="1400"/>
                <a:ext cx="66" cy="159"/>
              </a:xfrm>
              <a:custGeom>
                <a:avLst/>
                <a:gdLst>
                  <a:gd name="T0" fmla="*/ 0 w 66"/>
                  <a:gd name="T1" fmla="*/ 146 h 159"/>
                  <a:gd name="T2" fmla="*/ 26 w 66"/>
                  <a:gd name="T3" fmla="*/ 159 h 159"/>
                  <a:gd name="T4" fmla="*/ 66 w 66"/>
                  <a:gd name="T5" fmla="*/ 0 h 159"/>
                  <a:gd name="T6" fmla="*/ 0 w 66"/>
                  <a:gd name="T7" fmla="*/ 146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59">
                    <a:moveTo>
                      <a:pt x="0" y="146"/>
                    </a:moveTo>
                    <a:lnTo>
                      <a:pt x="26" y="159"/>
                    </a:lnTo>
                    <a:lnTo>
                      <a:pt x="66" y="0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987C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96" name="Freeform 476"/>
              <p:cNvSpPr>
                <a:spLocks/>
              </p:cNvSpPr>
              <p:nvPr/>
            </p:nvSpPr>
            <p:spPr bwMode="auto">
              <a:xfrm>
                <a:off x="2966" y="1400"/>
                <a:ext cx="66" cy="159"/>
              </a:xfrm>
              <a:custGeom>
                <a:avLst/>
                <a:gdLst>
                  <a:gd name="T0" fmla="*/ 0 w 66"/>
                  <a:gd name="T1" fmla="*/ 146 h 159"/>
                  <a:gd name="T2" fmla="*/ 26 w 66"/>
                  <a:gd name="T3" fmla="*/ 159 h 159"/>
                  <a:gd name="T4" fmla="*/ 66 w 66"/>
                  <a:gd name="T5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59">
                    <a:moveTo>
                      <a:pt x="0" y="146"/>
                    </a:moveTo>
                    <a:lnTo>
                      <a:pt x="26" y="159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97" name="Freeform 477"/>
              <p:cNvSpPr>
                <a:spLocks/>
              </p:cNvSpPr>
              <p:nvPr/>
            </p:nvSpPr>
            <p:spPr bwMode="auto">
              <a:xfrm>
                <a:off x="2906" y="1546"/>
                <a:ext cx="86" cy="153"/>
              </a:xfrm>
              <a:custGeom>
                <a:avLst/>
                <a:gdLst>
                  <a:gd name="T0" fmla="*/ 86 w 86"/>
                  <a:gd name="T1" fmla="*/ 13 h 153"/>
                  <a:gd name="T2" fmla="*/ 60 w 86"/>
                  <a:gd name="T3" fmla="*/ 0 h 153"/>
                  <a:gd name="T4" fmla="*/ 0 w 86"/>
                  <a:gd name="T5" fmla="*/ 153 h 153"/>
                  <a:gd name="T6" fmla="*/ 86 w 86"/>
                  <a:gd name="T7" fmla="*/ 1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53">
                    <a:moveTo>
                      <a:pt x="86" y="13"/>
                    </a:moveTo>
                    <a:lnTo>
                      <a:pt x="60" y="0"/>
                    </a:lnTo>
                    <a:lnTo>
                      <a:pt x="0" y="153"/>
                    </a:lnTo>
                    <a:lnTo>
                      <a:pt x="86" y="13"/>
                    </a:lnTo>
                    <a:close/>
                  </a:path>
                </a:pathLst>
              </a:custGeom>
              <a:solidFill>
                <a:srgbClr val="A08C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98" name="Freeform 478"/>
              <p:cNvSpPr>
                <a:spLocks/>
              </p:cNvSpPr>
              <p:nvPr/>
            </p:nvSpPr>
            <p:spPr bwMode="auto">
              <a:xfrm>
                <a:off x="2906" y="1546"/>
                <a:ext cx="86" cy="153"/>
              </a:xfrm>
              <a:custGeom>
                <a:avLst/>
                <a:gdLst>
                  <a:gd name="T0" fmla="*/ 86 w 86"/>
                  <a:gd name="T1" fmla="*/ 13 h 153"/>
                  <a:gd name="T2" fmla="*/ 60 w 86"/>
                  <a:gd name="T3" fmla="*/ 0 h 153"/>
                  <a:gd name="T4" fmla="*/ 0 w 86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53">
                    <a:moveTo>
                      <a:pt x="86" y="13"/>
                    </a:moveTo>
                    <a:lnTo>
                      <a:pt x="60" y="0"/>
                    </a:lnTo>
                    <a:lnTo>
                      <a:pt x="0" y="1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399" name="Freeform 479"/>
              <p:cNvSpPr>
                <a:spLocks/>
              </p:cNvSpPr>
              <p:nvPr/>
            </p:nvSpPr>
            <p:spPr bwMode="auto">
              <a:xfrm>
                <a:off x="2873" y="1546"/>
                <a:ext cx="93" cy="153"/>
              </a:xfrm>
              <a:custGeom>
                <a:avLst/>
                <a:gdLst>
                  <a:gd name="T0" fmla="*/ 0 w 93"/>
                  <a:gd name="T1" fmla="*/ 140 h 153"/>
                  <a:gd name="T2" fmla="*/ 33 w 93"/>
                  <a:gd name="T3" fmla="*/ 153 h 153"/>
                  <a:gd name="T4" fmla="*/ 93 w 93"/>
                  <a:gd name="T5" fmla="*/ 0 h 153"/>
                  <a:gd name="T6" fmla="*/ 0 w 93"/>
                  <a:gd name="T7" fmla="*/ 14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53">
                    <a:moveTo>
                      <a:pt x="0" y="140"/>
                    </a:moveTo>
                    <a:lnTo>
                      <a:pt x="33" y="153"/>
                    </a:lnTo>
                    <a:lnTo>
                      <a:pt x="93" y="0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A09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00" name="Freeform 480"/>
              <p:cNvSpPr>
                <a:spLocks/>
              </p:cNvSpPr>
              <p:nvPr/>
            </p:nvSpPr>
            <p:spPr bwMode="auto">
              <a:xfrm>
                <a:off x="2873" y="1546"/>
                <a:ext cx="93" cy="153"/>
              </a:xfrm>
              <a:custGeom>
                <a:avLst/>
                <a:gdLst>
                  <a:gd name="T0" fmla="*/ 0 w 93"/>
                  <a:gd name="T1" fmla="*/ 140 h 153"/>
                  <a:gd name="T2" fmla="*/ 33 w 93"/>
                  <a:gd name="T3" fmla="*/ 153 h 153"/>
                  <a:gd name="T4" fmla="*/ 93 w 93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53">
                    <a:moveTo>
                      <a:pt x="0" y="140"/>
                    </a:moveTo>
                    <a:lnTo>
                      <a:pt x="33" y="153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01" name="Freeform 481"/>
              <p:cNvSpPr>
                <a:spLocks/>
              </p:cNvSpPr>
              <p:nvPr/>
            </p:nvSpPr>
            <p:spPr bwMode="auto">
              <a:xfrm>
                <a:off x="2933" y="1227"/>
                <a:ext cx="53" cy="146"/>
              </a:xfrm>
              <a:custGeom>
                <a:avLst/>
                <a:gdLst>
                  <a:gd name="T0" fmla="*/ 53 w 53"/>
                  <a:gd name="T1" fmla="*/ 7 h 146"/>
                  <a:gd name="T2" fmla="*/ 20 w 53"/>
                  <a:gd name="T3" fmla="*/ 0 h 146"/>
                  <a:gd name="T4" fmla="*/ 0 w 53"/>
                  <a:gd name="T5" fmla="*/ 146 h 146"/>
                  <a:gd name="T6" fmla="*/ 53 w 53"/>
                  <a:gd name="T7" fmla="*/ 7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46">
                    <a:moveTo>
                      <a:pt x="53" y="7"/>
                    </a:moveTo>
                    <a:lnTo>
                      <a:pt x="20" y="0"/>
                    </a:lnTo>
                    <a:lnTo>
                      <a:pt x="0" y="146"/>
                    </a:lnTo>
                    <a:lnTo>
                      <a:pt x="53" y="7"/>
                    </a:lnTo>
                    <a:close/>
                  </a:path>
                </a:pathLst>
              </a:custGeom>
              <a:solidFill>
                <a:srgbClr val="A06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02" name="Freeform 482"/>
              <p:cNvSpPr>
                <a:spLocks/>
              </p:cNvSpPr>
              <p:nvPr/>
            </p:nvSpPr>
            <p:spPr bwMode="auto">
              <a:xfrm>
                <a:off x="2933" y="1227"/>
                <a:ext cx="53" cy="146"/>
              </a:xfrm>
              <a:custGeom>
                <a:avLst/>
                <a:gdLst>
                  <a:gd name="T0" fmla="*/ 53 w 53"/>
                  <a:gd name="T1" fmla="*/ 7 h 146"/>
                  <a:gd name="T2" fmla="*/ 20 w 53"/>
                  <a:gd name="T3" fmla="*/ 0 h 146"/>
                  <a:gd name="T4" fmla="*/ 0 w 53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46">
                    <a:moveTo>
                      <a:pt x="53" y="7"/>
                    </a:moveTo>
                    <a:lnTo>
                      <a:pt x="20" y="0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03" name="Freeform 483"/>
              <p:cNvSpPr>
                <a:spLocks/>
              </p:cNvSpPr>
              <p:nvPr/>
            </p:nvSpPr>
            <p:spPr bwMode="auto">
              <a:xfrm>
                <a:off x="2933" y="1234"/>
                <a:ext cx="53" cy="146"/>
              </a:xfrm>
              <a:custGeom>
                <a:avLst/>
                <a:gdLst>
                  <a:gd name="T0" fmla="*/ 0 w 53"/>
                  <a:gd name="T1" fmla="*/ 139 h 146"/>
                  <a:gd name="T2" fmla="*/ 39 w 53"/>
                  <a:gd name="T3" fmla="*/ 146 h 146"/>
                  <a:gd name="T4" fmla="*/ 53 w 53"/>
                  <a:gd name="T5" fmla="*/ 0 h 146"/>
                  <a:gd name="T6" fmla="*/ 0 w 53"/>
                  <a:gd name="T7" fmla="*/ 139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46">
                    <a:moveTo>
                      <a:pt x="0" y="139"/>
                    </a:moveTo>
                    <a:lnTo>
                      <a:pt x="39" y="146"/>
                    </a:lnTo>
                    <a:lnTo>
                      <a:pt x="53" y="0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A06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04" name="Freeform 484"/>
              <p:cNvSpPr>
                <a:spLocks/>
              </p:cNvSpPr>
              <p:nvPr/>
            </p:nvSpPr>
            <p:spPr bwMode="auto">
              <a:xfrm>
                <a:off x="2933" y="1234"/>
                <a:ext cx="53" cy="146"/>
              </a:xfrm>
              <a:custGeom>
                <a:avLst/>
                <a:gdLst>
                  <a:gd name="T0" fmla="*/ 0 w 53"/>
                  <a:gd name="T1" fmla="*/ 139 h 146"/>
                  <a:gd name="T2" fmla="*/ 39 w 53"/>
                  <a:gd name="T3" fmla="*/ 146 h 146"/>
                  <a:gd name="T4" fmla="*/ 53 w 53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46">
                    <a:moveTo>
                      <a:pt x="0" y="139"/>
                    </a:moveTo>
                    <a:lnTo>
                      <a:pt x="39" y="146"/>
                    </a:lnTo>
                    <a:lnTo>
                      <a:pt x="5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05" name="Freeform 485"/>
              <p:cNvSpPr>
                <a:spLocks/>
              </p:cNvSpPr>
              <p:nvPr/>
            </p:nvSpPr>
            <p:spPr bwMode="auto">
              <a:xfrm>
                <a:off x="2807" y="1686"/>
                <a:ext cx="99" cy="139"/>
              </a:xfrm>
              <a:custGeom>
                <a:avLst/>
                <a:gdLst>
                  <a:gd name="T0" fmla="*/ 99 w 99"/>
                  <a:gd name="T1" fmla="*/ 13 h 139"/>
                  <a:gd name="T2" fmla="*/ 66 w 99"/>
                  <a:gd name="T3" fmla="*/ 0 h 139"/>
                  <a:gd name="T4" fmla="*/ 0 w 99"/>
                  <a:gd name="T5" fmla="*/ 139 h 139"/>
                  <a:gd name="T6" fmla="*/ 99 w 99"/>
                  <a:gd name="T7" fmla="*/ 13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9">
                    <a:moveTo>
                      <a:pt x="99" y="13"/>
                    </a:moveTo>
                    <a:lnTo>
                      <a:pt x="66" y="0"/>
                    </a:lnTo>
                    <a:lnTo>
                      <a:pt x="0" y="139"/>
                    </a:lnTo>
                    <a:lnTo>
                      <a:pt x="99" y="13"/>
                    </a:lnTo>
                    <a:close/>
                  </a:path>
                </a:pathLst>
              </a:custGeom>
              <a:solidFill>
                <a:srgbClr val="A8A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06" name="Freeform 486"/>
              <p:cNvSpPr>
                <a:spLocks/>
              </p:cNvSpPr>
              <p:nvPr/>
            </p:nvSpPr>
            <p:spPr bwMode="auto">
              <a:xfrm>
                <a:off x="2807" y="1686"/>
                <a:ext cx="99" cy="139"/>
              </a:xfrm>
              <a:custGeom>
                <a:avLst/>
                <a:gdLst>
                  <a:gd name="T0" fmla="*/ 99 w 99"/>
                  <a:gd name="T1" fmla="*/ 13 h 139"/>
                  <a:gd name="T2" fmla="*/ 66 w 99"/>
                  <a:gd name="T3" fmla="*/ 0 h 139"/>
                  <a:gd name="T4" fmla="*/ 0 w 99"/>
                  <a:gd name="T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9">
                    <a:moveTo>
                      <a:pt x="99" y="13"/>
                    </a:moveTo>
                    <a:lnTo>
                      <a:pt x="66" y="0"/>
                    </a:lnTo>
                    <a:lnTo>
                      <a:pt x="0" y="1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07" name="Freeform 487"/>
              <p:cNvSpPr>
                <a:spLocks/>
              </p:cNvSpPr>
              <p:nvPr/>
            </p:nvSpPr>
            <p:spPr bwMode="auto">
              <a:xfrm>
                <a:off x="2774" y="1686"/>
                <a:ext cx="99" cy="139"/>
              </a:xfrm>
              <a:custGeom>
                <a:avLst/>
                <a:gdLst>
                  <a:gd name="T0" fmla="*/ 0 w 99"/>
                  <a:gd name="T1" fmla="*/ 126 h 139"/>
                  <a:gd name="T2" fmla="*/ 33 w 99"/>
                  <a:gd name="T3" fmla="*/ 139 h 139"/>
                  <a:gd name="T4" fmla="*/ 99 w 99"/>
                  <a:gd name="T5" fmla="*/ 0 h 139"/>
                  <a:gd name="T6" fmla="*/ 0 w 99"/>
                  <a:gd name="T7" fmla="*/ 12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9">
                    <a:moveTo>
                      <a:pt x="0" y="126"/>
                    </a:moveTo>
                    <a:lnTo>
                      <a:pt x="33" y="139"/>
                    </a:lnTo>
                    <a:lnTo>
                      <a:pt x="99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B0A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08" name="Freeform 488"/>
              <p:cNvSpPr>
                <a:spLocks/>
              </p:cNvSpPr>
              <p:nvPr/>
            </p:nvSpPr>
            <p:spPr bwMode="auto">
              <a:xfrm>
                <a:off x="2774" y="1686"/>
                <a:ext cx="99" cy="139"/>
              </a:xfrm>
              <a:custGeom>
                <a:avLst/>
                <a:gdLst>
                  <a:gd name="T0" fmla="*/ 0 w 99"/>
                  <a:gd name="T1" fmla="*/ 126 h 139"/>
                  <a:gd name="T2" fmla="*/ 33 w 99"/>
                  <a:gd name="T3" fmla="*/ 139 h 139"/>
                  <a:gd name="T4" fmla="*/ 99 w 99"/>
                  <a:gd name="T5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9">
                    <a:moveTo>
                      <a:pt x="0" y="126"/>
                    </a:moveTo>
                    <a:lnTo>
                      <a:pt x="33" y="139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09" name="Freeform 489"/>
              <p:cNvSpPr>
                <a:spLocks/>
              </p:cNvSpPr>
              <p:nvPr/>
            </p:nvSpPr>
            <p:spPr bwMode="auto">
              <a:xfrm>
                <a:off x="2622" y="1207"/>
                <a:ext cx="53" cy="113"/>
              </a:xfrm>
              <a:custGeom>
                <a:avLst/>
                <a:gdLst>
                  <a:gd name="T0" fmla="*/ 53 w 53"/>
                  <a:gd name="T1" fmla="*/ 0 h 113"/>
                  <a:gd name="T2" fmla="*/ 6 w 53"/>
                  <a:gd name="T3" fmla="*/ 7 h 113"/>
                  <a:gd name="T4" fmla="*/ 0 w 53"/>
                  <a:gd name="T5" fmla="*/ 113 h 113"/>
                  <a:gd name="T6" fmla="*/ 53 w 53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13">
                    <a:moveTo>
                      <a:pt x="53" y="0"/>
                    </a:moveTo>
                    <a:lnTo>
                      <a:pt x="6" y="7"/>
                    </a:lnTo>
                    <a:lnTo>
                      <a:pt x="0" y="11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C088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10" name="Freeform 490"/>
              <p:cNvSpPr>
                <a:spLocks/>
              </p:cNvSpPr>
              <p:nvPr/>
            </p:nvSpPr>
            <p:spPr bwMode="auto">
              <a:xfrm>
                <a:off x="2622" y="1207"/>
                <a:ext cx="53" cy="113"/>
              </a:xfrm>
              <a:custGeom>
                <a:avLst/>
                <a:gdLst>
                  <a:gd name="T0" fmla="*/ 53 w 53"/>
                  <a:gd name="T1" fmla="*/ 0 h 113"/>
                  <a:gd name="T2" fmla="*/ 6 w 53"/>
                  <a:gd name="T3" fmla="*/ 7 h 113"/>
                  <a:gd name="T4" fmla="*/ 0 w 53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13">
                    <a:moveTo>
                      <a:pt x="53" y="0"/>
                    </a:moveTo>
                    <a:lnTo>
                      <a:pt x="6" y="7"/>
                    </a:lnTo>
                    <a:lnTo>
                      <a:pt x="0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11" name="Freeform 491"/>
              <p:cNvSpPr>
                <a:spLocks/>
              </p:cNvSpPr>
              <p:nvPr/>
            </p:nvSpPr>
            <p:spPr bwMode="auto">
              <a:xfrm>
                <a:off x="2972" y="1234"/>
                <a:ext cx="47" cy="146"/>
              </a:xfrm>
              <a:custGeom>
                <a:avLst/>
                <a:gdLst>
                  <a:gd name="T0" fmla="*/ 47 w 47"/>
                  <a:gd name="T1" fmla="*/ 6 h 146"/>
                  <a:gd name="T2" fmla="*/ 14 w 47"/>
                  <a:gd name="T3" fmla="*/ 0 h 146"/>
                  <a:gd name="T4" fmla="*/ 0 w 47"/>
                  <a:gd name="T5" fmla="*/ 146 h 146"/>
                  <a:gd name="T6" fmla="*/ 47 w 47"/>
                  <a:gd name="T7" fmla="*/ 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46">
                    <a:moveTo>
                      <a:pt x="47" y="6"/>
                    </a:moveTo>
                    <a:lnTo>
                      <a:pt x="14" y="0"/>
                    </a:lnTo>
                    <a:lnTo>
                      <a:pt x="0" y="14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986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12" name="Freeform 492"/>
              <p:cNvSpPr>
                <a:spLocks/>
              </p:cNvSpPr>
              <p:nvPr/>
            </p:nvSpPr>
            <p:spPr bwMode="auto">
              <a:xfrm>
                <a:off x="2972" y="1234"/>
                <a:ext cx="47" cy="146"/>
              </a:xfrm>
              <a:custGeom>
                <a:avLst/>
                <a:gdLst>
                  <a:gd name="T0" fmla="*/ 47 w 47"/>
                  <a:gd name="T1" fmla="*/ 6 h 146"/>
                  <a:gd name="T2" fmla="*/ 14 w 47"/>
                  <a:gd name="T3" fmla="*/ 0 h 146"/>
                  <a:gd name="T4" fmla="*/ 0 w 47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46">
                    <a:moveTo>
                      <a:pt x="47" y="6"/>
                    </a:moveTo>
                    <a:lnTo>
                      <a:pt x="14" y="0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13" name="Freeform 493"/>
              <p:cNvSpPr>
                <a:spLocks/>
              </p:cNvSpPr>
              <p:nvPr/>
            </p:nvSpPr>
            <p:spPr bwMode="auto">
              <a:xfrm>
                <a:off x="2972" y="1240"/>
                <a:ext cx="47" cy="153"/>
              </a:xfrm>
              <a:custGeom>
                <a:avLst/>
                <a:gdLst>
                  <a:gd name="T0" fmla="*/ 0 w 47"/>
                  <a:gd name="T1" fmla="*/ 140 h 153"/>
                  <a:gd name="T2" fmla="*/ 27 w 47"/>
                  <a:gd name="T3" fmla="*/ 153 h 153"/>
                  <a:gd name="T4" fmla="*/ 47 w 47"/>
                  <a:gd name="T5" fmla="*/ 0 h 153"/>
                  <a:gd name="T6" fmla="*/ 0 w 47"/>
                  <a:gd name="T7" fmla="*/ 14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53">
                    <a:moveTo>
                      <a:pt x="0" y="140"/>
                    </a:moveTo>
                    <a:lnTo>
                      <a:pt x="27" y="153"/>
                    </a:lnTo>
                    <a:lnTo>
                      <a:pt x="47" y="0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986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14" name="Freeform 494"/>
              <p:cNvSpPr>
                <a:spLocks/>
              </p:cNvSpPr>
              <p:nvPr/>
            </p:nvSpPr>
            <p:spPr bwMode="auto">
              <a:xfrm>
                <a:off x="2972" y="1240"/>
                <a:ext cx="47" cy="153"/>
              </a:xfrm>
              <a:custGeom>
                <a:avLst/>
                <a:gdLst>
                  <a:gd name="T0" fmla="*/ 0 w 47"/>
                  <a:gd name="T1" fmla="*/ 140 h 153"/>
                  <a:gd name="T2" fmla="*/ 27 w 47"/>
                  <a:gd name="T3" fmla="*/ 153 h 153"/>
                  <a:gd name="T4" fmla="*/ 47 w 47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53">
                    <a:moveTo>
                      <a:pt x="0" y="140"/>
                    </a:moveTo>
                    <a:lnTo>
                      <a:pt x="27" y="153"/>
                    </a:lnTo>
                    <a:lnTo>
                      <a:pt x="4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15" name="Freeform 495"/>
              <p:cNvSpPr>
                <a:spLocks/>
              </p:cNvSpPr>
              <p:nvPr/>
            </p:nvSpPr>
            <p:spPr bwMode="auto">
              <a:xfrm>
                <a:off x="2992" y="1400"/>
                <a:ext cx="73" cy="159"/>
              </a:xfrm>
              <a:custGeom>
                <a:avLst/>
                <a:gdLst>
                  <a:gd name="T0" fmla="*/ 73 w 73"/>
                  <a:gd name="T1" fmla="*/ 13 h 159"/>
                  <a:gd name="T2" fmla="*/ 40 w 73"/>
                  <a:gd name="T3" fmla="*/ 0 h 159"/>
                  <a:gd name="T4" fmla="*/ 0 w 73"/>
                  <a:gd name="T5" fmla="*/ 159 h 159"/>
                  <a:gd name="T6" fmla="*/ 73 w 73"/>
                  <a:gd name="T7" fmla="*/ 13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59">
                    <a:moveTo>
                      <a:pt x="73" y="13"/>
                    </a:moveTo>
                    <a:lnTo>
                      <a:pt x="40" y="0"/>
                    </a:lnTo>
                    <a:lnTo>
                      <a:pt x="0" y="159"/>
                    </a:lnTo>
                    <a:lnTo>
                      <a:pt x="73" y="13"/>
                    </a:lnTo>
                    <a:close/>
                  </a:path>
                </a:pathLst>
              </a:custGeom>
              <a:solidFill>
                <a:srgbClr val="9878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16" name="Freeform 496"/>
              <p:cNvSpPr>
                <a:spLocks/>
              </p:cNvSpPr>
              <p:nvPr/>
            </p:nvSpPr>
            <p:spPr bwMode="auto">
              <a:xfrm>
                <a:off x="2992" y="1400"/>
                <a:ext cx="73" cy="159"/>
              </a:xfrm>
              <a:custGeom>
                <a:avLst/>
                <a:gdLst>
                  <a:gd name="T0" fmla="*/ 73 w 73"/>
                  <a:gd name="T1" fmla="*/ 13 h 159"/>
                  <a:gd name="T2" fmla="*/ 40 w 73"/>
                  <a:gd name="T3" fmla="*/ 0 h 159"/>
                  <a:gd name="T4" fmla="*/ 0 w 73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59">
                    <a:moveTo>
                      <a:pt x="73" y="13"/>
                    </a:moveTo>
                    <a:lnTo>
                      <a:pt x="40" y="0"/>
                    </a:lnTo>
                    <a:lnTo>
                      <a:pt x="0" y="15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17" name="Freeform 497"/>
              <p:cNvSpPr>
                <a:spLocks/>
              </p:cNvSpPr>
              <p:nvPr/>
            </p:nvSpPr>
            <p:spPr bwMode="auto">
              <a:xfrm>
                <a:off x="2992" y="1413"/>
                <a:ext cx="73" cy="153"/>
              </a:xfrm>
              <a:custGeom>
                <a:avLst/>
                <a:gdLst>
                  <a:gd name="T0" fmla="*/ 0 w 73"/>
                  <a:gd name="T1" fmla="*/ 146 h 153"/>
                  <a:gd name="T2" fmla="*/ 33 w 73"/>
                  <a:gd name="T3" fmla="*/ 153 h 153"/>
                  <a:gd name="T4" fmla="*/ 73 w 73"/>
                  <a:gd name="T5" fmla="*/ 0 h 153"/>
                  <a:gd name="T6" fmla="*/ 0 w 73"/>
                  <a:gd name="T7" fmla="*/ 146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53">
                    <a:moveTo>
                      <a:pt x="0" y="146"/>
                    </a:moveTo>
                    <a:lnTo>
                      <a:pt x="33" y="153"/>
                    </a:lnTo>
                    <a:lnTo>
                      <a:pt x="73" y="0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9878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18" name="Freeform 498"/>
              <p:cNvSpPr>
                <a:spLocks/>
              </p:cNvSpPr>
              <p:nvPr/>
            </p:nvSpPr>
            <p:spPr bwMode="auto">
              <a:xfrm>
                <a:off x="2992" y="1413"/>
                <a:ext cx="73" cy="153"/>
              </a:xfrm>
              <a:custGeom>
                <a:avLst/>
                <a:gdLst>
                  <a:gd name="T0" fmla="*/ 0 w 73"/>
                  <a:gd name="T1" fmla="*/ 146 h 153"/>
                  <a:gd name="T2" fmla="*/ 33 w 73"/>
                  <a:gd name="T3" fmla="*/ 153 h 153"/>
                  <a:gd name="T4" fmla="*/ 73 w 73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53">
                    <a:moveTo>
                      <a:pt x="0" y="146"/>
                    </a:moveTo>
                    <a:lnTo>
                      <a:pt x="33" y="153"/>
                    </a:lnTo>
                    <a:lnTo>
                      <a:pt x="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19" name="Freeform 499"/>
              <p:cNvSpPr>
                <a:spLocks/>
              </p:cNvSpPr>
              <p:nvPr/>
            </p:nvSpPr>
            <p:spPr bwMode="auto">
              <a:xfrm>
                <a:off x="2939" y="1559"/>
                <a:ext cx="86" cy="147"/>
              </a:xfrm>
              <a:custGeom>
                <a:avLst/>
                <a:gdLst>
                  <a:gd name="T0" fmla="*/ 86 w 86"/>
                  <a:gd name="T1" fmla="*/ 7 h 147"/>
                  <a:gd name="T2" fmla="*/ 53 w 86"/>
                  <a:gd name="T3" fmla="*/ 0 h 147"/>
                  <a:gd name="T4" fmla="*/ 0 w 86"/>
                  <a:gd name="T5" fmla="*/ 147 h 147"/>
                  <a:gd name="T6" fmla="*/ 86 w 86"/>
                  <a:gd name="T7" fmla="*/ 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47">
                    <a:moveTo>
                      <a:pt x="86" y="7"/>
                    </a:moveTo>
                    <a:lnTo>
                      <a:pt x="53" y="0"/>
                    </a:lnTo>
                    <a:lnTo>
                      <a:pt x="0" y="147"/>
                    </a:lnTo>
                    <a:lnTo>
                      <a:pt x="86" y="7"/>
                    </a:lnTo>
                    <a:close/>
                  </a:path>
                </a:pathLst>
              </a:custGeom>
              <a:solidFill>
                <a:srgbClr val="988C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20" name="Freeform 500"/>
              <p:cNvSpPr>
                <a:spLocks/>
              </p:cNvSpPr>
              <p:nvPr/>
            </p:nvSpPr>
            <p:spPr bwMode="auto">
              <a:xfrm>
                <a:off x="2939" y="1559"/>
                <a:ext cx="86" cy="147"/>
              </a:xfrm>
              <a:custGeom>
                <a:avLst/>
                <a:gdLst>
                  <a:gd name="T0" fmla="*/ 86 w 86"/>
                  <a:gd name="T1" fmla="*/ 7 h 147"/>
                  <a:gd name="T2" fmla="*/ 53 w 86"/>
                  <a:gd name="T3" fmla="*/ 0 h 147"/>
                  <a:gd name="T4" fmla="*/ 0 w 86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47">
                    <a:moveTo>
                      <a:pt x="86" y="7"/>
                    </a:moveTo>
                    <a:lnTo>
                      <a:pt x="53" y="0"/>
                    </a:lnTo>
                    <a:lnTo>
                      <a:pt x="0" y="1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21" name="Freeform 501"/>
              <p:cNvSpPr>
                <a:spLocks/>
              </p:cNvSpPr>
              <p:nvPr/>
            </p:nvSpPr>
            <p:spPr bwMode="auto">
              <a:xfrm>
                <a:off x="2906" y="1559"/>
                <a:ext cx="86" cy="147"/>
              </a:xfrm>
              <a:custGeom>
                <a:avLst/>
                <a:gdLst>
                  <a:gd name="T0" fmla="*/ 0 w 86"/>
                  <a:gd name="T1" fmla="*/ 140 h 147"/>
                  <a:gd name="T2" fmla="*/ 33 w 86"/>
                  <a:gd name="T3" fmla="*/ 147 h 147"/>
                  <a:gd name="T4" fmla="*/ 86 w 86"/>
                  <a:gd name="T5" fmla="*/ 0 h 147"/>
                  <a:gd name="T6" fmla="*/ 0 w 86"/>
                  <a:gd name="T7" fmla="*/ 14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47">
                    <a:moveTo>
                      <a:pt x="0" y="140"/>
                    </a:moveTo>
                    <a:lnTo>
                      <a:pt x="33" y="147"/>
                    </a:lnTo>
                    <a:lnTo>
                      <a:pt x="86" y="0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A08C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22" name="Freeform 502"/>
              <p:cNvSpPr>
                <a:spLocks/>
              </p:cNvSpPr>
              <p:nvPr/>
            </p:nvSpPr>
            <p:spPr bwMode="auto">
              <a:xfrm>
                <a:off x="2906" y="1559"/>
                <a:ext cx="86" cy="147"/>
              </a:xfrm>
              <a:custGeom>
                <a:avLst/>
                <a:gdLst>
                  <a:gd name="T0" fmla="*/ 0 w 86"/>
                  <a:gd name="T1" fmla="*/ 140 h 147"/>
                  <a:gd name="T2" fmla="*/ 33 w 86"/>
                  <a:gd name="T3" fmla="*/ 147 h 147"/>
                  <a:gd name="T4" fmla="*/ 86 w 86"/>
                  <a:gd name="T5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47">
                    <a:moveTo>
                      <a:pt x="0" y="140"/>
                    </a:moveTo>
                    <a:lnTo>
                      <a:pt x="33" y="147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23" name="Freeform 503"/>
              <p:cNvSpPr>
                <a:spLocks/>
              </p:cNvSpPr>
              <p:nvPr/>
            </p:nvSpPr>
            <p:spPr bwMode="auto">
              <a:xfrm>
                <a:off x="2840" y="1699"/>
                <a:ext cx="99" cy="133"/>
              </a:xfrm>
              <a:custGeom>
                <a:avLst/>
                <a:gdLst>
                  <a:gd name="T0" fmla="*/ 99 w 99"/>
                  <a:gd name="T1" fmla="*/ 7 h 133"/>
                  <a:gd name="T2" fmla="*/ 66 w 99"/>
                  <a:gd name="T3" fmla="*/ 0 h 133"/>
                  <a:gd name="T4" fmla="*/ 0 w 99"/>
                  <a:gd name="T5" fmla="*/ 133 h 133"/>
                  <a:gd name="T6" fmla="*/ 99 w 99"/>
                  <a:gd name="T7" fmla="*/ 7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3">
                    <a:moveTo>
                      <a:pt x="99" y="7"/>
                    </a:moveTo>
                    <a:lnTo>
                      <a:pt x="66" y="0"/>
                    </a:lnTo>
                    <a:lnTo>
                      <a:pt x="0" y="133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A0A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24" name="Freeform 504"/>
              <p:cNvSpPr>
                <a:spLocks/>
              </p:cNvSpPr>
              <p:nvPr/>
            </p:nvSpPr>
            <p:spPr bwMode="auto">
              <a:xfrm>
                <a:off x="2840" y="1699"/>
                <a:ext cx="99" cy="133"/>
              </a:xfrm>
              <a:custGeom>
                <a:avLst/>
                <a:gdLst>
                  <a:gd name="T0" fmla="*/ 99 w 99"/>
                  <a:gd name="T1" fmla="*/ 7 h 133"/>
                  <a:gd name="T2" fmla="*/ 66 w 99"/>
                  <a:gd name="T3" fmla="*/ 0 h 133"/>
                  <a:gd name="T4" fmla="*/ 0 w 99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3">
                    <a:moveTo>
                      <a:pt x="99" y="7"/>
                    </a:moveTo>
                    <a:lnTo>
                      <a:pt x="66" y="0"/>
                    </a:lnTo>
                    <a:lnTo>
                      <a:pt x="0" y="1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25" name="Freeform 505"/>
              <p:cNvSpPr>
                <a:spLocks/>
              </p:cNvSpPr>
              <p:nvPr/>
            </p:nvSpPr>
            <p:spPr bwMode="auto">
              <a:xfrm>
                <a:off x="2807" y="1699"/>
                <a:ext cx="99" cy="133"/>
              </a:xfrm>
              <a:custGeom>
                <a:avLst/>
                <a:gdLst>
                  <a:gd name="T0" fmla="*/ 0 w 99"/>
                  <a:gd name="T1" fmla="*/ 126 h 133"/>
                  <a:gd name="T2" fmla="*/ 33 w 99"/>
                  <a:gd name="T3" fmla="*/ 133 h 133"/>
                  <a:gd name="T4" fmla="*/ 99 w 99"/>
                  <a:gd name="T5" fmla="*/ 0 h 133"/>
                  <a:gd name="T6" fmla="*/ 0 w 99"/>
                  <a:gd name="T7" fmla="*/ 126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3">
                    <a:moveTo>
                      <a:pt x="0" y="126"/>
                    </a:moveTo>
                    <a:lnTo>
                      <a:pt x="33" y="133"/>
                    </a:lnTo>
                    <a:lnTo>
                      <a:pt x="99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A8A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26" name="Freeform 506"/>
              <p:cNvSpPr>
                <a:spLocks/>
              </p:cNvSpPr>
              <p:nvPr/>
            </p:nvSpPr>
            <p:spPr bwMode="auto">
              <a:xfrm>
                <a:off x="2807" y="1699"/>
                <a:ext cx="99" cy="133"/>
              </a:xfrm>
              <a:custGeom>
                <a:avLst/>
                <a:gdLst>
                  <a:gd name="T0" fmla="*/ 0 w 99"/>
                  <a:gd name="T1" fmla="*/ 126 h 133"/>
                  <a:gd name="T2" fmla="*/ 33 w 99"/>
                  <a:gd name="T3" fmla="*/ 133 h 133"/>
                  <a:gd name="T4" fmla="*/ 99 w 99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3">
                    <a:moveTo>
                      <a:pt x="0" y="126"/>
                    </a:moveTo>
                    <a:lnTo>
                      <a:pt x="33" y="133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27" name="Freeform 507"/>
              <p:cNvSpPr>
                <a:spLocks/>
              </p:cNvSpPr>
              <p:nvPr/>
            </p:nvSpPr>
            <p:spPr bwMode="auto">
              <a:xfrm>
                <a:off x="2999" y="1240"/>
                <a:ext cx="53" cy="153"/>
              </a:xfrm>
              <a:custGeom>
                <a:avLst/>
                <a:gdLst>
                  <a:gd name="T0" fmla="*/ 53 w 53"/>
                  <a:gd name="T1" fmla="*/ 14 h 153"/>
                  <a:gd name="T2" fmla="*/ 20 w 53"/>
                  <a:gd name="T3" fmla="*/ 0 h 153"/>
                  <a:gd name="T4" fmla="*/ 0 w 53"/>
                  <a:gd name="T5" fmla="*/ 153 h 153"/>
                  <a:gd name="T6" fmla="*/ 53 w 53"/>
                  <a:gd name="T7" fmla="*/ 14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53">
                    <a:moveTo>
                      <a:pt x="53" y="14"/>
                    </a:moveTo>
                    <a:lnTo>
                      <a:pt x="20" y="0"/>
                    </a:lnTo>
                    <a:lnTo>
                      <a:pt x="0" y="153"/>
                    </a:lnTo>
                    <a:lnTo>
                      <a:pt x="53" y="14"/>
                    </a:lnTo>
                    <a:close/>
                  </a:path>
                </a:pathLst>
              </a:custGeom>
              <a:solidFill>
                <a:srgbClr val="9068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28" name="Freeform 508"/>
              <p:cNvSpPr>
                <a:spLocks/>
              </p:cNvSpPr>
              <p:nvPr/>
            </p:nvSpPr>
            <p:spPr bwMode="auto">
              <a:xfrm>
                <a:off x="2999" y="1240"/>
                <a:ext cx="53" cy="153"/>
              </a:xfrm>
              <a:custGeom>
                <a:avLst/>
                <a:gdLst>
                  <a:gd name="T0" fmla="*/ 53 w 53"/>
                  <a:gd name="T1" fmla="*/ 14 h 153"/>
                  <a:gd name="T2" fmla="*/ 20 w 53"/>
                  <a:gd name="T3" fmla="*/ 0 h 153"/>
                  <a:gd name="T4" fmla="*/ 0 w 53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53">
                    <a:moveTo>
                      <a:pt x="53" y="14"/>
                    </a:moveTo>
                    <a:lnTo>
                      <a:pt x="20" y="0"/>
                    </a:lnTo>
                    <a:lnTo>
                      <a:pt x="0" y="1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29" name="Freeform 509"/>
              <p:cNvSpPr>
                <a:spLocks/>
              </p:cNvSpPr>
              <p:nvPr/>
            </p:nvSpPr>
            <p:spPr bwMode="auto">
              <a:xfrm>
                <a:off x="2999" y="1254"/>
                <a:ext cx="53" cy="146"/>
              </a:xfrm>
              <a:custGeom>
                <a:avLst/>
                <a:gdLst>
                  <a:gd name="T0" fmla="*/ 0 w 53"/>
                  <a:gd name="T1" fmla="*/ 139 h 146"/>
                  <a:gd name="T2" fmla="*/ 33 w 53"/>
                  <a:gd name="T3" fmla="*/ 146 h 146"/>
                  <a:gd name="T4" fmla="*/ 53 w 53"/>
                  <a:gd name="T5" fmla="*/ 0 h 146"/>
                  <a:gd name="T6" fmla="*/ 0 w 53"/>
                  <a:gd name="T7" fmla="*/ 139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46">
                    <a:moveTo>
                      <a:pt x="0" y="139"/>
                    </a:moveTo>
                    <a:lnTo>
                      <a:pt x="33" y="146"/>
                    </a:lnTo>
                    <a:lnTo>
                      <a:pt x="53" y="0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9068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30" name="Freeform 510"/>
              <p:cNvSpPr>
                <a:spLocks/>
              </p:cNvSpPr>
              <p:nvPr/>
            </p:nvSpPr>
            <p:spPr bwMode="auto">
              <a:xfrm>
                <a:off x="2999" y="1254"/>
                <a:ext cx="53" cy="146"/>
              </a:xfrm>
              <a:custGeom>
                <a:avLst/>
                <a:gdLst>
                  <a:gd name="T0" fmla="*/ 0 w 53"/>
                  <a:gd name="T1" fmla="*/ 139 h 146"/>
                  <a:gd name="T2" fmla="*/ 33 w 53"/>
                  <a:gd name="T3" fmla="*/ 146 h 146"/>
                  <a:gd name="T4" fmla="*/ 53 w 53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46">
                    <a:moveTo>
                      <a:pt x="0" y="139"/>
                    </a:moveTo>
                    <a:lnTo>
                      <a:pt x="33" y="146"/>
                    </a:lnTo>
                    <a:lnTo>
                      <a:pt x="5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31" name="Freeform 511"/>
              <p:cNvSpPr>
                <a:spLocks/>
              </p:cNvSpPr>
              <p:nvPr/>
            </p:nvSpPr>
            <p:spPr bwMode="auto">
              <a:xfrm>
                <a:off x="2536" y="1719"/>
                <a:ext cx="106" cy="93"/>
              </a:xfrm>
              <a:custGeom>
                <a:avLst/>
                <a:gdLst>
                  <a:gd name="T0" fmla="*/ 106 w 106"/>
                  <a:gd name="T1" fmla="*/ 20 h 93"/>
                  <a:gd name="T2" fmla="*/ 72 w 106"/>
                  <a:gd name="T3" fmla="*/ 0 h 93"/>
                  <a:gd name="T4" fmla="*/ 0 w 106"/>
                  <a:gd name="T5" fmla="*/ 93 h 93"/>
                  <a:gd name="T6" fmla="*/ 106 w 106"/>
                  <a:gd name="T7" fmla="*/ 2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93">
                    <a:moveTo>
                      <a:pt x="106" y="20"/>
                    </a:moveTo>
                    <a:lnTo>
                      <a:pt x="72" y="0"/>
                    </a:lnTo>
                    <a:lnTo>
                      <a:pt x="0" y="93"/>
                    </a:lnTo>
                    <a:lnTo>
                      <a:pt x="106" y="20"/>
                    </a:lnTo>
                    <a:close/>
                  </a:path>
                </a:pathLst>
              </a:custGeom>
              <a:solidFill>
                <a:srgbClr val="C8B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32" name="Freeform 512"/>
              <p:cNvSpPr>
                <a:spLocks/>
              </p:cNvSpPr>
              <p:nvPr/>
            </p:nvSpPr>
            <p:spPr bwMode="auto">
              <a:xfrm>
                <a:off x="2536" y="1719"/>
                <a:ext cx="106" cy="93"/>
              </a:xfrm>
              <a:custGeom>
                <a:avLst/>
                <a:gdLst>
                  <a:gd name="T0" fmla="*/ 106 w 106"/>
                  <a:gd name="T1" fmla="*/ 20 h 93"/>
                  <a:gd name="T2" fmla="*/ 72 w 106"/>
                  <a:gd name="T3" fmla="*/ 0 h 93"/>
                  <a:gd name="T4" fmla="*/ 0 w 106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93">
                    <a:moveTo>
                      <a:pt x="106" y="20"/>
                    </a:moveTo>
                    <a:lnTo>
                      <a:pt x="72" y="0"/>
                    </a:lnTo>
                    <a:lnTo>
                      <a:pt x="0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33" name="Freeform 513"/>
              <p:cNvSpPr>
                <a:spLocks/>
              </p:cNvSpPr>
              <p:nvPr/>
            </p:nvSpPr>
            <p:spPr bwMode="auto">
              <a:xfrm>
                <a:off x="2503" y="1692"/>
                <a:ext cx="105" cy="87"/>
              </a:xfrm>
              <a:custGeom>
                <a:avLst/>
                <a:gdLst>
                  <a:gd name="T0" fmla="*/ 105 w 105"/>
                  <a:gd name="T1" fmla="*/ 27 h 87"/>
                  <a:gd name="T2" fmla="*/ 66 w 105"/>
                  <a:gd name="T3" fmla="*/ 0 h 87"/>
                  <a:gd name="T4" fmla="*/ 0 w 105"/>
                  <a:gd name="T5" fmla="*/ 87 h 87"/>
                  <a:gd name="T6" fmla="*/ 105 w 105"/>
                  <a:gd name="T7" fmla="*/ 2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5" h="87">
                    <a:moveTo>
                      <a:pt x="105" y="27"/>
                    </a:moveTo>
                    <a:lnTo>
                      <a:pt x="66" y="0"/>
                    </a:lnTo>
                    <a:lnTo>
                      <a:pt x="0" y="87"/>
                    </a:lnTo>
                    <a:lnTo>
                      <a:pt x="105" y="27"/>
                    </a:lnTo>
                    <a:close/>
                  </a:path>
                </a:pathLst>
              </a:custGeom>
              <a:solidFill>
                <a:srgbClr val="C8B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34" name="Freeform 514"/>
              <p:cNvSpPr>
                <a:spLocks/>
              </p:cNvSpPr>
              <p:nvPr/>
            </p:nvSpPr>
            <p:spPr bwMode="auto">
              <a:xfrm>
                <a:off x="2503" y="1692"/>
                <a:ext cx="105" cy="87"/>
              </a:xfrm>
              <a:custGeom>
                <a:avLst/>
                <a:gdLst>
                  <a:gd name="T0" fmla="*/ 105 w 105"/>
                  <a:gd name="T1" fmla="*/ 27 h 87"/>
                  <a:gd name="T2" fmla="*/ 66 w 105"/>
                  <a:gd name="T3" fmla="*/ 0 h 87"/>
                  <a:gd name="T4" fmla="*/ 0 w 105"/>
                  <a:gd name="T5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" h="87">
                    <a:moveTo>
                      <a:pt x="105" y="27"/>
                    </a:moveTo>
                    <a:lnTo>
                      <a:pt x="66" y="0"/>
                    </a:lnTo>
                    <a:lnTo>
                      <a:pt x="0" y="8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35" name="Freeform 515"/>
              <p:cNvSpPr>
                <a:spLocks/>
              </p:cNvSpPr>
              <p:nvPr/>
            </p:nvSpPr>
            <p:spPr bwMode="auto">
              <a:xfrm>
                <a:off x="2503" y="1719"/>
                <a:ext cx="105" cy="93"/>
              </a:xfrm>
              <a:custGeom>
                <a:avLst/>
                <a:gdLst>
                  <a:gd name="T0" fmla="*/ 0 w 105"/>
                  <a:gd name="T1" fmla="*/ 60 h 93"/>
                  <a:gd name="T2" fmla="*/ 33 w 105"/>
                  <a:gd name="T3" fmla="*/ 93 h 93"/>
                  <a:gd name="T4" fmla="*/ 105 w 105"/>
                  <a:gd name="T5" fmla="*/ 0 h 93"/>
                  <a:gd name="T6" fmla="*/ 0 w 105"/>
                  <a:gd name="T7" fmla="*/ 6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5" h="93">
                    <a:moveTo>
                      <a:pt x="0" y="60"/>
                    </a:moveTo>
                    <a:lnTo>
                      <a:pt x="33" y="93"/>
                    </a:lnTo>
                    <a:lnTo>
                      <a:pt x="105" y="0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C8B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36" name="Freeform 516"/>
              <p:cNvSpPr>
                <a:spLocks/>
              </p:cNvSpPr>
              <p:nvPr/>
            </p:nvSpPr>
            <p:spPr bwMode="auto">
              <a:xfrm>
                <a:off x="2503" y="1719"/>
                <a:ext cx="105" cy="93"/>
              </a:xfrm>
              <a:custGeom>
                <a:avLst/>
                <a:gdLst>
                  <a:gd name="T0" fmla="*/ 0 w 105"/>
                  <a:gd name="T1" fmla="*/ 60 h 93"/>
                  <a:gd name="T2" fmla="*/ 33 w 105"/>
                  <a:gd name="T3" fmla="*/ 93 h 93"/>
                  <a:gd name="T4" fmla="*/ 105 w 105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5" h="93">
                    <a:moveTo>
                      <a:pt x="0" y="60"/>
                    </a:moveTo>
                    <a:lnTo>
                      <a:pt x="33" y="93"/>
                    </a:lnTo>
                    <a:lnTo>
                      <a:pt x="10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37" name="Freeform 517"/>
              <p:cNvSpPr>
                <a:spLocks/>
              </p:cNvSpPr>
              <p:nvPr/>
            </p:nvSpPr>
            <p:spPr bwMode="auto">
              <a:xfrm>
                <a:off x="2562" y="1739"/>
                <a:ext cx="113" cy="99"/>
              </a:xfrm>
              <a:custGeom>
                <a:avLst/>
                <a:gdLst>
                  <a:gd name="T0" fmla="*/ 113 w 113"/>
                  <a:gd name="T1" fmla="*/ 20 h 99"/>
                  <a:gd name="T2" fmla="*/ 80 w 113"/>
                  <a:gd name="T3" fmla="*/ 0 h 99"/>
                  <a:gd name="T4" fmla="*/ 0 w 113"/>
                  <a:gd name="T5" fmla="*/ 99 h 99"/>
                  <a:gd name="T6" fmla="*/ 113 w 113"/>
                  <a:gd name="T7" fmla="*/ 2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99">
                    <a:moveTo>
                      <a:pt x="113" y="20"/>
                    </a:moveTo>
                    <a:lnTo>
                      <a:pt x="80" y="0"/>
                    </a:lnTo>
                    <a:lnTo>
                      <a:pt x="0" y="99"/>
                    </a:lnTo>
                    <a:lnTo>
                      <a:pt x="113" y="20"/>
                    </a:lnTo>
                    <a:close/>
                  </a:path>
                </a:pathLst>
              </a:custGeom>
              <a:solidFill>
                <a:srgbClr val="C0B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38" name="Freeform 518"/>
              <p:cNvSpPr>
                <a:spLocks/>
              </p:cNvSpPr>
              <p:nvPr/>
            </p:nvSpPr>
            <p:spPr bwMode="auto">
              <a:xfrm>
                <a:off x="2562" y="1739"/>
                <a:ext cx="113" cy="99"/>
              </a:xfrm>
              <a:custGeom>
                <a:avLst/>
                <a:gdLst>
                  <a:gd name="T0" fmla="*/ 113 w 113"/>
                  <a:gd name="T1" fmla="*/ 20 h 99"/>
                  <a:gd name="T2" fmla="*/ 80 w 113"/>
                  <a:gd name="T3" fmla="*/ 0 h 99"/>
                  <a:gd name="T4" fmla="*/ 0 w 113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99">
                    <a:moveTo>
                      <a:pt x="113" y="20"/>
                    </a:moveTo>
                    <a:lnTo>
                      <a:pt x="80" y="0"/>
                    </a:lnTo>
                    <a:lnTo>
                      <a:pt x="0" y="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39" name="Freeform 519"/>
              <p:cNvSpPr>
                <a:spLocks/>
              </p:cNvSpPr>
              <p:nvPr/>
            </p:nvSpPr>
            <p:spPr bwMode="auto">
              <a:xfrm>
                <a:off x="2536" y="1739"/>
                <a:ext cx="106" cy="99"/>
              </a:xfrm>
              <a:custGeom>
                <a:avLst/>
                <a:gdLst>
                  <a:gd name="T0" fmla="*/ 0 w 106"/>
                  <a:gd name="T1" fmla="*/ 73 h 99"/>
                  <a:gd name="T2" fmla="*/ 26 w 106"/>
                  <a:gd name="T3" fmla="*/ 99 h 99"/>
                  <a:gd name="T4" fmla="*/ 106 w 106"/>
                  <a:gd name="T5" fmla="*/ 0 h 99"/>
                  <a:gd name="T6" fmla="*/ 0 w 106"/>
                  <a:gd name="T7" fmla="*/ 7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99">
                    <a:moveTo>
                      <a:pt x="0" y="73"/>
                    </a:moveTo>
                    <a:lnTo>
                      <a:pt x="26" y="99"/>
                    </a:lnTo>
                    <a:lnTo>
                      <a:pt x="106" y="0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C8B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40" name="Freeform 520"/>
              <p:cNvSpPr>
                <a:spLocks/>
              </p:cNvSpPr>
              <p:nvPr/>
            </p:nvSpPr>
            <p:spPr bwMode="auto">
              <a:xfrm>
                <a:off x="2536" y="1739"/>
                <a:ext cx="106" cy="99"/>
              </a:xfrm>
              <a:custGeom>
                <a:avLst/>
                <a:gdLst>
                  <a:gd name="T0" fmla="*/ 0 w 106"/>
                  <a:gd name="T1" fmla="*/ 73 h 99"/>
                  <a:gd name="T2" fmla="*/ 26 w 106"/>
                  <a:gd name="T3" fmla="*/ 99 h 99"/>
                  <a:gd name="T4" fmla="*/ 106 w 106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99">
                    <a:moveTo>
                      <a:pt x="0" y="73"/>
                    </a:moveTo>
                    <a:lnTo>
                      <a:pt x="26" y="99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41" name="Freeform 521"/>
              <p:cNvSpPr>
                <a:spLocks/>
              </p:cNvSpPr>
              <p:nvPr/>
            </p:nvSpPr>
            <p:spPr bwMode="auto">
              <a:xfrm>
                <a:off x="3025" y="1413"/>
                <a:ext cx="73" cy="153"/>
              </a:xfrm>
              <a:custGeom>
                <a:avLst/>
                <a:gdLst>
                  <a:gd name="T0" fmla="*/ 73 w 73"/>
                  <a:gd name="T1" fmla="*/ 14 h 153"/>
                  <a:gd name="T2" fmla="*/ 40 w 73"/>
                  <a:gd name="T3" fmla="*/ 0 h 153"/>
                  <a:gd name="T4" fmla="*/ 0 w 73"/>
                  <a:gd name="T5" fmla="*/ 153 h 153"/>
                  <a:gd name="T6" fmla="*/ 73 w 73"/>
                  <a:gd name="T7" fmla="*/ 14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53">
                    <a:moveTo>
                      <a:pt x="73" y="14"/>
                    </a:moveTo>
                    <a:lnTo>
                      <a:pt x="40" y="0"/>
                    </a:lnTo>
                    <a:lnTo>
                      <a:pt x="0" y="153"/>
                    </a:lnTo>
                    <a:lnTo>
                      <a:pt x="73" y="14"/>
                    </a:lnTo>
                    <a:close/>
                  </a:path>
                </a:pathLst>
              </a:custGeom>
              <a:solidFill>
                <a:srgbClr val="907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42" name="Freeform 522"/>
              <p:cNvSpPr>
                <a:spLocks/>
              </p:cNvSpPr>
              <p:nvPr/>
            </p:nvSpPr>
            <p:spPr bwMode="auto">
              <a:xfrm>
                <a:off x="3025" y="1413"/>
                <a:ext cx="73" cy="153"/>
              </a:xfrm>
              <a:custGeom>
                <a:avLst/>
                <a:gdLst>
                  <a:gd name="T0" fmla="*/ 73 w 73"/>
                  <a:gd name="T1" fmla="*/ 14 h 153"/>
                  <a:gd name="T2" fmla="*/ 40 w 73"/>
                  <a:gd name="T3" fmla="*/ 0 h 153"/>
                  <a:gd name="T4" fmla="*/ 0 w 73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53">
                    <a:moveTo>
                      <a:pt x="73" y="14"/>
                    </a:moveTo>
                    <a:lnTo>
                      <a:pt x="40" y="0"/>
                    </a:lnTo>
                    <a:lnTo>
                      <a:pt x="0" y="1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43" name="Freeform 523"/>
              <p:cNvSpPr>
                <a:spLocks/>
              </p:cNvSpPr>
              <p:nvPr/>
            </p:nvSpPr>
            <p:spPr bwMode="auto">
              <a:xfrm>
                <a:off x="3025" y="1427"/>
                <a:ext cx="73" cy="152"/>
              </a:xfrm>
              <a:custGeom>
                <a:avLst/>
                <a:gdLst>
                  <a:gd name="T0" fmla="*/ 0 w 73"/>
                  <a:gd name="T1" fmla="*/ 139 h 152"/>
                  <a:gd name="T2" fmla="*/ 34 w 73"/>
                  <a:gd name="T3" fmla="*/ 152 h 152"/>
                  <a:gd name="T4" fmla="*/ 73 w 73"/>
                  <a:gd name="T5" fmla="*/ 0 h 152"/>
                  <a:gd name="T6" fmla="*/ 0 w 73"/>
                  <a:gd name="T7" fmla="*/ 139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52">
                    <a:moveTo>
                      <a:pt x="0" y="139"/>
                    </a:moveTo>
                    <a:lnTo>
                      <a:pt x="34" y="152"/>
                    </a:lnTo>
                    <a:lnTo>
                      <a:pt x="73" y="0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907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44" name="Freeform 524"/>
              <p:cNvSpPr>
                <a:spLocks/>
              </p:cNvSpPr>
              <p:nvPr/>
            </p:nvSpPr>
            <p:spPr bwMode="auto">
              <a:xfrm>
                <a:off x="3025" y="1427"/>
                <a:ext cx="73" cy="152"/>
              </a:xfrm>
              <a:custGeom>
                <a:avLst/>
                <a:gdLst>
                  <a:gd name="T0" fmla="*/ 0 w 73"/>
                  <a:gd name="T1" fmla="*/ 139 h 152"/>
                  <a:gd name="T2" fmla="*/ 34 w 73"/>
                  <a:gd name="T3" fmla="*/ 152 h 152"/>
                  <a:gd name="T4" fmla="*/ 73 w 73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52">
                    <a:moveTo>
                      <a:pt x="0" y="139"/>
                    </a:moveTo>
                    <a:lnTo>
                      <a:pt x="34" y="152"/>
                    </a:lnTo>
                    <a:lnTo>
                      <a:pt x="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45" name="Freeform 525"/>
              <p:cNvSpPr>
                <a:spLocks/>
              </p:cNvSpPr>
              <p:nvPr/>
            </p:nvSpPr>
            <p:spPr bwMode="auto">
              <a:xfrm>
                <a:off x="2972" y="1566"/>
                <a:ext cx="87" cy="153"/>
              </a:xfrm>
              <a:custGeom>
                <a:avLst/>
                <a:gdLst>
                  <a:gd name="T0" fmla="*/ 87 w 87"/>
                  <a:gd name="T1" fmla="*/ 13 h 153"/>
                  <a:gd name="T2" fmla="*/ 53 w 87"/>
                  <a:gd name="T3" fmla="*/ 0 h 153"/>
                  <a:gd name="T4" fmla="*/ 0 w 87"/>
                  <a:gd name="T5" fmla="*/ 153 h 153"/>
                  <a:gd name="T6" fmla="*/ 87 w 87"/>
                  <a:gd name="T7" fmla="*/ 1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153">
                    <a:moveTo>
                      <a:pt x="87" y="13"/>
                    </a:moveTo>
                    <a:lnTo>
                      <a:pt x="53" y="0"/>
                    </a:lnTo>
                    <a:lnTo>
                      <a:pt x="0" y="153"/>
                    </a:lnTo>
                    <a:lnTo>
                      <a:pt x="87" y="13"/>
                    </a:lnTo>
                    <a:close/>
                  </a:path>
                </a:pathLst>
              </a:custGeom>
              <a:solidFill>
                <a:srgbClr val="988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46" name="Freeform 526"/>
              <p:cNvSpPr>
                <a:spLocks/>
              </p:cNvSpPr>
              <p:nvPr/>
            </p:nvSpPr>
            <p:spPr bwMode="auto">
              <a:xfrm>
                <a:off x="2972" y="1566"/>
                <a:ext cx="87" cy="153"/>
              </a:xfrm>
              <a:custGeom>
                <a:avLst/>
                <a:gdLst>
                  <a:gd name="T0" fmla="*/ 87 w 87"/>
                  <a:gd name="T1" fmla="*/ 13 h 153"/>
                  <a:gd name="T2" fmla="*/ 53 w 87"/>
                  <a:gd name="T3" fmla="*/ 0 h 153"/>
                  <a:gd name="T4" fmla="*/ 0 w 87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7" h="153">
                    <a:moveTo>
                      <a:pt x="87" y="13"/>
                    </a:moveTo>
                    <a:lnTo>
                      <a:pt x="53" y="0"/>
                    </a:lnTo>
                    <a:lnTo>
                      <a:pt x="0" y="1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47" name="Freeform 527"/>
              <p:cNvSpPr>
                <a:spLocks/>
              </p:cNvSpPr>
              <p:nvPr/>
            </p:nvSpPr>
            <p:spPr bwMode="auto">
              <a:xfrm>
                <a:off x="2939" y="1566"/>
                <a:ext cx="86" cy="153"/>
              </a:xfrm>
              <a:custGeom>
                <a:avLst/>
                <a:gdLst>
                  <a:gd name="T0" fmla="*/ 0 w 86"/>
                  <a:gd name="T1" fmla="*/ 140 h 153"/>
                  <a:gd name="T2" fmla="*/ 33 w 86"/>
                  <a:gd name="T3" fmla="*/ 153 h 153"/>
                  <a:gd name="T4" fmla="*/ 86 w 86"/>
                  <a:gd name="T5" fmla="*/ 0 h 153"/>
                  <a:gd name="T6" fmla="*/ 0 w 86"/>
                  <a:gd name="T7" fmla="*/ 14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53">
                    <a:moveTo>
                      <a:pt x="0" y="140"/>
                    </a:moveTo>
                    <a:lnTo>
                      <a:pt x="33" y="153"/>
                    </a:lnTo>
                    <a:lnTo>
                      <a:pt x="86" y="0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988C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48" name="Freeform 528"/>
              <p:cNvSpPr>
                <a:spLocks/>
              </p:cNvSpPr>
              <p:nvPr/>
            </p:nvSpPr>
            <p:spPr bwMode="auto">
              <a:xfrm>
                <a:off x="2939" y="1566"/>
                <a:ext cx="86" cy="153"/>
              </a:xfrm>
              <a:custGeom>
                <a:avLst/>
                <a:gdLst>
                  <a:gd name="T0" fmla="*/ 0 w 86"/>
                  <a:gd name="T1" fmla="*/ 140 h 153"/>
                  <a:gd name="T2" fmla="*/ 33 w 86"/>
                  <a:gd name="T3" fmla="*/ 153 h 153"/>
                  <a:gd name="T4" fmla="*/ 86 w 86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53">
                    <a:moveTo>
                      <a:pt x="0" y="140"/>
                    </a:moveTo>
                    <a:lnTo>
                      <a:pt x="33" y="153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49" name="Freeform 529"/>
              <p:cNvSpPr>
                <a:spLocks/>
              </p:cNvSpPr>
              <p:nvPr/>
            </p:nvSpPr>
            <p:spPr bwMode="auto">
              <a:xfrm>
                <a:off x="2469" y="1666"/>
                <a:ext cx="100" cy="79"/>
              </a:xfrm>
              <a:custGeom>
                <a:avLst/>
                <a:gdLst>
                  <a:gd name="T0" fmla="*/ 100 w 100"/>
                  <a:gd name="T1" fmla="*/ 26 h 79"/>
                  <a:gd name="T2" fmla="*/ 67 w 100"/>
                  <a:gd name="T3" fmla="*/ 0 h 79"/>
                  <a:gd name="T4" fmla="*/ 0 w 100"/>
                  <a:gd name="T5" fmla="*/ 79 h 79"/>
                  <a:gd name="T6" fmla="*/ 100 w 100"/>
                  <a:gd name="T7" fmla="*/ 2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79">
                    <a:moveTo>
                      <a:pt x="100" y="26"/>
                    </a:moveTo>
                    <a:lnTo>
                      <a:pt x="67" y="0"/>
                    </a:lnTo>
                    <a:lnTo>
                      <a:pt x="0" y="79"/>
                    </a:lnTo>
                    <a:lnTo>
                      <a:pt x="100" y="26"/>
                    </a:lnTo>
                    <a:close/>
                  </a:path>
                </a:pathLst>
              </a:custGeom>
              <a:solidFill>
                <a:srgbClr val="D0B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50" name="Freeform 530"/>
              <p:cNvSpPr>
                <a:spLocks/>
              </p:cNvSpPr>
              <p:nvPr/>
            </p:nvSpPr>
            <p:spPr bwMode="auto">
              <a:xfrm>
                <a:off x="2469" y="1666"/>
                <a:ext cx="100" cy="79"/>
              </a:xfrm>
              <a:custGeom>
                <a:avLst/>
                <a:gdLst>
                  <a:gd name="T0" fmla="*/ 100 w 100"/>
                  <a:gd name="T1" fmla="*/ 26 h 79"/>
                  <a:gd name="T2" fmla="*/ 67 w 100"/>
                  <a:gd name="T3" fmla="*/ 0 h 79"/>
                  <a:gd name="T4" fmla="*/ 0 w 100"/>
                  <a:gd name="T5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79">
                    <a:moveTo>
                      <a:pt x="100" y="26"/>
                    </a:moveTo>
                    <a:lnTo>
                      <a:pt x="67" y="0"/>
                    </a:lnTo>
                    <a:lnTo>
                      <a:pt x="0" y="7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51" name="Freeform 531"/>
              <p:cNvSpPr>
                <a:spLocks/>
              </p:cNvSpPr>
              <p:nvPr/>
            </p:nvSpPr>
            <p:spPr bwMode="auto">
              <a:xfrm>
                <a:off x="2469" y="1692"/>
                <a:ext cx="100" cy="87"/>
              </a:xfrm>
              <a:custGeom>
                <a:avLst/>
                <a:gdLst>
                  <a:gd name="T0" fmla="*/ 0 w 100"/>
                  <a:gd name="T1" fmla="*/ 53 h 87"/>
                  <a:gd name="T2" fmla="*/ 34 w 100"/>
                  <a:gd name="T3" fmla="*/ 87 h 87"/>
                  <a:gd name="T4" fmla="*/ 100 w 100"/>
                  <a:gd name="T5" fmla="*/ 0 h 87"/>
                  <a:gd name="T6" fmla="*/ 0 w 100"/>
                  <a:gd name="T7" fmla="*/ 5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87">
                    <a:moveTo>
                      <a:pt x="0" y="53"/>
                    </a:moveTo>
                    <a:lnTo>
                      <a:pt x="34" y="87"/>
                    </a:lnTo>
                    <a:lnTo>
                      <a:pt x="100" y="0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D0B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52" name="Freeform 532"/>
              <p:cNvSpPr>
                <a:spLocks/>
              </p:cNvSpPr>
              <p:nvPr/>
            </p:nvSpPr>
            <p:spPr bwMode="auto">
              <a:xfrm>
                <a:off x="2469" y="1692"/>
                <a:ext cx="100" cy="87"/>
              </a:xfrm>
              <a:custGeom>
                <a:avLst/>
                <a:gdLst>
                  <a:gd name="T0" fmla="*/ 0 w 100"/>
                  <a:gd name="T1" fmla="*/ 53 h 87"/>
                  <a:gd name="T2" fmla="*/ 34 w 100"/>
                  <a:gd name="T3" fmla="*/ 87 h 87"/>
                  <a:gd name="T4" fmla="*/ 100 w 100"/>
                  <a:gd name="T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87">
                    <a:moveTo>
                      <a:pt x="0" y="53"/>
                    </a:moveTo>
                    <a:lnTo>
                      <a:pt x="34" y="87"/>
                    </a:lnTo>
                    <a:lnTo>
                      <a:pt x="10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53" name="Freeform 533"/>
              <p:cNvSpPr>
                <a:spLocks/>
              </p:cNvSpPr>
              <p:nvPr/>
            </p:nvSpPr>
            <p:spPr bwMode="auto">
              <a:xfrm>
                <a:off x="2873" y="1706"/>
                <a:ext cx="99" cy="139"/>
              </a:xfrm>
              <a:custGeom>
                <a:avLst/>
                <a:gdLst>
                  <a:gd name="T0" fmla="*/ 99 w 99"/>
                  <a:gd name="T1" fmla="*/ 13 h 139"/>
                  <a:gd name="T2" fmla="*/ 66 w 99"/>
                  <a:gd name="T3" fmla="*/ 0 h 139"/>
                  <a:gd name="T4" fmla="*/ 0 w 99"/>
                  <a:gd name="T5" fmla="*/ 139 h 139"/>
                  <a:gd name="T6" fmla="*/ 99 w 99"/>
                  <a:gd name="T7" fmla="*/ 13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9">
                    <a:moveTo>
                      <a:pt x="99" y="13"/>
                    </a:moveTo>
                    <a:lnTo>
                      <a:pt x="66" y="0"/>
                    </a:lnTo>
                    <a:lnTo>
                      <a:pt x="0" y="139"/>
                    </a:lnTo>
                    <a:lnTo>
                      <a:pt x="99" y="13"/>
                    </a:lnTo>
                    <a:close/>
                  </a:path>
                </a:pathLst>
              </a:custGeom>
              <a:solidFill>
                <a:srgbClr val="A09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54" name="Freeform 534"/>
              <p:cNvSpPr>
                <a:spLocks/>
              </p:cNvSpPr>
              <p:nvPr/>
            </p:nvSpPr>
            <p:spPr bwMode="auto">
              <a:xfrm>
                <a:off x="2873" y="1706"/>
                <a:ext cx="99" cy="139"/>
              </a:xfrm>
              <a:custGeom>
                <a:avLst/>
                <a:gdLst>
                  <a:gd name="T0" fmla="*/ 99 w 99"/>
                  <a:gd name="T1" fmla="*/ 13 h 139"/>
                  <a:gd name="T2" fmla="*/ 66 w 99"/>
                  <a:gd name="T3" fmla="*/ 0 h 139"/>
                  <a:gd name="T4" fmla="*/ 0 w 99"/>
                  <a:gd name="T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9">
                    <a:moveTo>
                      <a:pt x="99" y="13"/>
                    </a:moveTo>
                    <a:lnTo>
                      <a:pt x="66" y="0"/>
                    </a:lnTo>
                    <a:lnTo>
                      <a:pt x="0" y="1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55" name="Freeform 535"/>
              <p:cNvSpPr>
                <a:spLocks/>
              </p:cNvSpPr>
              <p:nvPr/>
            </p:nvSpPr>
            <p:spPr bwMode="auto">
              <a:xfrm>
                <a:off x="2840" y="1706"/>
                <a:ext cx="99" cy="139"/>
              </a:xfrm>
              <a:custGeom>
                <a:avLst/>
                <a:gdLst>
                  <a:gd name="T0" fmla="*/ 0 w 99"/>
                  <a:gd name="T1" fmla="*/ 126 h 139"/>
                  <a:gd name="T2" fmla="*/ 33 w 99"/>
                  <a:gd name="T3" fmla="*/ 139 h 139"/>
                  <a:gd name="T4" fmla="*/ 99 w 99"/>
                  <a:gd name="T5" fmla="*/ 0 h 139"/>
                  <a:gd name="T6" fmla="*/ 0 w 99"/>
                  <a:gd name="T7" fmla="*/ 12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9">
                    <a:moveTo>
                      <a:pt x="0" y="126"/>
                    </a:moveTo>
                    <a:lnTo>
                      <a:pt x="33" y="139"/>
                    </a:lnTo>
                    <a:lnTo>
                      <a:pt x="99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A0A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56" name="Freeform 536"/>
              <p:cNvSpPr>
                <a:spLocks/>
              </p:cNvSpPr>
              <p:nvPr/>
            </p:nvSpPr>
            <p:spPr bwMode="auto">
              <a:xfrm>
                <a:off x="2840" y="1706"/>
                <a:ext cx="99" cy="139"/>
              </a:xfrm>
              <a:custGeom>
                <a:avLst/>
                <a:gdLst>
                  <a:gd name="T0" fmla="*/ 0 w 99"/>
                  <a:gd name="T1" fmla="*/ 126 h 139"/>
                  <a:gd name="T2" fmla="*/ 33 w 99"/>
                  <a:gd name="T3" fmla="*/ 139 h 139"/>
                  <a:gd name="T4" fmla="*/ 99 w 99"/>
                  <a:gd name="T5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9">
                    <a:moveTo>
                      <a:pt x="0" y="126"/>
                    </a:moveTo>
                    <a:lnTo>
                      <a:pt x="33" y="139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57" name="Freeform 537"/>
              <p:cNvSpPr>
                <a:spLocks/>
              </p:cNvSpPr>
              <p:nvPr/>
            </p:nvSpPr>
            <p:spPr bwMode="auto">
              <a:xfrm>
                <a:off x="2595" y="1759"/>
                <a:ext cx="113" cy="99"/>
              </a:xfrm>
              <a:custGeom>
                <a:avLst/>
                <a:gdLst>
                  <a:gd name="T0" fmla="*/ 113 w 113"/>
                  <a:gd name="T1" fmla="*/ 20 h 99"/>
                  <a:gd name="T2" fmla="*/ 80 w 113"/>
                  <a:gd name="T3" fmla="*/ 0 h 99"/>
                  <a:gd name="T4" fmla="*/ 0 w 113"/>
                  <a:gd name="T5" fmla="*/ 99 h 99"/>
                  <a:gd name="T6" fmla="*/ 113 w 113"/>
                  <a:gd name="T7" fmla="*/ 2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99">
                    <a:moveTo>
                      <a:pt x="113" y="20"/>
                    </a:moveTo>
                    <a:lnTo>
                      <a:pt x="80" y="0"/>
                    </a:lnTo>
                    <a:lnTo>
                      <a:pt x="0" y="99"/>
                    </a:lnTo>
                    <a:lnTo>
                      <a:pt x="113" y="20"/>
                    </a:lnTo>
                    <a:close/>
                  </a:path>
                </a:pathLst>
              </a:custGeom>
              <a:solidFill>
                <a:srgbClr val="C0B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58" name="Freeform 538"/>
              <p:cNvSpPr>
                <a:spLocks/>
              </p:cNvSpPr>
              <p:nvPr/>
            </p:nvSpPr>
            <p:spPr bwMode="auto">
              <a:xfrm>
                <a:off x="2595" y="1759"/>
                <a:ext cx="113" cy="99"/>
              </a:xfrm>
              <a:custGeom>
                <a:avLst/>
                <a:gdLst>
                  <a:gd name="T0" fmla="*/ 113 w 113"/>
                  <a:gd name="T1" fmla="*/ 20 h 99"/>
                  <a:gd name="T2" fmla="*/ 80 w 113"/>
                  <a:gd name="T3" fmla="*/ 0 h 99"/>
                  <a:gd name="T4" fmla="*/ 0 w 113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99">
                    <a:moveTo>
                      <a:pt x="113" y="20"/>
                    </a:moveTo>
                    <a:lnTo>
                      <a:pt x="80" y="0"/>
                    </a:lnTo>
                    <a:lnTo>
                      <a:pt x="0" y="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59" name="Freeform 539"/>
              <p:cNvSpPr>
                <a:spLocks/>
              </p:cNvSpPr>
              <p:nvPr/>
            </p:nvSpPr>
            <p:spPr bwMode="auto">
              <a:xfrm>
                <a:off x="2562" y="1759"/>
                <a:ext cx="113" cy="99"/>
              </a:xfrm>
              <a:custGeom>
                <a:avLst/>
                <a:gdLst>
                  <a:gd name="T0" fmla="*/ 0 w 113"/>
                  <a:gd name="T1" fmla="*/ 79 h 99"/>
                  <a:gd name="T2" fmla="*/ 33 w 113"/>
                  <a:gd name="T3" fmla="*/ 99 h 99"/>
                  <a:gd name="T4" fmla="*/ 113 w 113"/>
                  <a:gd name="T5" fmla="*/ 0 h 99"/>
                  <a:gd name="T6" fmla="*/ 0 w 113"/>
                  <a:gd name="T7" fmla="*/ 7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99">
                    <a:moveTo>
                      <a:pt x="0" y="79"/>
                    </a:moveTo>
                    <a:lnTo>
                      <a:pt x="33" y="99"/>
                    </a:lnTo>
                    <a:lnTo>
                      <a:pt x="113" y="0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C0B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60" name="Freeform 540"/>
              <p:cNvSpPr>
                <a:spLocks/>
              </p:cNvSpPr>
              <p:nvPr/>
            </p:nvSpPr>
            <p:spPr bwMode="auto">
              <a:xfrm>
                <a:off x="2562" y="1759"/>
                <a:ext cx="113" cy="99"/>
              </a:xfrm>
              <a:custGeom>
                <a:avLst/>
                <a:gdLst>
                  <a:gd name="T0" fmla="*/ 0 w 113"/>
                  <a:gd name="T1" fmla="*/ 79 h 99"/>
                  <a:gd name="T2" fmla="*/ 33 w 113"/>
                  <a:gd name="T3" fmla="*/ 99 h 99"/>
                  <a:gd name="T4" fmla="*/ 113 w 113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99">
                    <a:moveTo>
                      <a:pt x="0" y="79"/>
                    </a:moveTo>
                    <a:lnTo>
                      <a:pt x="33" y="99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61" name="Freeform 541"/>
              <p:cNvSpPr>
                <a:spLocks/>
              </p:cNvSpPr>
              <p:nvPr/>
            </p:nvSpPr>
            <p:spPr bwMode="auto">
              <a:xfrm>
                <a:off x="2436" y="1632"/>
                <a:ext cx="100" cy="74"/>
              </a:xfrm>
              <a:custGeom>
                <a:avLst/>
                <a:gdLst>
                  <a:gd name="T0" fmla="*/ 100 w 100"/>
                  <a:gd name="T1" fmla="*/ 34 h 74"/>
                  <a:gd name="T2" fmla="*/ 60 w 100"/>
                  <a:gd name="T3" fmla="*/ 0 h 74"/>
                  <a:gd name="T4" fmla="*/ 0 w 100"/>
                  <a:gd name="T5" fmla="*/ 74 h 74"/>
                  <a:gd name="T6" fmla="*/ 100 w 100"/>
                  <a:gd name="T7" fmla="*/ 3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74">
                    <a:moveTo>
                      <a:pt x="100" y="34"/>
                    </a:moveTo>
                    <a:lnTo>
                      <a:pt x="60" y="0"/>
                    </a:lnTo>
                    <a:lnTo>
                      <a:pt x="0" y="74"/>
                    </a:lnTo>
                    <a:lnTo>
                      <a:pt x="100" y="34"/>
                    </a:lnTo>
                    <a:close/>
                  </a:path>
                </a:pathLst>
              </a:custGeom>
              <a:solidFill>
                <a:srgbClr val="D0B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62" name="Freeform 542"/>
              <p:cNvSpPr>
                <a:spLocks/>
              </p:cNvSpPr>
              <p:nvPr/>
            </p:nvSpPr>
            <p:spPr bwMode="auto">
              <a:xfrm>
                <a:off x="2436" y="1632"/>
                <a:ext cx="100" cy="74"/>
              </a:xfrm>
              <a:custGeom>
                <a:avLst/>
                <a:gdLst>
                  <a:gd name="T0" fmla="*/ 100 w 100"/>
                  <a:gd name="T1" fmla="*/ 34 h 74"/>
                  <a:gd name="T2" fmla="*/ 60 w 100"/>
                  <a:gd name="T3" fmla="*/ 0 h 74"/>
                  <a:gd name="T4" fmla="*/ 0 w 100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74">
                    <a:moveTo>
                      <a:pt x="100" y="34"/>
                    </a:moveTo>
                    <a:lnTo>
                      <a:pt x="60" y="0"/>
                    </a:lnTo>
                    <a:lnTo>
                      <a:pt x="0" y="7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63" name="Freeform 543"/>
              <p:cNvSpPr>
                <a:spLocks/>
              </p:cNvSpPr>
              <p:nvPr/>
            </p:nvSpPr>
            <p:spPr bwMode="auto">
              <a:xfrm>
                <a:off x="2436" y="1666"/>
                <a:ext cx="100" cy="79"/>
              </a:xfrm>
              <a:custGeom>
                <a:avLst/>
                <a:gdLst>
                  <a:gd name="T0" fmla="*/ 0 w 100"/>
                  <a:gd name="T1" fmla="*/ 40 h 79"/>
                  <a:gd name="T2" fmla="*/ 33 w 100"/>
                  <a:gd name="T3" fmla="*/ 79 h 79"/>
                  <a:gd name="T4" fmla="*/ 100 w 100"/>
                  <a:gd name="T5" fmla="*/ 0 h 79"/>
                  <a:gd name="T6" fmla="*/ 0 w 100"/>
                  <a:gd name="T7" fmla="*/ 4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79">
                    <a:moveTo>
                      <a:pt x="0" y="40"/>
                    </a:moveTo>
                    <a:lnTo>
                      <a:pt x="33" y="79"/>
                    </a:lnTo>
                    <a:lnTo>
                      <a:pt x="100" y="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D0B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64" name="Freeform 544"/>
              <p:cNvSpPr>
                <a:spLocks/>
              </p:cNvSpPr>
              <p:nvPr/>
            </p:nvSpPr>
            <p:spPr bwMode="auto">
              <a:xfrm>
                <a:off x="2436" y="1666"/>
                <a:ext cx="100" cy="79"/>
              </a:xfrm>
              <a:custGeom>
                <a:avLst/>
                <a:gdLst>
                  <a:gd name="T0" fmla="*/ 0 w 100"/>
                  <a:gd name="T1" fmla="*/ 40 h 79"/>
                  <a:gd name="T2" fmla="*/ 33 w 100"/>
                  <a:gd name="T3" fmla="*/ 79 h 79"/>
                  <a:gd name="T4" fmla="*/ 100 w 100"/>
                  <a:gd name="T5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79">
                    <a:moveTo>
                      <a:pt x="0" y="40"/>
                    </a:moveTo>
                    <a:lnTo>
                      <a:pt x="33" y="79"/>
                    </a:lnTo>
                    <a:lnTo>
                      <a:pt x="10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65" name="Freeform 545"/>
              <p:cNvSpPr>
                <a:spLocks/>
              </p:cNvSpPr>
              <p:nvPr/>
            </p:nvSpPr>
            <p:spPr bwMode="auto">
              <a:xfrm>
                <a:off x="2628" y="1779"/>
                <a:ext cx="113" cy="99"/>
              </a:xfrm>
              <a:custGeom>
                <a:avLst/>
                <a:gdLst>
                  <a:gd name="T0" fmla="*/ 113 w 113"/>
                  <a:gd name="T1" fmla="*/ 13 h 99"/>
                  <a:gd name="T2" fmla="*/ 80 w 113"/>
                  <a:gd name="T3" fmla="*/ 0 h 99"/>
                  <a:gd name="T4" fmla="*/ 0 w 113"/>
                  <a:gd name="T5" fmla="*/ 99 h 99"/>
                  <a:gd name="T6" fmla="*/ 113 w 113"/>
                  <a:gd name="T7" fmla="*/ 13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99">
                    <a:moveTo>
                      <a:pt x="113" y="13"/>
                    </a:moveTo>
                    <a:lnTo>
                      <a:pt x="80" y="0"/>
                    </a:lnTo>
                    <a:lnTo>
                      <a:pt x="0" y="99"/>
                    </a:lnTo>
                    <a:lnTo>
                      <a:pt x="113" y="13"/>
                    </a:lnTo>
                    <a:close/>
                  </a:path>
                </a:pathLst>
              </a:custGeom>
              <a:solidFill>
                <a:srgbClr val="B8B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66" name="Freeform 546"/>
              <p:cNvSpPr>
                <a:spLocks/>
              </p:cNvSpPr>
              <p:nvPr/>
            </p:nvSpPr>
            <p:spPr bwMode="auto">
              <a:xfrm>
                <a:off x="2628" y="1779"/>
                <a:ext cx="113" cy="99"/>
              </a:xfrm>
              <a:custGeom>
                <a:avLst/>
                <a:gdLst>
                  <a:gd name="T0" fmla="*/ 113 w 113"/>
                  <a:gd name="T1" fmla="*/ 13 h 99"/>
                  <a:gd name="T2" fmla="*/ 80 w 113"/>
                  <a:gd name="T3" fmla="*/ 0 h 99"/>
                  <a:gd name="T4" fmla="*/ 0 w 113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99">
                    <a:moveTo>
                      <a:pt x="113" y="13"/>
                    </a:moveTo>
                    <a:lnTo>
                      <a:pt x="80" y="0"/>
                    </a:lnTo>
                    <a:lnTo>
                      <a:pt x="0" y="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67" name="Freeform 547"/>
              <p:cNvSpPr>
                <a:spLocks/>
              </p:cNvSpPr>
              <p:nvPr/>
            </p:nvSpPr>
            <p:spPr bwMode="auto">
              <a:xfrm>
                <a:off x="2595" y="1779"/>
                <a:ext cx="113" cy="99"/>
              </a:xfrm>
              <a:custGeom>
                <a:avLst/>
                <a:gdLst>
                  <a:gd name="T0" fmla="*/ 0 w 113"/>
                  <a:gd name="T1" fmla="*/ 79 h 99"/>
                  <a:gd name="T2" fmla="*/ 33 w 113"/>
                  <a:gd name="T3" fmla="*/ 99 h 99"/>
                  <a:gd name="T4" fmla="*/ 113 w 113"/>
                  <a:gd name="T5" fmla="*/ 0 h 99"/>
                  <a:gd name="T6" fmla="*/ 0 w 113"/>
                  <a:gd name="T7" fmla="*/ 7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99">
                    <a:moveTo>
                      <a:pt x="0" y="79"/>
                    </a:moveTo>
                    <a:lnTo>
                      <a:pt x="33" y="99"/>
                    </a:lnTo>
                    <a:lnTo>
                      <a:pt x="113" y="0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C0B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68" name="Freeform 548"/>
              <p:cNvSpPr>
                <a:spLocks/>
              </p:cNvSpPr>
              <p:nvPr/>
            </p:nvSpPr>
            <p:spPr bwMode="auto">
              <a:xfrm>
                <a:off x="2595" y="1779"/>
                <a:ext cx="113" cy="99"/>
              </a:xfrm>
              <a:custGeom>
                <a:avLst/>
                <a:gdLst>
                  <a:gd name="T0" fmla="*/ 0 w 113"/>
                  <a:gd name="T1" fmla="*/ 79 h 99"/>
                  <a:gd name="T2" fmla="*/ 33 w 113"/>
                  <a:gd name="T3" fmla="*/ 99 h 99"/>
                  <a:gd name="T4" fmla="*/ 113 w 113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99">
                    <a:moveTo>
                      <a:pt x="0" y="79"/>
                    </a:moveTo>
                    <a:lnTo>
                      <a:pt x="33" y="99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69" name="Freeform 549"/>
              <p:cNvSpPr>
                <a:spLocks/>
              </p:cNvSpPr>
              <p:nvPr/>
            </p:nvSpPr>
            <p:spPr bwMode="auto">
              <a:xfrm>
                <a:off x="3032" y="1254"/>
                <a:ext cx="53" cy="146"/>
              </a:xfrm>
              <a:custGeom>
                <a:avLst/>
                <a:gdLst>
                  <a:gd name="T0" fmla="*/ 53 w 53"/>
                  <a:gd name="T1" fmla="*/ 13 h 146"/>
                  <a:gd name="T2" fmla="*/ 20 w 53"/>
                  <a:gd name="T3" fmla="*/ 0 h 146"/>
                  <a:gd name="T4" fmla="*/ 0 w 53"/>
                  <a:gd name="T5" fmla="*/ 146 h 146"/>
                  <a:gd name="T6" fmla="*/ 53 w 53"/>
                  <a:gd name="T7" fmla="*/ 1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46">
                    <a:moveTo>
                      <a:pt x="53" y="13"/>
                    </a:moveTo>
                    <a:lnTo>
                      <a:pt x="20" y="0"/>
                    </a:lnTo>
                    <a:lnTo>
                      <a:pt x="0" y="146"/>
                    </a:lnTo>
                    <a:lnTo>
                      <a:pt x="53" y="13"/>
                    </a:lnTo>
                    <a:close/>
                  </a:path>
                </a:pathLst>
              </a:custGeom>
              <a:solidFill>
                <a:srgbClr val="906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70" name="Freeform 550"/>
              <p:cNvSpPr>
                <a:spLocks/>
              </p:cNvSpPr>
              <p:nvPr/>
            </p:nvSpPr>
            <p:spPr bwMode="auto">
              <a:xfrm>
                <a:off x="3032" y="1254"/>
                <a:ext cx="53" cy="146"/>
              </a:xfrm>
              <a:custGeom>
                <a:avLst/>
                <a:gdLst>
                  <a:gd name="T0" fmla="*/ 53 w 53"/>
                  <a:gd name="T1" fmla="*/ 13 h 146"/>
                  <a:gd name="T2" fmla="*/ 20 w 53"/>
                  <a:gd name="T3" fmla="*/ 0 h 146"/>
                  <a:gd name="T4" fmla="*/ 0 w 53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46">
                    <a:moveTo>
                      <a:pt x="53" y="13"/>
                    </a:moveTo>
                    <a:lnTo>
                      <a:pt x="20" y="0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71" name="Freeform 551"/>
              <p:cNvSpPr>
                <a:spLocks/>
              </p:cNvSpPr>
              <p:nvPr/>
            </p:nvSpPr>
            <p:spPr bwMode="auto">
              <a:xfrm>
                <a:off x="3032" y="1267"/>
                <a:ext cx="53" cy="146"/>
              </a:xfrm>
              <a:custGeom>
                <a:avLst/>
                <a:gdLst>
                  <a:gd name="T0" fmla="*/ 0 w 53"/>
                  <a:gd name="T1" fmla="*/ 133 h 146"/>
                  <a:gd name="T2" fmla="*/ 33 w 53"/>
                  <a:gd name="T3" fmla="*/ 146 h 146"/>
                  <a:gd name="T4" fmla="*/ 53 w 53"/>
                  <a:gd name="T5" fmla="*/ 0 h 146"/>
                  <a:gd name="T6" fmla="*/ 0 w 53"/>
                  <a:gd name="T7" fmla="*/ 13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46">
                    <a:moveTo>
                      <a:pt x="0" y="133"/>
                    </a:moveTo>
                    <a:lnTo>
                      <a:pt x="33" y="146"/>
                    </a:lnTo>
                    <a:lnTo>
                      <a:pt x="53" y="0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906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72" name="Freeform 552"/>
              <p:cNvSpPr>
                <a:spLocks/>
              </p:cNvSpPr>
              <p:nvPr/>
            </p:nvSpPr>
            <p:spPr bwMode="auto">
              <a:xfrm>
                <a:off x="3032" y="1267"/>
                <a:ext cx="53" cy="146"/>
              </a:xfrm>
              <a:custGeom>
                <a:avLst/>
                <a:gdLst>
                  <a:gd name="T0" fmla="*/ 0 w 53"/>
                  <a:gd name="T1" fmla="*/ 133 h 146"/>
                  <a:gd name="T2" fmla="*/ 33 w 53"/>
                  <a:gd name="T3" fmla="*/ 146 h 146"/>
                  <a:gd name="T4" fmla="*/ 53 w 53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46">
                    <a:moveTo>
                      <a:pt x="0" y="133"/>
                    </a:moveTo>
                    <a:lnTo>
                      <a:pt x="33" y="146"/>
                    </a:lnTo>
                    <a:lnTo>
                      <a:pt x="5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73" name="Freeform 553"/>
              <p:cNvSpPr>
                <a:spLocks/>
              </p:cNvSpPr>
              <p:nvPr/>
            </p:nvSpPr>
            <p:spPr bwMode="auto">
              <a:xfrm>
                <a:off x="2747" y="1088"/>
                <a:ext cx="47" cy="119"/>
              </a:xfrm>
              <a:custGeom>
                <a:avLst/>
                <a:gdLst>
                  <a:gd name="T0" fmla="*/ 47 w 47"/>
                  <a:gd name="T1" fmla="*/ 0 h 119"/>
                  <a:gd name="T2" fmla="*/ 0 w 47"/>
                  <a:gd name="T3" fmla="*/ 6 h 119"/>
                  <a:gd name="T4" fmla="*/ 14 w 47"/>
                  <a:gd name="T5" fmla="*/ 119 h 119"/>
                  <a:gd name="T6" fmla="*/ 47 w 47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19">
                    <a:moveTo>
                      <a:pt x="47" y="0"/>
                    </a:moveTo>
                    <a:lnTo>
                      <a:pt x="0" y="6"/>
                    </a:lnTo>
                    <a:lnTo>
                      <a:pt x="14" y="119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B06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74" name="Freeform 554"/>
              <p:cNvSpPr>
                <a:spLocks/>
              </p:cNvSpPr>
              <p:nvPr/>
            </p:nvSpPr>
            <p:spPr bwMode="auto">
              <a:xfrm>
                <a:off x="2747" y="1088"/>
                <a:ext cx="47" cy="119"/>
              </a:xfrm>
              <a:custGeom>
                <a:avLst/>
                <a:gdLst>
                  <a:gd name="T0" fmla="*/ 47 w 47"/>
                  <a:gd name="T1" fmla="*/ 0 h 119"/>
                  <a:gd name="T2" fmla="*/ 0 w 47"/>
                  <a:gd name="T3" fmla="*/ 6 h 119"/>
                  <a:gd name="T4" fmla="*/ 14 w 47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19">
                    <a:moveTo>
                      <a:pt x="47" y="0"/>
                    </a:moveTo>
                    <a:lnTo>
                      <a:pt x="0" y="6"/>
                    </a:lnTo>
                    <a:lnTo>
                      <a:pt x="14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75" name="Freeform 555"/>
              <p:cNvSpPr>
                <a:spLocks/>
              </p:cNvSpPr>
              <p:nvPr/>
            </p:nvSpPr>
            <p:spPr bwMode="auto">
              <a:xfrm>
                <a:off x="2761" y="1088"/>
                <a:ext cx="39" cy="119"/>
              </a:xfrm>
              <a:custGeom>
                <a:avLst/>
                <a:gdLst>
                  <a:gd name="T0" fmla="*/ 0 w 39"/>
                  <a:gd name="T1" fmla="*/ 119 h 119"/>
                  <a:gd name="T2" fmla="*/ 39 w 39"/>
                  <a:gd name="T3" fmla="*/ 119 h 119"/>
                  <a:gd name="T4" fmla="*/ 33 w 39"/>
                  <a:gd name="T5" fmla="*/ 0 h 119"/>
                  <a:gd name="T6" fmla="*/ 0 w 39"/>
                  <a:gd name="T7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119">
                    <a:moveTo>
                      <a:pt x="0" y="119"/>
                    </a:moveTo>
                    <a:lnTo>
                      <a:pt x="39" y="119"/>
                    </a:lnTo>
                    <a:lnTo>
                      <a:pt x="33" y="0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B06C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76" name="Freeform 556"/>
              <p:cNvSpPr>
                <a:spLocks/>
              </p:cNvSpPr>
              <p:nvPr/>
            </p:nvSpPr>
            <p:spPr bwMode="auto">
              <a:xfrm>
                <a:off x="2761" y="1088"/>
                <a:ext cx="39" cy="119"/>
              </a:xfrm>
              <a:custGeom>
                <a:avLst/>
                <a:gdLst>
                  <a:gd name="T0" fmla="*/ 0 w 39"/>
                  <a:gd name="T1" fmla="*/ 119 h 119"/>
                  <a:gd name="T2" fmla="*/ 39 w 39"/>
                  <a:gd name="T3" fmla="*/ 119 h 119"/>
                  <a:gd name="T4" fmla="*/ 33 w 39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119">
                    <a:moveTo>
                      <a:pt x="0" y="119"/>
                    </a:moveTo>
                    <a:lnTo>
                      <a:pt x="39" y="119"/>
                    </a:lnTo>
                    <a:lnTo>
                      <a:pt x="3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77" name="Freeform 557"/>
              <p:cNvSpPr>
                <a:spLocks/>
              </p:cNvSpPr>
              <p:nvPr/>
            </p:nvSpPr>
            <p:spPr bwMode="auto">
              <a:xfrm>
                <a:off x="2721" y="1094"/>
                <a:ext cx="40" cy="113"/>
              </a:xfrm>
              <a:custGeom>
                <a:avLst/>
                <a:gdLst>
                  <a:gd name="T0" fmla="*/ 0 w 40"/>
                  <a:gd name="T1" fmla="*/ 113 h 113"/>
                  <a:gd name="T2" fmla="*/ 40 w 40"/>
                  <a:gd name="T3" fmla="*/ 113 h 113"/>
                  <a:gd name="T4" fmla="*/ 26 w 40"/>
                  <a:gd name="T5" fmla="*/ 0 h 113"/>
                  <a:gd name="T6" fmla="*/ 0 w 40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13">
                    <a:moveTo>
                      <a:pt x="0" y="113"/>
                    </a:moveTo>
                    <a:lnTo>
                      <a:pt x="40" y="113"/>
                    </a:lnTo>
                    <a:lnTo>
                      <a:pt x="26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B070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78" name="Freeform 558"/>
              <p:cNvSpPr>
                <a:spLocks/>
              </p:cNvSpPr>
              <p:nvPr/>
            </p:nvSpPr>
            <p:spPr bwMode="auto">
              <a:xfrm>
                <a:off x="2721" y="1094"/>
                <a:ext cx="40" cy="113"/>
              </a:xfrm>
              <a:custGeom>
                <a:avLst/>
                <a:gdLst>
                  <a:gd name="T0" fmla="*/ 0 w 40"/>
                  <a:gd name="T1" fmla="*/ 113 h 113"/>
                  <a:gd name="T2" fmla="*/ 40 w 40"/>
                  <a:gd name="T3" fmla="*/ 113 h 113"/>
                  <a:gd name="T4" fmla="*/ 26 w 40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13">
                    <a:moveTo>
                      <a:pt x="0" y="113"/>
                    </a:moveTo>
                    <a:lnTo>
                      <a:pt x="40" y="113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79" name="Freeform 559"/>
              <p:cNvSpPr>
                <a:spLocks/>
              </p:cNvSpPr>
              <p:nvPr/>
            </p:nvSpPr>
            <p:spPr bwMode="auto">
              <a:xfrm>
                <a:off x="2661" y="1792"/>
                <a:ext cx="113" cy="106"/>
              </a:xfrm>
              <a:custGeom>
                <a:avLst/>
                <a:gdLst>
                  <a:gd name="T0" fmla="*/ 113 w 113"/>
                  <a:gd name="T1" fmla="*/ 20 h 106"/>
                  <a:gd name="T2" fmla="*/ 80 w 113"/>
                  <a:gd name="T3" fmla="*/ 0 h 106"/>
                  <a:gd name="T4" fmla="*/ 0 w 113"/>
                  <a:gd name="T5" fmla="*/ 106 h 106"/>
                  <a:gd name="T6" fmla="*/ 113 w 113"/>
                  <a:gd name="T7" fmla="*/ 2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106">
                    <a:moveTo>
                      <a:pt x="113" y="20"/>
                    </a:moveTo>
                    <a:lnTo>
                      <a:pt x="80" y="0"/>
                    </a:lnTo>
                    <a:lnTo>
                      <a:pt x="0" y="106"/>
                    </a:lnTo>
                    <a:lnTo>
                      <a:pt x="113" y="20"/>
                    </a:lnTo>
                    <a:close/>
                  </a:path>
                </a:pathLst>
              </a:custGeom>
              <a:solidFill>
                <a:srgbClr val="B8B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80" name="Freeform 560"/>
              <p:cNvSpPr>
                <a:spLocks/>
              </p:cNvSpPr>
              <p:nvPr/>
            </p:nvSpPr>
            <p:spPr bwMode="auto">
              <a:xfrm>
                <a:off x="2661" y="1792"/>
                <a:ext cx="113" cy="106"/>
              </a:xfrm>
              <a:custGeom>
                <a:avLst/>
                <a:gdLst>
                  <a:gd name="T0" fmla="*/ 113 w 113"/>
                  <a:gd name="T1" fmla="*/ 20 h 106"/>
                  <a:gd name="T2" fmla="*/ 80 w 113"/>
                  <a:gd name="T3" fmla="*/ 0 h 106"/>
                  <a:gd name="T4" fmla="*/ 0 w 113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106">
                    <a:moveTo>
                      <a:pt x="113" y="20"/>
                    </a:moveTo>
                    <a:lnTo>
                      <a:pt x="80" y="0"/>
                    </a:lnTo>
                    <a:lnTo>
                      <a:pt x="0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81" name="Freeform 561"/>
              <p:cNvSpPr>
                <a:spLocks/>
              </p:cNvSpPr>
              <p:nvPr/>
            </p:nvSpPr>
            <p:spPr bwMode="auto">
              <a:xfrm>
                <a:off x="2628" y="1792"/>
                <a:ext cx="113" cy="106"/>
              </a:xfrm>
              <a:custGeom>
                <a:avLst/>
                <a:gdLst>
                  <a:gd name="T0" fmla="*/ 0 w 113"/>
                  <a:gd name="T1" fmla="*/ 86 h 106"/>
                  <a:gd name="T2" fmla="*/ 33 w 113"/>
                  <a:gd name="T3" fmla="*/ 106 h 106"/>
                  <a:gd name="T4" fmla="*/ 113 w 113"/>
                  <a:gd name="T5" fmla="*/ 0 h 106"/>
                  <a:gd name="T6" fmla="*/ 0 w 113"/>
                  <a:gd name="T7" fmla="*/ 8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106">
                    <a:moveTo>
                      <a:pt x="0" y="86"/>
                    </a:moveTo>
                    <a:lnTo>
                      <a:pt x="33" y="106"/>
                    </a:lnTo>
                    <a:lnTo>
                      <a:pt x="113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B8B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82" name="Freeform 562"/>
              <p:cNvSpPr>
                <a:spLocks/>
              </p:cNvSpPr>
              <p:nvPr/>
            </p:nvSpPr>
            <p:spPr bwMode="auto">
              <a:xfrm>
                <a:off x="2628" y="1792"/>
                <a:ext cx="113" cy="106"/>
              </a:xfrm>
              <a:custGeom>
                <a:avLst/>
                <a:gdLst>
                  <a:gd name="T0" fmla="*/ 0 w 113"/>
                  <a:gd name="T1" fmla="*/ 86 h 106"/>
                  <a:gd name="T2" fmla="*/ 33 w 113"/>
                  <a:gd name="T3" fmla="*/ 106 h 106"/>
                  <a:gd name="T4" fmla="*/ 113 w 113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106">
                    <a:moveTo>
                      <a:pt x="0" y="86"/>
                    </a:moveTo>
                    <a:lnTo>
                      <a:pt x="33" y="106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83" name="Freeform 563"/>
              <p:cNvSpPr>
                <a:spLocks/>
              </p:cNvSpPr>
              <p:nvPr/>
            </p:nvSpPr>
            <p:spPr bwMode="auto">
              <a:xfrm>
                <a:off x="2794" y="1088"/>
                <a:ext cx="39" cy="119"/>
              </a:xfrm>
              <a:custGeom>
                <a:avLst/>
                <a:gdLst>
                  <a:gd name="T0" fmla="*/ 39 w 39"/>
                  <a:gd name="T1" fmla="*/ 0 h 119"/>
                  <a:gd name="T2" fmla="*/ 0 w 39"/>
                  <a:gd name="T3" fmla="*/ 0 h 119"/>
                  <a:gd name="T4" fmla="*/ 6 w 39"/>
                  <a:gd name="T5" fmla="*/ 119 h 119"/>
                  <a:gd name="T6" fmla="*/ 39 w 39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119">
                    <a:moveTo>
                      <a:pt x="39" y="0"/>
                    </a:moveTo>
                    <a:lnTo>
                      <a:pt x="0" y="0"/>
                    </a:lnTo>
                    <a:lnTo>
                      <a:pt x="6" y="119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A864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84" name="Freeform 564"/>
              <p:cNvSpPr>
                <a:spLocks/>
              </p:cNvSpPr>
              <p:nvPr/>
            </p:nvSpPr>
            <p:spPr bwMode="auto">
              <a:xfrm>
                <a:off x="2794" y="1088"/>
                <a:ext cx="39" cy="119"/>
              </a:xfrm>
              <a:custGeom>
                <a:avLst/>
                <a:gdLst>
                  <a:gd name="T0" fmla="*/ 39 w 39"/>
                  <a:gd name="T1" fmla="*/ 0 h 119"/>
                  <a:gd name="T2" fmla="*/ 0 w 39"/>
                  <a:gd name="T3" fmla="*/ 0 h 119"/>
                  <a:gd name="T4" fmla="*/ 6 w 39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119">
                    <a:moveTo>
                      <a:pt x="39" y="0"/>
                    </a:moveTo>
                    <a:lnTo>
                      <a:pt x="0" y="0"/>
                    </a:lnTo>
                    <a:lnTo>
                      <a:pt x="6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85" name="Freeform 565"/>
              <p:cNvSpPr>
                <a:spLocks/>
              </p:cNvSpPr>
              <p:nvPr/>
            </p:nvSpPr>
            <p:spPr bwMode="auto">
              <a:xfrm>
                <a:off x="2800" y="1088"/>
                <a:ext cx="40" cy="119"/>
              </a:xfrm>
              <a:custGeom>
                <a:avLst/>
                <a:gdLst>
                  <a:gd name="T0" fmla="*/ 0 w 40"/>
                  <a:gd name="T1" fmla="*/ 119 h 119"/>
                  <a:gd name="T2" fmla="*/ 40 w 40"/>
                  <a:gd name="T3" fmla="*/ 119 h 119"/>
                  <a:gd name="T4" fmla="*/ 33 w 40"/>
                  <a:gd name="T5" fmla="*/ 0 h 119"/>
                  <a:gd name="T6" fmla="*/ 0 w 40"/>
                  <a:gd name="T7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19">
                    <a:moveTo>
                      <a:pt x="0" y="119"/>
                    </a:moveTo>
                    <a:lnTo>
                      <a:pt x="40" y="119"/>
                    </a:lnTo>
                    <a:lnTo>
                      <a:pt x="33" y="0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864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86" name="Freeform 566"/>
              <p:cNvSpPr>
                <a:spLocks/>
              </p:cNvSpPr>
              <p:nvPr/>
            </p:nvSpPr>
            <p:spPr bwMode="auto">
              <a:xfrm>
                <a:off x="2800" y="1088"/>
                <a:ext cx="40" cy="119"/>
              </a:xfrm>
              <a:custGeom>
                <a:avLst/>
                <a:gdLst>
                  <a:gd name="T0" fmla="*/ 0 w 40"/>
                  <a:gd name="T1" fmla="*/ 119 h 119"/>
                  <a:gd name="T2" fmla="*/ 40 w 40"/>
                  <a:gd name="T3" fmla="*/ 119 h 119"/>
                  <a:gd name="T4" fmla="*/ 33 w 40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19">
                    <a:moveTo>
                      <a:pt x="0" y="119"/>
                    </a:moveTo>
                    <a:lnTo>
                      <a:pt x="40" y="119"/>
                    </a:lnTo>
                    <a:lnTo>
                      <a:pt x="3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87" name="Freeform 567"/>
              <p:cNvSpPr>
                <a:spLocks/>
              </p:cNvSpPr>
              <p:nvPr/>
            </p:nvSpPr>
            <p:spPr bwMode="auto">
              <a:xfrm>
                <a:off x="2708" y="1094"/>
                <a:ext cx="39" cy="113"/>
              </a:xfrm>
              <a:custGeom>
                <a:avLst/>
                <a:gdLst>
                  <a:gd name="T0" fmla="*/ 39 w 39"/>
                  <a:gd name="T1" fmla="*/ 0 h 113"/>
                  <a:gd name="T2" fmla="*/ 0 w 39"/>
                  <a:gd name="T3" fmla="*/ 7 h 113"/>
                  <a:gd name="T4" fmla="*/ 13 w 39"/>
                  <a:gd name="T5" fmla="*/ 113 h 113"/>
                  <a:gd name="T6" fmla="*/ 39 w 39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113">
                    <a:moveTo>
                      <a:pt x="39" y="0"/>
                    </a:moveTo>
                    <a:lnTo>
                      <a:pt x="0" y="7"/>
                    </a:lnTo>
                    <a:lnTo>
                      <a:pt x="13" y="113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B070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88" name="Freeform 568"/>
              <p:cNvSpPr>
                <a:spLocks/>
              </p:cNvSpPr>
              <p:nvPr/>
            </p:nvSpPr>
            <p:spPr bwMode="auto">
              <a:xfrm>
                <a:off x="2708" y="1094"/>
                <a:ext cx="39" cy="113"/>
              </a:xfrm>
              <a:custGeom>
                <a:avLst/>
                <a:gdLst>
                  <a:gd name="T0" fmla="*/ 39 w 39"/>
                  <a:gd name="T1" fmla="*/ 0 h 113"/>
                  <a:gd name="T2" fmla="*/ 0 w 39"/>
                  <a:gd name="T3" fmla="*/ 7 h 113"/>
                  <a:gd name="T4" fmla="*/ 13 w 39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113">
                    <a:moveTo>
                      <a:pt x="39" y="0"/>
                    </a:moveTo>
                    <a:lnTo>
                      <a:pt x="0" y="7"/>
                    </a:lnTo>
                    <a:lnTo>
                      <a:pt x="13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89" name="Freeform 569"/>
              <p:cNvSpPr>
                <a:spLocks/>
              </p:cNvSpPr>
              <p:nvPr/>
            </p:nvSpPr>
            <p:spPr bwMode="auto">
              <a:xfrm>
                <a:off x="2675" y="1101"/>
                <a:ext cx="46" cy="106"/>
              </a:xfrm>
              <a:custGeom>
                <a:avLst/>
                <a:gdLst>
                  <a:gd name="T0" fmla="*/ 0 w 46"/>
                  <a:gd name="T1" fmla="*/ 106 h 106"/>
                  <a:gd name="T2" fmla="*/ 46 w 46"/>
                  <a:gd name="T3" fmla="*/ 106 h 106"/>
                  <a:gd name="T4" fmla="*/ 33 w 46"/>
                  <a:gd name="T5" fmla="*/ 0 h 106"/>
                  <a:gd name="T6" fmla="*/ 0 w 46"/>
                  <a:gd name="T7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06">
                    <a:moveTo>
                      <a:pt x="0" y="106"/>
                    </a:moveTo>
                    <a:lnTo>
                      <a:pt x="46" y="106"/>
                    </a:lnTo>
                    <a:lnTo>
                      <a:pt x="33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874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90" name="Freeform 570"/>
              <p:cNvSpPr>
                <a:spLocks/>
              </p:cNvSpPr>
              <p:nvPr/>
            </p:nvSpPr>
            <p:spPr bwMode="auto">
              <a:xfrm>
                <a:off x="2675" y="1101"/>
                <a:ext cx="46" cy="106"/>
              </a:xfrm>
              <a:custGeom>
                <a:avLst/>
                <a:gdLst>
                  <a:gd name="T0" fmla="*/ 0 w 46"/>
                  <a:gd name="T1" fmla="*/ 106 h 106"/>
                  <a:gd name="T2" fmla="*/ 46 w 46"/>
                  <a:gd name="T3" fmla="*/ 106 h 106"/>
                  <a:gd name="T4" fmla="*/ 33 w 46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06">
                    <a:moveTo>
                      <a:pt x="0" y="106"/>
                    </a:moveTo>
                    <a:lnTo>
                      <a:pt x="46" y="106"/>
                    </a:lnTo>
                    <a:lnTo>
                      <a:pt x="3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91" name="Freeform 571"/>
              <p:cNvSpPr>
                <a:spLocks/>
              </p:cNvSpPr>
              <p:nvPr/>
            </p:nvSpPr>
            <p:spPr bwMode="auto">
              <a:xfrm>
                <a:off x="2972" y="1579"/>
                <a:ext cx="87" cy="147"/>
              </a:xfrm>
              <a:custGeom>
                <a:avLst/>
                <a:gdLst>
                  <a:gd name="T0" fmla="*/ 0 w 87"/>
                  <a:gd name="T1" fmla="*/ 140 h 147"/>
                  <a:gd name="T2" fmla="*/ 34 w 87"/>
                  <a:gd name="T3" fmla="*/ 147 h 147"/>
                  <a:gd name="T4" fmla="*/ 87 w 87"/>
                  <a:gd name="T5" fmla="*/ 0 h 147"/>
                  <a:gd name="T6" fmla="*/ 0 w 87"/>
                  <a:gd name="T7" fmla="*/ 14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147">
                    <a:moveTo>
                      <a:pt x="0" y="140"/>
                    </a:moveTo>
                    <a:lnTo>
                      <a:pt x="34" y="147"/>
                    </a:lnTo>
                    <a:lnTo>
                      <a:pt x="87" y="0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988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92" name="Freeform 572"/>
              <p:cNvSpPr>
                <a:spLocks/>
              </p:cNvSpPr>
              <p:nvPr/>
            </p:nvSpPr>
            <p:spPr bwMode="auto">
              <a:xfrm>
                <a:off x="2972" y="1579"/>
                <a:ext cx="87" cy="147"/>
              </a:xfrm>
              <a:custGeom>
                <a:avLst/>
                <a:gdLst>
                  <a:gd name="T0" fmla="*/ 0 w 87"/>
                  <a:gd name="T1" fmla="*/ 140 h 147"/>
                  <a:gd name="T2" fmla="*/ 34 w 87"/>
                  <a:gd name="T3" fmla="*/ 147 h 147"/>
                  <a:gd name="T4" fmla="*/ 87 w 87"/>
                  <a:gd name="T5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7" h="147">
                    <a:moveTo>
                      <a:pt x="0" y="140"/>
                    </a:moveTo>
                    <a:lnTo>
                      <a:pt x="34" y="147"/>
                    </a:lnTo>
                    <a:lnTo>
                      <a:pt x="8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93" name="Freeform 573"/>
              <p:cNvSpPr>
                <a:spLocks/>
              </p:cNvSpPr>
              <p:nvPr/>
            </p:nvSpPr>
            <p:spPr bwMode="auto">
              <a:xfrm>
                <a:off x="2906" y="1719"/>
                <a:ext cx="100" cy="133"/>
              </a:xfrm>
              <a:custGeom>
                <a:avLst/>
                <a:gdLst>
                  <a:gd name="T0" fmla="*/ 100 w 100"/>
                  <a:gd name="T1" fmla="*/ 7 h 133"/>
                  <a:gd name="T2" fmla="*/ 66 w 100"/>
                  <a:gd name="T3" fmla="*/ 0 h 133"/>
                  <a:gd name="T4" fmla="*/ 0 w 100"/>
                  <a:gd name="T5" fmla="*/ 133 h 133"/>
                  <a:gd name="T6" fmla="*/ 100 w 100"/>
                  <a:gd name="T7" fmla="*/ 7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133">
                    <a:moveTo>
                      <a:pt x="100" y="7"/>
                    </a:moveTo>
                    <a:lnTo>
                      <a:pt x="66" y="0"/>
                    </a:lnTo>
                    <a:lnTo>
                      <a:pt x="0" y="133"/>
                    </a:lnTo>
                    <a:lnTo>
                      <a:pt x="100" y="7"/>
                    </a:lnTo>
                    <a:close/>
                  </a:path>
                </a:pathLst>
              </a:custGeom>
              <a:solidFill>
                <a:srgbClr val="989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94" name="Freeform 574"/>
              <p:cNvSpPr>
                <a:spLocks/>
              </p:cNvSpPr>
              <p:nvPr/>
            </p:nvSpPr>
            <p:spPr bwMode="auto">
              <a:xfrm>
                <a:off x="2906" y="1719"/>
                <a:ext cx="100" cy="133"/>
              </a:xfrm>
              <a:custGeom>
                <a:avLst/>
                <a:gdLst>
                  <a:gd name="T0" fmla="*/ 100 w 100"/>
                  <a:gd name="T1" fmla="*/ 7 h 133"/>
                  <a:gd name="T2" fmla="*/ 66 w 100"/>
                  <a:gd name="T3" fmla="*/ 0 h 133"/>
                  <a:gd name="T4" fmla="*/ 0 w 100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133">
                    <a:moveTo>
                      <a:pt x="100" y="7"/>
                    </a:moveTo>
                    <a:lnTo>
                      <a:pt x="66" y="0"/>
                    </a:lnTo>
                    <a:lnTo>
                      <a:pt x="0" y="1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95" name="Freeform 575"/>
              <p:cNvSpPr>
                <a:spLocks/>
              </p:cNvSpPr>
              <p:nvPr/>
            </p:nvSpPr>
            <p:spPr bwMode="auto">
              <a:xfrm>
                <a:off x="2873" y="1719"/>
                <a:ext cx="99" cy="133"/>
              </a:xfrm>
              <a:custGeom>
                <a:avLst/>
                <a:gdLst>
                  <a:gd name="T0" fmla="*/ 0 w 99"/>
                  <a:gd name="T1" fmla="*/ 126 h 133"/>
                  <a:gd name="T2" fmla="*/ 33 w 99"/>
                  <a:gd name="T3" fmla="*/ 133 h 133"/>
                  <a:gd name="T4" fmla="*/ 99 w 99"/>
                  <a:gd name="T5" fmla="*/ 0 h 133"/>
                  <a:gd name="T6" fmla="*/ 0 w 99"/>
                  <a:gd name="T7" fmla="*/ 126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3">
                    <a:moveTo>
                      <a:pt x="0" y="126"/>
                    </a:moveTo>
                    <a:lnTo>
                      <a:pt x="33" y="133"/>
                    </a:lnTo>
                    <a:lnTo>
                      <a:pt x="99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A09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96" name="Freeform 576"/>
              <p:cNvSpPr>
                <a:spLocks/>
              </p:cNvSpPr>
              <p:nvPr/>
            </p:nvSpPr>
            <p:spPr bwMode="auto">
              <a:xfrm>
                <a:off x="2873" y="1719"/>
                <a:ext cx="99" cy="133"/>
              </a:xfrm>
              <a:custGeom>
                <a:avLst/>
                <a:gdLst>
                  <a:gd name="T0" fmla="*/ 0 w 99"/>
                  <a:gd name="T1" fmla="*/ 126 h 133"/>
                  <a:gd name="T2" fmla="*/ 33 w 99"/>
                  <a:gd name="T3" fmla="*/ 133 h 133"/>
                  <a:gd name="T4" fmla="*/ 99 w 99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3">
                    <a:moveTo>
                      <a:pt x="0" y="126"/>
                    </a:moveTo>
                    <a:lnTo>
                      <a:pt x="33" y="133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97" name="Freeform 577"/>
              <p:cNvSpPr>
                <a:spLocks/>
              </p:cNvSpPr>
              <p:nvPr/>
            </p:nvSpPr>
            <p:spPr bwMode="auto">
              <a:xfrm>
                <a:off x="2833" y="1088"/>
                <a:ext cx="40" cy="119"/>
              </a:xfrm>
              <a:custGeom>
                <a:avLst/>
                <a:gdLst>
                  <a:gd name="T0" fmla="*/ 40 w 40"/>
                  <a:gd name="T1" fmla="*/ 0 h 119"/>
                  <a:gd name="T2" fmla="*/ 0 w 40"/>
                  <a:gd name="T3" fmla="*/ 0 h 119"/>
                  <a:gd name="T4" fmla="*/ 7 w 40"/>
                  <a:gd name="T5" fmla="*/ 119 h 119"/>
                  <a:gd name="T6" fmla="*/ 40 w 40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19">
                    <a:moveTo>
                      <a:pt x="40" y="0"/>
                    </a:moveTo>
                    <a:lnTo>
                      <a:pt x="0" y="0"/>
                    </a:lnTo>
                    <a:lnTo>
                      <a:pt x="7" y="119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A06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98" name="Freeform 578"/>
              <p:cNvSpPr>
                <a:spLocks/>
              </p:cNvSpPr>
              <p:nvPr/>
            </p:nvSpPr>
            <p:spPr bwMode="auto">
              <a:xfrm>
                <a:off x="2833" y="1088"/>
                <a:ext cx="40" cy="119"/>
              </a:xfrm>
              <a:custGeom>
                <a:avLst/>
                <a:gdLst>
                  <a:gd name="T0" fmla="*/ 40 w 40"/>
                  <a:gd name="T1" fmla="*/ 0 h 119"/>
                  <a:gd name="T2" fmla="*/ 0 w 40"/>
                  <a:gd name="T3" fmla="*/ 0 h 119"/>
                  <a:gd name="T4" fmla="*/ 7 w 40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19">
                    <a:moveTo>
                      <a:pt x="40" y="0"/>
                    </a:moveTo>
                    <a:lnTo>
                      <a:pt x="0" y="0"/>
                    </a:lnTo>
                    <a:lnTo>
                      <a:pt x="7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499" name="Freeform 579"/>
              <p:cNvSpPr>
                <a:spLocks/>
              </p:cNvSpPr>
              <p:nvPr/>
            </p:nvSpPr>
            <p:spPr bwMode="auto">
              <a:xfrm>
                <a:off x="2840" y="1088"/>
                <a:ext cx="40" cy="126"/>
              </a:xfrm>
              <a:custGeom>
                <a:avLst/>
                <a:gdLst>
                  <a:gd name="T0" fmla="*/ 0 w 40"/>
                  <a:gd name="T1" fmla="*/ 119 h 126"/>
                  <a:gd name="T2" fmla="*/ 40 w 40"/>
                  <a:gd name="T3" fmla="*/ 126 h 126"/>
                  <a:gd name="T4" fmla="*/ 33 w 40"/>
                  <a:gd name="T5" fmla="*/ 0 h 126"/>
                  <a:gd name="T6" fmla="*/ 0 w 40"/>
                  <a:gd name="T7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26">
                    <a:moveTo>
                      <a:pt x="0" y="119"/>
                    </a:moveTo>
                    <a:lnTo>
                      <a:pt x="40" y="126"/>
                    </a:lnTo>
                    <a:lnTo>
                      <a:pt x="33" y="0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6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00" name="Freeform 580"/>
              <p:cNvSpPr>
                <a:spLocks/>
              </p:cNvSpPr>
              <p:nvPr/>
            </p:nvSpPr>
            <p:spPr bwMode="auto">
              <a:xfrm>
                <a:off x="2840" y="1088"/>
                <a:ext cx="40" cy="126"/>
              </a:xfrm>
              <a:custGeom>
                <a:avLst/>
                <a:gdLst>
                  <a:gd name="T0" fmla="*/ 0 w 40"/>
                  <a:gd name="T1" fmla="*/ 119 h 126"/>
                  <a:gd name="T2" fmla="*/ 40 w 40"/>
                  <a:gd name="T3" fmla="*/ 126 h 126"/>
                  <a:gd name="T4" fmla="*/ 33 w 40"/>
                  <a:gd name="T5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26">
                    <a:moveTo>
                      <a:pt x="0" y="119"/>
                    </a:moveTo>
                    <a:lnTo>
                      <a:pt x="40" y="126"/>
                    </a:lnTo>
                    <a:lnTo>
                      <a:pt x="3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01" name="Freeform 581"/>
              <p:cNvSpPr>
                <a:spLocks/>
              </p:cNvSpPr>
              <p:nvPr/>
            </p:nvSpPr>
            <p:spPr bwMode="auto">
              <a:xfrm>
                <a:off x="2661" y="1101"/>
                <a:ext cx="47" cy="106"/>
              </a:xfrm>
              <a:custGeom>
                <a:avLst/>
                <a:gdLst>
                  <a:gd name="T0" fmla="*/ 47 w 47"/>
                  <a:gd name="T1" fmla="*/ 0 h 106"/>
                  <a:gd name="T2" fmla="*/ 0 w 47"/>
                  <a:gd name="T3" fmla="*/ 7 h 106"/>
                  <a:gd name="T4" fmla="*/ 14 w 47"/>
                  <a:gd name="T5" fmla="*/ 106 h 106"/>
                  <a:gd name="T6" fmla="*/ 47 w 47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06">
                    <a:moveTo>
                      <a:pt x="47" y="0"/>
                    </a:moveTo>
                    <a:lnTo>
                      <a:pt x="0" y="7"/>
                    </a:lnTo>
                    <a:lnTo>
                      <a:pt x="14" y="106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B874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02" name="Freeform 582"/>
              <p:cNvSpPr>
                <a:spLocks/>
              </p:cNvSpPr>
              <p:nvPr/>
            </p:nvSpPr>
            <p:spPr bwMode="auto">
              <a:xfrm>
                <a:off x="2661" y="1101"/>
                <a:ext cx="47" cy="106"/>
              </a:xfrm>
              <a:custGeom>
                <a:avLst/>
                <a:gdLst>
                  <a:gd name="T0" fmla="*/ 47 w 47"/>
                  <a:gd name="T1" fmla="*/ 0 h 106"/>
                  <a:gd name="T2" fmla="*/ 0 w 47"/>
                  <a:gd name="T3" fmla="*/ 7 h 106"/>
                  <a:gd name="T4" fmla="*/ 14 w 47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06">
                    <a:moveTo>
                      <a:pt x="47" y="0"/>
                    </a:moveTo>
                    <a:lnTo>
                      <a:pt x="0" y="7"/>
                    </a:lnTo>
                    <a:lnTo>
                      <a:pt x="14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03" name="Freeform 583"/>
              <p:cNvSpPr>
                <a:spLocks/>
              </p:cNvSpPr>
              <p:nvPr/>
            </p:nvSpPr>
            <p:spPr bwMode="auto">
              <a:xfrm>
                <a:off x="2628" y="1108"/>
                <a:ext cx="47" cy="106"/>
              </a:xfrm>
              <a:custGeom>
                <a:avLst/>
                <a:gdLst>
                  <a:gd name="T0" fmla="*/ 0 w 47"/>
                  <a:gd name="T1" fmla="*/ 106 h 106"/>
                  <a:gd name="T2" fmla="*/ 47 w 47"/>
                  <a:gd name="T3" fmla="*/ 99 h 106"/>
                  <a:gd name="T4" fmla="*/ 33 w 47"/>
                  <a:gd name="T5" fmla="*/ 0 h 106"/>
                  <a:gd name="T6" fmla="*/ 0 w 47"/>
                  <a:gd name="T7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06">
                    <a:moveTo>
                      <a:pt x="0" y="106"/>
                    </a:moveTo>
                    <a:lnTo>
                      <a:pt x="47" y="99"/>
                    </a:lnTo>
                    <a:lnTo>
                      <a:pt x="33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C078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04" name="Freeform 584"/>
              <p:cNvSpPr>
                <a:spLocks/>
              </p:cNvSpPr>
              <p:nvPr/>
            </p:nvSpPr>
            <p:spPr bwMode="auto">
              <a:xfrm>
                <a:off x="2628" y="1108"/>
                <a:ext cx="47" cy="106"/>
              </a:xfrm>
              <a:custGeom>
                <a:avLst/>
                <a:gdLst>
                  <a:gd name="T0" fmla="*/ 0 w 47"/>
                  <a:gd name="T1" fmla="*/ 106 h 106"/>
                  <a:gd name="T2" fmla="*/ 47 w 47"/>
                  <a:gd name="T3" fmla="*/ 99 h 106"/>
                  <a:gd name="T4" fmla="*/ 33 w 47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06">
                    <a:moveTo>
                      <a:pt x="0" y="106"/>
                    </a:moveTo>
                    <a:lnTo>
                      <a:pt x="47" y="99"/>
                    </a:lnTo>
                    <a:lnTo>
                      <a:pt x="3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05" name="Freeform 585"/>
              <p:cNvSpPr>
                <a:spLocks/>
              </p:cNvSpPr>
              <p:nvPr/>
            </p:nvSpPr>
            <p:spPr bwMode="auto">
              <a:xfrm>
                <a:off x="3059" y="1427"/>
                <a:ext cx="66" cy="152"/>
              </a:xfrm>
              <a:custGeom>
                <a:avLst/>
                <a:gdLst>
                  <a:gd name="T0" fmla="*/ 66 w 66"/>
                  <a:gd name="T1" fmla="*/ 13 h 152"/>
                  <a:gd name="T2" fmla="*/ 39 w 66"/>
                  <a:gd name="T3" fmla="*/ 0 h 152"/>
                  <a:gd name="T4" fmla="*/ 0 w 66"/>
                  <a:gd name="T5" fmla="*/ 152 h 152"/>
                  <a:gd name="T6" fmla="*/ 66 w 66"/>
                  <a:gd name="T7" fmla="*/ 13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52">
                    <a:moveTo>
                      <a:pt x="66" y="13"/>
                    </a:moveTo>
                    <a:lnTo>
                      <a:pt x="39" y="0"/>
                    </a:lnTo>
                    <a:lnTo>
                      <a:pt x="0" y="152"/>
                    </a:lnTo>
                    <a:lnTo>
                      <a:pt x="66" y="13"/>
                    </a:lnTo>
                    <a:close/>
                  </a:path>
                </a:pathLst>
              </a:custGeom>
              <a:solidFill>
                <a:srgbClr val="887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06" name="Freeform 586"/>
              <p:cNvSpPr>
                <a:spLocks/>
              </p:cNvSpPr>
              <p:nvPr/>
            </p:nvSpPr>
            <p:spPr bwMode="auto">
              <a:xfrm>
                <a:off x="3059" y="1427"/>
                <a:ext cx="66" cy="152"/>
              </a:xfrm>
              <a:custGeom>
                <a:avLst/>
                <a:gdLst>
                  <a:gd name="T0" fmla="*/ 66 w 66"/>
                  <a:gd name="T1" fmla="*/ 13 h 152"/>
                  <a:gd name="T2" fmla="*/ 39 w 66"/>
                  <a:gd name="T3" fmla="*/ 0 h 152"/>
                  <a:gd name="T4" fmla="*/ 0 w 66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52">
                    <a:moveTo>
                      <a:pt x="66" y="13"/>
                    </a:moveTo>
                    <a:lnTo>
                      <a:pt x="39" y="0"/>
                    </a:lnTo>
                    <a:lnTo>
                      <a:pt x="0" y="15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07" name="Freeform 587"/>
              <p:cNvSpPr>
                <a:spLocks/>
              </p:cNvSpPr>
              <p:nvPr/>
            </p:nvSpPr>
            <p:spPr bwMode="auto">
              <a:xfrm>
                <a:off x="3059" y="1440"/>
                <a:ext cx="66" cy="146"/>
              </a:xfrm>
              <a:custGeom>
                <a:avLst/>
                <a:gdLst>
                  <a:gd name="T0" fmla="*/ 0 w 66"/>
                  <a:gd name="T1" fmla="*/ 139 h 146"/>
                  <a:gd name="T2" fmla="*/ 26 w 66"/>
                  <a:gd name="T3" fmla="*/ 146 h 146"/>
                  <a:gd name="T4" fmla="*/ 66 w 66"/>
                  <a:gd name="T5" fmla="*/ 0 h 146"/>
                  <a:gd name="T6" fmla="*/ 0 w 66"/>
                  <a:gd name="T7" fmla="*/ 139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46">
                    <a:moveTo>
                      <a:pt x="0" y="139"/>
                    </a:moveTo>
                    <a:lnTo>
                      <a:pt x="26" y="146"/>
                    </a:lnTo>
                    <a:lnTo>
                      <a:pt x="66" y="0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887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08" name="Freeform 588"/>
              <p:cNvSpPr>
                <a:spLocks/>
              </p:cNvSpPr>
              <p:nvPr/>
            </p:nvSpPr>
            <p:spPr bwMode="auto">
              <a:xfrm>
                <a:off x="3059" y="1440"/>
                <a:ext cx="66" cy="146"/>
              </a:xfrm>
              <a:custGeom>
                <a:avLst/>
                <a:gdLst>
                  <a:gd name="T0" fmla="*/ 0 w 66"/>
                  <a:gd name="T1" fmla="*/ 139 h 146"/>
                  <a:gd name="T2" fmla="*/ 26 w 66"/>
                  <a:gd name="T3" fmla="*/ 146 h 146"/>
                  <a:gd name="T4" fmla="*/ 66 w 66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46">
                    <a:moveTo>
                      <a:pt x="0" y="139"/>
                    </a:moveTo>
                    <a:lnTo>
                      <a:pt x="26" y="146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09" name="Freeform 589"/>
              <p:cNvSpPr>
                <a:spLocks/>
              </p:cNvSpPr>
              <p:nvPr/>
            </p:nvSpPr>
            <p:spPr bwMode="auto">
              <a:xfrm>
                <a:off x="3006" y="1579"/>
                <a:ext cx="79" cy="147"/>
              </a:xfrm>
              <a:custGeom>
                <a:avLst/>
                <a:gdLst>
                  <a:gd name="T0" fmla="*/ 79 w 79"/>
                  <a:gd name="T1" fmla="*/ 7 h 147"/>
                  <a:gd name="T2" fmla="*/ 53 w 79"/>
                  <a:gd name="T3" fmla="*/ 0 h 147"/>
                  <a:gd name="T4" fmla="*/ 0 w 79"/>
                  <a:gd name="T5" fmla="*/ 147 h 147"/>
                  <a:gd name="T6" fmla="*/ 79 w 79"/>
                  <a:gd name="T7" fmla="*/ 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47">
                    <a:moveTo>
                      <a:pt x="79" y="7"/>
                    </a:moveTo>
                    <a:lnTo>
                      <a:pt x="53" y="0"/>
                    </a:lnTo>
                    <a:lnTo>
                      <a:pt x="0" y="147"/>
                    </a:lnTo>
                    <a:lnTo>
                      <a:pt x="79" y="7"/>
                    </a:lnTo>
                    <a:close/>
                  </a:path>
                </a:pathLst>
              </a:custGeom>
              <a:solidFill>
                <a:srgbClr val="908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10" name="Freeform 590"/>
              <p:cNvSpPr>
                <a:spLocks/>
              </p:cNvSpPr>
              <p:nvPr/>
            </p:nvSpPr>
            <p:spPr bwMode="auto">
              <a:xfrm>
                <a:off x="3006" y="1579"/>
                <a:ext cx="79" cy="147"/>
              </a:xfrm>
              <a:custGeom>
                <a:avLst/>
                <a:gdLst>
                  <a:gd name="T0" fmla="*/ 79 w 79"/>
                  <a:gd name="T1" fmla="*/ 7 h 147"/>
                  <a:gd name="T2" fmla="*/ 53 w 79"/>
                  <a:gd name="T3" fmla="*/ 0 h 147"/>
                  <a:gd name="T4" fmla="*/ 0 w 79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47">
                    <a:moveTo>
                      <a:pt x="79" y="7"/>
                    </a:moveTo>
                    <a:lnTo>
                      <a:pt x="53" y="0"/>
                    </a:lnTo>
                    <a:lnTo>
                      <a:pt x="0" y="1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11" name="Freeform 591"/>
              <p:cNvSpPr>
                <a:spLocks/>
              </p:cNvSpPr>
              <p:nvPr/>
            </p:nvSpPr>
            <p:spPr bwMode="auto">
              <a:xfrm>
                <a:off x="2694" y="1812"/>
                <a:ext cx="113" cy="106"/>
              </a:xfrm>
              <a:custGeom>
                <a:avLst/>
                <a:gdLst>
                  <a:gd name="T0" fmla="*/ 113 w 113"/>
                  <a:gd name="T1" fmla="*/ 13 h 106"/>
                  <a:gd name="T2" fmla="*/ 80 w 113"/>
                  <a:gd name="T3" fmla="*/ 0 h 106"/>
                  <a:gd name="T4" fmla="*/ 0 w 113"/>
                  <a:gd name="T5" fmla="*/ 106 h 106"/>
                  <a:gd name="T6" fmla="*/ 113 w 113"/>
                  <a:gd name="T7" fmla="*/ 13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106">
                    <a:moveTo>
                      <a:pt x="113" y="13"/>
                    </a:moveTo>
                    <a:lnTo>
                      <a:pt x="80" y="0"/>
                    </a:lnTo>
                    <a:lnTo>
                      <a:pt x="0" y="106"/>
                    </a:lnTo>
                    <a:lnTo>
                      <a:pt x="113" y="13"/>
                    </a:lnTo>
                    <a:close/>
                  </a:path>
                </a:pathLst>
              </a:custGeom>
              <a:solidFill>
                <a:srgbClr val="B0B8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12" name="Freeform 592"/>
              <p:cNvSpPr>
                <a:spLocks/>
              </p:cNvSpPr>
              <p:nvPr/>
            </p:nvSpPr>
            <p:spPr bwMode="auto">
              <a:xfrm>
                <a:off x="2694" y="1812"/>
                <a:ext cx="113" cy="106"/>
              </a:xfrm>
              <a:custGeom>
                <a:avLst/>
                <a:gdLst>
                  <a:gd name="T0" fmla="*/ 113 w 113"/>
                  <a:gd name="T1" fmla="*/ 13 h 106"/>
                  <a:gd name="T2" fmla="*/ 80 w 113"/>
                  <a:gd name="T3" fmla="*/ 0 h 106"/>
                  <a:gd name="T4" fmla="*/ 0 w 113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106">
                    <a:moveTo>
                      <a:pt x="113" y="13"/>
                    </a:moveTo>
                    <a:lnTo>
                      <a:pt x="80" y="0"/>
                    </a:lnTo>
                    <a:lnTo>
                      <a:pt x="0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13" name="Freeform 593"/>
              <p:cNvSpPr>
                <a:spLocks/>
              </p:cNvSpPr>
              <p:nvPr/>
            </p:nvSpPr>
            <p:spPr bwMode="auto">
              <a:xfrm>
                <a:off x="2661" y="1812"/>
                <a:ext cx="113" cy="106"/>
              </a:xfrm>
              <a:custGeom>
                <a:avLst/>
                <a:gdLst>
                  <a:gd name="T0" fmla="*/ 0 w 113"/>
                  <a:gd name="T1" fmla="*/ 86 h 106"/>
                  <a:gd name="T2" fmla="*/ 33 w 113"/>
                  <a:gd name="T3" fmla="*/ 106 h 106"/>
                  <a:gd name="T4" fmla="*/ 113 w 113"/>
                  <a:gd name="T5" fmla="*/ 0 h 106"/>
                  <a:gd name="T6" fmla="*/ 0 w 113"/>
                  <a:gd name="T7" fmla="*/ 8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106">
                    <a:moveTo>
                      <a:pt x="0" y="86"/>
                    </a:moveTo>
                    <a:lnTo>
                      <a:pt x="33" y="106"/>
                    </a:lnTo>
                    <a:lnTo>
                      <a:pt x="113" y="0"/>
                    </a:lnTo>
                    <a:lnTo>
                      <a:pt x="0" y="86"/>
                    </a:lnTo>
                    <a:close/>
                  </a:path>
                </a:pathLst>
              </a:custGeom>
              <a:solidFill>
                <a:srgbClr val="B8B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14" name="Freeform 594"/>
              <p:cNvSpPr>
                <a:spLocks/>
              </p:cNvSpPr>
              <p:nvPr/>
            </p:nvSpPr>
            <p:spPr bwMode="auto">
              <a:xfrm>
                <a:off x="2661" y="1812"/>
                <a:ext cx="113" cy="106"/>
              </a:xfrm>
              <a:custGeom>
                <a:avLst/>
                <a:gdLst>
                  <a:gd name="T0" fmla="*/ 0 w 113"/>
                  <a:gd name="T1" fmla="*/ 86 h 106"/>
                  <a:gd name="T2" fmla="*/ 33 w 113"/>
                  <a:gd name="T3" fmla="*/ 106 h 106"/>
                  <a:gd name="T4" fmla="*/ 113 w 113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106">
                    <a:moveTo>
                      <a:pt x="0" y="86"/>
                    </a:moveTo>
                    <a:lnTo>
                      <a:pt x="33" y="106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15" name="Freeform 595"/>
              <p:cNvSpPr>
                <a:spLocks/>
              </p:cNvSpPr>
              <p:nvPr/>
            </p:nvSpPr>
            <p:spPr bwMode="auto">
              <a:xfrm>
                <a:off x="2873" y="1088"/>
                <a:ext cx="33" cy="126"/>
              </a:xfrm>
              <a:custGeom>
                <a:avLst/>
                <a:gdLst>
                  <a:gd name="T0" fmla="*/ 33 w 33"/>
                  <a:gd name="T1" fmla="*/ 6 h 126"/>
                  <a:gd name="T2" fmla="*/ 0 w 33"/>
                  <a:gd name="T3" fmla="*/ 0 h 126"/>
                  <a:gd name="T4" fmla="*/ 7 w 33"/>
                  <a:gd name="T5" fmla="*/ 126 h 126"/>
                  <a:gd name="T6" fmla="*/ 33 w 33"/>
                  <a:gd name="T7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26">
                    <a:moveTo>
                      <a:pt x="33" y="6"/>
                    </a:moveTo>
                    <a:lnTo>
                      <a:pt x="0" y="0"/>
                    </a:lnTo>
                    <a:lnTo>
                      <a:pt x="7" y="126"/>
                    </a:lnTo>
                    <a:lnTo>
                      <a:pt x="33" y="6"/>
                    </a:lnTo>
                    <a:close/>
                  </a:path>
                </a:pathLst>
              </a:custGeom>
              <a:solidFill>
                <a:srgbClr val="A05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16" name="Freeform 596"/>
              <p:cNvSpPr>
                <a:spLocks/>
              </p:cNvSpPr>
              <p:nvPr/>
            </p:nvSpPr>
            <p:spPr bwMode="auto">
              <a:xfrm>
                <a:off x="2873" y="1088"/>
                <a:ext cx="33" cy="126"/>
              </a:xfrm>
              <a:custGeom>
                <a:avLst/>
                <a:gdLst>
                  <a:gd name="T0" fmla="*/ 33 w 33"/>
                  <a:gd name="T1" fmla="*/ 6 h 126"/>
                  <a:gd name="T2" fmla="*/ 0 w 33"/>
                  <a:gd name="T3" fmla="*/ 0 h 126"/>
                  <a:gd name="T4" fmla="*/ 7 w 33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26">
                    <a:moveTo>
                      <a:pt x="33" y="6"/>
                    </a:moveTo>
                    <a:lnTo>
                      <a:pt x="0" y="0"/>
                    </a:lnTo>
                    <a:lnTo>
                      <a:pt x="7" y="1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17" name="Freeform 597"/>
              <p:cNvSpPr>
                <a:spLocks/>
              </p:cNvSpPr>
              <p:nvPr/>
            </p:nvSpPr>
            <p:spPr bwMode="auto">
              <a:xfrm>
                <a:off x="2880" y="1094"/>
                <a:ext cx="40" cy="127"/>
              </a:xfrm>
              <a:custGeom>
                <a:avLst/>
                <a:gdLst>
                  <a:gd name="T0" fmla="*/ 0 w 40"/>
                  <a:gd name="T1" fmla="*/ 120 h 127"/>
                  <a:gd name="T2" fmla="*/ 40 w 40"/>
                  <a:gd name="T3" fmla="*/ 127 h 127"/>
                  <a:gd name="T4" fmla="*/ 26 w 40"/>
                  <a:gd name="T5" fmla="*/ 0 h 127"/>
                  <a:gd name="T6" fmla="*/ 0 w 40"/>
                  <a:gd name="T7" fmla="*/ 12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27">
                    <a:moveTo>
                      <a:pt x="0" y="120"/>
                    </a:moveTo>
                    <a:lnTo>
                      <a:pt x="40" y="127"/>
                    </a:lnTo>
                    <a:lnTo>
                      <a:pt x="26" y="0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A05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18" name="Freeform 598"/>
              <p:cNvSpPr>
                <a:spLocks/>
              </p:cNvSpPr>
              <p:nvPr/>
            </p:nvSpPr>
            <p:spPr bwMode="auto">
              <a:xfrm>
                <a:off x="2880" y="1094"/>
                <a:ext cx="40" cy="127"/>
              </a:xfrm>
              <a:custGeom>
                <a:avLst/>
                <a:gdLst>
                  <a:gd name="T0" fmla="*/ 0 w 40"/>
                  <a:gd name="T1" fmla="*/ 120 h 127"/>
                  <a:gd name="T2" fmla="*/ 40 w 40"/>
                  <a:gd name="T3" fmla="*/ 127 h 127"/>
                  <a:gd name="T4" fmla="*/ 26 w 40"/>
                  <a:gd name="T5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27">
                    <a:moveTo>
                      <a:pt x="0" y="120"/>
                    </a:moveTo>
                    <a:lnTo>
                      <a:pt x="40" y="127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19" name="Freeform 599"/>
              <p:cNvSpPr>
                <a:spLocks/>
              </p:cNvSpPr>
              <p:nvPr/>
            </p:nvSpPr>
            <p:spPr bwMode="auto">
              <a:xfrm>
                <a:off x="3065" y="1267"/>
                <a:ext cx="47" cy="146"/>
              </a:xfrm>
              <a:custGeom>
                <a:avLst/>
                <a:gdLst>
                  <a:gd name="T0" fmla="*/ 47 w 47"/>
                  <a:gd name="T1" fmla="*/ 13 h 146"/>
                  <a:gd name="T2" fmla="*/ 20 w 47"/>
                  <a:gd name="T3" fmla="*/ 0 h 146"/>
                  <a:gd name="T4" fmla="*/ 0 w 47"/>
                  <a:gd name="T5" fmla="*/ 146 h 146"/>
                  <a:gd name="T6" fmla="*/ 47 w 47"/>
                  <a:gd name="T7" fmla="*/ 1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46">
                    <a:moveTo>
                      <a:pt x="47" y="13"/>
                    </a:moveTo>
                    <a:lnTo>
                      <a:pt x="20" y="0"/>
                    </a:lnTo>
                    <a:lnTo>
                      <a:pt x="0" y="146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886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20" name="Freeform 600"/>
              <p:cNvSpPr>
                <a:spLocks/>
              </p:cNvSpPr>
              <p:nvPr/>
            </p:nvSpPr>
            <p:spPr bwMode="auto">
              <a:xfrm>
                <a:off x="3065" y="1267"/>
                <a:ext cx="47" cy="146"/>
              </a:xfrm>
              <a:custGeom>
                <a:avLst/>
                <a:gdLst>
                  <a:gd name="T0" fmla="*/ 47 w 47"/>
                  <a:gd name="T1" fmla="*/ 13 h 146"/>
                  <a:gd name="T2" fmla="*/ 20 w 47"/>
                  <a:gd name="T3" fmla="*/ 0 h 146"/>
                  <a:gd name="T4" fmla="*/ 0 w 47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46">
                    <a:moveTo>
                      <a:pt x="47" y="13"/>
                    </a:moveTo>
                    <a:lnTo>
                      <a:pt x="20" y="0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21" name="Freeform 601"/>
              <p:cNvSpPr>
                <a:spLocks/>
              </p:cNvSpPr>
              <p:nvPr/>
            </p:nvSpPr>
            <p:spPr bwMode="auto">
              <a:xfrm>
                <a:off x="3065" y="1280"/>
                <a:ext cx="47" cy="147"/>
              </a:xfrm>
              <a:custGeom>
                <a:avLst/>
                <a:gdLst>
                  <a:gd name="T0" fmla="*/ 0 w 47"/>
                  <a:gd name="T1" fmla="*/ 133 h 147"/>
                  <a:gd name="T2" fmla="*/ 33 w 47"/>
                  <a:gd name="T3" fmla="*/ 147 h 147"/>
                  <a:gd name="T4" fmla="*/ 47 w 47"/>
                  <a:gd name="T5" fmla="*/ 0 h 147"/>
                  <a:gd name="T6" fmla="*/ 0 w 47"/>
                  <a:gd name="T7" fmla="*/ 133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47">
                    <a:moveTo>
                      <a:pt x="0" y="133"/>
                    </a:moveTo>
                    <a:lnTo>
                      <a:pt x="33" y="147"/>
                    </a:lnTo>
                    <a:lnTo>
                      <a:pt x="47" y="0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886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22" name="Freeform 602"/>
              <p:cNvSpPr>
                <a:spLocks/>
              </p:cNvSpPr>
              <p:nvPr/>
            </p:nvSpPr>
            <p:spPr bwMode="auto">
              <a:xfrm>
                <a:off x="3065" y="1280"/>
                <a:ext cx="47" cy="147"/>
              </a:xfrm>
              <a:custGeom>
                <a:avLst/>
                <a:gdLst>
                  <a:gd name="T0" fmla="*/ 0 w 47"/>
                  <a:gd name="T1" fmla="*/ 133 h 147"/>
                  <a:gd name="T2" fmla="*/ 33 w 47"/>
                  <a:gd name="T3" fmla="*/ 147 h 147"/>
                  <a:gd name="T4" fmla="*/ 47 w 47"/>
                  <a:gd name="T5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47">
                    <a:moveTo>
                      <a:pt x="0" y="133"/>
                    </a:moveTo>
                    <a:lnTo>
                      <a:pt x="33" y="147"/>
                    </a:lnTo>
                    <a:lnTo>
                      <a:pt x="4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23" name="Freeform 603"/>
              <p:cNvSpPr>
                <a:spLocks/>
              </p:cNvSpPr>
              <p:nvPr/>
            </p:nvSpPr>
            <p:spPr bwMode="auto">
              <a:xfrm>
                <a:off x="2615" y="1108"/>
                <a:ext cx="46" cy="106"/>
              </a:xfrm>
              <a:custGeom>
                <a:avLst/>
                <a:gdLst>
                  <a:gd name="T0" fmla="*/ 46 w 46"/>
                  <a:gd name="T1" fmla="*/ 0 h 106"/>
                  <a:gd name="T2" fmla="*/ 0 w 46"/>
                  <a:gd name="T3" fmla="*/ 13 h 106"/>
                  <a:gd name="T4" fmla="*/ 13 w 46"/>
                  <a:gd name="T5" fmla="*/ 106 h 106"/>
                  <a:gd name="T6" fmla="*/ 46 w 46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06">
                    <a:moveTo>
                      <a:pt x="46" y="0"/>
                    </a:moveTo>
                    <a:lnTo>
                      <a:pt x="0" y="13"/>
                    </a:lnTo>
                    <a:lnTo>
                      <a:pt x="13" y="10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C078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24" name="Freeform 604"/>
              <p:cNvSpPr>
                <a:spLocks/>
              </p:cNvSpPr>
              <p:nvPr/>
            </p:nvSpPr>
            <p:spPr bwMode="auto">
              <a:xfrm>
                <a:off x="2615" y="1108"/>
                <a:ext cx="46" cy="106"/>
              </a:xfrm>
              <a:custGeom>
                <a:avLst/>
                <a:gdLst>
                  <a:gd name="T0" fmla="*/ 46 w 46"/>
                  <a:gd name="T1" fmla="*/ 0 h 106"/>
                  <a:gd name="T2" fmla="*/ 0 w 46"/>
                  <a:gd name="T3" fmla="*/ 13 h 106"/>
                  <a:gd name="T4" fmla="*/ 13 w 46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06">
                    <a:moveTo>
                      <a:pt x="46" y="0"/>
                    </a:moveTo>
                    <a:lnTo>
                      <a:pt x="0" y="13"/>
                    </a:lnTo>
                    <a:lnTo>
                      <a:pt x="13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25" name="Freeform 605"/>
              <p:cNvSpPr>
                <a:spLocks/>
              </p:cNvSpPr>
              <p:nvPr/>
            </p:nvSpPr>
            <p:spPr bwMode="auto">
              <a:xfrm>
                <a:off x="2906" y="1094"/>
                <a:ext cx="40" cy="127"/>
              </a:xfrm>
              <a:custGeom>
                <a:avLst/>
                <a:gdLst>
                  <a:gd name="T0" fmla="*/ 40 w 40"/>
                  <a:gd name="T1" fmla="*/ 0 h 127"/>
                  <a:gd name="T2" fmla="*/ 0 w 40"/>
                  <a:gd name="T3" fmla="*/ 0 h 127"/>
                  <a:gd name="T4" fmla="*/ 14 w 40"/>
                  <a:gd name="T5" fmla="*/ 127 h 127"/>
                  <a:gd name="T6" fmla="*/ 40 w 40"/>
                  <a:gd name="T7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27">
                    <a:moveTo>
                      <a:pt x="40" y="0"/>
                    </a:moveTo>
                    <a:lnTo>
                      <a:pt x="0" y="0"/>
                    </a:lnTo>
                    <a:lnTo>
                      <a:pt x="14" y="127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985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26" name="Freeform 606"/>
              <p:cNvSpPr>
                <a:spLocks/>
              </p:cNvSpPr>
              <p:nvPr/>
            </p:nvSpPr>
            <p:spPr bwMode="auto">
              <a:xfrm>
                <a:off x="2906" y="1094"/>
                <a:ext cx="40" cy="127"/>
              </a:xfrm>
              <a:custGeom>
                <a:avLst/>
                <a:gdLst>
                  <a:gd name="T0" fmla="*/ 40 w 40"/>
                  <a:gd name="T1" fmla="*/ 0 h 127"/>
                  <a:gd name="T2" fmla="*/ 0 w 40"/>
                  <a:gd name="T3" fmla="*/ 0 h 127"/>
                  <a:gd name="T4" fmla="*/ 14 w 40"/>
                  <a:gd name="T5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27">
                    <a:moveTo>
                      <a:pt x="40" y="0"/>
                    </a:moveTo>
                    <a:lnTo>
                      <a:pt x="0" y="0"/>
                    </a:lnTo>
                    <a:lnTo>
                      <a:pt x="14" y="1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27" name="Freeform 607"/>
              <p:cNvSpPr>
                <a:spLocks/>
              </p:cNvSpPr>
              <p:nvPr/>
            </p:nvSpPr>
            <p:spPr bwMode="auto">
              <a:xfrm>
                <a:off x="2920" y="1094"/>
                <a:ext cx="33" cy="133"/>
              </a:xfrm>
              <a:custGeom>
                <a:avLst/>
                <a:gdLst>
                  <a:gd name="T0" fmla="*/ 0 w 33"/>
                  <a:gd name="T1" fmla="*/ 127 h 133"/>
                  <a:gd name="T2" fmla="*/ 33 w 33"/>
                  <a:gd name="T3" fmla="*/ 133 h 133"/>
                  <a:gd name="T4" fmla="*/ 26 w 33"/>
                  <a:gd name="T5" fmla="*/ 0 h 133"/>
                  <a:gd name="T6" fmla="*/ 0 w 33"/>
                  <a:gd name="T7" fmla="*/ 127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33">
                    <a:moveTo>
                      <a:pt x="0" y="127"/>
                    </a:moveTo>
                    <a:lnTo>
                      <a:pt x="33" y="133"/>
                    </a:lnTo>
                    <a:lnTo>
                      <a:pt x="26" y="0"/>
                    </a:lnTo>
                    <a:lnTo>
                      <a:pt x="0" y="127"/>
                    </a:lnTo>
                    <a:close/>
                  </a:path>
                </a:pathLst>
              </a:custGeom>
              <a:solidFill>
                <a:srgbClr val="985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28" name="Freeform 608"/>
              <p:cNvSpPr>
                <a:spLocks/>
              </p:cNvSpPr>
              <p:nvPr/>
            </p:nvSpPr>
            <p:spPr bwMode="auto">
              <a:xfrm>
                <a:off x="2920" y="1094"/>
                <a:ext cx="33" cy="133"/>
              </a:xfrm>
              <a:custGeom>
                <a:avLst/>
                <a:gdLst>
                  <a:gd name="T0" fmla="*/ 0 w 33"/>
                  <a:gd name="T1" fmla="*/ 127 h 133"/>
                  <a:gd name="T2" fmla="*/ 33 w 33"/>
                  <a:gd name="T3" fmla="*/ 133 h 133"/>
                  <a:gd name="T4" fmla="*/ 26 w 33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33">
                    <a:moveTo>
                      <a:pt x="0" y="127"/>
                    </a:moveTo>
                    <a:lnTo>
                      <a:pt x="33" y="133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29" name="Freeform 609"/>
              <p:cNvSpPr>
                <a:spLocks/>
              </p:cNvSpPr>
              <p:nvPr/>
            </p:nvSpPr>
            <p:spPr bwMode="auto">
              <a:xfrm>
                <a:off x="2728" y="1825"/>
                <a:ext cx="112" cy="106"/>
              </a:xfrm>
              <a:custGeom>
                <a:avLst/>
                <a:gdLst>
                  <a:gd name="T0" fmla="*/ 112 w 112"/>
                  <a:gd name="T1" fmla="*/ 7 h 106"/>
                  <a:gd name="T2" fmla="*/ 79 w 112"/>
                  <a:gd name="T3" fmla="*/ 0 h 106"/>
                  <a:gd name="T4" fmla="*/ 0 w 112"/>
                  <a:gd name="T5" fmla="*/ 106 h 106"/>
                  <a:gd name="T6" fmla="*/ 112 w 112"/>
                  <a:gd name="T7" fmla="*/ 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06">
                    <a:moveTo>
                      <a:pt x="112" y="7"/>
                    </a:moveTo>
                    <a:lnTo>
                      <a:pt x="79" y="0"/>
                    </a:lnTo>
                    <a:lnTo>
                      <a:pt x="0" y="106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A8B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30" name="Freeform 610"/>
              <p:cNvSpPr>
                <a:spLocks/>
              </p:cNvSpPr>
              <p:nvPr/>
            </p:nvSpPr>
            <p:spPr bwMode="auto">
              <a:xfrm>
                <a:off x="2728" y="1825"/>
                <a:ext cx="112" cy="106"/>
              </a:xfrm>
              <a:custGeom>
                <a:avLst/>
                <a:gdLst>
                  <a:gd name="T0" fmla="*/ 112 w 112"/>
                  <a:gd name="T1" fmla="*/ 7 h 106"/>
                  <a:gd name="T2" fmla="*/ 79 w 112"/>
                  <a:gd name="T3" fmla="*/ 0 h 106"/>
                  <a:gd name="T4" fmla="*/ 0 w 112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06">
                    <a:moveTo>
                      <a:pt x="112" y="7"/>
                    </a:moveTo>
                    <a:lnTo>
                      <a:pt x="79" y="0"/>
                    </a:lnTo>
                    <a:lnTo>
                      <a:pt x="0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31" name="Freeform 611"/>
              <p:cNvSpPr>
                <a:spLocks/>
              </p:cNvSpPr>
              <p:nvPr/>
            </p:nvSpPr>
            <p:spPr bwMode="auto">
              <a:xfrm>
                <a:off x="2694" y="1825"/>
                <a:ext cx="113" cy="106"/>
              </a:xfrm>
              <a:custGeom>
                <a:avLst/>
                <a:gdLst>
                  <a:gd name="T0" fmla="*/ 0 w 113"/>
                  <a:gd name="T1" fmla="*/ 93 h 106"/>
                  <a:gd name="T2" fmla="*/ 34 w 113"/>
                  <a:gd name="T3" fmla="*/ 106 h 106"/>
                  <a:gd name="T4" fmla="*/ 113 w 113"/>
                  <a:gd name="T5" fmla="*/ 0 h 106"/>
                  <a:gd name="T6" fmla="*/ 0 w 113"/>
                  <a:gd name="T7" fmla="*/ 93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106">
                    <a:moveTo>
                      <a:pt x="0" y="93"/>
                    </a:moveTo>
                    <a:lnTo>
                      <a:pt x="34" y="106"/>
                    </a:lnTo>
                    <a:lnTo>
                      <a:pt x="113" y="0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0B8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32" name="Freeform 612"/>
              <p:cNvSpPr>
                <a:spLocks/>
              </p:cNvSpPr>
              <p:nvPr/>
            </p:nvSpPr>
            <p:spPr bwMode="auto">
              <a:xfrm>
                <a:off x="2694" y="1825"/>
                <a:ext cx="113" cy="106"/>
              </a:xfrm>
              <a:custGeom>
                <a:avLst/>
                <a:gdLst>
                  <a:gd name="T0" fmla="*/ 0 w 113"/>
                  <a:gd name="T1" fmla="*/ 93 h 106"/>
                  <a:gd name="T2" fmla="*/ 34 w 113"/>
                  <a:gd name="T3" fmla="*/ 106 h 106"/>
                  <a:gd name="T4" fmla="*/ 113 w 113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106">
                    <a:moveTo>
                      <a:pt x="0" y="93"/>
                    </a:moveTo>
                    <a:lnTo>
                      <a:pt x="34" y="106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33" name="Freeform 613"/>
              <p:cNvSpPr>
                <a:spLocks/>
              </p:cNvSpPr>
              <p:nvPr/>
            </p:nvSpPr>
            <p:spPr bwMode="auto">
              <a:xfrm>
                <a:off x="3006" y="1586"/>
                <a:ext cx="79" cy="146"/>
              </a:xfrm>
              <a:custGeom>
                <a:avLst/>
                <a:gdLst>
                  <a:gd name="T0" fmla="*/ 0 w 79"/>
                  <a:gd name="T1" fmla="*/ 140 h 146"/>
                  <a:gd name="T2" fmla="*/ 26 w 79"/>
                  <a:gd name="T3" fmla="*/ 146 h 146"/>
                  <a:gd name="T4" fmla="*/ 79 w 79"/>
                  <a:gd name="T5" fmla="*/ 0 h 146"/>
                  <a:gd name="T6" fmla="*/ 0 w 79"/>
                  <a:gd name="T7" fmla="*/ 14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46">
                    <a:moveTo>
                      <a:pt x="0" y="140"/>
                    </a:moveTo>
                    <a:lnTo>
                      <a:pt x="26" y="146"/>
                    </a:lnTo>
                    <a:lnTo>
                      <a:pt x="79" y="0"/>
                    </a:lnTo>
                    <a:lnTo>
                      <a:pt x="0" y="140"/>
                    </a:lnTo>
                    <a:close/>
                  </a:path>
                </a:pathLst>
              </a:custGeom>
              <a:solidFill>
                <a:srgbClr val="9084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34" name="Freeform 614"/>
              <p:cNvSpPr>
                <a:spLocks/>
              </p:cNvSpPr>
              <p:nvPr/>
            </p:nvSpPr>
            <p:spPr bwMode="auto">
              <a:xfrm>
                <a:off x="3006" y="1586"/>
                <a:ext cx="79" cy="146"/>
              </a:xfrm>
              <a:custGeom>
                <a:avLst/>
                <a:gdLst>
                  <a:gd name="T0" fmla="*/ 0 w 79"/>
                  <a:gd name="T1" fmla="*/ 140 h 146"/>
                  <a:gd name="T2" fmla="*/ 26 w 79"/>
                  <a:gd name="T3" fmla="*/ 146 h 146"/>
                  <a:gd name="T4" fmla="*/ 79 w 79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46">
                    <a:moveTo>
                      <a:pt x="0" y="140"/>
                    </a:moveTo>
                    <a:lnTo>
                      <a:pt x="26" y="146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35" name="Freeform 615"/>
              <p:cNvSpPr>
                <a:spLocks/>
              </p:cNvSpPr>
              <p:nvPr/>
            </p:nvSpPr>
            <p:spPr bwMode="auto">
              <a:xfrm>
                <a:off x="2939" y="1726"/>
                <a:ext cx="93" cy="132"/>
              </a:xfrm>
              <a:custGeom>
                <a:avLst/>
                <a:gdLst>
                  <a:gd name="T0" fmla="*/ 93 w 93"/>
                  <a:gd name="T1" fmla="*/ 6 h 132"/>
                  <a:gd name="T2" fmla="*/ 67 w 93"/>
                  <a:gd name="T3" fmla="*/ 0 h 132"/>
                  <a:gd name="T4" fmla="*/ 0 w 93"/>
                  <a:gd name="T5" fmla="*/ 132 h 132"/>
                  <a:gd name="T6" fmla="*/ 93 w 93"/>
                  <a:gd name="T7" fmla="*/ 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32">
                    <a:moveTo>
                      <a:pt x="93" y="6"/>
                    </a:moveTo>
                    <a:lnTo>
                      <a:pt x="67" y="0"/>
                    </a:lnTo>
                    <a:lnTo>
                      <a:pt x="0" y="132"/>
                    </a:lnTo>
                    <a:lnTo>
                      <a:pt x="93" y="6"/>
                    </a:lnTo>
                    <a:close/>
                  </a:path>
                </a:pathLst>
              </a:custGeom>
              <a:solidFill>
                <a:srgbClr val="909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36" name="Freeform 616"/>
              <p:cNvSpPr>
                <a:spLocks/>
              </p:cNvSpPr>
              <p:nvPr/>
            </p:nvSpPr>
            <p:spPr bwMode="auto">
              <a:xfrm>
                <a:off x="2939" y="1726"/>
                <a:ext cx="93" cy="132"/>
              </a:xfrm>
              <a:custGeom>
                <a:avLst/>
                <a:gdLst>
                  <a:gd name="T0" fmla="*/ 93 w 93"/>
                  <a:gd name="T1" fmla="*/ 6 h 132"/>
                  <a:gd name="T2" fmla="*/ 67 w 93"/>
                  <a:gd name="T3" fmla="*/ 0 h 132"/>
                  <a:gd name="T4" fmla="*/ 0 w 93"/>
                  <a:gd name="T5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32">
                    <a:moveTo>
                      <a:pt x="93" y="6"/>
                    </a:moveTo>
                    <a:lnTo>
                      <a:pt x="67" y="0"/>
                    </a:lnTo>
                    <a:lnTo>
                      <a:pt x="0" y="13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37" name="Freeform 617"/>
              <p:cNvSpPr>
                <a:spLocks/>
              </p:cNvSpPr>
              <p:nvPr/>
            </p:nvSpPr>
            <p:spPr bwMode="auto">
              <a:xfrm>
                <a:off x="2906" y="1726"/>
                <a:ext cx="100" cy="132"/>
              </a:xfrm>
              <a:custGeom>
                <a:avLst/>
                <a:gdLst>
                  <a:gd name="T0" fmla="*/ 0 w 100"/>
                  <a:gd name="T1" fmla="*/ 126 h 132"/>
                  <a:gd name="T2" fmla="*/ 33 w 100"/>
                  <a:gd name="T3" fmla="*/ 132 h 132"/>
                  <a:gd name="T4" fmla="*/ 100 w 100"/>
                  <a:gd name="T5" fmla="*/ 0 h 132"/>
                  <a:gd name="T6" fmla="*/ 0 w 100"/>
                  <a:gd name="T7" fmla="*/ 12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132">
                    <a:moveTo>
                      <a:pt x="0" y="126"/>
                    </a:moveTo>
                    <a:lnTo>
                      <a:pt x="33" y="132"/>
                    </a:lnTo>
                    <a:lnTo>
                      <a:pt x="100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989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38" name="Freeform 618"/>
              <p:cNvSpPr>
                <a:spLocks/>
              </p:cNvSpPr>
              <p:nvPr/>
            </p:nvSpPr>
            <p:spPr bwMode="auto">
              <a:xfrm>
                <a:off x="2906" y="1726"/>
                <a:ext cx="100" cy="132"/>
              </a:xfrm>
              <a:custGeom>
                <a:avLst/>
                <a:gdLst>
                  <a:gd name="T0" fmla="*/ 0 w 100"/>
                  <a:gd name="T1" fmla="*/ 126 h 132"/>
                  <a:gd name="T2" fmla="*/ 33 w 100"/>
                  <a:gd name="T3" fmla="*/ 132 h 132"/>
                  <a:gd name="T4" fmla="*/ 100 w 100"/>
                  <a:gd name="T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132">
                    <a:moveTo>
                      <a:pt x="0" y="126"/>
                    </a:moveTo>
                    <a:lnTo>
                      <a:pt x="33" y="132"/>
                    </a:lnTo>
                    <a:lnTo>
                      <a:pt x="10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39" name="Freeform 619"/>
              <p:cNvSpPr>
                <a:spLocks/>
              </p:cNvSpPr>
              <p:nvPr/>
            </p:nvSpPr>
            <p:spPr bwMode="auto">
              <a:xfrm>
                <a:off x="2946" y="1094"/>
                <a:ext cx="33" cy="133"/>
              </a:xfrm>
              <a:custGeom>
                <a:avLst/>
                <a:gdLst>
                  <a:gd name="T0" fmla="*/ 33 w 33"/>
                  <a:gd name="T1" fmla="*/ 7 h 133"/>
                  <a:gd name="T2" fmla="*/ 0 w 33"/>
                  <a:gd name="T3" fmla="*/ 0 h 133"/>
                  <a:gd name="T4" fmla="*/ 7 w 33"/>
                  <a:gd name="T5" fmla="*/ 133 h 133"/>
                  <a:gd name="T6" fmla="*/ 33 w 33"/>
                  <a:gd name="T7" fmla="*/ 7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33">
                    <a:moveTo>
                      <a:pt x="33" y="7"/>
                    </a:moveTo>
                    <a:lnTo>
                      <a:pt x="0" y="0"/>
                    </a:lnTo>
                    <a:lnTo>
                      <a:pt x="7" y="133"/>
                    </a:lnTo>
                    <a:lnTo>
                      <a:pt x="33" y="7"/>
                    </a:lnTo>
                    <a:close/>
                  </a:path>
                </a:pathLst>
              </a:custGeom>
              <a:solidFill>
                <a:srgbClr val="9054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40" name="Freeform 620"/>
              <p:cNvSpPr>
                <a:spLocks/>
              </p:cNvSpPr>
              <p:nvPr/>
            </p:nvSpPr>
            <p:spPr bwMode="auto">
              <a:xfrm>
                <a:off x="2946" y="1094"/>
                <a:ext cx="33" cy="133"/>
              </a:xfrm>
              <a:custGeom>
                <a:avLst/>
                <a:gdLst>
                  <a:gd name="T0" fmla="*/ 33 w 33"/>
                  <a:gd name="T1" fmla="*/ 7 h 133"/>
                  <a:gd name="T2" fmla="*/ 0 w 33"/>
                  <a:gd name="T3" fmla="*/ 0 h 133"/>
                  <a:gd name="T4" fmla="*/ 7 w 33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33">
                    <a:moveTo>
                      <a:pt x="33" y="7"/>
                    </a:moveTo>
                    <a:lnTo>
                      <a:pt x="0" y="0"/>
                    </a:lnTo>
                    <a:lnTo>
                      <a:pt x="7" y="1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41" name="Freeform 621"/>
              <p:cNvSpPr>
                <a:spLocks/>
              </p:cNvSpPr>
              <p:nvPr/>
            </p:nvSpPr>
            <p:spPr bwMode="auto">
              <a:xfrm>
                <a:off x="2953" y="1101"/>
                <a:ext cx="33" cy="133"/>
              </a:xfrm>
              <a:custGeom>
                <a:avLst/>
                <a:gdLst>
                  <a:gd name="T0" fmla="*/ 0 w 33"/>
                  <a:gd name="T1" fmla="*/ 126 h 133"/>
                  <a:gd name="T2" fmla="*/ 33 w 33"/>
                  <a:gd name="T3" fmla="*/ 133 h 133"/>
                  <a:gd name="T4" fmla="*/ 26 w 33"/>
                  <a:gd name="T5" fmla="*/ 0 h 133"/>
                  <a:gd name="T6" fmla="*/ 0 w 33"/>
                  <a:gd name="T7" fmla="*/ 126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33">
                    <a:moveTo>
                      <a:pt x="0" y="126"/>
                    </a:moveTo>
                    <a:lnTo>
                      <a:pt x="33" y="133"/>
                    </a:lnTo>
                    <a:lnTo>
                      <a:pt x="26" y="0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9054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42" name="Freeform 622"/>
              <p:cNvSpPr>
                <a:spLocks/>
              </p:cNvSpPr>
              <p:nvPr/>
            </p:nvSpPr>
            <p:spPr bwMode="auto">
              <a:xfrm>
                <a:off x="2953" y="1101"/>
                <a:ext cx="33" cy="133"/>
              </a:xfrm>
              <a:custGeom>
                <a:avLst/>
                <a:gdLst>
                  <a:gd name="T0" fmla="*/ 0 w 33"/>
                  <a:gd name="T1" fmla="*/ 126 h 133"/>
                  <a:gd name="T2" fmla="*/ 33 w 33"/>
                  <a:gd name="T3" fmla="*/ 133 h 133"/>
                  <a:gd name="T4" fmla="*/ 26 w 33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33">
                    <a:moveTo>
                      <a:pt x="0" y="126"/>
                    </a:moveTo>
                    <a:lnTo>
                      <a:pt x="33" y="133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43" name="Freeform 623"/>
              <p:cNvSpPr>
                <a:spLocks/>
              </p:cNvSpPr>
              <p:nvPr/>
            </p:nvSpPr>
            <p:spPr bwMode="auto">
              <a:xfrm>
                <a:off x="3085" y="1440"/>
                <a:ext cx="66" cy="146"/>
              </a:xfrm>
              <a:custGeom>
                <a:avLst/>
                <a:gdLst>
                  <a:gd name="T0" fmla="*/ 66 w 66"/>
                  <a:gd name="T1" fmla="*/ 13 h 146"/>
                  <a:gd name="T2" fmla="*/ 40 w 66"/>
                  <a:gd name="T3" fmla="*/ 0 h 146"/>
                  <a:gd name="T4" fmla="*/ 0 w 66"/>
                  <a:gd name="T5" fmla="*/ 146 h 146"/>
                  <a:gd name="T6" fmla="*/ 66 w 66"/>
                  <a:gd name="T7" fmla="*/ 1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46">
                    <a:moveTo>
                      <a:pt x="66" y="13"/>
                    </a:moveTo>
                    <a:lnTo>
                      <a:pt x="40" y="0"/>
                    </a:lnTo>
                    <a:lnTo>
                      <a:pt x="0" y="146"/>
                    </a:lnTo>
                    <a:lnTo>
                      <a:pt x="66" y="13"/>
                    </a:lnTo>
                    <a:close/>
                  </a:path>
                </a:pathLst>
              </a:custGeom>
              <a:solidFill>
                <a:srgbClr val="806C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44" name="Freeform 624"/>
              <p:cNvSpPr>
                <a:spLocks/>
              </p:cNvSpPr>
              <p:nvPr/>
            </p:nvSpPr>
            <p:spPr bwMode="auto">
              <a:xfrm>
                <a:off x="3085" y="1440"/>
                <a:ext cx="66" cy="146"/>
              </a:xfrm>
              <a:custGeom>
                <a:avLst/>
                <a:gdLst>
                  <a:gd name="T0" fmla="*/ 66 w 66"/>
                  <a:gd name="T1" fmla="*/ 13 h 146"/>
                  <a:gd name="T2" fmla="*/ 40 w 66"/>
                  <a:gd name="T3" fmla="*/ 0 h 146"/>
                  <a:gd name="T4" fmla="*/ 0 w 66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46">
                    <a:moveTo>
                      <a:pt x="66" y="13"/>
                    </a:moveTo>
                    <a:lnTo>
                      <a:pt x="40" y="0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45" name="Freeform 625"/>
              <p:cNvSpPr>
                <a:spLocks/>
              </p:cNvSpPr>
              <p:nvPr/>
            </p:nvSpPr>
            <p:spPr bwMode="auto">
              <a:xfrm>
                <a:off x="3085" y="1453"/>
                <a:ext cx="66" cy="146"/>
              </a:xfrm>
              <a:custGeom>
                <a:avLst/>
                <a:gdLst>
                  <a:gd name="T0" fmla="*/ 0 w 66"/>
                  <a:gd name="T1" fmla="*/ 133 h 146"/>
                  <a:gd name="T2" fmla="*/ 33 w 66"/>
                  <a:gd name="T3" fmla="*/ 146 h 146"/>
                  <a:gd name="T4" fmla="*/ 66 w 66"/>
                  <a:gd name="T5" fmla="*/ 0 h 146"/>
                  <a:gd name="T6" fmla="*/ 0 w 66"/>
                  <a:gd name="T7" fmla="*/ 13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46">
                    <a:moveTo>
                      <a:pt x="0" y="133"/>
                    </a:moveTo>
                    <a:lnTo>
                      <a:pt x="33" y="146"/>
                    </a:lnTo>
                    <a:lnTo>
                      <a:pt x="66" y="0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806C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46" name="Freeform 626"/>
              <p:cNvSpPr>
                <a:spLocks/>
              </p:cNvSpPr>
              <p:nvPr/>
            </p:nvSpPr>
            <p:spPr bwMode="auto">
              <a:xfrm>
                <a:off x="3085" y="1453"/>
                <a:ext cx="66" cy="146"/>
              </a:xfrm>
              <a:custGeom>
                <a:avLst/>
                <a:gdLst>
                  <a:gd name="T0" fmla="*/ 0 w 66"/>
                  <a:gd name="T1" fmla="*/ 133 h 146"/>
                  <a:gd name="T2" fmla="*/ 33 w 66"/>
                  <a:gd name="T3" fmla="*/ 146 h 146"/>
                  <a:gd name="T4" fmla="*/ 66 w 66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46">
                    <a:moveTo>
                      <a:pt x="0" y="133"/>
                    </a:moveTo>
                    <a:lnTo>
                      <a:pt x="33" y="146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47" name="Freeform 627"/>
              <p:cNvSpPr>
                <a:spLocks/>
              </p:cNvSpPr>
              <p:nvPr/>
            </p:nvSpPr>
            <p:spPr bwMode="auto">
              <a:xfrm>
                <a:off x="3032" y="1586"/>
                <a:ext cx="86" cy="146"/>
              </a:xfrm>
              <a:custGeom>
                <a:avLst/>
                <a:gdLst>
                  <a:gd name="T0" fmla="*/ 86 w 86"/>
                  <a:gd name="T1" fmla="*/ 13 h 146"/>
                  <a:gd name="T2" fmla="*/ 53 w 86"/>
                  <a:gd name="T3" fmla="*/ 0 h 146"/>
                  <a:gd name="T4" fmla="*/ 0 w 86"/>
                  <a:gd name="T5" fmla="*/ 146 h 146"/>
                  <a:gd name="T6" fmla="*/ 86 w 86"/>
                  <a:gd name="T7" fmla="*/ 1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46">
                    <a:moveTo>
                      <a:pt x="86" y="13"/>
                    </a:moveTo>
                    <a:lnTo>
                      <a:pt x="53" y="0"/>
                    </a:lnTo>
                    <a:lnTo>
                      <a:pt x="0" y="146"/>
                    </a:lnTo>
                    <a:lnTo>
                      <a:pt x="86" y="13"/>
                    </a:lnTo>
                    <a:close/>
                  </a:path>
                </a:pathLst>
              </a:custGeom>
              <a:solidFill>
                <a:srgbClr val="888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48" name="Freeform 628"/>
              <p:cNvSpPr>
                <a:spLocks/>
              </p:cNvSpPr>
              <p:nvPr/>
            </p:nvSpPr>
            <p:spPr bwMode="auto">
              <a:xfrm>
                <a:off x="3032" y="1586"/>
                <a:ext cx="86" cy="146"/>
              </a:xfrm>
              <a:custGeom>
                <a:avLst/>
                <a:gdLst>
                  <a:gd name="T0" fmla="*/ 86 w 86"/>
                  <a:gd name="T1" fmla="*/ 13 h 146"/>
                  <a:gd name="T2" fmla="*/ 53 w 86"/>
                  <a:gd name="T3" fmla="*/ 0 h 146"/>
                  <a:gd name="T4" fmla="*/ 0 w 86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46">
                    <a:moveTo>
                      <a:pt x="86" y="13"/>
                    </a:moveTo>
                    <a:lnTo>
                      <a:pt x="53" y="0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49" name="Freeform 629"/>
              <p:cNvSpPr>
                <a:spLocks/>
              </p:cNvSpPr>
              <p:nvPr/>
            </p:nvSpPr>
            <p:spPr bwMode="auto">
              <a:xfrm>
                <a:off x="3098" y="1280"/>
                <a:ext cx="47" cy="147"/>
              </a:xfrm>
              <a:custGeom>
                <a:avLst/>
                <a:gdLst>
                  <a:gd name="T0" fmla="*/ 47 w 47"/>
                  <a:gd name="T1" fmla="*/ 14 h 147"/>
                  <a:gd name="T2" fmla="*/ 14 w 47"/>
                  <a:gd name="T3" fmla="*/ 0 h 147"/>
                  <a:gd name="T4" fmla="*/ 0 w 47"/>
                  <a:gd name="T5" fmla="*/ 147 h 147"/>
                  <a:gd name="T6" fmla="*/ 47 w 47"/>
                  <a:gd name="T7" fmla="*/ 14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47">
                    <a:moveTo>
                      <a:pt x="47" y="14"/>
                    </a:moveTo>
                    <a:lnTo>
                      <a:pt x="14" y="0"/>
                    </a:lnTo>
                    <a:lnTo>
                      <a:pt x="0" y="147"/>
                    </a:lnTo>
                    <a:lnTo>
                      <a:pt x="47" y="14"/>
                    </a:lnTo>
                    <a:close/>
                  </a:path>
                </a:pathLst>
              </a:custGeom>
              <a:solidFill>
                <a:srgbClr val="8058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50" name="Freeform 630"/>
              <p:cNvSpPr>
                <a:spLocks/>
              </p:cNvSpPr>
              <p:nvPr/>
            </p:nvSpPr>
            <p:spPr bwMode="auto">
              <a:xfrm>
                <a:off x="3098" y="1280"/>
                <a:ext cx="47" cy="147"/>
              </a:xfrm>
              <a:custGeom>
                <a:avLst/>
                <a:gdLst>
                  <a:gd name="T0" fmla="*/ 47 w 47"/>
                  <a:gd name="T1" fmla="*/ 14 h 147"/>
                  <a:gd name="T2" fmla="*/ 14 w 47"/>
                  <a:gd name="T3" fmla="*/ 0 h 147"/>
                  <a:gd name="T4" fmla="*/ 0 w 47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47">
                    <a:moveTo>
                      <a:pt x="47" y="14"/>
                    </a:moveTo>
                    <a:lnTo>
                      <a:pt x="14" y="0"/>
                    </a:lnTo>
                    <a:lnTo>
                      <a:pt x="0" y="1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51" name="Freeform 631"/>
              <p:cNvSpPr>
                <a:spLocks/>
              </p:cNvSpPr>
              <p:nvPr/>
            </p:nvSpPr>
            <p:spPr bwMode="auto">
              <a:xfrm>
                <a:off x="3098" y="1294"/>
                <a:ext cx="47" cy="146"/>
              </a:xfrm>
              <a:custGeom>
                <a:avLst/>
                <a:gdLst>
                  <a:gd name="T0" fmla="*/ 0 w 47"/>
                  <a:gd name="T1" fmla="*/ 133 h 146"/>
                  <a:gd name="T2" fmla="*/ 27 w 47"/>
                  <a:gd name="T3" fmla="*/ 146 h 146"/>
                  <a:gd name="T4" fmla="*/ 47 w 47"/>
                  <a:gd name="T5" fmla="*/ 0 h 146"/>
                  <a:gd name="T6" fmla="*/ 0 w 47"/>
                  <a:gd name="T7" fmla="*/ 133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46">
                    <a:moveTo>
                      <a:pt x="0" y="133"/>
                    </a:moveTo>
                    <a:lnTo>
                      <a:pt x="27" y="146"/>
                    </a:lnTo>
                    <a:lnTo>
                      <a:pt x="47" y="0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8058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52" name="Freeform 632"/>
              <p:cNvSpPr>
                <a:spLocks/>
              </p:cNvSpPr>
              <p:nvPr/>
            </p:nvSpPr>
            <p:spPr bwMode="auto">
              <a:xfrm>
                <a:off x="3098" y="1294"/>
                <a:ext cx="47" cy="146"/>
              </a:xfrm>
              <a:custGeom>
                <a:avLst/>
                <a:gdLst>
                  <a:gd name="T0" fmla="*/ 0 w 47"/>
                  <a:gd name="T1" fmla="*/ 133 h 146"/>
                  <a:gd name="T2" fmla="*/ 27 w 47"/>
                  <a:gd name="T3" fmla="*/ 146 h 146"/>
                  <a:gd name="T4" fmla="*/ 47 w 47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46">
                    <a:moveTo>
                      <a:pt x="0" y="133"/>
                    </a:moveTo>
                    <a:lnTo>
                      <a:pt x="27" y="146"/>
                    </a:lnTo>
                    <a:lnTo>
                      <a:pt x="4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53" name="Freeform 633"/>
              <p:cNvSpPr>
                <a:spLocks/>
              </p:cNvSpPr>
              <p:nvPr/>
            </p:nvSpPr>
            <p:spPr bwMode="auto">
              <a:xfrm>
                <a:off x="2761" y="1832"/>
                <a:ext cx="112" cy="113"/>
              </a:xfrm>
              <a:custGeom>
                <a:avLst/>
                <a:gdLst>
                  <a:gd name="T0" fmla="*/ 112 w 112"/>
                  <a:gd name="T1" fmla="*/ 13 h 113"/>
                  <a:gd name="T2" fmla="*/ 79 w 112"/>
                  <a:gd name="T3" fmla="*/ 0 h 113"/>
                  <a:gd name="T4" fmla="*/ 0 w 112"/>
                  <a:gd name="T5" fmla="*/ 113 h 113"/>
                  <a:gd name="T6" fmla="*/ 112 w 112"/>
                  <a:gd name="T7" fmla="*/ 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13">
                    <a:moveTo>
                      <a:pt x="112" y="13"/>
                    </a:moveTo>
                    <a:lnTo>
                      <a:pt x="79" y="0"/>
                    </a:lnTo>
                    <a:lnTo>
                      <a:pt x="0" y="113"/>
                    </a:lnTo>
                    <a:lnTo>
                      <a:pt x="112" y="13"/>
                    </a:lnTo>
                    <a:close/>
                  </a:path>
                </a:pathLst>
              </a:custGeom>
              <a:solidFill>
                <a:srgbClr val="A8B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54" name="Freeform 634"/>
              <p:cNvSpPr>
                <a:spLocks/>
              </p:cNvSpPr>
              <p:nvPr/>
            </p:nvSpPr>
            <p:spPr bwMode="auto">
              <a:xfrm>
                <a:off x="2761" y="1832"/>
                <a:ext cx="112" cy="113"/>
              </a:xfrm>
              <a:custGeom>
                <a:avLst/>
                <a:gdLst>
                  <a:gd name="T0" fmla="*/ 112 w 112"/>
                  <a:gd name="T1" fmla="*/ 13 h 113"/>
                  <a:gd name="T2" fmla="*/ 79 w 112"/>
                  <a:gd name="T3" fmla="*/ 0 h 113"/>
                  <a:gd name="T4" fmla="*/ 0 w 112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13">
                    <a:moveTo>
                      <a:pt x="112" y="13"/>
                    </a:moveTo>
                    <a:lnTo>
                      <a:pt x="79" y="0"/>
                    </a:lnTo>
                    <a:lnTo>
                      <a:pt x="0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55" name="Freeform 635"/>
              <p:cNvSpPr>
                <a:spLocks/>
              </p:cNvSpPr>
              <p:nvPr/>
            </p:nvSpPr>
            <p:spPr bwMode="auto">
              <a:xfrm>
                <a:off x="2728" y="1832"/>
                <a:ext cx="112" cy="113"/>
              </a:xfrm>
              <a:custGeom>
                <a:avLst/>
                <a:gdLst>
                  <a:gd name="T0" fmla="*/ 0 w 112"/>
                  <a:gd name="T1" fmla="*/ 99 h 113"/>
                  <a:gd name="T2" fmla="*/ 33 w 112"/>
                  <a:gd name="T3" fmla="*/ 113 h 113"/>
                  <a:gd name="T4" fmla="*/ 112 w 112"/>
                  <a:gd name="T5" fmla="*/ 0 h 113"/>
                  <a:gd name="T6" fmla="*/ 0 w 112"/>
                  <a:gd name="T7" fmla="*/ 99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113">
                    <a:moveTo>
                      <a:pt x="0" y="99"/>
                    </a:moveTo>
                    <a:lnTo>
                      <a:pt x="33" y="113"/>
                    </a:lnTo>
                    <a:lnTo>
                      <a:pt x="112" y="0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A8B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56" name="Freeform 636"/>
              <p:cNvSpPr>
                <a:spLocks/>
              </p:cNvSpPr>
              <p:nvPr/>
            </p:nvSpPr>
            <p:spPr bwMode="auto">
              <a:xfrm>
                <a:off x="2728" y="1832"/>
                <a:ext cx="112" cy="113"/>
              </a:xfrm>
              <a:custGeom>
                <a:avLst/>
                <a:gdLst>
                  <a:gd name="T0" fmla="*/ 0 w 112"/>
                  <a:gd name="T1" fmla="*/ 99 h 113"/>
                  <a:gd name="T2" fmla="*/ 33 w 112"/>
                  <a:gd name="T3" fmla="*/ 113 h 113"/>
                  <a:gd name="T4" fmla="*/ 112 w 112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113">
                    <a:moveTo>
                      <a:pt x="0" y="99"/>
                    </a:moveTo>
                    <a:lnTo>
                      <a:pt x="33" y="113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57" name="Freeform 637"/>
              <p:cNvSpPr>
                <a:spLocks/>
              </p:cNvSpPr>
              <p:nvPr/>
            </p:nvSpPr>
            <p:spPr bwMode="auto">
              <a:xfrm>
                <a:off x="2979" y="1101"/>
                <a:ext cx="33" cy="133"/>
              </a:xfrm>
              <a:custGeom>
                <a:avLst/>
                <a:gdLst>
                  <a:gd name="T0" fmla="*/ 33 w 33"/>
                  <a:gd name="T1" fmla="*/ 13 h 133"/>
                  <a:gd name="T2" fmla="*/ 0 w 33"/>
                  <a:gd name="T3" fmla="*/ 0 h 133"/>
                  <a:gd name="T4" fmla="*/ 7 w 33"/>
                  <a:gd name="T5" fmla="*/ 133 h 133"/>
                  <a:gd name="T6" fmla="*/ 33 w 33"/>
                  <a:gd name="T7" fmla="*/ 1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33">
                    <a:moveTo>
                      <a:pt x="33" y="13"/>
                    </a:moveTo>
                    <a:lnTo>
                      <a:pt x="0" y="0"/>
                    </a:lnTo>
                    <a:lnTo>
                      <a:pt x="7" y="133"/>
                    </a:lnTo>
                    <a:lnTo>
                      <a:pt x="33" y="13"/>
                    </a:lnTo>
                    <a:close/>
                  </a:path>
                </a:pathLst>
              </a:custGeom>
              <a:solidFill>
                <a:srgbClr val="905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58" name="Freeform 638"/>
              <p:cNvSpPr>
                <a:spLocks/>
              </p:cNvSpPr>
              <p:nvPr/>
            </p:nvSpPr>
            <p:spPr bwMode="auto">
              <a:xfrm>
                <a:off x="2979" y="1101"/>
                <a:ext cx="33" cy="133"/>
              </a:xfrm>
              <a:custGeom>
                <a:avLst/>
                <a:gdLst>
                  <a:gd name="T0" fmla="*/ 33 w 33"/>
                  <a:gd name="T1" fmla="*/ 13 h 133"/>
                  <a:gd name="T2" fmla="*/ 0 w 33"/>
                  <a:gd name="T3" fmla="*/ 0 h 133"/>
                  <a:gd name="T4" fmla="*/ 7 w 33"/>
                  <a:gd name="T5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33">
                    <a:moveTo>
                      <a:pt x="33" y="13"/>
                    </a:moveTo>
                    <a:lnTo>
                      <a:pt x="0" y="0"/>
                    </a:lnTo>
                    <a:lnTo>
                      <a:pt x="7" y="1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59" name="Freeform 639"/>
              <p:cNvSpPr>
                <a:spLocks/>
              </p:cNvSpPr>
              <p:nvPr/>
            </p:nvSpPr>
            <p:spPr bwMode="auto">
              <a:xfrm>
                <a:off x="2986" y="1114"/>
                <a:ext cx="33" cy="126"/>
              </a:xfrm>
              <a:custGeom>
                <a:avLst/>
                <a:gdLst>
                  <a:gd name="T0" fmla="*/ 0 w 33"/>
                  <a:gd name="T1" fmla="*/ 120 h 126"/>
                  <a:gd name="T2" fmla="*/ 33 w 33"/>
                  <a:gd name="T3" fmla="*/ 126 h 126"/>
                  <a:gd name="T4" fmla="*/ 26 w 33"/>
                  <a:gd name="T5" fmla="*/ 0 h 126"/>
                  <a:gd name="T6" fmla="*/ 0 w 33"/>
                  <a:gd name="T7" fmla="*/ 12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26">
                    <a:moveTo>
                      <a:pt x="0" y="120"/>
                    </a:moveTo>
                    <a:lnTo>
                      <a:pt x="33" y="126"/>
                    </a:lnTo>
                    <a:lnTo>
                      <a:pt x="26" y="0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905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0560" name="Group 640"/>
            <p:cNvGrpSpPr>
              <a:grpSpLocks/>
            </p:cNvGrpSpPr>
            <p:nvPr/>
          </p:nvGrpSpPr>
          <p:grpSpPr bwMode="auto">
            <a:xfrm>
              <a:off x="4179" y="2428"/>
              <a:ext cx="1066" cy="1123"/>
              <a:chOff x="2211" y="941"/>
              <a:chExt cx="1066" cy="1123"/>
            </a:xfrm>
          </p:grpSpPr>
          <p:sp>
            <p:nvSpPr>
              <p:cNvPr id="210561" name="Freeform 641"/>
              <p:cNvSpPr>
                <a:spLocks/>
              </p:cNvSpPr>
              <p:nvPr/>
            </p:nvSpPr>
            <p:spPr bwMode="auto">
              <a:xfrm>
                <a:off x="2946" y="1951"/>
                <a:ext cx="99" cy="74"/>
              </a:xfrm>
              <a:custGeom>
                <a:avLst/>
                <a:gdLst>
                  <a:gd name="T0" fmla="*/ 0 w 99"/>
                  <a:gd name="T1" fmla="*/ 74 h 74"/>
                  <a:gd name="T2" fmla="*/ 40 w 99"/>
                  <a:gd name="T3" fmla="*/ 60 h 74"/>
                  <a:gd name="T4" fmla="*/ 99 w 99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74">
                    <a:moveTo>
                      <a:pt x="0" y="74"/>
                    </a:moveTo>
                    <a:lnTo>
                      <a:pt x="40" y="60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62" name="Freeform 642"/>
              <p:cNvSpPr>
                <a:spLocks/>
              </p:cNvSpPr>
              <p:nvPr/>
            </p:nvSpPr>
            <p:spPr bwMode="auto">
              <a:xfrm>
                <a:off x="2509" y="981"/>
                <a:ext cx="66" cy="20"/>
              </a:xfrm>
              <a:custGeom>
                <a:avLst/>
                <a:gdLst>
                  <a:gd name="T0" fmla="*/ 33 w 66"/>
                  <a:gd name="T1" fmla="*/ 0 h 20"/>
                  <a:gd name="T2" fmla="*/ 0 w 66"/>
                  <a:gd name="T3" fmla="*/ 20 h 20"/>
                  <a:gd name="T4" fmla="*/ 66 w 66"/>
                  <a:gd name="T5" fmla="*/ 14 h 20"/>
                  <a:gd name="T6" fmla="*/ 33 w 66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0">
                    <a:moveTo>
                      <a:pt x="33" y="0"/>
                    </a:moveTo>
                    <a:lnTo>
                      <a:pt x="0" y="20"/>
                    </a:lnTo>
                    <a:lnTo>
                      <a:pt x="66" y="14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9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63" name="Freeform 643"/>
              <p:cNvSpPr>
                <a:spLocks/>
              </p:cNvSpPr>
              <p:nvPr/>
            </p:nvSpPr>
            <p:spPr bwMode="auto">
              <a:xfrm>
                <a:off x="2509" y="981"/>
                <a:ext cx="66" cy="20"/>
              </a:xfrm>
              <a:custGeom>
                <a:avLst/>
                <a:gdLst>
                  <a:gd name="T0" fmla="*/ 33 w 66"/>
                  <a:gd name="T1" fmla="*/ 0 h 20"/>
                  <a:gd name="T2" fmla="*/ 0 w 66"/>
                  <a:gd name="T3" fmla="*/ 20 h 20"/>
                  <a:gd name="T4" fmla="*/ 66 w 66"/>
                  <a:gd name="T5" fmla="*/ 1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20">
                    <a:moveTo>
                      <a:pt x="33" y="0"/>
                    </a:moveTo>
                    <a:lnTo>
                      <a:pt x="0" y="20"/>
                    </a:lnTo>
                    <a:lnTo>
                      <a:pt x="66" y="1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64" name="Freeform 644"/>
              <p:cNvSpPr>
                <a:spLocks/>
              </p:cNvSpPr>
              <p:nvPr/>
            </p:nvSpPr>
            <p:spPr bwMode="auto">
              <a:xfrm>
                <a:off x="2542" y="981"/>
                <a:ext cx="73" cy="14"/>
              </a:xfrm>
              <a:custGeom>
                <a:avLst/>
                <a:gdLst>
                  <a:gd name="T0" fmla="*/ 33 w 73"/>
                  <a:gd name="T1" fmla="*/ 14 h 14"/>
                  <a:gd name="T2" fmla="*/ 73 w 73"/>
                  <a:gd name="T3" fmla="*/ 0 h 14"/>
                  <a:gd name="T4" fmla="*/ 0 w 73"/>
                  <a:gd name="T5" fmla="*/ 0 h 14"/>
                  <a:gd name="T6" fmla="*/ 33 w 73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4">
                    <a:moveTo>
                      <a:pt x="33" y="14"/>
                    </a:moveTo>
                    <a:lnTo>
                      <a:pt x="73" y="0"/>
                    </a:lnTo>
                    <a:lnTo>
                      <a:pt x="0" y="0"/>
                    </a:lnTo>
                    <a:lnTo>
                      <a:pt x="33" y="14"/>
                    </a:lnTo>
                    <a:close/>
                  </a:path>
                </a:pathLst>
              </a:custGeom>
              <a:solidFill>
                <a:srgbClr val="9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65" name="Freeform 645"/>
              <p:cNvSpPr>
                <a:spLocks/>
              </p:cNvSpPr>
              <p:nvPr/>
            </p:nvSpPr>
            <p:spPr bwMode="auto">
              <a:xfrm>
                <a:off x="2542" y="981"/>
                <a:ext cx="73" cy="14"/>
              </a:xfrm>
              <a:custGeom>
                <a:avLst/>
                <a:gdLst>
                  <a:gd name="T0" fmla="*/ 33 w 73"/>
                  <a:gd name="T1" fmla="*/ 14 h 14"/>
                  <a:gd name="T2" fmla="*/ 73 w 73"/>
                  <a:gd name="T3" fmla="*/ 0 h 14"/>
                  <a:gd name="T4" fmla="*/ 0 w 73"/>
                  <a:gd name="T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4">
                    <a:moveTo>
                      <a:pt x="33" y="14"/>
                    </a:moveTo>
                    <a:lnTo>
                      <a:pt x="73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66" name="Freeform 646"/>
              <p:cNvSpPr>
                <a:spLocks/>
              </p:cNvSpPr>
              <p:nvPr/>
            </p:nvSpPr>
            <p:spPr bwMode="auto">
              <a:xfrm>
                <a:off x="2966" y="975"/>
                <a:ext cx="53" cy="53"/>
              </a:xfrm>
              <a:custGeom>
                <a:avLst/>
                <a:gdLst>
                  <a:gd name="T0" fmla="*/ 33 w 53"/>
                  <a:gd name="T1" fmla="*/ 20 h 53"/>
                  <a:gd name="T2" fmla="*/ 0 w 53"/>
                  <a:gd name="T3" fmla="*/ 0 h 53"/>
                  <a:gd name="T4" fmla="*/ 53 w 53"/>
                  <a:gd name="T5" fmla="*/ 53 h 53"/>
                  <a:gd name="T6" fmla="*/ 33 w 53"/>
                  <a:gd name="T7" fmla="*/ 2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53">
                    <a:moveTo>
                      <a:pt x="33" y="20"/>
                    </a:moveTo>
                    <a:lnTo>
                      <a:pt x="0" y="0"/>
                    </a:lnTo>
                    <a:lnTo>
                      <a:pt x="53" y="53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67" name="Freeform 647"/>
              <p:cNvSpPr>
                <a:spLocks/>
              </p:cNvSpPr>
              <p:nvPr/>
            </p:nvSpPr>
            <p:spPr bwMode="auto">
              <a:xfrm>
                <a:off x="2966" y="975"/>
                <a:ext cx="53" cy="53"/>
              </a:xfrm>
              <a:custGeom>
                <a:avLst/>
                <a:gdLst>
                  <a:gd name="T0" fmla="*/ 33 w 53"/>
                  <a:gd name="T1" fmla="*/ 20 h 53"/>
                  <a:gd name="T2" fmla="*/ 0 w 53"/>
                  <a:gd name="T3" fmla="*/ 0 h 53"/>
                  <a:gd name="T4" fmla="*/ 53 w 5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53">
                    <a:moveTo>
                      <a:pt x="33" y="20"/>
                    </a:moveTo>
                    <a:lnTo>
                      <a:pt x="0" y="0"/>
                    </a:lnTo>
                    <a:lnTo>
                      <a:pt x="53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68" name="Freeform 648"/>
              <p:cNvSpPr>
                <a:spLocks/>
              </p:cNvSpPr>
              <p:nvPr/>
            </p:nvSpPr>
            <p:spPr bwMode="auto">
              <a:xfrm>
                <a:off x="2999" y="995"/>
                <a:ext cx="53" cy="46"/>
              </a:xfrm>
              <a:custGeom>
                <a:avLst/>
                <a:gdLst>
                  <a:gd name="T0" fmla="*/ 20 w 53"/>
                  <a:gd name="T1" fmla="*/ 33 h 46"/>
                  <a:gd name="T2" fmla="*/ 53 w 53"/>
                  <a:gd name="T3" fmla="*/ 46 h 46"/>
                  <a:gd name="T4" fmla="*/ 0 w 53"/>
                  <a:gd name="T5" fmla="*/ 0 h 46"/>
                  <a:gd name="T6" fmla="*/ 20 w 53"/>
                  <a:gd name="T7" fmla="*/ 3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46">
                    <a:moveTo>
                      <a:pt x="20" y="33"/>
                    </a:moveTo>
                    <a:lnTo>
                      <a:pt x="53" y="46"/>
                    </a:lnTo>
                    <a:lnTo>
                      <a:pt x="0" y="0"/>
                    </a:lnTo>
                    <a:lnTo>
                      <a:pt x="20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69" name="Freeform 649"/>
              <p:cNvSpPr>
                <a:spLocks/>
              </p:cNvSpPr>
              <p:nvPr/>
            </p:nvSpPr>
            <p:spPr bwMode="auto">
              <a:xfrm>
                <a:off x="2999" y="995"/>
                <a:ext cx="53" cy="46"/>
              </a:xfrm>
              <a:custGeom>
                <a:avLst/>
                <a:gdLst>
                  <a:gd name="T0" fmla="*/ 20 w 53"/>
                  <a:gd name="T1" fmla="*/ 33 h 46"/>
                  <a:gd name="T2" fmla="*/ 53 w 53"/>
                  <a:gd name="T3" fmla="*/ 46 h 46"/>
                  <a:gd name="T4" fmla="*/ 0 w 53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46">
                    <a:moveTo>
                      <a:pt x="20" y="33"/>
                    </a:moveTo>
                    <a:lnTo>
                      <a:pt x="53" y="4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70" name="Freeform 650"/>
              <p:cNvSpPr>
                <a:spLocks/>
              </p:cNvSpPr>
              <p:nvPr/>
            </p:nvSpPr>
            <p:spPr bwMode="auto">
              <a:xfrm>
                <a:off x="2714" y="2038"/>
                <a:ext cx="113" cy="20"/>
              </a:xfrm>
              <a:custGeom>
                <a:avLst/>
                <a:gdLst>
                  <a:gd name="T0" fmla="*/ 113 w 113"/>
                  <a:gd name="T1" fmla="*/ 0 h 20"/>
                  <a:gd name="T2" fmla="*/ 73 w 113"/>
                  <a:gd name="T3" fmla="*/ 0 h 20"/>
                  <a:gd name="T4" fmla="*/ 0 w 113"/>
                  <a:gd name="T5" fmla="*/ 20 h 20"/>
                  <a:gd name="T6" fmla="*/ 113 w 113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20">
                    <a:moveTo>
                      <a:pt x="113" y="0"/>
                    </a:moveTo>
                    <a:lnTo>
                      <a:pt x="73" y="0"/>
                    </a:lnTo>
                    <a:lnTo>
                      <a:pt x="0" y="20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48C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71" name="Freeform 651"/>
              <p:cNvSpPr>
                <a:spLocks/>
              </p:cNvSpPr>
              <p:nvPr/>
            </p:nvSpPr>
            <p:spPr bwMode="auto">
              <a:xfrm>
                <a:off x="2714" y="2038"/>
                <a:ext cx="113" cy="20"/>
              </a:xfrm>
              <a:custGeom>
                <a:avLst/>
                <a:gdLst>
                  <a:gd name="T0" fmla="*/ 113 w 113"/>
                  <a:gd name="T1" fmla="*/ 0 h 20"/>
                  <a:gd name="T2" fmla="*/ 73 w 113"/>
                  <a:gd name="T3" fmla="*/ 0 h 20"/>
                  <a:gd name="T4" fmla="*/ 0 w 113"/>
                  <a:gd name="T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20">
                    <a:moveTo>
                      <a:pt x="113" y="0"/>
                    </a:moveTo>
                    <a:lnTo>
                      <a:pt x="73" y="0"/>
                    </a:lnTo>
                    <a:lnTo>
                      <a:pt x="0" y="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72" name="Freeform 652"/>
              <p:cNvSpPr>
                <a:spLocks/>
              </p:cNvSpPr>
              <p:nvPr/>
            </p:nvSpPr>
            <p:spPr bwMode="auto">
              <a:xfrm>
                <a:off x="2675" y="2038"/>
                <a:ext cx="112" cy="20"/>
              </a:xfrm>
              <a:custGeom>
                <a:avLst/>
                <a:gdLst>
                  <a:gd name="T0" fmla="*/ 0 w 112"/>
                  <a:gd name="T1" fmla="*/ 20 h 20"/>
                  <a:gd name="T2" fmla="*/ 39 w 112"/>
                  <a:gd name="T3" fmla="*/ 20 h 20"/>
                  <a:gd name="T4" fmla="*/ 112 w 112"/>
                  <a:gd name="T5" fmla="*/ 0 h 20"/>
                  <a:gd name="T6" fmla="*/ 0 w 112"/>
                  <a:gd name="T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2" h="20">
                    <a:moveTo>
                      <a:pt x="0" y="20"/>
                    </a:moveTo>
                    <a:lnTo>
                      <a:pt x="39" y="20"/>
                    </a:lnTo>
                    <a:lnTo>
                      <a:pt x="112" y="0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60D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73" name="Freeform 653"/>
              <p:cNvSpPr>
                <a:spLocks/>
              </p:cNvSpPr>
              <p:nvPr/>
            </p:nvSpPr>
            <p:spPr bwMode="auto">
              <a:xfrm>
                <a:off x="2675" y="2038"/>
                <a:ext cx="112" cy="20"/>
              </a:xfrm>
              <a:custGeom>
                <a:avLst/>
                <a:gdLst>
                  <a:gd name="T0" fmla="*/ 0 w 112"/>
                  <a:gd name="T1" fmla="*/ 20 h 20"/>
                  <a:gd name="T2" fmla="*/ 39 w 112"/>
                  <a:gd name="T3" fmla="*/ 20 h 20"/>
                  <a:gd name="T4" fmla="*/ 112 w 112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" h="20">
                    <a:moveTo>
                      <a:pt x="0" y="20"/>
                    </a:moveTo>
                    <a:lnTo>
                      <a:pt x="39" y="20"/>
                    </a:lnTo>
                    <a:lnTo>
                      <a:pt x="11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74" name="Freeform 654"/>
              <p:cNvSpPr>
                <a:spLocks/>
              </p:cNvSpPr>
              <p:nvPr/>
            </p:nvSpPr>
            <p:spPr bwMode="auto">
              <a:xfrm>
                <a:off x="2317" y="1838"/>
                <a:ext cx="93" cy="74"/>
              </a:xfrm>
              <a:custGeom>
                <a:avLst/>
                <a:gdLst>
                  <a:gd name="T0" fmla="*/ 93 w 93"/>
                  <a:gd name="T1" fmla="*/ 74 h 74"/>
                  <a:gd name="T2" fmla="*/ 66 w 93"/>
                  <a:gd name="T3" fmla="*/ 40 h 74"/>
                  <a:gd name="T4" fmla="*/ 0 w 93"/>
                  <a:gd name="T5" fmla="*/ 0 h 74"/>
                  <a:gd name="T6" fmla="*/ 93 w 93"/>
                  <a:gd name="T7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74">
                    <a:moveTo>
                      <a:pt x="93" y="74"/>
                    </a:moveTo>
                    <a:lnTo>
                      <a:pt x="66" y="40"/>
                    </a:lnTo>
                    <a:lnTo>
                      <a:pt x="0" y="0"/>
                    </a:lnTo>
                    <a:lnTo>
                      <a:pt x="93" y="74"/>
                    </a:lnTo>
                    <a:close/>
                  </a:path>
                </a:pathLst>
              </a:custGeom>
              <a:solidFill>
                <a:srgbClr val="C0FC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75" name="Freeform 655"/>
              <p:cNvSpPr>
                <a:spLocks/>
              </p:cNvSpPr>
              <p:nvPr/>
            </p:nvSpPr>
            <p:spPr bwMode="auto">
              <a:xfrm>
                <a:off x="2317" y="1838"/>
                <a:ext cx="93" cy="74"/>
              </a:xfrm>
              <a:custGeom>
                <a:avLst/>
                <a:gdLst>
                  <a:gd name="T0" fmla="*/ 93 w 93"/>
                  <a:gd name="T1" fmla="*/ 74 h 74"/>
                  <a:gd name="T2" fmla="*/ 66 w 93"/>
                  <a:gd name="T3" fmla="*/ 40 h 74"/>
                  <a:gd name="T4" fmla="*/ 0 w 93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74">
                    <a:moveTo>
                      <a:pt x="93" y="74"/>
                    </a:moveTo>
                    <a:lnTo>
                      <a:pt x="66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76" name="Freeform 656"/>
              <p:cNvSpPr>
                <a:spLocks/>
              </p:cNvSpPr>
              <p:nvPr/>
            </p:nvSpPr>
            <p:spPr bwMode="auto">
              <a:xfrm>
                <a:off x="2297" y="1805"/>
                <a:ext cx="86" cy="73"/>
              </a:xfrm>
              <a:custGeom>
                <a:avLst/>
                <a:gdLst>
                  <a:gd name="T0" fmla="*/ 0 w 86"/>
                  <a:gd name="T1" fmla="*/ 0 h 73"/>
                  <a:gd name="T2" fmla="*/ 20 w 86"/>
                  <a:gd name="T3" fmla="*/ 33 h 73"/>
                  <a:gd name="T4" fmla="*/ 86 w 86"/>
                  <a:gd name="T5" fmla="*/ 73 h 73"/>
                  <a:gd name="T6" fmla="*/ 0 w 86"/>
                  <a:gd name="T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73">
                    <a:moveTo>
                      <a:pt x="0" y="0"/>
                    </a:moveTo>
                    <a:lnTo>
                      <a:pt x="20" y="33"/>
                    </a:lnTo>
                    <a:lnTo>
                      <a:pt x="86" y="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0FC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77" name="Freeform 657"/>
              <p:cNvSpPr>
                <a:spLocks/>
              </p:cNvSpPr>
              <p:nvPr/>
            </p:nvSpPr>
            <p:spPr bwMode="auto">
              <a:xfrm>
                <a:off x="2297" y="1805"/>
                <a:ext cx="86" cy="73"/>
              </a:xfrm>
              <a:custGeom>
                <a:avLst/>
                <a:gdLst>
                  <a:gd name="T0" fmla="*/ 0 w 86"/>
                  <a:gd name="T1" fmla="*/ 0 h 73"/>
                  <a:gd name="T2" fmla="*/ 20 w 86"/>
                  <a:gd name="T3" fmla="*/ 33 h 73"/>
                  <a:gd name="T4" fmla="*/ 86 w 86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73">
                    <a:moveTo>
                      <a:pt x="0" y="0"/>
                    </a:moveTo>
                    <a:lnTo>
                      <a:pt x="20" y="33"/>
                    </a:lnTo>
                    <a:lnTo>
                      <a:pt x="86" y="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78" name="Freeform 658"/>
              <p:cNvSpPr>
                <a:spLocks/>
              </p:cNvSpPr>
              <p:nvPr/>
            </p:nvSpPr>
            <p:spPr bwMode="auto">
              <a:xfrm>
                <a:off x="3237" y="1201"/>
                <a:ext cx="27" cy="73"/>
              </a:xfrm>
              <a:custGeom>
                <a:avLst/>
                <a:gdLst>
                  <a:gd name="T0" fmla="*/ 27 w 27"/>
                  <a:gd name="T1" fmla="*/ 46 h 73"/>
                  <a:gd name="T2" fmla="*/ 0 w 27"/>
                  <a:gd name="T3" fmla="*/ 0 h 73"/>
                  <a:gd name="T4" fmla="*/ 14 w 27"/>
                  <a:gd name="T5" fmla="*/ 73 h 73"/>
                  <a:gd name="T6" fmla="*/ 27 w 27"/>
                  <a:gd name="T7" fmla="*/ 4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73">
                    <a:moveTo>
                      <a:pt x="27" y="46"/>
                    </a:moveTo>
                    <a:lnTo>
                      <a:pt x="0" y="0"/>
                    </a:lnTo>
                    <a:lnTo>
                      <a:pt x="14" y="73"/>
                    </a:lnTo>
                    <a:lnTo>
                      <a:pt x="27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79" name="Freeform 659"/>
              <p:cNvSpPr>
                <a:spLocks/>
              </p:cNvSpPr>
              <p:nvPr/>
            </p:nvSpPr>
            <p:spPr bwMode="auto">
              <a:xfrm>
                <a:off x="3237" y="1201"/>
                <a:ext cx="27" cy="73"/>
              </a:xfrm>
              <a:custGeom>
                <a:avLst/>
                <a:gdLst>
                  <a:gd name="T0" fmla="*/ 27 w 27"/>
                  <a:gd name="T1" fmla="*/ 46 h 73"/>
                  <a:gd name="T2" fmla="*/ 0 w 27"/>
                  <a:gd name="T3" fmla="*/ 0 h 73"/>
                  <a:gd name="T4" fmla="*/ 14 w 27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73">
                    <a:moveTo>
                      <a:pt x="27" y="46"/>
                    </a:moveTo>
                    <a:lnTo>
                      <a:pt x="0" y="0"/>
                    </a:lnTo>
                    <a:lnTo>
                      <a:pt x="14" y="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80" name="Freeform 660"/>
              <p:cNvSpPr>
                <a:spLocks/>
              </p:cNvSpPr>
              <p:nvPr/>
            </p:nvSpPr>
            <p:spPr bwMode="auto">
              <a:xfrm>
                <a:off x="3251" y="1247"/>
                <a:ext cx="26" cy="67"/>
              </a:xfrm>
              <a:custGeom>
                <a:avLst/>
                <a:gdLst>
                  <a:gd name="T0" fmla="*/ 0 w 26"/>
                  <a:gd name="T1" fmla="*/ 27 h 67"/>
                  <a:gd name="T2" fmla="*/ 26 w 26"/>
                  <a:gd name="T3" fmla="*/ 67 h 67"/>
                  <a:gd name="T4" fmla="*/ 13 w 26"/>
                  <a:gd name="T5" fmla="*/ 0 h 67"/>
                  <a:gd name="T6" fmla="*/ 0 w 26"/>
                  <a:gd name="T7" fmla="*/ 2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67">
                    <a:moveTo>
                      <a:pt x="0" y="27"/>
                    </a:moveTo>
                    <a:lnTo>
                      <a:pt x="26" y="67"/>
                    </a:lnTo>
                    <a:lnTo>
                      <a:pt x="13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81" name="Freeform 661"/>
              <p:cNvSpPr>
                <a:spLocks/>
              </p:cNvSpPr>
              <p:nvPr/>
            </p:nvSpPr>
            <p:spPr bwMode="auto">
              <a:xfrm>
                <a:off x="3251" y="1247"/>
                <a:ext cx="26" cy="67"/>
              </a:xfrm>
              <a:custGeom>
                <a:avLst/>
                <a:gdLst>
                  <a:gd name="T0" fmla="*/ 0 w 26"/>
                  <a:gd name="T1" fmla="*/ 27 h 67"/>
                  <a:gd name="T2" fmla="*/ 26 w 26"/>
                  <a:gd name="T3" fmla="*/ 67 h 67"/>
                  <a:gd name="T4" fmla="*/ 13 w 26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67">
                    <a:moveTo>
                      <a:pt x="0" y="27"/>
                    </a:moveTo>
                    <a:lnTo>
                      <a:pt x="26" y="67"/>
                    </a:lnTo>
                    <a:lnTo>
                      <a:pt x="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82" name="Freeform 662"/>
              <p:cNvSpPr>
                <a:spLocks/>
              </p:cNvSpPr>
              <p:nvPr/>
            </p:nvSpPr>
            <p:spPr bwMode="auto">
              <a:xfrm>
                <a:off x="2542" y="968"/>
                <a:ext cx="73" cy="13"/>
              </a:xfrm>
              <a:custGeom>
                <a:avLst/>
                <a:gdLst>
                  <a:gd name="T0" fmla="*/ 40 w 73"/>
                  <a:gd name="T1" fmla="*/ 0 h 13"/>
                  <a:gd name="T2" fmla="*/ 0 w 73"/>
                  <a:gd name="T3" fmla="*/ 13 h 13"/>
                  <a:gd name="T4" fmla="*/ 73 w 73"/>
                  <a:gd name="T5" fmla="*/ 13 h 13"/>
                  <a:gd name="T6" fmla="*/ 40 w 73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3">
                    <a:moveTo>
                      <a:pt x="40" y="0"/>
                    </a:moveTo>
                    <a:lnTo>
                      <a:pt x="0" y="13"/>
                    </a:lnTo>
                    <a:lnTo>
                      <a:pt x="73" y="1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7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83" name="Freeform 663"/>
              <p:cNvSpPr>
                <a:spLocks/>
              </p:cNvSpPr>
              <p:nvPr/>
            </p:nvSpPr>
            <p:spPr bwMode="auto">
              <a:xfrm>
                <a:off x="2542" y="968"/>
                <a:ext cx="73" cy="13"/>
              </a:xfrm>
              <a:custGeom>
                <a:avLst/>
                <a:gdLst>
                  <a:gd name="T0" fmla="*/ 40 w 73"/>
                  <a:gd name="T1" fmla="*/ 0 h 13"/>
                  <a:gd name="T2" fmla="*/ 0 w 73"/>
                  <a:gd name="T3" fmla="*/ 13 h 13"/>
                  <a:gd name="T4" fmla="*/ 73 w 7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3">
                    <a:moveTo>
                      <a:pt x="40" y="0"/>
                    </a:moveTo>
                    <a:lnTo>
                      <a:pt x="0" y="13"/>
                    </a:lnTo>
                    <a:lnTo>
                      <a:pt x="73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84" name="Freeform 664"/>
              <p:cNvSpPr>
                <a:spLocks/>
              </p:cNvSpPr>
              <p:nvPr/>
            </p:nvSpPr>
            <p:spPr bwMode="auto">
              <a:xfrm>
                <a:off x="2582" y="961"/>
                <a:ext cx="79" cy="20"/>
              </a:xfrm>
              <a:custGeom>
                <a:avLst/>
                <a:gdLst>
                  <a:gd name="T0" fmla="*/ 33 w 79"/>
                  <a:gd name="T1" fmla="*/ 20 h 20"/>
                  <a:gd name="T2" fmla="*/ 79 w 79"/>
                  <a:gd name="T3" fmla="*/ 0 h 20"/>
                  <a:gd name="T4" fmla="*/ 0 w 79"/>
                  <a:gd name="T5" fmla="*/ 7 h 20"/>
                  <a:gd name="T6" fmla="*/ 33 w 79"/>
                  <a:gd name="T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20">
                    <a:moveTo>
                      <a:pt x="33" y="20"/>
                    </a:moveTo>
                    <a:lnTo>
                      <a:pt x="79" y="0"/>
                    </a:lnTo>
                    <a:lnTo>
                      <a:pt x="0" y="7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7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85" name="Freeform 665"/>
              <p:cNvSpPr>
                <a:spLocks/>
              </p:cNvSpPr>
              <p:nvPr/>
            </p:nvSpPr>
            <p:spPr bwMode="auto">
              <a:xfrm>
                <a:off x="2582" y="961"/>
                <a:ext cx="79" cy="20"/>
              </a:xfrm>
              <a:custGeom>
                <a:avLst/>
                <a:gdLst>
                  <a:gd name="T0" fmla="*/ 33 w 79"/>
                  <a:gd name="T1" fmla="*/ 20 h 20"/>
                  <a:gd name="T2" fmla="*/ 79 w 79"/>
                  <a:gd name="T3" fmla="*/ 0 h 20"/>
                  <a:gd name="T4" fmla="*/ 0 w 79"/>
                  <a:gd name="T5" fmla="*/ 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20">
                    <a:moveTo>
                      <a:pt x="33" y="20"/>
                    </a:moveTo>
                    <a:lnTo>
                      <a:pt x="79" y="0"/>
                    </a:lnTo>
                    <a:lnTo>
                      <a:pt x="0" y="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86" name="Freeform 666"/>
              <p:cNvSpPr>
                <a:spLocks/>
              </p:cNvSpPr>
              <p:nvPr/>
            </p:nvSpPr>
            <p:spPr bwMode="auto">
              <a:xfrm>
                <a:off x="2999" y="995"/>
                <a:ext cx="53" cy="46"/>
              </a:xfrm>
              <a:custGeom>
                <a:avLst/>
                <a:gdLst>
                  <a:gd name="T0" fmla="*/ 40 w 53"/>
                  <a:gd name="T1" fmla="*/ 20 h 46"/>
                  <a:gd name="T2" fmla="*/ 0 w 53"/>
                  <a:gd name="T3" fmla="*/ 0 h 46"/>
                  <a:gd name="T4" fmla="*/ 53 w 53"/>
                  <a:gd name="T5" fmla="*/ 46 h 46"/>
                  <a:gd name="T6" fmla="*/ 40 w 53"/>
                  <a:gd name="T7" fmla="*/ 2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46">
                    <a:moveTo>
                      <a:pt x="40" y="20"/>
                    </a:moveTo>
                    <a:lnTo>
                      <a:pt x="0" y="0"/>
                    </a:lnTo>
                    <a:lnTo>
                      <a:pt x="53" y="46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87" name="Freeform 667"/>
              <p:cNvSpPr>
                <a:spLocks/>
              </p:cNvSpPr>
              <p:nvPr/>
            </p:nvSpPr>
            <p:spPr bwMode="auto">
              <a:xfrm>
                <a:off x="2999" y="995"/>
                <a:ext cx="53" cy="46"/>
              </a:xfrm>
              <a:custGeom>
                <a:avLst/>
                <a:gdLst>
                  <a:gd name="T0" fmla="*/ 40 w 53"/>
                  <a:gd name="T1" fmla="*/ 20 h 46"/>
                  <a:gd name="T2" fmla="*/ 0 w 53"/>
                  <a:gd name="T3" fmla="*/ 0 h 46"/>
                  <a:gd name="T4" fmla="*/ 53 w 53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46">
                    <a:moveTo>
                      <a:pt x="40" y="20"/>
                    </a:moveTo>
                    <a:lnTo>
                      <a:pt x="0" y="0"/>
                    </a:lnTo>
                    <a:lnTo>
                      <a:pt x="53" y="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88" name="Freeform 668"/>
              <p:cNvSpPr>
                <a:spLocks/>
              </p:cNvSpPr>
              <p:nvPr/>
            </p:nvSpPr>
            <p:spPr bwMode="auto">
              <a:xfrm>
                <a:off x="3039" y="1015"/>
                <a:ext cx="46" cy="46"/>
              </a:xfrm>
              <a:custGeom>
                <a:avLst/>
                <a:gdLst>
                  <a:gd name="T0" fmla="*/ 13 w 46"/>
                  <a:gd name="T1" fmla="*/ 26 h 46"/>
                  <a:gd name="T2" fmla="*/ 46 w 46"/>
                  <a:gd name="T3" fmla="*/ 46 h 46"/>
                  <a:gd name="T4" fmla="*/ 0 w 46"/>
                  <a:gd name="T5" fmla="*/ 0 h 46"/>
                  <a:gd name="T6" fmla="*/ 13 w 46"/>
                  <a:gd name="T7" fmla="*/ 2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13" y="26"/>
                    </a:moveTo>
                    <a:lnTo>
                      <a:pt x="46" y="46"/>
                    </a:lnTo>
                    <a:lnTo>
                      <a:pt x="0" y="0"/>
                    </a:lnTo>
                    <a:lnTo>
                      <a:pt x="13" y="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89" name="Freeform 669"/>
              <p:cNvSpPr>
                <a:spLocks/>
              </p:cNvSpPr>
              <p:nvPr/>
            </p:nvSpPr>
            <p:spPr bwMode="auto">
              <a:xfrm>
                <a:off x="3039" y="1015"/>
                <a:ext cx="46" cy="46"/>
              </a:xfrm>
              <a:custGeom>
                <a:avLst/>
                <a:gdLst>
                  <a:gd name="T0" fmla="*/ 13 w 46"/>
                  <a:gd name="T1" fmla="*/ 26 h 46"/>
                  <a:gd name="T2" fmla="*/ 46 w 46"/>
                  <a:gd name="T3" fmla="*/ 46 h 46"/>
                  <a:gd name="T4" fmla="*/ 0 w 46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6">
                    <a:moveTo>
                      <a:pt x="13" y="26"/>
                    </a:moveTo>
                    <a:lnTo>
                      <a:pt x="46" y="4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90" name="Freeform 670"/>
              <p:cNvSpPr>
                <a:spLocks/>
              </p:cNvSpPr>
              <p:nvPr/>
            </p:nvSpPr>
            <p:spPr bwMode="auto">
              <a:xfrm>
                <a:off x="2754" y="2038"/>
                <a:ext cx="106" cy="26"/>
              </a:xfrm>
              <a:custGeom>
                <a:avLst/>
                <a:gdLst>
                  <a:gd name="T0" fmla="*/ 106 w 106"/>
                  <a:gd name="T1" fmla="*/ 0 h 26"/>
                  <a:gd name="T2" fmla="*/ 73 w 106"/>
                  <a:gd name="T3" fmla="*/ 0 h 26"/>
                  <a:gd name="T4" fmla="*/ 0 w 106"/>
                  <a:gd name="T5" fmla="*/ 26 h 26"/>
                  <a:gd name="T6" fmla="*/ 106 w 106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26">
                    <a:moveTo>
                      <a:pt x="106" y="0"/>
                    </a:moveTo>
                    <a:lnTo>
                      <a:pt x="73" y="0"/>
                    </a:lnTo>
                    <a:lnTo>
                      <a:pt x="0" y="26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30B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91" name="Freeform 671"/>
              <p:cNvSpPr>
                <a:spLocks/>
              </p:cNvSpPr>
              <p:nvPr/>
            </p:nvSpPr>
            <p:spPr bwMode="auto">
              <a:xfrm>
                <a:off x="2754" y="2038"/>
                <a:ext cx="106" cy="26"/>
              </a:xfrm>
              <a:custGeom>
                <a:avLst/>
                <a:gdLst>
                  <a:gd name="T0" fmla="*/ 106 w 106"/>
                  <a:gd name="T1" fmla="*/ 0 h 26"/>
                  <a:gd name="T2" fmla="*/ 73 w 106"/>
                  <a:gd name="T3" fmla="*/ 0 h 26"/>
                  <a:gd name="T4" fmla="*/ 0 w 106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26">
                    <a:moveTo>
                      <a:pt x="106" y="0"/>
                    </a:moveTo>
                    <a:lnTo>
                      <a:pt x="73" y="0"/>
                    </a:lnTo>
                    <a:lnTo>
                      <a:pt x="0" y="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92" name="Freeform 672"/>
              <p:cNvSpPr>
                <a:spLocks/>
              </p:cNvSpPr>
              <p:nvPr/>
            </p:nvSpPr>
            <p:spPr bwMode="auto">
              <a:xfrm>
                <a:off x="2714" y="2038"/>
                <a:ext cx="113" cy="26"/>
              </a:xfrm>
              <a:custGeom>
                <a:avLst/>
                <a:gdLst>
                  <a:gd name="T0" fmla="*/ 0 w 113"/>
                  <a:gd name="T1" fmla="*/ 20 h 26"/>
                  <a:gd name="T2" fmla="*/ 40 w 113"/>
                  <a:gd name="T3" fmla="*/ 26 h 26"/>
                  <a:gd name="T4" fmla="*/ 113 w 113"/>
                  <a:gd name="T5" fmla="*/ 0 h 26"/>
                  <a:gd name="T6" fmla="*/ 0 w 113"/>
                  <a:gd name="T7" fmla="*/ 2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3" h="26">
                    <a:moveTo>
                      <a:pt x="0" y="20"/>
                    </a:moveTo>
                    <a:lnTo>
                      <a:pt x="40" y="26"/>
                    </a:lnTo>
                    <a:lnTo>
                      <a:pt x="113" y="0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48C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93" name="Freeform 673"/>
              <p:cNvSpPr>
                <a:spLocks/>
              </p:cNvSpPr>
              <p:nvPr/>
            </p:nvSpPr>
            <p:spPr bwMode="auto">
              <a:xfrm>
                <a:off x="2714" y="2038"/>
                <a:ext cx="113" cy="26"/>
              </a:xfrm>
              <a:custGeom>
                <a:avLst/>
                <a:gdLst>
                  <a:gd name="T0" fmla="*/ 0 w 113"/>
                  <a:gd name="T1" fmla="*/ 20 h 26"/>
                  <a:gd name="T2" fmla="*/ 40 w 113"/>
                  <a:gd name="T3" fmla="*/ 26 h 26"/>
                  <a:gd name="T4" fmla="*/ 113 w 113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3" h="26">
                    <a:moveTo>
                      <a:pt x="0" y="20"/>
                    </a:moveTo>
                    <a:lnTo>
                      <a:pt x="40" y="26"/>
                    </a:lnTo>
                    <a:lnTo>
                      <a:pt x="11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94" name="Freeform 674"/>
              <p:cNvSpPr>
                <a:spLocks/>
              </p:cNvSpPr>
              <p:nvPr/>
            </p:nvSpPr>
            <p:spPr bwMode="auto">
              <a:xfrm>
                <a:off x="2344" y="1872"/>
                <a:ext cx="92" cy="66"/>
              </a:xfrm>
              <a:custGeom>
                <a:avLst/>
                <a:gdLst>
                  <a:gd name="T0" fmla="*/ 92 w 92"/>
                  <a:gd name="T1" fmla="*/ 66 h 66"/>
                  <a:gd name="T2" fmla="*/ 66 w 92"/>
                  <a:gd name="T3" fmla="*/ 40 h 66"/>
                  <a:gd name="T4" fmla="*/ 0 w 92"/>
                  <a:gd name="T5" fmla="*/ 0 h 66"/>
                  <a:gd name="T6" fmla="*/ 92 w 92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66">
                    <a:moveTo>
                      <a:pt x="92" y="66"/>
                    </a:moveTo>
                    <a:lnTo>
                      <a:pt x="66" y="40"/>
                    </a:lnTo>
                    <a:lnTo>
                      <a:pt x="0" y="0"/>
                    </a:lnTo>
                    <a:lnTo>
                      <a:pt x="92" y="66"/>
                    </a:lnTo>
                    <a:close/>
                  </a:path>
                </a:pathLst>
              </a:custGeom>
              <a:solidFill>
                <a:srgbClr val="B0F4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95" name="Freeform 675"/>
              <p:cNvSpPr>
                <a:spLocks/>
              </p:cNvSpPr>
              <p:nvPr/>
            </p:nvSpPr>
            <p:spPr bwMode="auto">
              <a:xfrm>
                <a:off x="2344" y="1872"/>
                <a:ext cx="92" cy="66"/>
              </a:xfrm>
              <a:custGeom>
                <a:avLst/>
                <a:gdLst>
                  <a:gd name="T0" fmla="*/ 92 w 92"/>
                  <a:gd name="T1" fmla="*/ 66 h 66"/>
                  <a:gd name="T2" fmla="*/ 66 w 92"/>
                  <a:gd name="T3" fmla="*/ 40 h 66"/>
                  <a:gd name="T4" fmla="*/ 0 w 92"/>
                  <a:gd name="T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66">
                    <a:moveTo>
                      <a:pt x="92" y="66"/>
                    </a:moveTo>
                    <a:lnTo>
                      <a:pt x="66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96" name="Freeform 676"/>
              <p:cNvSpPr>
                <a:spLocks/>
              </p:cNvSpPr>
              <p:nvPr/>
            </p:nvSpPr>
            <p:spPr bwMode="auto">
              <a:xfrm>
                <a:off x="2317" y="1838"/>
                <a:ext cx="93" cy="74"/>
              </a:xfrm>
              <a:custGeom>
                <a:avLst/>
                <a:gdLst>
                  <a:gd name="T0" fmla="*/ 0 w 93"/>
                  <a:gd name="T1" fmla="*/ 0 h 74"/>
                  <a:gd name="T2" fmla="*/ 27 w 93"/>
                  <a:gd name="T3" fmla="*/ 34 h 74"/>
                  <a:gd name="T4" fmla="*/ 93 w 93"/>
                  <a:gd name="T5" fmla="*/ 74 h 74"/>
                  <a:gd name="T6" fmla="*/ 0 w 93"/>
                  <a:gd name="T7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74">
                    <a:moveTo>
                      <a:pt x="0" y="0"/>
                    </a:moveTo>
                    <a:lnTo>
                      <a:pt x="27" y="34"/>
                    </a:lnTo>
                    <a:lnTo>
                      <a:pt x="93" y="7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FC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97" name="Freeform 677"/>
              <p:cNvSpPr>
                <a:spLocks/>
              </p:cNvSpPr>
              <p:nvPr/>
            </p:nvSpPr>
            <p:spPr bwMode="auto">
              <a:xfrm>
                <a:off x="2317" y="1838"/>
                <a:ext cx="93" cy="74"/>
              </a:xfrm>
              <a:custGeom>
                <a:avLst/>
                <a:gdLst>
                  <a:gd name="T0" fmla="*/ 0 w 93"/>
                  <a:gd name="T1" fmla="*/ 0 h 74"/>
                  <a:gd name="T2" fmla="*/ 27 w 93"/>
                  <a:gd name="T3" fmla="*/ 34 h 74"/>
                  <a:gd name="T4" fmla="*/ 93 w 93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74">
                    <a:moveTo>
                      <a:pt x="0" y="0"/>
                    </a:moveTo>
                    <a:lnTo>
                      <a:pt x="27" y="34"/>
                    </a:lnTo>
                    <a:lnTo>
                      <a:pt x="93" y="7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98" name="Freeform 678"/>
              <p:cNvSpPr>
                <a:spLocks/>
              </p:cNvSpPr>
              <p:nvPr/>
            </p:nvSpPr>
            <p:spPr bwMode="auto">
              <a:xfrm>
                <a:off x="2986" y="1938"/>
                <a:ext cx="99" cy="73"/>
              </a:xfrm>
              <a:custGeom>
                <a:avLst/>
                <a:gdLst>
                  <a:gd name="T0" fmla="*/ 0 w 99"/>
                  <a:gd name="T1" fmla="*/ 73 h 73"/>
                  <a:gd name="T2" fmla="*/ 46 w 99"/>
                  <a:gd name="T3" fmla="*/ 53 h 73"/>
                  <a:gd name="T4" fmla="*/ 99 w 99"/>
                  <a:gd name="T5" fmla="*/ 0 h 73"/>
                  <a:gd name="T6" fmla="*/ 0 w 99"/>
                  <a:gd name="T7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73">
                    <a:moveTo>
                      <a:pt x="0" y="73"/>
                    </a:moveTo>
                    <a:lnTo>
                      <a:pt x="46" y="53"/>
                    </a:lnTo>
                    <a:lnTo>
                      <a:pt x="99" y="0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188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599" name="Freeform 679"/>
              <p:cNvSpPr>
                <a:spLocks/>
              </p:cNvSpPr>
              <p:nvPr/>
            </p:nvSpPr>
            <p:spPr bwMode="auto">
              <a:xfrm>
                <a:off x="2986" y="1938"/>
                <a:ext cx="99" cy="73"/>
              </a:xfrm>
              <a:custGeom>
                <a:avLst/>
                <a:gdLst>
                  <a:gd name="T0" fmla="*/ 0 w 99"/>
                  <a:gd name="T1" fmla="*/ 73 h 73"/>
                  <a:gd name="T2" fmla="*/ 46 w 99"/>
                  <a:gd name="T3" fmla="*/ 53 h 73"/>
                  <a:gd name="T4" fmla="*/ 99 w 99"/>
                  <a:gd name="T5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73">
                    <a:moveTo>
                      <a:pt x="0" y="73"/>
                    </a:moveTo>
                    <a:lnTo>
                      <a:pt x="46" y="53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00" name="Freeform 680"/>
              <p:cNvSpPr>
                <a:spLocks/>
              </p:cNvSpPr>
              <p:nvPr/>
            </p:nvSpPr>
            <p:spPr bwMode="auto">
              <a:xfrm>
                <a:off x="3039" y="1015"/>
                <a:ext cx="46" cy="46"/>
              </a:xfrm>
              <a:custGeom>
                <a:avLst/>
                <a:gdLst>
                  <a:gd name="T0" fmla="*/ 33 w 46"/>
                  <a:gd name="T1" fmla="*/ 19 h 46"/>
                  <a:gd name="T2" fmla="*/ 0 w 46"/>
                  <a:gd name="T3" fmla="*/ 0 h 46"/>
                  <a:gd name="T4" fmla="*/ 46 w 46"/>
                  <a:gd name="T5" fmla="*/ 46 h 46"/>
                  <a:gd name="T6" fmla="*/ 33 w 46"/>
                  <a:gd name="T7" fmla="*/ 1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6">
                    <a:moveTo>
                      <a:pt x="33" y="19"/>
                    </a:moveTo>
                    <a:lnTo>
                      <a:pt x="0" y="0"/>
                    </a:lnTo>
                    <a:lnTo>
                      <a:pt x="46" y="46"/>
                    </a:lnTo>
                    <a:lnTo>
                      <a:pt x="33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01" name="Freeform 681"/>
              <p:cNvSpPr>
                <a:spLocks/>
              </p:cNvSpPr>
              <p:nvPr/>
            </p:nvSpPr>
            <p:spPr bwMode="auto">
              <a:xfrm>
                <a:off x="3039" y="1015"/>
                <a:ext cx="46" cy="46"/>
              </a:xfrm>
              <a:custGeom>
                <a:avLst/>
                <a:gdLst>
                  <a:gd name="T0" fmla="*/ 33 w 46"/>
                  <a:gd name="T1" fmla="*/ 19 h 46"/>
                  <a:gd name="T2" fmla="*/ 0 w 46"/>
                  <a:gd name="T3" fmla="*/ 0 h 46"/>
                  <a:gd name="T4" fmla="*/ 46 w 46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6">
                    <a:moveTo>
                      <a:pt x="33" y="19"/>
                    </a:moveTo>
                    <a:lnTo>
                      <a:pt x="0" y="0"/>
                    </a:lnTo>
                    <a:lnTo>
                      <a:pt x="46" y="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02" name="Freeform 682"/>
              <p:cNvSpPr>
                <a:spLocks/>
              </p:cNvSpPr>
              <p:nvPr/>
            </p:nvSpPr>
            <p:spPr bwMode="auto">
              <a:xfrm>
                <a:off x="3072" y="1034"/>
                <a:ext cx="46" cy="47"/>
              </a:xfrm>
              <a:custGeom>
                <a:avLst/>
                <a:gdLst>
                  <a:gd name="T0" fmla="*/ 13 w 46"/>
                  <a:gd name="T1" fmla="*/ 27 h 47"/>
                  <a:gd name="T2" fmla="*/ 46 w 46"/>
                  <a:gd name="T3" fmla="*/ 47 h 47"/>
                  <a:gd name="T4" fmla="*/ 0 w 46"/>
                  <a:gd name="T5" fmla="*/ 0 h 47"/>
                  <a:gd name="T6" fmla="*/ 13 w 46"/>
                  <a:gd name="T7" fmla="*/ 2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13" y="27"/>
                    </a:moveTo>
                    <a:lnTo>
                      <a:pt x="46" y="47"/>
                    </a:lnTo>
                    <a:lnTo>
                      <a:pt x="0" y="0"/>
                    </a:lnTo>
                    <a:lnTo>
                      <a:pt x="13" y="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03" name="Freeform 683"/>
              <p:cNvSpPr>
                <a:spLocks/>
              </p:cNvSpPr>
              <p:nvPr/>
            </p:nvSpPr>
            <p:spPr bwMode="auto">
              <a:xfrm>
                <a:off x="3072" y="1034"/>
                <a:ext cx="46" cy="47"/>
              </a:xfrm>
              <a:custGeom>
                <a:avLst/>
                <a:gdLst>
                  <a:gd name="T0" fmla="*/ 13 w 46"/>
                  <a:gd name="T1" fmla="*/ 27 h 47"/>
                  <a:gd name="T2" fmla="*/ 46 w 46"/>
                  <a:gd name="T3" fmla="*/ 47 h 47"/>
                  <a:gd name="T4" fmla="*/ 0 w 46"/>
                  <a:gd name="T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7">
                    <a:moveTo>
                      <a:pt x="13" y="27"/>
                    </a:moveTo>
                    <a:lnTo>
                      <a:pt x="46" y="47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04" name="Freeform 684"/>
              <p:cNvSpPr>
                <a:spLocks/>
              </p:cNvSpPr>
              <p:nvPr/>
            </p:nvSpPr>
            <p:spPr bwMode="auto">
              <a:xfrm>
                <a:off x="2582" y="961"/>
                <a:ext cx="79" cy="7"/>
              </a:xfrm>
              <a:custGeom>
                <a:avLst/>
                <a:gdLst>
                  <a:gd name="T0" fmla="*/ 40 w 79"/>
                  <a:gd name="T1" fmla="*/ 0 h 7"/>
                  <a:gd name="T2" fmla="*/ 0 w 79"/>
                  <a:gd name="T3" fmla="*/ 7 h 7"/>
                  <a:gd name="T4" fmla="*/ 79 w 79"/>
                  <a:gd name="T5" fmla="*/ 0 h 7"/>
                  <a:gd name="T6" fmla="*/ 40 w 79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7">
                    <a:moveTo>
                      <a:pt x="40" y="0"/>
                    </a:moveTo>
                    <a:lnTo>
                      <a:pt x="0" y="7"/>
                    </a:lnTo>
                    <a:lnTo>
                      <a:pt x="79" y="0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5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05" name="Freeform 685"/>
              <p:cNvSpPr>
                <a:spLocks/>
              </p:cNvSpPr>
              <p:nvPr/>
            </p:nvSpPr>
            <p:spPr bwMode="auto">
              <a:xfrm>
                <a:off x="2582" y="961"/>
                <a:ext cx="79" cy="7"/>
              </a:xfrm>
              <a:custGeom>
                <a:avLst/>
                <a:gdLst>
                  <a:gd name="T0" fmla="*/ 40 w 79"/>
                  <a:gd name="T1" fmla="*/ 0 h 7"/>
                  <a:gd name="T2" fmla="*/ 0 w 79"/>
                  <a:gd name="T3" fmla="*/ 7 h 7"/>
                  <a:gd name="T4" fmla="*/ 79 w 79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7">
                    <a:moveTo>
                      <a:pt x="40" y="0"/>
                    </a:moveTo>
                    <a:lnTo>
                      <a:pt x="0" y="7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06" name="Freeform 686"/>
              <p:cNvSpPr>
                <a:spLocks/>
              </p:cNvSpPr>
              <p:nvPr/>
            </p:nvSpPr>
            <p:spPr bwMode="auto">
              <a:xfrm>
                <a:off x="2622" y="955"/>
                <a:ext cx="79" cy="6"/>
              </a:xfrm>
              <a:custGeom>
                <a:avLst/>
                <a:gdLst>
                  <a:gd name="T0" fmla="*/ 39 w 79"/>
                  <a:gd name="T1" fmla="*/ 6 h 6"/>
                  <a:gd name="T2" fmla="*/ 79 w 79"/>
                  <a:gd name="T3" fmla="*/ 0 h 6"/>
                  <a:gd name="T4" fmla="*/ 0 w 79"/>
                  <a:gd name="T5" fmla="*/ 6 h 6"/>
                  <a:gd name="T6" fmla="*/ 39 w 7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6">
                    <a:moveTo>
                      <a:pt x="39" y="6"/>
                    </a:moveTo>
                    <a:lnTo>
                      <a:pt x="79" y="0"/>
                    </a:lnTo>
                    <a:lnTo>
                      <a:pt x="0" y="6"/>
                    </a:lnTo>
                    <a:lnTo>
                      <a:pt x="39" y="6"/>
                    </a:lnTo>
                    <a:close/>
                  </a:path>
                </a:pathLst>
              </a:custGeom>
              <a:solidFill>
                <a:srgbClr val="5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07" name="Freeform 687"/>
              <p:cNvSpPr>
                <a:spLocks/>
              </p:cNvSpPr>
              <p:nvPr/>
            </p:nvSpPr>
            <p:spPr bwMode="auto">
              <a:xfrm>
                <a:off x="2622" y="955"/>
                <a:ext cx="79" cy="6"/>
              </a:xfrm>
              <a:custGeom>
                <a:avLst/>
                <a:gdLst>
                  <a:gd name="T0" fmla="*/ 39 w 79"/>
                  <a:gd name="T1" fmla="*/ 6 h 6"/>
                  <a:gd name="T2" fmla="*/ 79 w 79"/>
                  <a:gd name="T3" fmla="*/ 0 h 6"/>
                  <a:gd name="T4" fmla="*/ 0 w 79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6">
                    <a:moveTo>
                      <a:pt x="39" y="6"/>
                    </a:moveTo>
                    <a:lnTo>
                      <a:pt x="79" y="0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08" name="Freeform 688"/>
              <p:cNvSpPr>
                <a:spLocks/>
              </p:cNvSpPr>
              <p:nvPr/>
            </p:nvSpPr>
            <p:spPr bwMode="auto">
              <a:xfrm>
                <a:off x="2370" y="1898"/>
                <a:ext cx="99" cy="67"/>
              </a:xfrm>
              <a:custGeom>
                <a:avLst/>
                <a:gdLst>
                  <a:gd name="T0" fmla="*/ 99 w 99"/>
                  <a:gd name="T1" fmla="*/ 67 h 67"/>
                  <a:gd name="T2" fmla="*/ 66 w 99"/>
                  <a:gd name="T3" fmla="*/ 40 h 67"/>
                  <a:gd name="T4" fmla="*/ 0 w 99"/>
                  <a:gd name="T5" fmla="*/ 0 h 67"/>
                  <a:gd name="T6" fmla="*/ 99 w 99"/>
                  <a:gd name="T7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67">
                    <a:moveTo>
                      <a:pt x="99" y="67"/>
                    </a:moveTo>
                    <a:lnTo>
                      <a:pt x="66" y="40"/>
                    </a:lnTo>
                    <a:lnTo>
                      <a:pt x="0" y="0"/>
                    </a:lnTo>
                    <a:lnTo>
                      <a:pt x="99" y="67"/>
                    </a:lnTo>
                    <a:close/>
                  </a:path>
                </a:pathLst>
              </a:custGeom>
              <a:solidFill>
                <a:srgbClr val="90EC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09" name="Freeform 689"/>
              <p:cNvSpPr>
                <a:spLocks/>
              </p:cNvSpPr>
              <p:nvPr/>
            </p:nvSpPr>
            <p:spPr bwMode="auto">
              <a:xfrm>
                <a:off x="2370" y="1898"/>
                <a:ext cx="99" cy="67"/>
              </a:xfrm>
              <a:custGeom>
                <a:avLst/>
                <a:gdLst>
                  <a:gd name="T0" fmla="*/ 99 w 99"/>
                  <a:gd name="T1" fmla="*/ 67 h 67"/>
                  <a:gd name="T2" fmla="*/ 66 w 99"/>
                  <a:gd name="T3" fmla="*/ 40 h 67"/>
                  <a:gd name="T4" fmla="*/ 0 w 99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67">
                    <a:moveTo>
                      <a:pt x="99" y="67"/>
                    </a:moveTo>
                    <a:lnTo>
                      <a:pt x="66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10" name="Freeform 690"/>
              <p:cNvSpPr>
                <a:spLocks/>
              </p:cNvSpPr>
              <p:nvPr/>
            </p:nvSpPr>
            <p:spPr bwMode="auto">
              <a:xfrm>
                <a:off x="2344" y="1872"/>
                <a:ext cx="92" cy="66"/>
              </a:xfrm>
              <a:custGeom>
                <a:avLst/>
                <a:gdLst>
                  <a:gd name="T0" fmla="*/ 0 w 92"/>
                  <a:gd name="T1" fmla="*/ 0 h 66"/>
                  <a:gd name="T2" fmla="*/ 26 w 92"/>
                  <a:gd name="T3" fmla="*/ 26 h 66"/>
                  <a:gd name="T4" fmla="*/ 92 w 92"/>
                  <a:gd name="T5" fmla="*/ 66 h 66"/>
                  <a:gd name="T6" fmla="*/ 0 w 92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66">
                    <a:moveTo>
                      <a:pt x="0" y="0"/>
                    </a:moveTo>
                    <a:lnTo>
                      <a:pt x="26" y="26"/>
                    </a:lnTo>
                    <a:lnTo>
                      <a:pt x="92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F4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11" name="Freeform 691"/>
              <p:cNvSpPr>
                <a:spLocks/>
              </p:cNvSpPr>
              <p:nvPr/>
            </p:nvSpPr>
            <p:spPr bwMode="auto">
              <a:xfrm>
                <a:off x="2344" y="1872"/>
                <a:ext cx="92" cy="66"/>
              </a:xfrm>
              <a:custGeom>
                <a:avLst/>
                <a:gdLst>
                  <a:gd name="T0" fmla="*/ 0 w 92"/>
                  <a:gd name="T1" fmla="*/ 0 h 66"/>
                  <a:gd name="T2" fmla="*/ 26 w 92"/>
                  <a:gd name="T3" fmla="*/ 26 h 66"/>
                  <a:gd name="T4" fmla="*/ 92 w 92"/>
                  <a:gd name="T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66">
                    <a:moveTo>
                      <a:pt x="0" y="0"/>
                    </a:moveTo>
                    <a:lnTo>
                      <a:pt x="26" y="26"/>
                    </a:lnTo>
                    <a:lnTo>
                      <a:pt x="92" y="6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12" name="Freeform 692"/>
              <p:cNvSpPr>
                <a:spLocks/>
              </p:cNvSpPr>
              <p:nvPr/>
            </p:nvSpPr>
            <p:spPr bwMode="auto">
              <a:xfrm>
                <a:off x="2800" y="2031"/>
                <a:ext cx="100" cy="27"/>
              </a:xfrm>
              <a:custGeom>
                <a:avLst/>
                <a:gdLst>
                  <a:gd name="T0" fmla="*/ 100 w 100"/>
                  <a:gd name="T1" fmla="*/ 0 h 27"/>
                  <a:gd name="T2" fmla="*/ 60 w 100"/>
                  <a:gd name="T3" fmla="*/ 7 h 27"/>
                  <a:gd name="T4" fmla="*/ 0 w 100"/>
                  <a:gd name="T5" fmla="*/ 27 h 27"/>
                  <a:gd name="T6" fmla="*/ 100 w 100"/>
                  <a:gd name="T7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27">
                    <a:moveTo>
                      <a:pt x="100" y="0"/>
                    </a:moveTo>
                    <a:lnTo>
                      <a:pt x="60" y="7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109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13" name="Freeform 693"/>
              <p:cNvSpPr>
                <a:spLocks/>
              </p:cNvSpPr>
              <p:nvPr/>
            </p:nvSpPr>
            <p:spPr bwMode="auto">
              <a:xfrm>
                <a:off x="2800" y="2031"/>
                <a:ext cx="100" cy="27"/>
              </a:xfrm>
              <a:custGeom>
                <a:avLst/>
                <a:gdLst>
                  <a:gd name="T0" fmla="*/ 100 w 100"/>
                  <a:gd name="T1" fmla="*/ 0 h 27"/>
                  <a:gd name="T2" fmla="*/ 60 w 100"/>
                  <a:gd name="T3" fmla="*/ 7 h 27"/>
                  <a:gd name="T4" fmla="*/ 0 w 100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27">
                    <a:moveTo>
                      <a:pt x="100" y="0"/>
                    </a:moveTo>
                    <a:lnTo>
                      <a:pt x="60" y="7"/>
                    </a:lnTo>
                    <a:lnTo>
                      <a:pt x="0" y="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14" name="Freeform 694"/>
              <p:cNvSpPr>
                <a:spLocks/>
              </p:cNvSpPr>
              <p:nvPr/>
            </p:nvSpPr>
            <p:spPr bwMode="auto">
              <a:xfrm>
                <a:off x="2754" y="2038"/>
                <a:ext cx="106" cy="26"/>
              </a:xfrm>
              <a:custGeom>
                <a:avLst/>
                <a:gdLst>
                  <a:gd name="T0" fmla="*/ 0 w 106"/>
                  <a:gd name="T1" fmla="*/ 26 h 26"/>
                  <a:gd name="T2" fmla="*/ 46 w 106"/>
                  <a:gd name="T3" fmla="*/ 20 h 26"/>
                  <a:gd name="T4" fmla="*/ 106 w 106"/>
                  <a:gd name="T5" fmla="*/ 0 h 26"/>
                  <a:gd name="T6" fmla="*/ 0 w 106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26">
                    <a:moveTo>
                      <a:pt x="0" y="26"/>
                    </a:moveTo>
                    <a:lnTo>
                      <a:pt x="46" y="20"/>
                    </a:lnTo>
                    <a:lnTo>
                      <a:pt x="106" y="0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30B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15" name="Freeform 695"/>
              <p:cNvSpPr>
                <a:spLocks/>
              </p:cNvSpPr>
              <p:nvPr/>
            </p:nvSpPr>
            <p:spPr bwMode="auto">
              <a:xfrm>
                <a:off x="2754" y="2038"/>
                <a:ext cx="106" cy="26"/>
              </a:xfrm>
              <a:custGeom>
                <a:avLst/>
                <a:gdLst>
                  <a:gd name="T0" fmla="*/ 0 w 106"/>
                  <a:gd name="T1" fmla="*/ 26 h 26"/>
                  <a:gd name="T2" fmla="*/ 46 w 106"/>
                  <a:gd name="T3" fmla="*/ 20 h 26"/>
                  <a:gd name="T4" fmla="*/ 106 w 106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26">
                    <a:moveTo>
                      <a:pt x="0" y="26"/>
                    </a:moveTo>
                    <a:lnTo>
                      <a:pt x="46" y="20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16" name="Freeform 696"/>
              <p:cNvSpPr>
                <a:spLocks/>
              </p:cNvSpPr>
              <p:nvPr/>
            </p:nvSpPr>
            <p:spPr bwMode="auto">
              <a:xfrm>
                <a:off x="3072" y="1034"/>
                <a:ext cx="46" cy="47"/>
              </a:xfrm>
              <a:custGeom>
                <a:avLst/>
                <a:gdLst>
                  <a:gd name="T0" fmla="*/ 33 w 46"/>
                  <a:gd name="T1" fmla="*/ 27 h 47"/>
                  <a:gd name="T2" fmla="*/ 0 w 46"/>
                  <a:gd name="T3" fmla="*/ 0 h 47"/>
                  <a:gd name="T4" fmla="*/ 46 w 46"/>
                  <a:gd name="T5" fmla="*/ 47 h 47"/>
                  <a:gd name="T6" fmla="*/ 33 w 46"/>
                  <a:gd name="T7" fmla="*/ 2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33" y="27"/>
                    </a:moveTo>
                    <a:lnTo>
                      <a:pt x="0" y="0"/>
                    </a:lnTo>
                    <a:lnTo>
                      <a:pt x="46" y="47"/>
                    </a:lnTo>
                    <a:lnTo>
                      <a:pt x="33" y="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17" name="Freeform 697"/>
              <p:cNvSpPr>
                <a:spLocks/>
              </p:cNvSpPr>
              <p:nvPr/>
            </p:nvSpPr>
            <p:spPr bwMode="auto">
              <a:xfrm>
                <a:off x="3072" y="1034"/>
                <a:ext cx="46" cy="47"/>
              </a:xfrm>
              <a:custGeom>
                <a:avLst/>
                <a:gdLst>
                  <a:gd name="T0" fmla="*/ 33 w 46"/>
                  <a:gd name="T1" fmla="*/ 27 h 47"/>
                  <a:gd name="T2" fmla="*/ 0 w 46"/>
                  <a:gd name="T3" fmla="*/ 0 h 47"/>
                  <a:gd name="T4" fmla="*/ 46 w 46"/>
                  <a:gd name="T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7">
                    <a:moveTo>
                      <a:pt x="33" y="27"/>
                    </a:moveTo>
                    <a:lnTo>
                      <a:pt x="0" y="0"/>
                    </a:lnTo>
                    <a:lnTo>
                      <a:pt x="46" y="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18" name="Freeform 698"/>
              <p:cNvSpPr>
                <a:spLocks/>
              </p:cNvSpPr>
              <p:nvPr/>
            </p:nvSpPr>
            <p:spPr bwMode="auto">
              <a:xfrm>
                <a:off x="3105" y="1061"/>
                <a:ext cx="46" cy="47"/>
              </a:xfrm>
              <a:custGeom>
                <a:avLst/>
                <a:gdLst>
                  <a:gd name="T0" fmla="*/ 13 w 46"/>
                  <a:gd name="T1" fmla="*/ 20 h 47"/>
                  <a:gd name="T2" fmla="*/ 46 w 46"/>
                  <a:gd name="T3" fmla="*/ 47 h 47"/>
                  <a:gd name="T4" fmla="*/ 0 w 46"/>
                  <a:gd name="T5" fmla="*/ 0 h 47"/>
                  <a:gd name="T6" fmla="*/ 13 w 46"/>
                  <a:gd name="T7" fmla="*/ 2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13" y="20"/>
                    </a:moveTo>
                    <a:lnTo>
                      <a:pt x="46" y="47"/>
                    </a:lnTo>
                    <a:lnTo>
                      <a:pt x="0" y="0"/>
                    </a:lnTo>
                    <a:lnTo>
                      <a:pt x="13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19" name="Freeform 699"/>
              <p:cNvSpPr>
                <a:spLocks/>
              </p:cNvSpPr>
              <p:nvPr/>
            </p:nvSpPr>
            <p:spPr bwMode="auto">
              <a:xfrm>
                <a:off x="3105" y="1061"/>
                <a:ext cx="46" cy="47"/>
              </a:xfrm>
              <a:custGeom>
                <a:avLst/>
                <a:gdLst>
                  <a:gd name="T0" fmla="*/ 13 w 46"/>
                  <a:gd name="T1" fmla="*/ 20 h 47"/>
                  <a:gd name="T2" fmla="*/ 46 w 46"/>
                  <a:gd name="T3" fmla="*/ 47 h 47"/>
                  <a:gd name="T4" fmla="*/ 0 w 46"/>
                  <a:gd name="T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7">
                    <a:moveTo>
                      <a:pt x="13" y="20"/>
                    </a:moveTo>
                    <a:lnTo>
                      <a:pt x="46" y="47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20" name="Freeform 700"/>
              <p:cNvSpPr>
                <a:spLocks/>
              </p:cNvSpPr>
              <p:nvPr/>
            </p:nvSpPr>
            <p:spPr bwMode="auto">
              <a:xfrm>
                <a:off x="2622" y="955"/>
                <a:ext cx="79" cy="6"/>
              </a:xfrm>
              <a:custGeom>
                <a:avLst/>
                <a:gdLst>
                  <a:gd name="T0" fmla="*/ 39 w 79"/>
                  <a:gd name="T1" fmla="*/ 0 h 6"/>
                  <a:gd name="T2" fmla="*/ 0 w 79"/>
                  <a:gd name="T3" fmla="*/ 6 h 6"/>
                  <a:gd name="T4" fmla="*/ 79 w 79"/>
                  <a:gd name="T5" fmla="*/ 0 h 6"/>
                  <a:gd name="T6" fmla="*/ 39 w 79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6">
                    <a:moveTo>
                      <a:pt x="39" y="0"/>
                    </a:moveTo>
                    <a:lnTo>
                      <a:pt x="0" y="6"/>
                    </a:lnTo>
                    <a:lnTo>
                      <a:pt x="79" y="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3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21" name="Freeform 701"/>
              <p:cNvSpPr>
                <a:spLocks/>
              </p:cNvSpPr>
              <p:nvPr/>
            </p:nvSpPr>
            <p:spPr bwMode="auto">
              <a:xfrm>
                <a:off x="2622" y="955"/>
                <a:ext cx="79" cy="6"/>
              </a:xfrm>
              <a:custGeom>
                <a:avLst/>
                <a:gdLst>
                  <a:gd name="T0" fmla="*/ 39 w 79"/>
                  <a:gd name="T1" fmla="*/ 0 h 6"/>
                  <a:gd name="T2" fmla="*/ 0 w 79"/>
                  <a:gd name="T3" fmla="*/ 6 h 6"/>
                  <a:gd name="T4" fmla="*/ 79 w 7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6">
                    <a:moveTo>
                      <a:pt x="39" y="0"/>
                    </a:moveTo>
                    <a:lnTo>
                      <a:pt x="0" y="6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22" name="Freeform 702"/>
              <p:cNvSpPr>
                <a:spLocks/>
              </p:cNvSpPr>
              <p:nvPr/>
            </p:nvSpPr>
            <p:spPr bwMode="auto">
              <a:xfrm>
                <a:off x="2661" y="948"/>
                <a:ext cx="80" cy="7"/>
              </a:xfrm>
              <a:custGeom>
                <a:avLst/>
                <a:gdLst>
                  <a:gd name="T0" fmla="*/ 40 w 80"/>
                  <a:gd name="T1" fmla="*/ 7 h 7"/>
                  <a:gd name="T2" fmla="*/ 80 w 80"/>
                  <a:gd name="T3" fmla="*/ 0 h 7"/>
                  <a:gd name="T4" fmla="*/ 0 w 80"/>
                  <a:gd name="T5" fmla="*/ 7 h 7"/>
                  <a:gd name="T6" fmla="*/ 40 w 80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7">
                    <a:moveTo>
                      <a:pt x="40" y="7"/>
                    </a:moveTo>
                    <a:lnTo>
                      <a:pt x="80" y="0"/>
                    </a:lnTo>
                    <a:lnTo>
                      <a:pt x="0" y="7"/>
                    </a:lnTo>
                    <a:lnTo>
                      <a:pt x="40" y="7"/>
                    </a:lnTo>
                    <a:close/>
                  </a:path>
                </a:pathLst>
              </a:custGeom>
              <a:solidFill>
                <a:srgbClr val="3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23" name="Freeform 703"/>
              <p:cNvSpPr>
                <a:spLocks/>
              </p:cNvSpPr>
              <p:nvPr/>
            </p:nvSpPr>
            <p:spPr bwMode="auto">
              <a:xfrm>
                <a:off x="2661" y="948"/>
                <a:ext cx="80" cy="7"/>
              </a:xfrm>
              <a:custGeom>
                <a:avLst/>
                <a:gdLst>
                  <a:gd name="T0" fmla="*/ 40 w 80"/>
                  <a:gd name="T1" fmla="*/ 7 h 7"/>
                  <a:gd name="T2" fmla="*/ 80 w 80"/>
                  <a:gd name="T3" fmla="*/ 0 h 7"/>
                  <a:gd name="T4" fmla="*/ 0 w 80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7">
                    <a:moveTo>
                      <a:pt x="40" y="7"/>
                    </a:moveTo>
                    <a:lnTo>
                      <a:pt x="80" y="0"/>
                    </a:lnTo>
                    <a:lnTo>
                      <a:pt x="0" y="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24" name="Freeform 704"/>
              <p:cNvSpPr>
                <a:spLocks/>
              </p:cNvSpPr>
              <p:nvPr/>
            </p:nvSpPr>
            <p:spPr bwMode="auto">
              <a:xfrm>
                <a:off x="2403" y="1925"/>
                <a:ext cx="93" cy="60"/>
              </a:xfrm>
              <a:custGeom>
                <a:avLst/>
                <a:gdLst>
                  <a:gd name="T0" fmla="*/ 93 w 93"/>
                  <a:gd name="T1" fmla="*/ 60 h 60"/>
                  <a:gd name="T2" fmla="*/ 66 w 93"/>
                  <a:gd name="T3" fmla="*/ 40 h 60"/>
                  <a:gd name="T4" fmla="*/ 0 w 93"/>
                  <a:gd name="T5" fmla="*/ 0 h 60"/>
                  <a:gd name="T6" fmla="*/ 93 w 93"/>
                  <a:gd name="T7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60">
                    <a:moveTo>
                      <a:pt x="93" y="60"/>
                    </a:moveTo>
                    <a:lnTo>
                      <a:pt x="66" y="40"/>
                    </a:lnTo>
                    <a:lnTo>
                      <a:pt x="0" y="0"/>
                    </a:lnTo>
                    <a:lnTo>
                      <a:pt x="93" y="60"/>
                    </a:lnTo>
                    <a:close/>
                  </a:path>
                </a:pathLst>
              </a:custGeom>
              <a:solidFill>
                <a:srgbClr val="78D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25" name="Freeform 705"/>
              <p:cNvSpPr>
                <a:spLocks/>
              </p:cNvSpPr>
              <p:nvPr/>
            </p:nvSpPr>
            <p:spPr bwMode="auto">
              <a:xfrm>
                <a:off x="2403" y="1925"/>
                <a:ext cx="93" cy="60"/>
              </a:xfrm>
              <a:custGeom>
                <a:avLst/>
                <a:gdLst>
                  <a:gd name="T0" fmla="*/ 93 w 93"/>
                  <a:gd name="T1" fmla="*/ 60 h 60"/>
                  <a:gd name="T2" fmla="*/ 66 w 93"/>
                  <a:gd name="T3" fmla="*/ 40 h 60"/>
                  <a:gd name="T4" fmla="*/ 0 w 93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60">
                    <a:moveTo>
                      <a:pt x="93" y="60"/>
                    </a:moveTo>
                    <a:lnTo>
                      <a:pt x="66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26" name="Freeform 706"/>
              <p:cNvSpPr>
                <a:spLocks/>
              </p:cNvSpPr>
              <p:nvPr/>
            </p:nvSpPr>
            <p:spPr bwMode="auto">
              <a:xfrm>
                <a:off x="2370" y="1898"/>
                <a:ext cx="99" cy="67"/>
              </a:xfrm>
              <a:custGeom>
                <a:avLst/>
                <a:gdLst>
                  <a:gd name="T0" fmla="*/ 0 w 99"/>
                  <a:gd name="T1" fmla="*/ 0 h 67"/>
                  <a:gd name="T2" fmla="*/ 33 w 99"/>
                  <a:gd name="T3" fmla="*/ 27 h 67"/>
                  <a:gd name="T4" fmla="*/ 99 w 99"/>
                  <a:gd name="T5" fmla="*/ 67 h 67"/>
                  <a:gd name="T6" fmla="*/ 0 w 99"/>
                  <a:gd name="T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67">
                    <a:moveTo>
                      <a:pt x="0" y="0"/>
                    </a:moveTo>
                    <a:lnTo>
                      <a:pt x="33" y="27"/>
                    </a:lnTo>
                    <a:lnTo>
                      <a:pt x="99" y="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EC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27" name="Freeform 707"/>
              <p:cNvSpPr>
                <a:spLocks/>
              </p:cNvSpPr>
              <p:nvPr/>
            </p:nvSpPr>
            <p:spPr bwMode="auto">
              <a:xfrm>
                <a:off x="2370" y="1898"/>
                <a:ext cx="99" cy="67"/>
              </a:xfrm>
              <a:custGeom>
                <a:avLst/>
                <a:gdLst>
                  <a:gd name="T0" fmla="*/ 0 w 99"/>
                  <a:gd name="T1" fmla="*/ 0 h 67"/>
                  <a:gd name="T2" fmla="*/ 33 w 99"/>
                  <a:gd name="T3" fmla="*/ 27 h 67"/>
                  <a:gd name="T4" fmla="*/ 99 w 99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67">
                    <a:moveTo>
                      <a:pt x="0" y="0"/>
                    </a:moveTo>
                    <a:lnTo>
                      <a:pt x="33" y="27"/>
                    </a:lnTo>
                    <a:lnTo>
                      <a:pt x="99" y="6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28" name="Freeform 708"/>
              <p:cNvSpPr>
                <a:spLocks/>
              </p:cNvSpPr>
              <p:nvPr/>
            </p:nvSpPr>
            <p:spPr bwMode="auto">
              <a:xfrm>
                <a:off x="2840" y="2025"/>
                <a:ext cx="106" cy="26"/>
              </a:xfrm>
              <a:custGeom>
                <a:avLst/>
                <a:gdLst>
                  <a:gd name="T0" fmla="*/ 106 w 106"/>
                  <a:gd name="T1" fmla="*/ 0 h 26"/>
                  <a:gd name="T2" fmla="*/ 60 w 106"/>
                  <a:gd name="T3" fmla="*/ 6 h 26"/>
                  <a:gd name="T4" fmla="*/ 0 w 106"/>
                  <a:gd name="T5" fmla="*/ 26 h 26"/>
                  <a:gd name="T6" fmla="*/ 106 w 106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26">
                    <a:moveTo>
                      <a:pt x="106" y="0"/>
                    </a:moveTo>
                    <a:lnTo>
                      <a:pt x="60" y="6"/>
                    </a:lnTo>
                    <a:lnTo>
                      <a:pt x="0" y="26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008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29" name="Freeform 709"/>
              <p:cNvSpPr>
                <a:spLocks/>
              </p:cNvSpPr>
              <p:nvPr/>
            </p:nvSpPr>
            <p:spPr bwMode="auto">
              <a:xfrm>
                <a:off x="2840" y="2025"/>
                <a:ext cx="106" cy="26"/>
              </a:xfrm>
              <a:custGeom>
                <a:avLst/>
                <a:gdLst>
                  <a:gd name="T0" fmla="*/ 106 w 106"/>
                  <a:gd name="T1" fmla="*/ 0 h 26"/>
                  <a:gd name="T2" fmla="*/ 60 w 106"/>
                  <a:gd name="T3" fmla="*/ 6 h 26"/>
                  <a:gd name="T4" fmla="*/ 0 w 106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26">
                    <a:moveTo>
                      <a:pt x="106" y="0"/>
                    </a:moveTo>
                    <a:lnTo>
                      <a:pt x="60" y="6"/>
                    </a:lnTo>
                    <a:lnTo>
                      <a:pt x="0" y="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30" name="Freeform 710"/>
              <p:cNvSpPr>
                <a:spLocks/>
              </p:cNvSpPr>
              <p:nvPr/>
            </p:nvSpPr>
            <p:spPr bwMode="auto">
              <a:xfrm>
                <a:off x="2800" y="2031"/>
                <a:ext cx="100" cy="27"/>
              </a:xfrm>
              <a:custGeom>
                <a:avLst/>
                <a:gdLst>
                  <a:gd name="T0" fmla="*/ 0 w 100"/>
                  <a:gd name="T1" fmla="*/ 27 h 27"/>
                  <a:gd name="T2" fmla="*/ 40 w 100"/>
                  <a:gd name="T3" fmla="*/ 20 h 27"/>
                  <a:gd name="T4" fmla="*/ 100 w 100"/>
                  <a:gd name="T5" fmla="*/ 0 h 27"/>
                  <a:gd name="T6" fmla="*/ 0 w 100"/>
                  <a:gd name="T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27">
                    <a:moveTo>
                      <a:pt x="0" y="27"/>
                    </a:moveTo>
                    <a:lnTo>
                      <a:pt x="40" y="20"/>
                    </a:lnTo>
                    <a:lnTo>
                      <a:pt x="100" y="0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109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31" name="Freeform 711"/>
              <p:cNvSpPr>
                <a:spLocks/>
              </p:cNvSpPr>
              <p:nvPr/>
            </p:nvSpPr>
            <p:spPr bwMode="auto">
              <a:xfrm>
                <a:off x="2800" y="2031"/>
                <a:ext cx="100" cy="27"/>
              </a:xfrm>
              <a:custGeom>
                <a:avLst/>
                <a:gdLst>
                  <a:gd name="T0" fmla="*/ 0 w 100"/>
                  <a:gd name="T1" fmla="*/ 27 h 27"/>
                  <a:gd name="T2" fmla="*/ 40 w 100"/>
                  <a:gd name="T3" fmla="*/ 20 h 27"/>
                  <a:gd name="T4" fmla="*/ 100 w 100"/>
                  <a:gd name="T5" fmla="*/ 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27">
                    <a:moveTo>
                      <a:pt x="0" y="27"/>
                    </a:moveTo>
                    <a:lnTo>
                      <a:pt x="40" y="20"/>
                    </a:lnTo>
                    <a:lnTo>
                      <a:pt x="10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32" name="Freeform 712"/>
              <p:cNvSpPr>
                <a:spLocks/>
              </p:cNvSpPr>
              <p:nvPr/>
            </p:nvSpPr>
            <p:spPr bwMode="auto">
              <a:xfrm>
                <a:off x="2661" y="948"/>
                <a:ext cx="80" cy="7"/>
              </a:xfrm>
              <a:custGeom>
                <a:avLst/>
                <a:gdLst>
                  <a:gd name="T0" fmla="*/ 33 w 80"/>
                  <a:gd name="T1" fmla="*/ 0 h 7"/>
                  <a:gd name="T2" fmla="*/ 0 w 80"/>
                  <a:gd name="T3" fmla="*/ 7 h 7"/>
                  <a:gd name="T4" fmla="*/ 80 w 80"/>
                  <a:gd name="T5" fmla="*/ 0 h 7"/>
                  <a:gd name="T6" fmla="*/ 33 w 80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7">
                    <a:moveTo>
                      <a:pt x="33" y="0"/>
                    </a:moveTo>
                    <a:lnTo>
                      <a:pt x="0" y="7"/>
                    </a:lnTo>
                    <a:lnTo>
                      <a:pt x="80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1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33" name="Freeform 713"/>
              <p:cNvSpPr>
                <a:spLocks/>
              </p:cNvSpPr>
              <p:nvPr/>
            </p:nvSpPr>
            <p:spPr bwMode="auto">
              <a:xfrm>
                <a:off x="2661" y="948"/>
                <a:ext cx="80" cy="7"/>
              </a:xfrm>
              <a:custGeom>
                <a:avLst/>
                <a:gdLst>
                  <a:gd name="T0" fmla="*/ 33 w 80"/>
                  <a:gd name="T1" fmla="*/ 0 h 7"/>
                  <a:gd name="T2" fmla="*/ 0 w 80"/>
                  <a:gd name="T3" fmla="*/ 7 h 7"/>
                  <a:gd name="T4" fmla="*/ 80 w 80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7">
                    <a:moveTo>
                      <a:pt x="33" y="0"/>
                    </a:moveTo>
                    <a:lnTo>
                      <a:pt x="0" y="7"/>
                    </a:lnTo>
                    <a:lnTo>
                      <a:pt x="8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34" name="Freeform 714"/>
              <p:cNvSpPr>
                <a:spLocks/>
              </p:cNvSpPr>
              <p:nvPr/>
            </p:nvSpPr>
            <p:spPr bwMode="auto">
              <a:xfrm>
                <a:off x="2694" y="941"/>
                <a:ext cx="80" cy="7"/>
              </a:xfrm>
              <a:custGeom>
                <a:avLst/>
                <a:gdLst>
                  <a:gd name="T0" fmla="*/ 47 w 80"/>
                  <a:gd name="T1" fmla="*/ 7 h 7"/>
                  <a:gd name="T2" fmla="*/ 80 w 80"/>
                  <a:gd name="T3" fmla="*/ 0 h 7"/>
                  <a:gd name="T4" fmla="*/ 0 w 80"/>
                  <a:gd name="T5" fmla="*/ 7 h 7"/>
                  <a:gd name="T6" fmla="*/ 47 w 80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7">
                    <a:moveTo>
                      <a:pt x="47" y="7"/>
                    </a:moveTo>
                    <a:lnTo>
                      <a:pt x="80" y="0"/>
                    </a:lnTo>
                    <a:lnTo>
                      <a:pt x="0" y="7"/>
                    </a:lnTo>
                    <a:lnTo>
                      <a:pt x="47" y="7"/>
                    </a:lnTo>
                    <a:close/>
                  </a:path>
                </a:pathLst>
              </a:custGeom>
              <a:solidFill>
                <a:srgbClr val="1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35" name="Freeform 715"/>
              <p:cNvSpPr>
                <a:spLocks/>
              </p:cNvSpPr>
              <p:nvPr/>
            </p:nvSpPr>
            <p:spPr bwMode="auto">
              <a:xfrm>
                <a:off x="2694" y="941"/>
                <a:ext cx="80" cy="7"/>
              </a:xfrm>
              <a:custGeom>
                <a:avLst/>
                <a:gdLst>
                  <a:gd name="T0" fmla="*/ 47 w 80"/>
                  <a:gd name="T1" fmla="*/ 7 h 7"/>
                  <a:gd name="T2" fmla="*/ 80 w 80"/>
                  <a:gd name="T3" fmla="*/ 0 h 7"/>
                  <a:gd name="T4" fmla="*/ 0 w 80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7">
                    <a:moveTo>
                      <a:pt x="47" y="7"/>
                    </a:moveTo>
                    <a:lnTo>
                      <a:pt x="80" y="0"/>
                    </a:lnTo>
                    <a:lnTo>
                      <a:pt x="0" y="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36" name="Freeform 716"/>
              <p:cNvSpPr>
                <a:spLocks/>
              </p:cNvSpPr>
              <p:nvPr/>
            </p:nvSpPr>
            <p:spPr bwMode="auto">
              <a:xfrm>
                <a:off x="2436" y="1945"/>
                <a:ext cx="93" cy="60"/>
              </a:xfrm>
              <a:custGeom>
                <a:avLst/>
                <a:gdLst>
                  <a:gd name="T0" fmla="*/ 93 w 93"/>
                  <a:gd name="T1" fmla="*/ 60 h 60"/>
                  <a:gd name="T2" fmla="*/ 60 w 93"/>
                  <a:gd name="T3" fmla="*/ 40 h 60"/>
                  <a:gd name="T4" fmla="*/ 0 w 93"/>
                  <a:gd name="T5" fmla="*/ 0 h 60"/>
                  <a:gd name="T6" fmla="*/ 93 w 93"/>
                  <a:gd name="T7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60">
                    <a:moveTo>
                      <a:pt x="93" y="60"/>
                    </a:moveTo>
                    <a:lnTo>
                      <a:pt x="60" y="40"/>
                    </a:lnTo>
                    <a:lnTo>
                      <a:pt x="0" y="0"/>
                    </a:lnTo>
                    <a:lnTo>
                      <a:pt x="93" y="60"/>
                    </a:lnTo>
                    <a:close/>
                  </a:path>
                </a:pathLst>
              </a:custGeom>
              <a:solidFill>
                <a:srgbClr val="60C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37" name="Freeform 717"/>
              <p:cNvSpPr>
                <a:spLocks/>
              </p:cNvSpPr>
              <p:nvPr/>
            </p:nvSpPr>
            <p:spPr bwMode="auto">
              <a:xfrm>
                <a:off x="2436" y="1945"/>
                <a:ext cx="93" cy="60"/>
              </a:xfrm>
              <a:custGeom>
                <a:avLst/>
                <a:gdLst>
                  <a:gd name="T0" fmla="*/ 93 w 93"/>
                  <a:gd name="T1" fmla="*/ 60 h 60"/>
                  <a:gd name="T2" fmla="*/ 60 w 93"/>
                  <a:gd name="T3" fmla="*/ 40 h 60"/>
                  <a:gd name="T4" fmla="*/ 0 w 93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60">
                    <a:moveTo>
                      <a:pt x="93" y="60"/>
                    </a:moveTo>
                    <a:lnTo>
                      <a:pt x="60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38" name="Freeform 718"/>
              <p:cNvSpPr>
                <a:spLocks/>
              </p:cNvSpPr>
              <p:nvPr/>
            </p:nvSpPr>
            <p:spPr bwMode="auto">
              <a:xfrm>
                <a:off x="2403" y="1925"/>
                <a:ext cx="93" cy="60"/>
              </a:xfrm>
              <a:custGeom>
                <a:avLst/>
                <a:gdLst>
                  <a:gd name="T0" fmla="*/ 0 w 93"/>
                  <a:gd name="T1" fmla="*/ 0 h 60"/>
                  <a:gd name="T2" fmla="*/ 33 w 93"/>
                  <a:gd name="T3" fmla="*/ 20 h 60"/>
                  <a:gd name="T4" fmla="*/ 93 w 93"/>
                  <a:gd name="T5" fmla="*/ 60 h 60"/>
                  <a:gd name="T6" fmla="*/ 0 w 93"/>
                  <a:gd name="T7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60">
                    <a:moveTo>
                      <a:pt x="0" y="0"/>
                    </a:moveTo>
                    <a:lnTo>
                      <a:pt x="33" y="20"/>
                    </a:lnTo>
                    <a:lnTo>
                      <a:pt x="93" y="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D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39" name="Freeform 719"/>
              <p:cNvSpPr>
                <a:spLocks/>
              </p:cNvSpPr>
              <p:nvPr/>
            </p:nvSpPr>
            <p:spPr bwMode="auto">
              <a:xfrm>
                <a:off x="2403" y="1925"/>
                <a:ext cx="93" cy="60"/>
              </a:xfrm>
              <a:custGeom>
                <a:avLst/>
                <a:gdLst>
                  <a:gd name="T0" fmla="*/ 0 w 93"/>
                  <a:gd name="T1" fmla="*/ 0 h 60"/>
                  <a:gd name="T2" fmla="*/ 33 w 93"/>
                  <a:gd name="T3" fmla="*/ 20 h 60"/>
                  <a:gd name="T4" fmla="*/ 93 w 93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60">
                    <a:moveTo>
                      <a:pt x="0" y="0"/>
                    </a:moveTo>
                    <a:lnTo>
                      <a:pt x="33" y="20"/>
                    </a:lnTo>
                    <a:lnTo>
                      <a:pt x="93" y="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40" name="Freeform 720"/>
              <p:cNvSpPr>
                <a:spLocks/>
              </p:cNvSpPr>
              <p:nvPr/>
            </p:nvSpPr>
            <p:spPr bwMode="auto">
              <a:xfrm>
                <a:off x="2224" y="1652"/>
                <a:ext cx="53" cy="113"/>
              </a:xfrm>
              <a:custGeom>
                <a:avLst/>
                <a:gdLst>
                  <a:gd name="T0" fmla="*/ 53 w 53"/>
                  <a:gd name="T1" fmla="*/ 113 h 113"/>
                  <a:gd name="T2" fmla="*/ 34 w 53"/>
                  <a:gd name="T3" fmla="*/ 74 h 113"/>
                  <a:gd name="T4" fmla="*/ 0 w 53"/>
                  <a:gd name="T5" fmla="*/ 0 h 113"/>
                  <a:gd name="T6" fmla="*/ 53 w 53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13">
                    <a:moveTo>
                      <a:pt x="53" y="113"/>
                    </a:moveTo>
                    <a:lnTo>
                      <a:pt x="34" y="74"/>
                    </a:lnTo>
                    <a:lnTo>
                      <a:pt x="0" y="0"/>
                    </a:lnTo>
                    <a:lnTo>
                      <a:pt x="53" y="113"/>
                    </a:lnTo>
                    <a:close/>
                  </a:path>
                </a:pathLst>
              </a:custGeom>
              <a:solidFill>
                <a:srgbClr val="B8D0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41" name="Freeform 721"/>
              <p:cNvSpPr>
                <a:spLocks/>
              </p:cNvSpPr>
              <p:nvPr/>
            </p:nvSpPr>
            <p:spPr bwMode="auto">
              <a:xfrm>
                <a:off x="2224" y="1652"/>
                <a:ext cx="53" cy="113"/>
              </a:xfrm>
              <a:custGeom>
                <a:avLst/>
                <a:gdLst>
                  <a:gd name="T0" fmla="*/ 53 w 53"/>
                  <a:gd name="T1" fmla="*/ 113 h 113"/>
                  <a:gd name="T2" fmla="*/ 34 w 53"/>
                  <a:gd name="T3" fmla="*/ 74 h 113"/>
                  <a:gd name="T4" fmla="*/ 0 w 53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13">
                    <a:moveTo>
                      <a:pt x="53" y="113"/>
                    </a:moveTo>
                    <a:lnTo>
                      <a:pt x="34" y="7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42" name="Freeform 722"/>
              <p:cNvSpPr>
                <a:spLocks/>
              </p:cNvSpPr>
              <p:nvPr/>
            </p:nvSpPr>
            <p:spPr bwMode="auto">
              <a:xfrm>
                <a:off x="3105" y="1061"/>
                <a:ext cx="46" cy="47"/>
              </a:xfrm>
              <a:custGeom>
                <a:avLst/>
                <a:gdLst>
                  <a:gd name="T0" fmla="*/ 33 w 46"/>
                  <a:gd name="T1" fmla="*/ 33 h 47"/>
                  <a:gd name="T2" fmla="*/ 0 w 46"/>
                  <a:gd name="T3" fmla="*/ 0 h 47"/>
                  <a:gd name="T4" fmla="*/ 46 w 46"/>
                  <a:gd name="T5" fmla="*/ 47 h 47"/>
                  <a:gd name="T6" fmla="*/ 33 w 46"/>
                  <a:gd name="T7" fmla="*/ 33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47">
                    <a:moveTo>
                      <a:pt x="33" y="33"/>
                    </a:moveTo>
                    <a:lnTo>
                      <a:pt x="0" y="0"/>
                    </a:lnTo>
                    <a:lnTo>
                      <a:pt x="46" y="47"/>
                    </a:lnTo>
                    <a:lnTo>
                      <a:pt x="33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43" name="Freeform 723"/>
              <p:cNvSpPr>
                <a:spLocks/>
              </p:cNvSpPr>
              <p:nvPr/>
            </p:nvSpPr>
            <p:spPr bwMode="auto">
              <a:xfrm>
                <a:off x="3105" y="1061"/>
                <a:ext cx="46" cy="47"/>
              </a:xfrm>
              <a:custGeom>
                <a:avLst/>
                <a:gdLst>
                  <a:gd name="T0" fmla="*/ 33 w 46"/>
                  <a:gd name="T1" fmla="*/ 33 h 47"/>
                  <a:gd name="T2" fmla="*/ 0 w 46"/>
                  <a:gd name="T3" fmla="*/ 0 h 47"/>
                  <a:gd name="T4" fmla="*/ 46 w 46"/>
                  <a:gd name="T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47">
                    <a:moveTo>
                      <a:pt x="33" y="33"/>
                    </a:moveTo>
                    <a:lnTo>
                      <a:pt x="0" y="0"/>
                    </a:lnTo>
                    <a:lnTo>
                      <a:pt x="46" y="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44" name="Freeform 724"/>
              <p:cNvSpPr>
                <a:spLocks/>
              </p:cNvSpPr>
              <p:nvPr/>
            </p:nvSpPr>
            <p:spPr bwMode="auto">
              <a:xfrm>
                <a:off x="3138" y="1094"/>
                <a:ext cx="40" cy="40"/>
              </a:xfrm>
              <a:custGeom>
                <a:avLst/>
                <a:gdLst>
                  <a:gd name="T0" fmla="*/ 13 w 40"/>
                  <a:gd name="T1" fmla="*/ 14 h 40"/>
                  <a:gd name="T2" fmla="*/ 40 w 40"/>
                  <a:gd name="T3" fmla="*/ 40 h 40"/>
                  <a:gd name="T4" fmla="*/ 0 w 40"/>
                  <a:gd name="T5" fmla="*/ 0 h 40"/>
                  <a:gd name="T6" fmla="*/ 13 w 40"/>
                  <a:gd name="T7" fmla="*/ 1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40">
                    <a:moveTo>
                      <a:pt x="13" y="14"/>
                    </a:moveTo>
                    <a:lnTo>
                      <a:pt x="40" y="40"/>
                    </a:lnTo>
                    <a:lnTo>
                      <a:pt x="0" y="0"/>
                    </a:lnTo>
                    <a:lnTo>
                      <a:pt x="13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45" name="Freeform 725"/>
              <p:cNvSpPr>
                <a:spLocks/>
              </p:cNvSpPr>
              <p:nvPr/>
            </p:nvSpPr>
            <p:spPr bwMode="auto">
              <a:xfrm>
                <a:off x="3138" y="1094"/>
                <a:ext cx="40" cy="40"/>
              </a:xfrm>
              <a:custGeom>
                <a:avLst/>
                <a:gdLst>
                  <a:gd name="T0" fmla="*/ 13 w 40"/>
                  <a:gd name="T1" fmla="*/ 14 h 40"/>
                  <a:gd name="T2" fmla="*/ 40 w 40"/>
                  <a:gd name="T3" fmla="*/ 40 h 40"/>
                  <a:gd name="T4" fmla="*/ 0 w 40"/>
                  <a:gd name="T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40">
                    <a:moveTo>
                      <a:pt x="13" y="14"/>
                    </a:moveTo>
                    <a:lnTo>
                      <a:pt x="40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46" name="Freeform 726"/>
              <p:cNvSpPr>
                <a:spLocks/>
              </p:cNvSpPr>
              <p:nvPr/>
            </p:nvSpPr>
            <p:spPr bwMode="auto">
              <a:xfrm>
                <a:off x="2886" y="2011"/>
                <a:ext cx="100" cy="33"/>
              </a:xfrm>
              <a:custGeom>
                <a:avLst/>
                <a:gdLst>
                  <a:gd name="T0" fmla="*/ 100 w 100"/>
                  <a:gd name="T1" fmla="*/ 0 h 33"/>
                  <a:gd name="T2" fmla="*/ 60 w 100"/>
                  <a:gd name="T3" fmla="*/ 14 h 33"/>
                  <a:gd name="T4" fmla="*/ 0 w 100"/>
                  <a:gd name="T5" fmla="*/ 33 h 33"/>
                  <a:gd name="T6" fmla="*/ 100 w 100"/>
                  <a:gd name="T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33">
                    <a:moveTo>
                      <a:pt x="100" y="0"/>
                    </a:moveTo>
                    <a:lnTo>
                      <a:pt x="60" y="14"/>
                    </a:lnTo>
                    <a:lnTo>
                      <a:pt x="0" y="33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006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47" name="Freeform 727"/>
              <p:cNvSpPr>
                <a:spLocks/>
              </p:cNvSpPr>
              <p:nvPr/>
            </p:nvSpPr>
            <p:spPr bwMode="auto">
              <a:xfrm>
                <a:off x="2886" y="2011"/>
                <a:ext cx="100" cy="33"/>
              </a:xfrm>
              <a:custGeom>
                <a:avLst/>
                <a:gdLst>
                  <a:gd name="T0" fmla="*/ 100 w 100"/>
                  <a:gd name="T1" fmla="*/ 0 h 33"/>
                  <a:gd name="T2" fmla="*/ 60 w 100"/>
                  <a:gd name="T3" fmla="*/ 14 h 33"/>
                  <a:gd name="T4" fmla="*/ 0 w 100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33">
                    <a:moveTo>
                      <a:pt x="100" y="0"/>
                    </a:moveTo>
                    <a:lnTo>
                      <a:pt x="60" y="14"/>
                    </a:lnTo>
                    <a:lnTo>
                      <a:pt x="0" y="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48" name="Freeform 728"/>
              <p:cNvSpPr>
                <a:spLocks/>
              </p:cNvSpPr>
              <p:nvPr/>
            </p:nvSpPr>
            <p:spPr bwMode="auto">
              <a:xfrm>
                <a:off x="2840" y="2025"/>
                <a:ext cx="106" cy="26"/>
              </a:xfrm>
              <a:custGeom>
                <a:avLst/>
                <a:gdLst>
                  <a:gd name="T0" fmla="*/ 0 w 106"/>
                  <a:gd name="T1" fmla="*/ 26 h 26"/>
                  <a:gd name="T2" fmla="*/ 46 w 106"/>
                  <a:gd name="T3" fmla="*/ 19 h 26"/>
                  <a:gd name="T4" fmla="*/ 106 w 106"/>
                  <a:gd name="T5" fmla="*/ 0 h 26"/>
                  <a:gd name="T6" fmla="*/ 0 w 106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26">
                    <a:moveTo>
                      <a:pt x="0" y="26"/>
                    </a:moveTo>
                    <a:lnTo>
                      <a:pt x="46" y="19"/>
                    </a:lnTo>
                    <a:lnTo>
                      <a:pt x="106" y="0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008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49" name="Freeform 729"/>
              <p:cNvSpPr>
                <a:spLocks/>
              </p:cNvSpPr>
              <p:nvPr/>
            </p:nvSpPr>
            <p:spPr bwMode="auto">
              <a:xfrm>
                <a:off x="2840" y="2025"/>
                <a:ext cx="106" cy="26"/>
              </a:xfrm>
              <a:custGeom>
                <a:avLst/>
                <a:gdLst>
                  <a:gd name="T0" fmla="*/ 0 w 106"/>
                  <a:gd name="T1" fmla="*/ 26 h 26"/>
                  <a:gd name="T2" fmla="*/ 46 w 106"/>
                  <a:gd name="T3" fmla="*/ 19 h 26"/>
                  <a:gd name="T4" fmla="*/ 106 w 106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6" h="26">
                    <a:moveTo>
                      <a:pt x="0" y="26"/>
                    </a:moveTo>
                    <a:lnTo>
                      <a:pt x="46" y="19"/>
                    </a:lnTo>
                    <a:lnTo>
                      <a:pt x="10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50" name="Freeform 730"/>
              <p:cNvSpPr>
                <a:spLocks/>
              </p:cNvSpPr>
              <p:nvPr/>
            </p:nvSpPr>
            <p:spPr bwMode="auto">
              <a:xfrm>
                <a:off x="2436" y="1945"/>
                <a:ext cx="93" cy="60"/>
              </a:xfrm>
              <a:custGeom>
                <a:avLst/>
                <a:gdLst>
                  <a:gd name="T0" fmla="*/ 0 w 93"/>
                  <a:gd name="T1" fmla="*/ 0 h 60"/>
                  <a:gd name="T2" fmla="*/ 33 w 93"/>
                  <a:gd name="T3" fmla="*/ 20 h 60"/>
                  <a:gd name="T4" fmla="*/ 93 w 93"/>
                  <a:gd name="T5" fmla="*/ 60 h 60"/>
                  <a:gd name="T6" fmla="*/ 0 w 93"/>
                  <a:gd name="T7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60">
                    <a:moveTo>
                      <a:pt x="0" y="0"/>
                    </a:moveTo>
                    <a:lnTo>
                      <a:pt x="33" y="20"/>
                    </a:lnTo>
                    <a:lnTo>
                      <a:pt x="93" y="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0C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51" name="Freeform 731"/>
              <p:cNvSpPr>
                <a:spLocks/>
              </p:cNvSpPr>
              <p:nvPr/>
            </p:nvSpPr>
            <p:spPr bwMode="auto">
              <a:xfrm>
                <a:off x="2436" y="1945"/>
                <a:ext cx="93" cy="60"/>
              </a:xfrm>
              <a:custGeom>
                <a:avLst/>
                <a:gdLst>
                  <a:gd name="T0" fmla="*/ 0 w 93"/>
                  <a:gd name="T1" fmla="*/ 0 h 60"/>
                  <a:gd name="T2" fmla="*/ 33 w 93"/>
                  <a:gd name="T3" fmla="*/ 20 h 60"/>
                  <a:gd name="T4" fmla="*/ 93 w 93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60">
                    <a:moveTo>
                      <a:pt x="0" y="0"/>
                    </a:moveTo>
                    <a:lnTo>
                      <a:pt x="33" y="20"/>
                    </a:lnTo>
                    <a:lnTo>
                      <a:pt x="93" y="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52" name="Freeform 732"/>
              <p:cNvSpPr>
                <a:spLocks/>
              </p:cNvSpPr>
              <p:nvPr/>
            </p:nvSpPr>
            <p:spPr bwMode="auto">
              <a:xfrm>
                <a:off x="2469" y="1965"/>
                <a:ext cx="100" cy="60"/>
              </a:xfrm>
              <a:custGeom>
                <a:avLst/>
                <a:gdLst>
                  <a:gd name="T0" fmla="*/ 100 w 100"/>
                  <a:gd name="T1" fmla="*/ 60 h 60"/>
                  <a:gd name="T2" fmla="*/ 60 w 100"/>
                  <a:gd name="T3" fmla="*/ 40 h 60"/>
                  <a:gd name="T4" fmla="*/ 0 w 100"/>
                  <a:gd name="T5" fmla="*/ 0 h 60"/>
                  <a:gd name="T6" fmla="*/ 100 w 100"/>
                  <a:gd name="T7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60">
                    <a:moveTo>
                      <a:pt x="100" y="60"/>
                    </a:moveTo>
                    <a:lnTo>
                      <a:pt x="60" y="40"/>
                    </a:lnTo>
                    <a:lnTo>
                      <a:pt x="0" y="0"/>
                    </a:lnTo>
                    <a:lnTo>
                      <a:pt x="100" y="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53" name="Freeform 733"/>
              <p:cNvSpPr>
                <a:spLocks/>
              </p:cNvSpPr>
              <p:nvPr/>
            </p:nvSpPr>
            <p:spPr bwMode="auto">
              <a:xfrm>
                <a:off x="2469" y="1965"/>
                <a:ext cx="100" cy="60"/>
              </a:xfrm>
              <a:custGeom>
                <a:avLst/>
                <a:gdLst>
                  <a:gd name="T0" fmla="*/ 100 w 100"/>
                  <a:gd name="T1" fmla="*/ 60 h 60"/>
                  <a:gd name="T2" fmla="*/ 60 w 100"/>
                  <a:gd name="T3" fmla="*/ 40 h 60"/>
                  <a:gd name="T4" fmla="*/ 0 w 100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60">
                    <a:moveTo>
                      <a:pt x="100" y="60"/>
                    </a:moveTo>
                    <a:lnTo>
                      <a:pt x="60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54" name="Freeform 734"/>
              <p:cNvSpPr>
                <a:spLocks/>
              </p:cNvSpPr>
              <p:nvPr/>
            </p:nvSpPr>
            <p:spPr bwMode="auto">
              <a:xfrm>
                <a:off x="2694" y="941"/>
                <a:ext cx="80" cy="7"/>
              </a:xfrm>
              <a:custGeom>
                <a:avLst/>
                <a:gdLst>
                  <a:gd name="T0" fmla="*/ 40 w 80"/>
                  <a:gd name="T1" fmla="*/ 7 h 7"/>
                  <a:gd name="T2" fmla="*/ 0 w 80"/>
                  <a:gd name="T3" fmla="*/ 7 h 7"/>
                  <a:gd name="T4" fmla="*/ 80 w 80"/>
                  <a:gd name="T5" fmla="*/ 0 h 7"/>
                  <a:gd name="T6" fmla="*/ 40 w 80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7">
                    <a:moveTo>
                      <a:pt x="40" y="7"/>
                    </a:moveTo>
                    <a:lnTo>
                      <a:pt x="0" y="7"/>
                    </a:lnTo>
                    <a:lnTo>
                      <a:pt x="80" y="0"/>
                    </a:lnTo>
                    <a:lnTo>
                      <a:pt x="40" y="7"/>
                    </a:lnTo>
                    <a:close/>
                  </a:path>
                </a:pathLst>
              </a:custGeom>
              <a:solidFill>
                <a:srgbClr val="10A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55" name="Freeform 735"/>
              <p:cNvSpPr>
                <a:spLocks/>
              </p:cNvSpPr>
              <p:nvPr/>
            </p:nvSpPr>
            <p:spPr bwMode="auto">
              <a:xfrm>
                <a:off x="2694" y="941"/>
                <a:ext cx="80" cy="7"/>
              </a:xfrm>
              <a:custGeom>
                <a:avLst/>
                <a:gdLst>
                  <a:gd name="T0" fmla="*/ 40 w 80"/>
                  <a:gd name="T1" fmla="*/ 7 h 7"/>
                  <a:gd name="T2" fmla="*/ 0 w 80"/>
                  <a:gd name="T3" fmla="*/ 7 h 7"/>
                  <a:gd name="T4" fmla="*/ 80 w 80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7">
                    <a:moveTo>
                      <a:pt x="40" y="7"/>
                    </a:moveTo>
                    <a:lnTo>
                      <a:pt x="0" y="7"/>
                    </a:lnTo>
                    <a:lnTo>
                      <a:pt x="8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56" name="Freeform 736"/>
              <p:cNvSpPr>
                <a:spLocks/>
              </p:cNvSpPr>
              <p:nvPr/>
            </p:nvSpPr>
            <p:spPr bwMode="auto">
              <a:xfrm>
                <a:off x="2734" y="941"/>
                <a:ext cx="80" cy="7"/>
              </a:xfrm>
              <a:custGeom>
                <a:avLst/>
                <a:gdLst>
                  <a:gd name="T0" fmla="*/ 40 w 80"/>
                  <a:gd name="T1" fmla="*/ 0 h 7"/>
                  <a:gd name="T2" fmla="*/ 80 w 80"/>
                  <a:gd name="T3" fmla="*/ 0 h 7"/>
                  <a:gd name="T4" fmla="*/ 0 w 80"/>
                  <a:gd name="T5" fmla="*/ 7 h 7"/>
                  <a:gd name="T6" fmla="*/ 40 w 80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7">
                    <a:moveTo>
                      <a:pt x="40" y="0"/>
                    </a:moveTo>
                    <a:lnTo>
                      <a:pt x="80" y="0"/>
                    </a:lnTo>
                    <a:lnTo>
                      <a:pt x="0" y="7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10A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57" name="Freeform 737"/>
              <p:cNvSpPr>
                <a:spLocks/>
              </p:cNvSpPr>
              <p:nvPr/>
            </p:nvSpPr>
            <p:spPr bwMode="auto">
              <a:xfrm>
                <a:off x="2734" y="941"/>
                <a:ext cx="80" cy="7"/>
              </a:xfrm>
              <a:custGeom>
                <a:avLst/>
                <a:gdLst>
                  <a:gd name="T0" fmla="*/ 40 w 80"/>
                  <a:gd name="T1" fmla="*/ 0 h 7"/>
                  <a:gd name="T2" fmla="*/ 80 w 80"/>
                  <a:gd name="T3" fmla="*/ 0 h 7"/>
                  <a:gd name="T4" fmla="*/ 0 w 80"/>
                  <a:gd name="T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7">
                    <a:moveTo>
                      <a:pt x="40" y="0"/>
                    </a:moveTo>
                    <a:lnTo>
                      <a:pt x="80" y="0"/>
                    </a:lnTo>
                    <a:lnTo>
                      <a:pt x="0" y="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58" name="Freeform 738"/>
              <p:cNvSpPr>
                <a:spLocks/>
              </p:cNvSpPr>
              <p:nvPr/>
            </p:nvSpPr>
            <p:spPr bwMode="auto">
              <a:xfrm>
                <a:off x="3138" y="1094"/>
                <a:ext cx="40" cy="40"/>
              </a:xfrm>
              <a:custGeom>
                <a:avLst/>
                <a:gdLst>
                  <a:gd name="T0" fmla="*/ 33 w 40"/>
                  <a:gd name="T1" fmla="*/ 34 h 40"/>
                  <a:gd name="T2" fmla="*/ 0 w 40"/>
                  <a:gd name="T3" fmla="*/ 0 h 40"/>
                  <a:gd name="T4" fmla="*/ 40 w 40"/>
                  <a:gd name="T5" fmla="*/ 40 h 40"/>
                  <a:gd name="T6" fmla="*/ 33 w 40"/>
                  <a:gd name="T7" fmla="*/ 34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40">
                    <a:moveTo>
                      <a:pt x="33" y="34"/>
                    </a:moveTo>
                    <a:lnTo>
                      <a:pt x="0" y="0"/>
                    </a:lnTo>
                    <a:lnTo>
                      <a:pt x="40" y="40"/>
                    </a:lnTo>
                    <a:lnTo>
                      <a:pt x="33" y="34"/>
                    </a:lnTo>
                    <a:close/>
                  </a:path>
                </a:pathLst>
              </a:custGeom>
              <a:solidFill>
                <a:srgbClr val="90D8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59" name="Freeform 739"/>
              <p:cNvSpPr>
                <a:spLocks/>
              </p:cNvSpPr>
              <p:nvPr/>
            </p:nvSpPr>
            <p:spPr bwMode="auto">
              <a:xfrm>
                <a:off x="3138" y="1094"/>
                <a:ext cx="40" cy="40"/>
              </a:xfrm>
              <a:custGeom>
                <a:avLst/>
                <a:gdLst>
                  <a:gd name="T0" fmla="*/ 33 w 40"/>
                  <a:gd name="T1" fmla="*/ 34 h 40"/>
                  <a:gd name="T2" fmla="*/ 0 w 40"/>
                  <a:gd name="T3" fmla="*/ 0 h 40"/>
                  <a:gd name="T4" fmla="*/ 40 w 40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40">
                    <a:moveTo>
                      <a:pt x="33" y="34"/>
                    </a:moveTo>
                    <a:lnTo>
                      <a:pt x="0" y="0"/>
                    </a:lnTo>
                    <a:lnTo>
                      <a:pt x="40" y="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60" name="Freeform 740"/>
              <p:cNvSpPr>
                <a:spLocks/>
              </p:cNvSpPr>
              <p:nvPr/>
            </p:nvSpPr>
            <p:spPr bwMode="auto">
              <a:xfrm>
                <a:off x="3171" y="1128"/>
                <a:ext cx="40" cy="39"/>
              </a:xfrm>
              <a:custGeom>
                <a:avLst/>
                <a:gdLst>
                  <a:gd name="T0" fmla="*/ 7 w 40"/>
                  <a:gd name="T1" fmla="*/ 6 h 39"/>
                  <a:gd name="T2" fmla="*/ 40 w 40"/>
                  <a:gd name="T3" fmla="*/ 39 h 39"/>
                  <a:gd name="T4" fmla="*/ 0 w 40"/>
                  <a:gd name="T5" fmla="*/ 0 h 39"/>
                  <a:gd name="T6" fmla="*/ 7 w 40"/>
                  <a:gd name="T7" fmla="*/ 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9">
                    <a:moveTo>
                      <a:pt x="7" y="6"/>
                    </a:moveTo>
                    <a:lnTo>
                      <a:pt x="40" y="39"/>
                    </a:lnTo>
                    <a:lnTo>
                      <a:pt x="0" y="0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90D8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61" name="Freeform 741"/>
              <p:cNvSpPr>
                <a:spLocks/>
              </p:cNvSpPr>
              <p:nvPr/>
            </p:nvSpPr>
            <p:spPr bwMode="auto">
              <a:xfrm>
                <a:off x="3171" y="1128"/>
                <a:ext cx="40" cy="39"/>
              </a:xfrm>
              <a:custGeom>
                <a:avLst/>
                <a:gdLst>
                  <a:gd name="T0" fmla="*/ 7 w 40"/>
                  <a:gd name="T1" fmla="*/ 6 h 39"/>
                  <a:gd name="T2" fmla="*/ 40 w 40"/>
                  <a:gd name="T3" fmla="*/ 39 h 39"/>
                  <a:gd name="T4" fmla="*/ 0 w 40"/>
                  <a:gd name="T5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39">
                    <a:moveTo>
                      <a:pt x="7" y="6"/>
                    </a:moveTo>
                    <a:lnTo>
                      <a:pt x="40" y="3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62" name="Freeform 742"/>
              <p:cNvSpPr>
                <a:spLocks/>
              </p:cNvSpPr>
              <p:nvPr/>
            </p:nvSpPr>
            <p:spPr bwMode="auto">
              <a:xfrm>
                <a:off x="2397" y="1028"/>
                <a:ext cx="72" cy="46"/>
              </a:xfrm>
              <a:custGeom>
                <a:avLst/>
                <a:gdLst>
                  <a:gd name="T0" fmla="*/ 33 w 72"/>
                  <a:gd name="T1" fmla="*/ 26 h 46"/>
                  <a:gd name="T2" fmla="*/ 0 w 72"/>
                  <a:gd name="T3" fmla="*/ 46 h 46"/>
                  <a:gd name="T4" fmla="*/ 72 w 72"/>
                  <a:gd name="T5" fmla="*/ 0 h 46"/>
                  <a:gd name="T6" fmla="*/ 33 w 72"/>
                  <a:gd name="T7" fmla="*/ 2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46">
                    <a:moveTo>
                      <a:pt x="33" y="26"/>
                    </a:moveTo>
                    <a:lnTo>
                      <a:pt x="0" y="46"/>
                    </a:lnTo>
                    <a:lnTo>
                      <a:pt x="72" y="0"/>
                    </a:lnTo>
                    <a:lnTo>
                      <a:pt x="33" y="26"/>
                    </a:lnTo>
                    <a:close/>
                  </a:path>
                </a:pathLst>
              </a:custGeom>
              <a:solidFill>
                <a:srgbClr val="002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63" name="Freeform 743"/>
              <p:cNvSpPr>
                <a:spLocks/>
              </p:cNvSpPr>
              <p:nvPr/>
            </p:nvSpPr>
            <p:spPr bwMode="auto">
              <a:xfrm>
                <a:off x="2397" y="1028"/>
                <a:ext cx="72" cy="46"/>
              </a:xfrm>
              <a:custGeom>
                <a:avLst/>
                <a:gdLst>
                  <a:gd name="T0" fmla="*/ 33 w 72"/>
                  <a:gd name="T1" fmla="*/ 26 h 46"/>
                  <a:gd name="T2" fmla="*/ 0 w 72"/>
                  <a:gd name="T3" fmla="*/ 46 h 46"/>
                  <a:gd name="T4" fmla="*/ 72 w 72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46">
                    <a:moveTo>
                      <a:pt x="33" y="26"/>
                    </a:moveTo>
                    <a:lnTo>
                      <a:pt x="0" y="46"/>
                    </a:lnTo>
                    <a:lnTo>
                      <a:pt x="7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64" name="Freeform 744"/>
              <p:cNvSpPr>
                <a:spLocks/>
              </p:cNvSpPr>
              <p:nvPr/>
            </p:nvSpPr>
            <p:spPr bwMode="auto">
              <a:xfrm>
                <a:off x="2430" y="1001"/>
                <a:ext cx="79" cy="53"/>
              </a:xfrm>
              <a:custGeom>
                <a:avLst/>
                <a:gdLst>
                  <a:gd name="T0" fmla="*/ 39 w 79"/>
                  <a:gd name="T1" fmla="*/ 27 h 53"/>
                  <a:gd name="T2" fmla="*/ 79 w 79"/>
                  <a:gd name="T3" fmla="*/ 0 h 53"/>
                  <a:gd name="T4" fmla="*/ 0 w 79"/>
                  <a:gd name="T5" fmla="*/ 53 h 53"/>
                  <a:gd name="T6" fmla="*/ 39 w 79"/>
                  <a:gd name="T7" fmla="*/ 27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53">
                    <a:moveTo>
                      <a:pt x="39" y="27"/>
                    </a:moveTo>
                    <a:lnTo>
                      <a:pt x="79" y="0"/>
                    </a:lnTo>
                    <a:lnTo>
                      <a:pt x="0" y="53"/>
                    </a:lnTo>
                    <a:lnTo>
                      <a:pt x="39" y="27"/>
                    </a:lnTo>
                    <a:close/>
                  </a:path>
                </a:pathLst>
              </a:custGeom>
              <a:solidFill>
                <a:srgbClr val="002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65" name="Freeform 745"/>
              <p:cNvSpPr>
                <a:spLocks/>
              </p:cNvSpPr>
              <p:nvPr/>
            </p:nvSpPr>
            <p:spPr bwMode="auto">
              <a:xfrm>
                <a:off x="2430" y="1001"/>
                <a:ext cx="79" cy="53"/>
              </a:xfrm>
              <a:custGeom>
                <a:avLst/>
                <a:gdLst>
                  <a:gd name="T0" fmla="*/ 39 w 79"/>
                  <a:gd name="T1" fmla="*/ 27 h 53"/>
                  <a:gd name="T2" fmla="*/ 79 w 79"/>
                  <a:gd name="T3" fmla="*/ 0 h 53"/>
                  <a:gd name="T4" fmla="*/ 0 w 79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53">
                    <a:moveTo>
                      <a:pt x="39" y="27"/>
                    </a:moveTo>
                    <a:lnTo>
                      <a:pt x="79" y="0"/>
                    </a:lnTo>
                    <a:lnTo>
                      <a:pt x="0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66" name="Freeform 746"/>
              <p:cNvSpPr>
                <a:spLocks/>
              </p:cNvSpPr>
              <p:nvPr/>
            </p:nvSpPr>
            <p:spPr bwMode="auto">
              <a:xfrm>
                <a:off x="2224" y="1652"/>
                <a:ext cx="53" cy="113"/>
              </a:xfrm>
              <a:custGeom>
                <a:avLst/>
                <a:gdLst>
                  <a:gd name="T0" fmla="*/ 0 w 53"/>
                  <a:gd name="T1" fmla="*/ 0 h 113"/>
                  <a:gd name="T2" fmla="*/ 14 w 53"/>
                  <a:gd name="T3" fmla="*/ 34 h 113"/>
                  <a:gd name="T4" fmla="*/ 53 w 53"/>
                  <a:gd name="T5" fmla="*/ 113 h 113"/>
                  <a:gd name="T6" fmla="*/ 0 w 53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13">
                    <a:moveTo>
                      <a:pt x="0" y="0"/>
                    </a:moveTo>
                    <a:lnTo>
                      <a:pt x="14" y="34"/>
                    </a:lnTo>
                    <a:lnTo>
                      <a:pt x="53" y="1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8D0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67" name="Freeform 747"/>
              <p:cNvSpPr>
                <a:spLocks/>
              </p:cNvSpPr>
              <p:nvPr/>
            </p:nvSpPr>
            <p:spPr bwMode="auto">
              <a:xfrm>
                <a:off x="2224" y="1652"/>
                <a:ext cx="53" cy="113"/>
              </a:xfrm>
              <a:custGeom>
                <a:avLst/>
                <a:gdLst>
                  <a:gd name="T0" fmla="*/ 0 w 53"/>
                  <a:gd name="T1" fmla="*/ 0 h 113"/>
                  <a:gd name="T2" fmla="*/ 14 w 53"/>
                  <a:gd name="T3" fmla="*/ 34 h 113"/>
                  <a:gd name="T4" fmla="*/ 53 w 53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13">
                    <a:moveTo>
                      <a:pt x="0" y="0"/>
                    </a:moveTo>
                    <a:lnTo>
                      <a:pt x="14" y="34"/>
                    </a:lnTo>
                    <a:lnTo>
                      <a:pt x="53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68" name="Freeform 748"/>
              <p:cNvSpPr>
                <a:spLocks/>
              </p:cNvSpPr>
              <p:nvPr/>
            </p:nvSpPr>
            <p:spPr bwMode="auto">
              <a:xfrm>
                <a:off x="2238" y="1686"/>
                <a:ext cx="59" cy="119"/>
              </a:xfrm>
              <a:custGeom>
                <a:avLst/>
                <a:gdLst>
                  <a:gd name="T0" fmla="*/ 59 w 59"/>
                  <a:gd name="T1" fmla="*/ 119 h 119"/>
                  <a:gd name="T2" fmla="*/ 39 w 59"/>
                  <a:gd name="T3" fmla="*/ 79 h 119"/>
                  <a:gd name="T4" fmla="*/ 0 w 59"/>
                  <a:gd name="T5" fmla="*/ 0 h 119"/>
                  <a:gd name="T6" fmla="*/ 59 w 59"/>
                  <a:gd name="T7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19">
                    <a:moveTo>
                      <a:pt x="59" y="119"/>
                    </a:moveTo>
                    <a:lnTo>
                      <a:pt x="39" y="79"/>
                    </a:lnTo>
                    <a:lnTo>
                      <a:pt x="0" y="0"/>
                    </a:lnTo>
                    <a:lnTo>
                      <a:pt x="59" y="1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69" name="Freeform 749"/>
              <p:cNvSpPr>
                <a:spLocks/>
              </p:cNvSpPr>
              <p:nvPr/>
            </p:nvSpPr>
            <p:spPr bwMode="auto">
              <a:xfrm>
                <a:off x="2238" y="1686"/>
                <a:ext cx="59" cy="119"/>
              </a:xfrm>
              <a:custGeom>
                <a:avLst/>
                <a:gdLst>
                  <a:gd name="T0" fmla="*/ 59 w 59"/>
                  <a:gd name="T1" fmla="*/ 119 h 119"/>
                  <a:gd name="T2" fmla="*/ 39 w 59"/>
                  <a:gd name="T3" fmla="*/ 79 h 119"/>
                  <a:gd name="T4" fmla="*/ 0 w 59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19">
                    <a:moveTo>
                      <a:pt x="59" y="119"/>
                    </a:moveTo>
                    <a:lnTo>
                      <a:pt x="39" y="7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70" name="Freeform 750"/>
              <p:cNvSpPr>
                <a:spLocks/>
              </p:cNvSpPr>
              <p:nvPr/>
            </p:nvSpPr>
            <p:spPr bwMode="auto">
              <a:xfrm>
                <a:off x="2503" y="1985"/>
                <a:ext cx="99" cy="53"/>
              </a:xfrm>
              <a:custGeom>
                <a:avLst/>
                <a:gdLst>
                  <a:gd name="T0" fmla="*/ 99 w 99"/>
                  <a:gd name="T1" fmla="*/ 53 h 53"/>
                  <a:gd name="T2" fmla="*/ 66 w 99"/>
                  <a:gd name="T3" fmla="*/ 40 h 53"/>
                  <a:gd name="T4" fmla="*/ 0 w 99"/>
                  <a:gd name="T5" fmla="*/ 0 h 53"/>
                  <a:gd name="T6" fmla="*/ 99 w 99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53">
                    <a:moveTo>
                      <a:pt x="99" y="53"/>
                    </a:moveTo>
                    <a:lnTo>
                      <a:pt x="66" y="40"/>
                    </a:lnTo>
                    <a:lnTo>
                      <a:pt x="0" y="0"/>
                    </a:lnTo>
                    <a:lnTo>
                      <a:pt x="99" y="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71" name="Freeform 751"/>
              <p:cNvSpPr>
                <a:spLocks/>
              </p:cNvSpPr>
              <p:nvPr/>
            </p:nvSpPr>
            <p:spPr bwMode="auto">
              <a:xfrm>
                <a:off x="2503" y="1985"/>
                <a:ext cx="99" cy="53"/>
              </a:xfrm>
              <a:custGeom>
                <a:avLst/>
                <a:gdLst>
                  <a:gd name="T0" fmla="*/ 99 w 99"/>
                  <a:gd name="T1" fmla="*/ 53 h 53"/>
                  <a:gd name="T2" fmla="*/ 66 w 99"/>
                  <a:gd name="T3" fmla="*/ 40 h 53"/>
                  <a:gd name="T4" fmla="*/ 0 w 99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53">
                    <a:moveTo>
                      <a:pt x="99" y="53"/>
                    </a:moveTo>
                    <a:lnTo>
                      <a:pt x="66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72" name="Freeform 752"/>
              <p:cNvSpPr>
                <a:spLocks/>
              </p:cNvSpPr>
              <p:nvPr/>
            </p:nvSpPr>
            <p:spPr bwMode="auto">
              <a:xfrm>
                <a:off x="2469" y="1965"/>
                <a:ext cx="100" cy="60"/>
              </a:xfrm>
              <a:custGeom>
                <a:avLst/>
                <a:gdLst>
                  <a:gd name="T0" fmla="*/ 0 w 100"/>
                  <a:gd name="T1" fmla="*/ 0 h 60"/>
                  <a:gd name="T2" fmla="*/ 34 w 100"/>
                  <a:gd name="T3" fmla="*/ 20 h 60"/>
                  <a:gd name="T4" fmla="*/ 100 w 100"/>
                  <a:gd name="T5" fmla="*/ 60 h 60"/>
                  <a:gd name="T6" fmla="*/ 0 w 100"/>
                  <a:gd name="T7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60">
                    <a:moveTo>
                      <a:pt x="0" y="0"/>
                    </a:moveTo>
                    <a:lnTo>
                      <a:pt x="34" y="20"/>
                    </a:lnTo>
                    <a:lnTo>
                      <a:pt x="100" y="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73" name="Freeform 753"/>
              <p:cNvSpPr>
                <a:spLocks/>
              </p:cNvSpPr>
              <p:nvPr/>
            </p:nvSpPr>
            <p:spPr bwMode="auto">
              <a:xfrm>
                <a:off x="2469" y="1965"/>
                <a:ext cx="100" cy="60"/>
              </a:xfrm>
              <a:custGeom>
                <a:avLst/>
                <a:gdLst>
                  <a:gd name="T0" fmla="*/ 0 w 100"/>
                  <a:gd name="T1" fmla="*/ 0 h 60"/>
                  <a:gd name="T2" fmla="*/ 34 w 100"/>
                  <a:gd name="T3" fmla="*/ 20 h 60"/>
                  <a:gd name="T4" fmla="*/ 100 w 100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60">
                    <a:moveTo>
                      <a:pt x="0" y="0"/>
                    </a:moveTo>
                    <a:lnTo>
                      <a:pt x="34" y="20"/>
                    </a:lnTo>
                    <a:lnTo>
                      <a:pt x="100" y="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74" name="Freeform 754"/>
              <p:cNvSpPr>
                <a:spLocks/>
              </p:cNvSpPr>
              <p:nvPr/>
            </p:nvSpPr>
            <p:spPr bwMode="auto">
              <a:xfrm>
                <a:off x="2734" y="941"/>
                <a:ext cx="80" cy="14"/>
              </a:xfrm>
              <a:custGeom>
                <a:avLst/>
                <a:gdLst>
                  <a:gd name="T0" fmla="*/ 40 w 80"/>
                  <a:gd name="T1" fmla="*/ 14 h 14"/>
                  <a:gd name="T2" fmla="*/ 0 w 80"/>
                  <a:gd name="T3" fmla="*/ 7 h 14"/>
                  <a:gd name="T4" fmla="*/ 80 w 80"/>
                  <a:gd name="T5" fmla="*/ 0 h 14"/>
                  <a:gd name="T6" fmla="*/ 40 w 80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4">
                    <a:moveTo>
                      <a:pt x="40" y="14"/>
                    </a:moveTo>
                    <a:lnTo>
                      <a:pt x="0" y="7"/>
                    </a:lnTo>
                    <a:lnTo>
                      <a:pt x="80" y="0"/>
                    </a:lnTo>
                    <a:lnTo>
                      <a:pt x="40" y="14"/>
                    </a:lnTo>
                    <a:close/>
                  </a:path>
                </a:pathLst>
              </a:custGeom>
              <a:solidFill>
                <a:srgbClr val="30B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75" name="Freeform 755"/>
              <p:cNvSpPr>
                <a:spLocks/>
              </p:cNvSpPr>
              <p:nvPr/>
            </p:nvSpPr>
            <p:spPr bwMode="auto">
              <a:xfrm>
                <a:off x="2734" y="941"/>
                <a:ext cx="80" cy="14"/>
              </a:xfrm>
              <a:custGeom>
                <a:avLst/>
                <a:gdLst>
                  <a:gd name="T0" fmla="*/ 40 w 80"/>
                  <a:gd name="T1" fmla="*/ 14 h 14"/>
                  <a:gd name="T2" fmla="*/ 0 w 80"/>
                  <a:gd name="T3" fmla="*/ 7 h 14"/>
                  <a:gd name="T4" fmla="*/ 80 w 80"/>
                  <a:gd name="T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4">
                    <a:moveTo>
                      <a:pt x="40" y="14"/>
                    </a:moveTo>
                    <a:lnTo>
                      <a:pt x="0" y="7"/>
                    </a:lnTo>
                    <a:lnTo>
                      <a:pt x="8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76" name="Freeform 756"/>
              <p:cNvSpPr>
                <a:spLocks/>
              </p:cNvSpPr>
              <p:nvPr/>
            </p:nvSpPr>
            <p:spPr bwMode="auto">
              <a:xfrm>
                <a:off x="2774" y="941"/>
                <a:ext cx="79" cy="14"/>
              </a:xfrm>
              <a:custGeom>
                <a:avLst/>
                <a:gdLst>
                  <a:gd name="T0" fmla="*/ 40 w 79"/>
                  <a:gd name="T1" fmla="*/ 0 h 14"/>
                  <a:gd name="T2" fmla="*/ 79 w 79"/>
                  <a:gd name="T3" fmla="*/ 7 h 14"/>
                  <a:gd name="T4" fmla="*/ 0 w 79"/>
                  <a:gd name="T5" fmla="*/ 14 h 14"/>
                  <a:gd name="T6" fmla="*/ 40 w 79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4">
                    <a:moveTo>
                      <a:pt x="40" y="0"/>
                    </a:moveTo>
                    <a:lnTo>
                      <a:pt x="79" y="7"/>
                    </a:lnTo>
                    <a:lnTo>
                      <a:pt x="0" y="14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30B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77" name="Freeform 757"/>
              <p:cNvSpPr>
                <a:spLocks/>
              </p:cNvSpPr>
              <p:nvPr/>
            </p:nvSpPr>
            <p:spPr bwMode="auto">
              <a:xfrm>
                <a:off x="2774" y="941"/>
                <a:ext cx="79" cy="14"/>
              </a:xfrm>
              <a:custGeom>
                <a:avLst/>
                <a:gdLst>
                  <a:gd name="T0" fmla="*/ 40 w 79"/>
                  <a:gd name="T1" fmla="*/ 0 h 14"/>
                  <a:gd name="T2" fmla="*/ 79 w 79"/>
                  <a:gd name="T3" fmla="*/ 7 h 14"/>
                  <a:gd name="T4" fmla="*/ 0 w 79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4">
                    <a:moveTo>
                      <a:pt x="40" y="0"/>
                    </a:moveTo>
                    <a:lnTo>
                      <a:pt x="79" y="7"/>
                    </a:lnTo>
                    <a:lnTo>
                      <a:pt x="0" y="1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78" name="Freeform 758"/>
              <p:cNvSpPr>
                <a:spLocks/>
              </p:cNvSpPr>
              <p:nvPr/>
            </p:nvSpPr>
            <p:spPr bwMode="auto">
              <a:xfrm>
                <a:off x="2886" y="2011"/>
                <a:ext cx="100" cy="33"/>
              </a:xfrm>
              <a:custGeom>
                <a:avLst/>
                <a:gdLst>
                  <a:gd name="T0" fmla="*/ 0 w 100"/>
                  <a:gd name="T1" fmla="*/ 33 h 33"/>
                  <a:gd name="T2" fmla="*/ 47 w 100"/>
                  <a:gd name="T3" fmla="*/ 20 h 33"/>
                  <a:gd name="T4" fmla="*/ 100 w 100"/>
                  <a:gd name="T5" fmla="*/ 0 h 33"/>
                  <a:gd name="T6" fmla="*/ 0 w 100"/>
                  <a:gd name="T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33">
                    <a:moveTo>
                      <a:pt x="0" y="33"/>
                    </a:moveTo>
                    <a:lnTo>
                      <a:pt x="47" y="20"/>
                    </a:lnTo>
                    <a:lnTo>
                      <a:pt x="100" y="0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0060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79" name="Freeform 759"/>
              <p:cNvSpPr>
                <a:spLocks/>
              </p:cNvSpPr>
              <p:nvPr/>
            </p:nvSpPr>
            <p:spPr bwMode="auto">
              <a:xfrm>
                <a:off x="2886" y="2011"/>
                <a:ext cx="100" cy="33"/>
              </a:xfrm>
              <a:custGeom>
                <a:avLst/>
                <a:gdLst>
                  <a:gd name="T0" fmla="*/ 0 w 100"/>
                  <a:gd name="T1" fmla="*/ 33 h 33"/>
                  <a:gd name="T2" fmla="*/ 47 w 100"/>
                  <a:gd name="T3" fmla="*/ 20 h 33"/>
                  <a:gd name="T4" fmla="*/ 100 w 100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33">
                    <a:moveTo>
                      <a:pt x="0" y="33"/>
                    </a:moveTo>
                    <a:lnTo>
                      <a:pt x="47" y="20"/>
                    </a:lnTo>
                    <a:lnTo>
                      <a:pt x="10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80" name="Freeform 760"/>
              <p:cNvSpPr>
                <a:spLocks/>
              </p:cNvSpPr>
              <p:nvPr/>
            </p:nvSpPr>
            <p:spPr bwMode="auto">
              <a:xfrm>
                <a:off x="2933" y="1991"/>
                <a:ext cx="99" cy="40"/>
              </a:xfrm>
              <a:custGeom>
                <a:avLst/>
                <a:gdLst>
                  <a:gd name="T0" fmla="*/ 99 w 99"/>
                  <a:gd name="T1" fmla="*/ 0 h 40"/>
                  <a:gd name="T2" fmla="*/ 53 w 99"/>
                  <a:gd name="T3" fmla="*/ 20 h 40"/>
                  <a:gd name="T4" fmla="*/ 0 w 99"/>
                  <a:gd name="T5" fmla="*/ 40 h 40"/>
                  <a:gd name="T6" fmla="*/ 99 w 99"/>
                  <a:gd name="T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0">
                    <a:moveTo>
                      <a:pt x="99" y="0"/>
                    </a:moveTo>
                    <a:lnTo>
                      <a:pt x="53" y="20"/>
                    </a:lnTo>
                    <a:lnTo>
                      <a:pt x="0" y="40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rgbClr val="5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81" name="Freeform 761"/>
              <p:cNvSpPr>
                <a:spLocks/>
              </p:cNvSpPr>
              <p:nvPr/>
            </p:nvSpPr>
            <p:spPr bwMode="auto">
              <a:xfrm>
                <a:off x="2933" y="1991"/>
                <a:ext cx="99" cy="40"/>
              </a:xfrm>
              <a:custGeom>
                <a:avLst/>
                <a:gdLst>
                  <a:gd name="T0" fmla="*/ 99 w 99"/>
                  <a:gd name="T1" fmla="*/ 0 h 40"/>
                  <a:gd name="T2" fmla="*/ 53 w 99"/>
                  <a:gd name="T3" fmla="*/ 20 h 40"/>
                  <a:gd name="T4" fmla="*/ 0 w 99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40">
                    <a:moveTo>
                      <a:pt x="99" y="0"/>
                    </a:moveTo>
                    <a:lnTo>
                      <a:pt x="53" y="20"/>
                    </a:lnTo>
                    <a:lnTo>
                      <a:pt x="0" y="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82" name="Freeform 762"/>
              <p:cNvSpPr>
                <a:spLocks/>
              </p:cNvSpPr>
              <p:nvPr/>
            </p:nvSpPr>
            <p:spPr bwMode="auto">
              <a:xfrm>
                <a:off x="3171" y="1128"/>
                <a:ext cx="40" cy="39"/>
              </a:xfrm>
              <a:custGeom>
                <a:avLst/>
                <a:gdLst>
                  <a:gd name="T0" fmla="*/ 27 w 40"/>
                  <a:gd name="T1" fmla="*/ 39 h 39"/>
                  <a:gd name="T2" fmla="*/ 0 w 40"/>
                  <a:gd name="T3" fmla="*/ 0 h 39"/>
                  <a:gd name="T4" fmla="*/ 40 w 40"/>
                  <a:gd name="T5" fmla="*/ 39 h 39"/>
                  <a:gd name="T6" fmla="*/ 27 w 40"/>
                  <a:gd name="T7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39">
                    <a:moveTo>
                      <a:pt x="27" y="39"/>
                    </a:moveTo>
                    <a:lnTo>
                      <a:pt x="0" y="0"/>
                    </a:lnTo>
                    <a:lnTo>
                      <a:pt x="40" y="39"/>
                    </a:lnTo>
                    <a:lnTo>
                      <a:pt x="27" y="39"/>
                    </a:lnTo>
                    <a:close/>
                  </a:path>
                </a:pathLst>
              </a:custGeom>
              <a:solidFill>
                <a:srgbClr val="A8E4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83" name="Freeform 763"/>
              <p:cNvSpPr>
                <a:spLocks/>
              </p:cNvSpPr>
              <p:nvPr/>
            </p:nvSpPr>
            <p:spPr bwMode="auto">
              <a:xfrm>
                <a:off x="3171" y="1128"/>
                <a:ext cx="40" cy="39"/>
              </a:xfrm>
              <a:custGeom>
                <a:avLst/>
                <a:gdLst>
                  <a:gd name="T0" fmla="*/ 27 w 40"/>
                  <a:gd name="T1" fmla="*/ 39 h 39"/>
                  <a:gd name="T2" fmla="*/ 0 w 40"/>
                  <a:gd name="T3" fmla="*/ 0 h 39"/>
                  <a:gd name="T4" fmla="*/ 40 w 40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39">
                    <a:moveTo>
                      <a:pt x="27" y="39"/>
                    </a:moveTo>
                    <a:lnTo>
                      <a:pt x="0" y="0"/>
                    </a:lnTo>
                    <a:lnTo>
                      <a:pt x="40" y="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84" name="Freeform 764"/>
              <p:cNvSpPr>
                <a:spLocks/>
              </p:cNvSpPr>
              <p:nvPr/>
            </p:nvSpPr>
            <p:spPr bwMode="auto">
              <a:xfrm>
                <a:off x="3198" y="1167"/>
                <a:ext cx="39" cy="34"/>
              </a:xfrm>
              <a:custGeom>
                <a:avLst/>
                <a:gdLst>
                  <a:gd name="T0" fmla="*/ 13 w 39"/>
                  <a:gd name="T1" fmla="*/ 0 h 34"/>
                  <a:gd name="T2" fmla="*/ 39 w 39"/>
                  <a:gd name="T3" fmla="*/ 34 h 34"/>
                  <a:gd name="T4" fmla="*/ 0 w 39"/>
                  <a:gd name="T5" fmla="*/ 0 h 34"/>
                  <a:gd name="T6" fmla="*/ 13 w 39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34">
                    <a:moveTo>
                      <a:pt x="13" y="0"/>
                    </a:moveTo>
                    <a:lnTo>
                      <a:pt x="39" y="34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A8E48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85" name="Freeform 765"/>
              <p:cNvSpPr>
                <a:spLocks/>
              </p:cNvSpPr>
              <p:nvPr/>
            </p:nvSpPr>
            <p:spPr bwMode="auto">
              <a:xfrm>
                <a:off x="3198" y="1167"/>
                <a:ext cx="39" cy="34"/>
              </a:xfrm>
              <a:custGeom>
                <a:avLst/>
                <a:gdLst>
                  <a:gd name="T0" fmla="*/ 13 w 39"/>
                  <a:gd name="T1" fmla="*/ 0 h 34"/>
                  <a:gd name="T2" fmla="*/ 39 w 39"/>
                  <a:gd name="T3" fmla="*/ 34 h 34"/>
                  <a:gd name="T4" fmla="*/ 0 w 39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34">
                    <a:moveTo>
                      <a:pt x="13" y="0"/>
                    </a:moveTo>
                    <a:lnTo>
                      <a:pt x="39" y="3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86" name="Freeform 766"/>
              <p:cNvSpPr>
                <a:spLocks/>
              </p:cNvSpPr>
              <p:nvPr/>
            </p:nvSpPr>
            <p:spPr bwMode="auto">
              <a:xfrm>
                <a:off x="2536" y="1998"/>
                <a:ext cx="99" cy="46"/>
              </a:xfrm>
              <a:custGeom>
                <a:avLst/>
                <a:gdLst>
                  <a:gd name="T0" fmla="*/ 99 w 99"/>
                  <a:gd name="T1" fmla="*/ 46 h 46"/>
                  <a:gd name="T2" fmla="*/ 66 w 99"/>
                  <a:gd name="T3" fmla="*/ 40 h 46"/>
                  <a:gd name="T4" fmla="*/ 0 w 99"/>
                  <a:gd name="T5" fmla="*/ 0 h 46"/>
                  <a:gd name="T6" fmla="*/ 99 w 99"/>
                  <a:gd name="T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6">
                    <a:moveTo>
                      <a:pt x="99" y="46"/>
                    </a:moveTo>
                    <a:lnTo>
                      <a:pt x="66" y="40"/>
                    </a:lnTo>
                    <a:lnTo>
                      <a:pt x="0" y="0"/>
                    </a:lnTo>
                    <a:lnTo>
                      <a:pt x="99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87" name="Freeform 767"/>
              <p:cNvSpPr>
                <a:spLocks/>
              </p:cNvSpPr>
              <p:nvPr/>
            </p:nvSpPr>
            <p:spPr bwMode="auto">
              <a:xfrm>
                <a:off x="2536" y="1998"/>
                <a:ext cx="99" cy="46"/>
              </a:xfrm>
              <a:custGeom>
                <a:avLst/>
                <a:gdLst>
                  <a:gd name="T0" fmla="*/ 99 w 99"/>
                  <a:gd name="T1" fmla="*/ 46 h 46"/>
                  <a:gd name="T2" fmla="*/ 66 w 99"/>
                  <a:gd name="T3" fmla="*/ 40 h 46"/>
                  <a:gd name="T4" fmla="*/ 0 w 99"/>
                  <a:gd name="T5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46">
                    <a:moveTo>
                      <a:pt x="99" y="46"/>
                    </a:moveTo>
                    <a:lnTo>
                      <a:pt x="66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88" name="Freeform 768"/>
              <p:cNvSpPr>
                <a:spLocks/>
              </p:cNvSpPr>
              <p:nvPr/>
            </p:nvSpPr>
            <p:spPr bwMode="auto">
              <a:xfrm>
                <a:off x="2503" y="1985"/>
                <a:ext cx="99" cy="53"/>
              </a:xfrm>
              <a:custGeom>
                <a:avLst/>
                <a:gdLst>
                  <a:gd name="T0" fmla="*/ 0 w 99"/>
                  <a:gd name="T1" fmla="*/ 0 h 53"/>
                  <a:gd name="T2" fmla="*/ 33 w 99"/>
                  <a:gd name="T3" fmla="*/ 13 h 53"/>
                  <a:gd name="T4" fmla="*/ 99 w 99"/>
                  <a:gd name="T5" fmla="*/ 53 h 53"/>
                  <a:gd name="T6" fmla="*/ 0 w 99"/>
                  <a:gd name="T7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53">
                    <a:moveTo>
                      <a:pt x="0" y="0"/>
                    </a:moveTo>
                    <a:lnTo>
                      <a:pt x="33" y="13"/>
                    </a:lnTo>
                    <a:lnTo>
                      <a:pt x="99" y="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89" name="Freeform 769"/>
              <p:cNvSpPr>
                <a:spLocks/>
              </p:cNvSpPr>
              <p:nvPr/>
            </p:nvSpPr>
            <p:spPr bwMode="auto">
              <a:xfrm>
                <a:off x="2503" y="1985"/>
                <a:ext cx="99" cy="53"/>
              </a:xfrm>
              <a:custGeom>
                <a:avLst/>
                <a:gdLst>
                  <a:gd name="T0" fmla="*/ 0 w 99"/>
                  <a:gd name="T1" fmla="*/ 0 h 53"/>
                  <a:gd name="T2" fmla="*/ 33 w 99"/>
                  <a:gd name="T3" fmla="*/ 13 h 53"/>
                  <a:gd name="T4" fmla="*/ 99 w 99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53">
                    <a:moveTo>
                      <a:pt x="0" y="0"/>
                    </a:moveTo>
                    <a:lnTo>
                      <a:pt x="33" y="13"/>
                    </a:lnTo>
                    <a:lnTo>
                      <a:pt x="99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90" name="Freeform 770"/>
              <p:cNvSpPr>
                <a:spLocks/>
              </p:cNvSpPr>
              <p:nvPr/>
            </p:nvSpPr>
            <p:spPr bwMode="auto">
              <a:xfrm>
                <a:off x="2774" y="948"/>
                <a:ext cx="79" cy="13"/>
              </a:xfrm>
              <a:custGeom>
                <a:avLst/>
                <a:gdLst>
                  <a:gd name="T0" fmla="*/ 40 w 79"/>
                  <a:gd name="T1" fmla="*/ 13 h 13"/>
                  <a:gd name="T2" fmla="*/ 0 w 79"/>
                  <a:gd name="T3" fmla="*/ 7 h 13"/>
                  <a:gd name="T4" fmla="*/ 79 w 79"/>
                  <a:gd name="T5" fmla="*/ 0 h 13"/>
                  <a:gd name="T6" fmla="*/ 40 w 79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3">
                    <a:moveTo>
                      <a:pt x="40" y="13"/>
                    </a:moveTo>
                    <a:lnTo>
                      <a:pt x="0" y="7"/>
                    </a:lnTo>
                    <a:lnTo>
                      <a:pt x="79" y="0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50C8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91" name="Freeform 771"/>
              <p:cNvSpPr>
                <a:spLocks/>
              </p:cNvSpPr>
              <p:nvPr/>
            </p:nvSpPr>
            <p:spPr bwMode="auto">
              <a:xfrm>
                <a:off x="2774" y="948"/>
                <a:ext cx="79" cy="13"/>
              </a:xfrm>
              <a:custGeom>
                <a:avLst/>
                <a:gdLst>
                  <a:gd name="T0" fmla="*/ 40 w 79"/>
                  <a:gd name="T1" fmla="*/ 13 h 13"/>
                  <a:gd name="T2" fmla="*/ 0 w 79"/>
                  <a:gd name="T3" fmla="*/ 7 h 13"/>
                  <a:gd name="T4" fmla="*/ 79 w 79"/>
                  <a:gd name="T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3">
                    <a:moveTo>
                      <a:pt x="40" y="13"/>
                    </a:moveTo>
                    <a:lnTo>
                      <a:pt x="0" y="7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92" name="Freeform 772"/>
              <p:cNvSpPr>
                <a:spLocks/>
              </p:cNvSpPr>
              <p:nvPr/>
            </p:nvSpPr>
            <p:spPr bwMode="auto">
              <a:xfrm>
                <a:off x="2814" y="948"/>
                <a:ext cx="79" cy="13"/>
              </a:xfrm>
              <a:custGeom>
                <a:avLst/>
                <a:gdLst>
                  <a:gd name="T0" fmla="*/ 39 w 79"/>
                  <a:gd name="T1" fmla="*/ 0 h 13"/>
                  <a:gd name="T2" fmla="*/ 79 w 79"/>
                  <a:gd name="T3" fmla="*/ 7 h 13"/>
                  <a:gd name="T4" fmla="*/ 0 w 79"/>
                  <a:gd name="T5" fmla="*/ 13 h 13"/>
                  <a:gd name="T6" fmla="*/ 39 w 79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3">
                    <a:moveTo>
                      <a:pt x="39" y="0"/>
                    </a:moveTo>
                    <a:lnTo>
                      <a:pt x="79" y="7"/>
                    </a:lnTo>
                    <a:lnTo>
                      <a:pt x="0" y="13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50C8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93" name="Freeform 773"/>
              <p:cNvSpPr>
                <a:spLocks/>
              </p:cNvSpPr>
              <p:nvPr/>
            </p:nvSpPr>
            <p:spPr bwMode="auto">
              <a:xfrm>
                <a:off x="2814" y="948"/>
                <a:ext cx="79" cy="13"/>
              </a:xfrm>
              <a:custGeom>
                <a:avLst/>
                <a:gdLst>
                  <a:gd name="T0" fmla="*/ 39 w 79"/>
                  <a:gd name="T1" fmla="*/ 0 h 13"/>
                  <a:gd name="T2" fmla="*/ 79 w 79"/>
                  <a:gd name="T3" fmla="*/ 7 h 13"/>
                  <a:gd name="T4" fmla="*/ 0 w 79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3">
                    <a:moveTo>
                      <a:pt x="39" y="0"/>
                    </a:moveTo>
                    <a:lnTo>
                      <a:pt x="79" y="7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94" name="Freeform 774"/>
              <p:cNvSpPr>
                <a:spLocks/>
              </p:cNvSpPr>
              <p:nvPr/>
            </p:nvSpPr>
            <p:spPr bwMode="auto">
              <a:xfrm>
                <a:off x="2430" y="1001"/>
                <a:ext cx="79" cy="53"/>
              </a:xfrm>
              <a:custGeom>
                <a:avLst/>
                <a:gdLst>
                  <a:gd name="T0" fmla="*/ 33 w 79"/>
                  <a:gd name="T1" fmla="*/ 40 h 53"/>
                  <a:gd name="T2" fmla="*/ 0 w 79"/>
                  <a:gd name="T3" fmla="*/ 53 h 53"/>
                  <a:gd name="T4" fmla="*/ 79 w 79"/>
                  <a:gd name="T5" fmla="*/ 0 h 53"/>
                  <a:gd name="T6" fmla="*/ 33 w 79"/>
                  <a:gd name="T7" fmla="*/ 4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53">
                    <a:moveTo>
                      <a:pt x="33" y="40"/>
                    </a:moveTo>
                    <a:lnTo>
                      <a:pt x="0" y="53"/>
                    </a:lnTo>
                    <a:lnTo>
                      <a:pt x="79" y="0"/>
                    </a:lnTo>
                    <a:lnTo>
                      <a:pt x="33" y="40"/>
                    </a:lnTo>
                    <a:close/>
                  </a:path>
                </a:pathLst>
              </a:custGeom>
              <a:solidFill>
                <a:srgbClr val="005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95" name="Freeform 775"/>
              <p:cNvSpPr>
                <a:spLocks/>
              </p:cNvSpPr>
              <p:nvPr/>
            </p:nvSpPr>
            <p:spPr bwMode="auto">
              <a:xfrm>
                <a:off x="2430" y="1001"/>
                <a:ext cx="79" cy="53"/>
              </a:xfrm>
              <a:custGeom>
                <a:avLst/>
                <a:gdLst>
                  <a:gd name="T0" fmla="*/ 33 w 79"/>
                  <a:gd name="T1" fmla="*/ 40 h 53"/>
                  <a:gd name="T2" fmla="*/ 0 w 79"/>
                  <a:gd name="T3" fmla="*/ 53 h 53"/>
                  <a:gd name="T4" fmla="*/ 79 w 79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53">
                    <a:moveTo>
                      <a:pt x="33" y="40"/>
                    </a:moveTo>
                    <a:lnTo>
                      <a:pt x="0" y="53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96" name="Freeform 776"/>
              <p:cNvSpPr>
                <a:spLocks/>
              </p:cNvSpPr>
              <p:nvPr/>
            </p:nvSpPr>
            <p:spPr bwMode="auto">
              <a:xfrm>
                <a:off x="2463" y="981"/>
                <a:ext cx="79" cy="60"/>
              </a:xfrm>
              <a:custGeom>
                <a:avLst/>
                <a:gdLst>
                  <a:gd name="T0" fmla="*/ 46 w 79"/>
                  <a:gd name="T1" fmla="*/ 20 h 60"/>
                  <a:gd name="T2" fmla="*/ 79 w 79"/>
                  <a:gd name="T3" fmla="*/ 0 h 60"/>
                  <a:gd name="T4" fmla="*/ 0 w 79"/>
                  <a:gd name="T5" fmla="*/ 60 h 60"/>
                  <a:gd name="T6" fmla="*/ 46 w 79"/>
                  <a:gd name="T7" fmla="*/ 2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60">
                    <a:moveTo>
                      <a:pt x="46" y="20"/>
                    </a:moveTo>
                    <a:lnTo>
                      <a:pt x="79" y="0"/>
                    </a:lnTo>
                    <a:lnTo>
                      <a:pt x="0" y="60"/>
                    </a:lnTo>
                    <a:lnTo>
                      <a:pt x="46" y="20"/>
                    </a:lnTo>
                    <a:close/>
                  </a:path>
                </a:pathLst>
              </a:custGeom>
              <a:solidFill>
                <a:srgbClr val="005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97" name="Freeform 777"/>
              <p:cNvSpPr>
                <a:spLocks/>
              </p:cNvSpPr>
              <p:nvPr/>
            </p:nvSpPr>
            <p:spPr bwMode="auto">
              <a:xfrm>
                <a:off x="2463" y="981"/>
                <a:ext cx="79" cy="60"/>
              </a:xfrm>
              <a:custGeom>
                <a:avLst/>
                <a:gdLst>
                  <a:gd name="T0" fmla="*/ 46 w 79"/>
                  <a:gd name="T1" fmla="*/ 20 h 60"/>
                  <a:gd name="T2" fmla="*/ 79 w 79"/>
                  <a:gd name="T3" fmla="*/ 0 h 60"/>
                  <a:gd name="T4" fmla="*/ 0 w 79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60">
                    <a:moveTo>
                      <a:pt x="46" y="20"/>
                    </a:moveTo>
                    <a:lnTo>
                      <a:pt x="79" y="0"/>
                    </a:lnTo>
                    <a:lnTo>
                      <a:pt x="0" y="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98" name="Freeform 778"/>
              <p:cNvSpPr>
                <a:spLocks/>
              </p:cNvSpPr>
              <p:nvPr/>
            </p:nvSpPr>
            <p:spPr bwMode="auto">
              <a:xfrm>
                <a:off x="2258" y="1719"/>
                <a:ext cx="59" cy="119"/>
              </a:xfrm>
              <a:custGeom>
                <a:avLst/>
                <a:gdLst>
                  <a:gd name="T0" fmla="*/ 59 w 59"/>
                  <a:gd name="T1" fmla="*/ 119 h 119"/>
                  <a:gd name="T2" fmla="*/ 39 w 59"/>
                  <a:gd name="T3" fmla="*/ 86 h 119"/>
                  <a:gd name="T4" fmla="*/ 0 w 59"/>
                  <a:gd name="T5" fmla="*/ 0 h 119"/>
                  <a:gd name="T6" fmla="*/ 59 w 59"/>
                  <a:gd name="T7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19">
                    <a:moveTo>
                      <a:pt x="59" y="119"/>
                    </a:moveTo>
                    <a:lnTo>
                      <a:pt x="39" y="86"/>
                    </a:lnTo>
                    <a:lnTo>
                      <a:pt x="0" y="0"/>
                    </a:lnTo>
                    <a:lnTo>
                      <a:pt x="59" y="1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699" name="Freeform 779"/>
              <p:cNvSpPr>
                <a:spLocks/>
              </p:cNvSpPr>
              <p:nvPr/>
            </p:nvSpPr>
            <p:spPr bwMode="auto">
              <a:xfrm>
                <a:off x="2258" y="1719"/>
                <a:ext cx="59" cy="119"/>
              </a:xfrm>
              <a:custGeom>
                <a:avLst/>
                <a:gdLst>
                  <a:gd name="T0" fmla="*/ 59 w 59"/>
                  <a:gd name="T1" fmla="*/ 119 h 119"/>
                  <a:gd name="T2" fmla="*/ 39 w 59"/>
                  <a:gd name="T3" fmla="*/ 86 h 119"/>
                  <a:gd name="T4" fmla="*/ 0 w 59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19">
                    <a:moveTo>
                      <a:pt x="59" y="119"/>
                    </a:moveTo>
                    <a:lnTo>
                      <a:pt x="39" y="8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00" name="Freeform 780"/>
              <p:cNvSpPr>
                <a:spLocks/>
              </p:cNvSpPr>
              <p:nvPr/>
            </p:nvSpPr>
            <p:spPr bwMode="auto">
              <a:xfrm>
                <a:off x="2238" y="1686"/>
                <a:ext cx="59" cy="119"/>
              </a:xfrm>
              <a:custGeom>
                <a:avLst/>
                <a:gdLst>
                  <a:gd name="T0" fmla="*/ 0 w 59"/>
                  <a:gd name="T1" fmla="*/ 0 h 119"/>
                  <a:gd name="T2" fmla="*/ 20 w 59"/>
                  <a:gd name="T3" fmla="*/ 33 h 119"/>
                  <a:gd name="T4" fmla="*/ 59 w 59"/>
                  <a:gd name="T5" fmla="*/ 119 h 119"/>
                  <a:gd name="T6" fmla="*/ 0 w 59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19">
                    <a:moveTo>
                      <a:pt x="0" y="0"/>
                    </a:moveTo>
                    <a:lnTo>
                      <a:pt x="20" y="33"/>
                    </a:lnTo>
                    <a:lnTo>
                      <a:pt x="59" y="1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01" name="Freeform 781"/>
              <p:cNvSpPr>
                <a:spLocks/>
              </p:cNvSpPr>
              <p:nvPr/>
            </p:nvSpPr>
            <p:spPr bwMode="auto">
              <a:xfrm>
                <a:off x="2238" y="1686"/>
                <a:ext cx="59" cy="119"/>
              </a:xfrm>
              <a:custGeom>
                <a:avLst/>
                <a:gdLst>
                  <a:gd name="T0" fmla="*/ 0 w 59"/>
                  <a:gd name="T1" fmla="*/ 0 h 119"/>
                  <a:gd name="T2" fmla="*/ 20 w 59"/>
                  <a:gd name="T3" fmla="*/ 33 h 119"/>
                  <a:gd name="T4" fmla="*/ 59 w 59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19">
                    <a:moveTo>
                      <a:pt x="0" y="0"/>
                    </a:moveTo>
                    <a:lnTo>
                      <a:pt x="20" y="33"/>
                    </a:lnTo>
                    <a:lnTo>
                      <a:pt x="59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02" name="Freeform 782"/>
              <p:cNvSpPr>
                <a:spLocks/>
              </p:cNvSpPr>
              <p:nvPr/>
            </p:nvSpPr>
            <p:spPr bwMode="auto">
              <a:xfrm>
                <a:off x="2933" y="1991"/>
                <a:ext cx="99" cy="40"/>
              </a:xfrm>
              <a:custGeom>
                <a:avLst/>
                <a:gdLst>
                  <a:gd name="T0" fmla="*/ 0 w 99"/>
                  <a:gd name="T1" fmla="*/ 40 h 40"/>
                  <a:gd name="T2" fmla="*/ 53 w 99"/>
                  <a:gd name="T3" fmla="*/ 14 h 40"/>
                  <a:gd name="T4" fmla="*/ 99 w 99"/>
                  <a:gd name="T5" fmla="*/ 0 h 40"/>
                  <a:gd name="T6" fmla="*/ 0 w 99"/>
                  <a:gd name="T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0">
                    <a:moveTo>
                      <a:pt x="0" y="40"/>
                    </a:moveTo>
                    <a:lnTo>
                      <a:pt x="53" y="14"/>
                    </a:lnTo>
                    <a:lnTo>
                      <a:pt x="99" y="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5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03" name="Freeform 783"/>
              <p:cNvSpPr>
                <a:spLocks/>
              </p:cNvSpPr>
              <p:nvPr/>
            </p:nvSpPr>
            <p:spPr bwMode="auto">
              <a:xfrm>
                <a:off x="2933" y="1991"/>
                <a:ext cx="99" cy="40"/>
              </a:xfrm>
              <a:custGeom>
                <a:avLst/>
                <a:gdLst>
                  <a:gd name="T0" fmla="*/ 0 w 99"/>
                  <a:gd name="T1" fmla="*/ 40 h 40"/>
                  <a:gd name="T2" fmla="*/ 53 w 99"/>
                  <a:gd name="T3" fmla="*/ 14 h 40"/>
                  <a:gd name="T4" fmla="*/ 99 w 99"/>
                  <a:gd name="T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40">
                    <a:moveTo>
                      <a:pt x="0" y="40"/>
                    </a:moveTo>
                    <a:lnTo>
                      <a:pt x="53" y="14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04" name="Freeform 784"/>
              <p:cNvSpPr>
                <a:spLocks/>
              </p:cNvSpPr>
              <p:nvPr/>
            </p:nvSpPr>
            <p:spPr bwMode="auto">
              <a:xfrm>
                <a:off x="3198" y="1167"/>
                <a:ext cx="39" cy="47"/>
              </a:xfrm>
              <a:custGeom>
                <a:avLst/>
                <a:gdLst>
                  <a:gd name="T0" fmla="*/ 33 w 39"/>
                  <a:gd name="T1" fmla="*/ 47 h 47"/>
                  <a:gd name="T2" fmla="*/ 0 w 39"/>
                  <a:gd name="T3" fmla="*/ 0 h 47"/>
                  <a:gd name="T4" fmla="*/ 39 w 39"/>
                  <a:gd name="T5" fmla="*/ 34 h 47"/>
                  <a:gd name="T6" fmla="*/ 33 w 39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47">
                    <a:moveTo>
                      <a:pt x="33" y="47"/>
                    </a:moveTo>
                    <a:lnTo>
                      <a:pt x="0" y="0"/>
                    </a:lnTo>
                    <a:lnTo>
                      <a:pt x="39" y="34"/>
                    </a:lnTo>
                    <a:lnTo>
                      <a:pt x="33" y="47"/>
                    </a:lnTo>
                    <a:close/>
                  </a:path>
                </a:pathLst>
              </a:custGeom>
              <a:solidFill>
                <a:srgbClr val="C0EC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05" name="Freeform 785"/>
              <p:cNvSpPr>
                <a:spLocks/>
              </p:cNvSpPr>
              <p:nvPr/>
            </p:nvSpPr>
            <p:spPr bwMode="auto">
              <a:xfrm>
                <a:off x="3198" y="1167"/>
                <a:ext cx="39" cy="47"/>
              </a:xfrm>
              <a:custGeom>
                <a:avLst/>
                <a:gdLst>
                  <a:gd name="T0" fmla="*/ 33 w 39"/>
                  <a:gd name="T1" fmla="*/ 47 h 47"/>
                  <a:gd name="T2" fmla="*/ 0 w 39"/>
                  <a:gd name="T3" fmla="*/ 0 h 47"/>
                  <a:gd name="T4" fmla="*/ 39 w 39"/>
                  <a:gd name="T5" fmla="*/ 3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47">
                    <a:moveTo>
                      <a:pt x="33" y="47"/>
                    </a:moveTo>
                    <a:lnTo>
                      <a:pt x="0" y="0"/>
                    </a:lnTo>
                    <a:lnTo>
                      <a:pt x="39" y="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06" name="Freeform 786"/>
              <p:cNvSpPr>
                <a:spLocks/>
              </p:cNvSpPr>
              <p:nvPr/>
            </p:nvSpPr>
            <p:spPr bwMode="auto">
              <a:xfrm>
                <a:off x="3231" y="1201"/>
                <a:ext cx="33" cy="46"/>
              </a:xfrm>
              <a:custGeom>
                <a:avLst/>
                <a:gdLst>
                  <a:gd name="T0" fmla="*/ 6 w 33"/>
                  <a:gd name="T1" fmla="*/ 0 h 46"/>
                  <a:gd name="T2" fmla="*/ 33 w 33"/>
                  <a:gd name="T3" fmla="*/ 46 h 46"/>
                  <a:gd name="T4" fmla="*/ 0 w 33"/>
                  <a:gd name="T5" fmla="*/ 13 h 46"/>
                  <a:gd name="T6" fmla="*/ 6 w 33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46">
                    <a:moveTo>
                      <a:pt x="6" y="0"/>
                    </a:moveTo>
                    <a:lnTo>
                      <a:pt x="33" y="46"/>
                    </a:lnTo>
                    <a:lnTo>
                      <a:pt x="0" y="13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C0EC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07" name="Freeform 787"/>
              <p:cNvSpPr>
                <a:spLocks/>
              </p:cNvSpPr>
              <p:nvPr/>
            </p:nvSpPr>
            <p:spPr bwMode="auto">
              <a:xfrm>
                <a:off x="3231" y="1201"/>
                <a:ext cx="33" cy="46"/>
              </a:xfrm>
              <a:custGeom>
                <a:avLst/>
                <a:gdLst>
                  <a:gd name="T0" fmla="*/ 6 w 33"/>
                  <a:gd name="T1" fmla="*/ 0 h 46"/>
                  <a:gd name="T2" fmla="*/ 33 w 33"/>
                  <a:gd name="T3" fmla="*/ 46 h 46"/>
                  <a:gd name="T4" fmla="*/ 0 w 33"/>
                  <a:gd name="T5" fmla="*/ 1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46">
                    <a:moveTo>
                      <a:pt x="6" y="0"/>
                    </a:moveTo>
                    <a:lnTo>
                      <a:pt x="33" y="46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08" name="Freeform 788"/>
              <p:cNvSpPr>
                <a:spLocks/>
              </p:cNvSpPr>
              <p:nvPr/>
            </p:nvSpPr>
            <p:spPr bwMode="auto">
              <a:xfrm>
                <a:off x="2575" y="2011"/>
                <a:ext cx="100" cy="47"/>
              </a:xfrm>
              <a:custGeom>
                <a:avLst/>
                <a:gdLst>
                  <a:gd name="T0" fmla="*/ 100 w 100"/>
                  <a:gd name="T1" fmla="*/ 47 h 47"/>
                  <a:gd name="T2" fmla="*/ 60 w 100"/>
                  <a:gd name="T3" fmla="*/ 33 h 47"/>
                  <a:gd name="T4" fmla="*/ 0 w 100"/>
                  <a:gd name="T5" fmla="*/ 0 h 47"/>
                  <a:gd name="T6" fmla="*/ 100 w 100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47">
                    <a:moveTo>
                      <a:pt x="100" y="47"/>
                    </a:moveTo>
                    <a:lnTo>
                      <a:pt x="60" y="33"/>
                    </a:lnTo>
                    <a:lnTo>
                      <a:pt x="0" y="0"/>
                    </a:lnTo>
                    <a:lnTo>
                      <a:pt x="100" y="47"/>
                    </a:lnTo>
                    <a:close/>
                  </a:path>
                </a:pathLst>
              </a:custGeom>
              <a:solidFill>
                <a:srgbClr val="1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09" name="Freeform 789"/>
              <p:cNvSpPr>
                <a:spLocks/>
              </p:cNvSpPr>
              <p:nvPr/>
            </p:nvSpPr>
            <p:spPr bwMode="auto">
              <a:xfrm>
                <a:off x="2575" y="2011"/>
                <a:ext cx="100" cy="47"/>
              </a:xfrm>
              <a:custGeom>
                <a:avLst/>
                <a:gdLst>
                  <a:gd name="T0" fmla="*/ 100 w 100"/>
                  <a:gd name="T1" fmla="*/ 47 h 47"/>
                  <a:gd name="T2" fmla="*/ 60 w 100"/>
                  <a:gd name="T3" fmla="*/ 33 h 47"/>
                  <a:gd name="T4" fmla="*/ 0 w 100"/>
                  <a:gd name="T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47">
                    <a:moveTo>
                      <a:pt x="100" y="47"/>
                    </a:moveTo>
                    <a:lnTo>
                      <a:pt x="60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10" name="Freeform 790"/>
              <p:cNvSpPr>
                <a:spLocks/>
              </p:cNvSpPr>
              <p:nvPr/>
            </p:nvSpPr>
            <p:spPr bwMode="auto">
              <a:xfrm>
                <a:off x="2536" y="1998"/>
                <a:ext cx="99" cy="46"/>
              </a:xfrm>
              <a:custGeom>
                <a:avLst/>
                <a:gdLst>
                  <a:gd name="T0" fmla="*/ 0 w 99"/>
                  <a:gd name="T1" fmla="*/ 0 h 46"/>
                  <a:gd name="T2" fmla="*/ 39 w 99"/>
                  <a:gd name="T3" fmla="*/ 13 h 46"/>
                  <a:gd name="T4" fmla="*/ 99 w 99"/>
                  <a:gd name="T5" fmla="*/ 46 h 46"/>
                  <a:gd name="T6" fmla="*/ 0 w 99"/>
                  <a:gd name="T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6">
                    <a:moveTo>
                      <a:pt x="0" y="0"/>
                    </a:moveTo>
                    <a:lnTo>
                      <a:pt x="39" y="13"/>
                    </a:lnTo>
                    <a:lnTo>
                      <a:pt x="99" y="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11" name="Freeform 791"/>
              <p:cNvSpPr>
                <a:spLocks/>
              </p:cNvSpPr>
              <p:nvPr/>
            </p:nvSpPr>
            <p:spPr bwMode="auto">
              <a:xfrm>
                <a:off x="2536" y="1998"/>
                <a:ext cx="99" cy="46"/>
              </a:xfrm>
              <a:custGeom>
                <a:avLst/>
                <a:gdLst>
                  <a:gd name="T0" fmla="*/ 0 w 99"/>
                  <a:gd name="T1" fmla="*/ 0 h 46"/>
                  <a:gd name="T2" fmla="*/ 39 w 99"/>
                  <a:gd name="T3" fmla="*/ 13 h 46"/>
                  <a:gd name="T4" fmla="*/ 99 w 99"/>
                  <a:gd name="T5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46">
                    <a:moveTo>
                      <a:pt x="0" y="0"/>
                    </a:moveTo>
                    <a:lnTo>
                      <a:pt x="39" y="13"/>
                    </a:lnTo>
                    <a:lnTo>
                      <a:pt x="99" y="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12" name="Freeform 792"/>
              <p:cNvSpPr>
                <a:spLocks/>
              </p:cNvSpPr>
              <p:nvPr/>
            </p:nvSpPr>
            <p:spPr bwMode="auto">
              <a:xfrm>
                <a:off x="2814" y="955"/>
                <a:ext cx="79" cy="13"/>
              </a:xfrm>
              <a:custGeom>
                <a:avLst/>
                <a:gdLst>
                  <a:gd name="T0" fmla="*/ 39 w 79"/>
                  <a:gd name="T1" fmla="*/ 13 h 13"/>
                  <a:gd name="T2" fmla="*/ 0 w 79"/>
                  <a:gd name="T3" fmla="*/ 6 h 13"/>
                  <a:gd name="T4" fmla="*/ 79 w 79"/>
                  <a:gd name="T5" fmla="*/ 0 h 13"/>
                  <a:gd name="T6" fmla="*/ 39 w 79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3">
                    <a:moveTo>
                      <a:pt x="39" y="13"/>
                    </a:moveTo>
                    <a:lnTo>
                      <a:pt x="0" y="6"/>
                    </a:lnTo>
                    <a:lnTo>
                      <a:pt x="79" y="0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68D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13" name="Freeform 793"/>
              <p:cNvSpPr>
                <a:spLocks/>
              </p:cNvSpPr>
              <p:nvPr/>
            </p:nvSpPr>
            <p:spPr bwMode="auto">
              <a:xfrm>
                <a:off x="2814" y="955"/>
                <a:ext cx="79" cy="13"/>
              </a:xfrm>
              <a:custGeom>
                <a:avLst/>
                <a:gdLst>
                  <a:gd name="T0" fmla="*/ 39 w 79"/>
                  <a:gd name="T1" fmla="*/ 13 h 13"/>
                  <a:gd name="T2" fmla="*/ 0 w 79"/>
                  <a:gd name="T3" fmla="*/ 6 h 13"/>
                  <a:gd name="T4" fmla="*/ 79 w 79"/>
                  <a:gd name="T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3">
                    <a:moveTo>
                      <a:pt x="39" y="13"/>
                    </a:moveTo>
                    <a:lnTo>
                      <a:pt x="0" y="6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14" name="Freeform 794"/>
              <p:cNvSpPr>
                <a:spLocks/>
              </p:cNvSpPr>
              <p:nvPr/>
            </p:nvSpPr>
            <p:spPr bwMode="auto">
              <a:xfrm>
                <a:off x="2853" y="955"/>
                <a:ext cx="73" cy="13"/>
              </a:xfrm>
              <a:custGeom>
                <a:avLst/>
                <a:gdLst>
                  <a:gd name="T0" fmla="*/ 40 w 73"/>
                  <a:gd name="T1" fmla="*/ 0 h 13"/>
                  <a:gd name="T2" fmla="*/ 73 w 73"/>
                  <a:gd name="T3" fmla="*/ 6 h 13"/>
                  <a:gd name="T4" fmla="*/ 0 w 73"/>
                  <a:gd name="T5" fmla="*/ 13 h 13"/>
                  <a:gd name="T6" fmla="*/ 40 w 73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3">
                    <a:moveTo>
                      <a:pt x="40" y="0"/>
                    </a:moveTo>
                    <a:lnTo>
                      <a:pt x="73" y="6"/>
                    </a:lnTo>
                    <a:lnTo>
                      <a:pt x="0" y="1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68D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15" name="Freeform 795"/>
              <p:cNvSpPr>
                <a:spLocks/>
              </p:cNvSpPr>
              <p:nvPr/>
            </p:nvSpPr>
            <p:spPr bwMode="auto">
              <a:xfrm>
                <a:off x="2853" y="955"/>
                <a:ext cx="73" cy="13"/>
              </a:xfrm>
              <a:custGeom>
                <a:avLst/>
                <a:gdLst>
                  <a:gd name="T0" fmla="*/ 40 w 73"/>
                  <a:gd name="T1" fmla="*/ 0 h 13"/>
                  <a:gd name="T2" fmla="*/ 73 w 73"/>
                  <a:gd name="T3" fmla="*/ 6 h 13"/>
                  <a:gd name="T4" fmla="*/ 0 w 7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3">
                    <a:moveTo>
                      <a:pt x="40" y="0"/>
                    </a:moveTo>
                    <a:lnTo>
                      <a:pt x="73" y="6"/>
                    </a:lnTo>
                    <a:lnTo>
                      <a:pt x="0" y="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16" name="Freeform 796"/>
              <p:cNvSpPr>
                <a:spLocks/>
              </p:cNvSpPr>
              <p:nvPr/>
            </p:nvSpPr>
            <p:spPr bwMode="auto">
              <a:xfrm>
                <a:off x="2615" y="2018"/>
                <a:ext cx="99" cy="40"/>
              </a:xfrm>
              <a:custGeom>
                <a:avLst/>
                <a:gdLst>
                  <a:gd name="T0" fmla="*/ 99 w 99"/>
                  <a:gd name="T1" fmla="*/ 40 h 40"/>
                  <a:gd name="T2" fmla="*/ 60 w 99"/>
                  <a:gd name="T3" fmla="*/ 40 h 40"/>
                  <a:gd name="T4" fmla="*/ 0 w 99"/>
                  <a:gd name="T5" fmla="*/ 0 h 40"/>
                  <a:gd name="T6" fmla="*/ 99 w 99"/>
                  <a:gd name="T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0">
                    <a:moveTo>
                      <a:pt x="99" y="40"/>
                    </a:moveTo>
                    <a:lnTo>
                      <a:pt x="60" y="40"/>
                    </a:lnTo>
                    <a:lnTo>
                      <a:pt x="0" y="0"/>
                    </a:lnTo>
                    <a:lnTo>
                      <a:pt x="99" y="40"/>
                    </a:lnTo>
                    <a:close/>
                  </a:path>
                </a:pathLst>
              </a:custGeom>
              <a:solidFill>
                <a:srgbClr val="3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17" name="Freeform 797"/>
              <p:cNvSpPr>
                <a:spLocks/>
              </p:cNvSpPr>
              <p:nvPr/>
            </p:nvSpPr>
            <p:spPr bwMode="auto">
              <a:xfrm>
                <a:off x="2615" y="2018"/>
                <a:ext cx="99" cy="40"/>
              </a:xfrm>
              <a:custGeom>
                <a:avLst/>
                <a:gdLst>
                  <a:gd name="T0" fmla="*/ 99 w 99"/>
                  <a:gd name="T1" fmla="*/ 40 h 40"/>
                  <a:gd name="T2" fmla="*/ 60 w 99"/>
                  <a:gd name="T3" fmla="*/ 40 h 40"/>
                  <a:gd name="T4" fmla="*/ 0 w 99"/>
                  <a:gd name="T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40">
                    <a:moveTo>
                      <a:pt x="99" y="40"/>
                    </a:moveTo>
                    <a:lnTo>
                      <a:pt x="60" y="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18" name="Freeform 798"/>
              <p:cNvSpPr>
                <a:spLocks/>
              </p:cNvSpPr>
              <p:nvPr/>
            </p:nvSpPr>
            <p:spPr bwMode="auto">
              <a:xfrm>
                <a:off x="2575" y="2011"/>
                <a:ext cx="100" cy="47"/>
              </a:xfrm>
              <a:custGeom>
                <a:avLst/>
                <a:gdLst>
                  <a:gd name="T0" fmla="*/ 0 w 100"/>
                  <a:gd name="T1" fmla="*/ 0 h 47"/>
                  <a:gd name="T2" fmla="*/ 40 w 100"/>
                  <a:gd name="T3" fmla="*/ 7 h 47"/>
                  <a:gd name="T4" fmla="*/ 100 w 100"/>
                  <a:gd name="T5" fmla="*/ 47 h 47"/>
                  <a:gd name="T6" fmla="*/ 0 w 100"/>
                  <a:gd name="T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47">
                    <a:moveTo>
                      <a:pt x="0" y="0"/>
                    </a:moveTo>
                    <a:lnTo>
                      <a:pt x="40" y="7"/>
                    </a:lnTo>
                    <a:lnTo>
                      <a:pt x="100" y="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19" name="Freeform 799"/>
              <p:cNvSpPr>
                <a:spLocks/>
              </p:cNvSpPr>
              <p:nvPr/>
            </p:nvSpPr>
            <p:spPr bwMode="auto">
              <a:xfrm>
                <a:off x="2575" y="2011"/>
                <a:ext cx="100" cy="47"/>
              </a:xfrm>
              <a:custGeom>
                <a:avLst/>
                <a:gdLst>
                  <a:gd name="T0" fmla="*/ 0 w 100"/>
                  <a:gd name="T1" fmla="*/ 0 h 47"/>
                  <a:gd name="T2" fmla="*/ 40 w 100"/>
                  <a:gd name="T3" fmla="*/ 7 h 47"/>
                  <a:gd name="T4" fmla="*/ 100 w 100"/>
                  <a:gd name="T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47">
                    <a:moveTo>
                      <a:pt x="0" y="0"/>
                    </a:moveTo>
                    <a:lnTo>
                      <a:pt x="40" y="7"/>
                    </a:lnTo>
                    <a:lnTo>
                      <a:pt x="100" y="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20" name="Freeform 800"/>
              <p:cNvSpPr>
                <a:spLocks/>
              </p:cNvSpPr>
              <p:nvPr/>
            </p:nvSpPr>
            <p:spPr bwMode="auto">
              <a:xfrm>
                <a:off x="2277" y="1752"/>
                <a:ext cx="67" cy="120"/>
              </a:xfrm>
              <a:custGeom>
                <a:avLst/>
                <a:gdLst>
                  <a:gd name="T0" fmla="*/ 67 w 67"/>
                  <a:gd name="T1" fmla="*/ 120 h 120"/>
                  <a:gd name="T2" fmla="*/ 40 w 67"/>
                  <a:gd name="T3" fmla="*/ 86 h 120"/>
                  <a:gd name="T4" fmla="*/ 0 w 67"/>
                  <a:gd name="T5" fmla="*/ 0 h 120"/>
                  <a:gd name="T6" fmla="*/ 67 w 67"/>
                  <a:gd name="T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20">
                    <a:moveTo>
                      <a:pt x="67" y="120"/>
                    </a:moveTo>
                    <a:lnTo>
                      <a:pt x="40" y="86"/>
                    </a:lnTo>
                    <a:lnTo>
                      <a:pt x="0" y="0"/>
                    </a:lnTo>
                    <a:lnTo>
                      <a:pt x="67" y="1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21" name="Freeform 801"/>
              <p:cNvSpPr>
                <a:spLocks/>
              </p:cNvSpPr>
              <p:nvPr/>
            </p:nvSpPr>
            <p:spPr bwMode="auto">
              <a:xfrm>
                <a:off x="2277" y="1752"/>
                <a:ext cx="67" cy="120"/>
              </a:xfrm>
              <a:custGeom>
                <a:avLst/>
                <a:gdLst>
                  <a:gd name="T0" fmla="*/ 67 w 67"/>
                  <a:gd name="T1" fmla="*/ 120 h 120"/>
                  <a:gd name="T2" fmla="*/ 40 w 67"/>
                  <a:gd name="T3" fmla="*/ 86 h 120"/>
                  <a:gd name="T4" fmla="*/ 0 w 67"/>
                  <a:gd name="T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120">
                    <a:moveTo>
                      <a:pt x="67" y="120"/>
                    </a:moveTo>
                    <a:lnTo>
                      <a:pt x="40" y="8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22" name="Freeform 802"/>
              <p:cNvSpPr>
                <a:spLocks/>
              </p:cNvSpPr>
              <p:nvPr/>
            </p:nvSpPr>
            <p:spPr bwMode="auto">
              <a:xfrm>
                <a:off x="2258" y="1719"/>
                <a:ext cx="59" cy="119"/>
              </a:xfrm>
              <a:custGeom>
                <a:avLst/>
                <a:gdLst>
                  <a:gd name="T0" fmla="*/ 0 w 59"/>
                  <a:gd name="T1" fmla="*/ 0 h 119"/>
                  <a:gd name="T2" fmla="*/ 19 w 59"/>
                  <a:gd name="T3" fmla="*/ 33 h 119"/>
                  <a:gd name="T4" fmla="*/ 59 w 59"/>
                  <a:gd name="T5" fmla="*/ 119 h 119"/>
                  <a:gd name="T6" fmla="*/ 0 w 59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19">
                    <a:moveTo>
                      <a:pt x="0" y="0"/>
                    </a:moveTo>
                    <a:lnTo>
                      <a:pt x="19" y="33"/>
                    </a:lnTo>
                    <a:lnTo>
                      <a:pt x="59" y="1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23" name="Freeform 803"/>
              <p:cNvSpPr>
                <a:spLocks/>
              </p:cNvSpPr>
              <p:nvPr/>
            </p:nvSpPr>
            <p:spPr bwMode="auto">
              <a:xfrm>
                <a:off x="2258" y="1719"/>
                <a:ext cx="59" cy="119"/>
              </a:xfrm>
              <a:custGeom>
                <a:avLst/>
                <a:gdLst>
                  <a:gd name="T0" fmla="*/ 0 w 59"/>
                  <a:gd name="T1" fmla="*/ 0 h 119"/>
                  <a:gd name="T2" fmla="*/ 19 w 59"/>
                  <a:gd name="T3" fmla="*/ 33 h 119"/>
                  <a:gd name="T4" fmla="*/ 59 w 59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19">
                    <a:moveTo>
                      <a:pt x="0" y="0"/>
                    </a:moveTo>
                    <a:lnTo>
                      <a:pt x="19" y="33"/>
                    </a:lnTo>
                    <a:lnTo>
                      <a:pt x="59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24" name="Freeform 804"/>
              <p:cNvSpPr>
                <a:spLocks/>
              </p:cNvSpPr>
              <p:nvPr/>
            </p:nvSpPr>
            <p:spPr bwMode="auto">
              <a:xfrm>
                <a:off x="2463" y="981"/>
                <a:ext cx="79" cy="60"/>
              </a:xfrm>
              <a:custGeom>
                <a:avLst/>
                <a:gdLst>
                  <a:gd name="T0" fmla="*/ 33 w 79"/>
                  <a:gd name="T1" fmla="*/ 47 h 60"/>
                  <a:gd name="T2" fmla="*/ 0 w 79"/>
                  <a:gd name="T3" fmla="*/ 60 h 60"/>
                  <a:gd name="T4" fmla="*/ 79 w 79"/>
                  <a:gd name="T5" fmla="*/ 0 h 60"/>
                  <a:gd name="T6" fmla="*/ 33 w 79"/>
                  <a:gd name="T7" fmla="*/ 4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60">
                    <a:moveTo>
                      <a:pt x="33" y="47"/>
                    </a:moveTo>
                    <a:lnTo>
                      <a:pt x="0" y="60"/>
                    </a:lnTo>
                    <a:lnTo>
                      <a:pt x="79" y="0"/>
                    </a:lnTo>
                    <a:lnTo>
                      <a:pt x="33" y="47"/>
                    </a:lnTo>
                    <a:close/>
                  </a:path>
                </a:pathLst>
              </a:custGeom>
              <a:solidFill>
                <a:srgbClr val="0078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25" name="Freeform 805"/>
              <p:cNvSpPr>
                <a:spLocks/>
              </p:cNvSpPr>
              <p:nvPr/>
            </p:nvSpPr>
            <p:spPr bwMode="auto">
              <a:xfrm>
                <a:off x="2463" y="981"/>
                <a:ext cx="79" cy="60"/>
              </a:xfrm>
              <a:custGeom>
                <a:avLst/>
                <a:gdLst>
                  <a:gd name="T0" fmla="*/ 33 w 79"/>
                  <a:gd name="T1" fmla="*/ 47 h 60"/>
                  <a:gd name="T2" fmla="*/ 0 w 79"/>
                  <a:gd name="T3" fmla="*/ 60 h 60"/>
                  <a:gd name="T4" fmla="*/ 79 w 79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60">
                    <a:moveTo>
                      <a:pt x="33" y="47"/>
                    </a:moveTo>
                    <a:lnTo>
                      <a:pt x="0" y="60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26" name="Freeform 806"/>
              <p:cNvSpPr>
                <a:spLocks/>
              </p:cNvSpPr>
              <p:nvPr/>
            </p:nvSpPr>
            <p:spPr bwMode="auto">
              <a:xfrm>
                <a:off x="2496" y="968"/>
                <a:ext cx="86" cy="60"/>
              </a:xfrm>
              <a:custGeom>
                <a:avLst/>
                <a:gdLst>
                  <a:gd name="T0" fmla="*/ 46 w 86"/>
                  <a:gd name="T1" fmla="*/ 13 h 60"/>
                  <a:gd name="T2" fmla="*/ 86 w 86"/>
                  <a:gd name="T3" fmla="*/ 0 h 60"/>
                  <a:gd name="T4" fmla="*/ 0 w 86"/>
                  <a:gd name="T5" fmla="*/ 60 h 60"/>
                  <a:gd name="T6" fmla="*/ 46 w 86"/>
                  <a:gd name="T7" fmla="*/ 1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60">
                    <a:moveTo>
                      <a:pt x="46" y="13"/>
                    </a:moveTo>
                    <a:lnTo>
                      <a:pt x="86" y="0"/>
                    </a:lnTo>
                    <a:lnTo>
                      <a:pt x="0" y="60"/>
                    </a:lnTo>
                    <a:lnTo>
                      <a:pt x="46" y="13"/>
                    </a:lnTo>
                    <a:close/>
                  </a:path>
                </a:pathLst>
              </a:custGeom>
              <a:solidFill>
                <a:srgbClr val="0078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27" name="Freeform 807"/>
              <p:cNvSpPr>
                <a:spLocks/>
              </p:cNvSpPr>
              <p:nvPr/>
            </p:nvSpPr>
            <p:spPr bwMode="auto">
              <a:xfrm>
                <a:off x="2496" y="968"/>
                <a:ext cx="86" cy="60"/>
              </a:xfrm>
              <a:custGeom>
                <a:avLst/>
                <a:gdLst>
                  <a:gd name="T0" fmla="*/ 46 w 86"/>
                  <a:gd name="T1" fmla="*/ 13 h 60"/>
                  <a:gd name="T2" fmla="*/ 86 w 86"/>
                  <a:gd name="T3" fmla="*/ 0 h 60"/>
                  <a:gd name="T4" fmla="*/ 0 w 86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60">
                    <a:moveTo>
                      <a:pt x="46" y="13"/>
                    </a:moveTo>
                    <a:lnTo>
                      <a:pt x="86" y="0"/>
                    </a:lnTo>
                    <a:lnTo>
                      <a:pt x="0" y="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28" name="Freeform 808"/>
              <p:cNvSpPr>
                <a:spLocks/>
              </p:cNvSpPr>
              <p:nvPr/>
            </p:nvSpPr>
            <p:spPr bwMode="auto">
              <a:xfrm>
                <a:off x="2853" y="961"/>
                <a:ext cx="73" cy="20"/>
              </a:xfrm>
              <a:custGeom>
                <a:avLst/>
                <a:gdLst>
                  <a:gd name="T0" fmla="*/ 33 w 73"/>
                  <a:gd name="T1" fmla="*/ 20 h 20"/>
                  <a:gd name="T2" fmla="*/ 0 w 73"/>
                  <a:gd name="T3" fmla="*/ 7 h 20"/>
                  <a:gd name="T4" fmla="*/ 73 w 73"/>
                  <a:gd name="T5" fmla="*/ 0 h 20"/>
                  <a:gd name="T6" fmla="*/ 33 w 73"/>
                  <a:gd name="T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20">
                    <a:moveTo>
                      <a:pt x="33" y="20"/>
                    </a:moveTo>
                    <a:lnTo>
                      <a:pt x="0" y="7"/>
                    </a:lnTo>
                    <a:lnTo>
                      <a:pt x="73" y="0"/>
                    </a:lnTo>
                    <a:lnTo>
                      <a:pt x="33" y="20"/>
                    </a:lnTo>
                    <a:close/>
                  </a:path>
                </a:pathLst>
              </a:custGeom>
              <a:solidFill>
                <a:srgbClr val="80E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29" name="Freeform 809"/>
              <p:cNvSpPr>
                <a:spLocks/>
              </p:cNvSpPr>
              <p:nvPr/>
            </p:nvSpPr>
            <p:spPr bwMode="auto">
              <a:xfrm>
                <a:off x="2853" y="961"/>
                <a:ext cx="73" cy="20"/>
              </a:xfrm>
              <a:custGeom>
                <a:avLst/>
                <a:gdLst>
                  <a:gd name="T0" fmla="*/ 33 w 73"/>
                  <a:gd name="T1" fmla="*/ 20 h 20"/>
                  <a:gd name="T2" fmla="*/ 0 w 73"/>
                  <a:gd name="T3" fmla="*/ 7 h 20"/>
                  <a:gd name="T4" fmla="*/ 73 w 73"/>
                  <a:gd name="T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20">
                    <a:moveTo>
                      <a:pt x="33" y="20"/>
                    </a:moveTo>
                    <a:lnTo>
                      <a:pt x="0" y="7"/>
                    </a:lnTo>
                    <a:lnTo>
                      <a:pt x="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30" name="Freeform 810"/>
              <p:cNvSpPr>
                <a:spLocks/>
              </p:cNvSpPr>
              <p:nvPr/>
            </p:nvSpPr>
            <p:spPr bwMode="auto">
              <a:xfrm>
                <a:off x="2886" y="961"/>
                <a:ext cx="80" cy="20"/>
              </a:xfrm>
              <a:custGeom>
                <a:avLst/>
                <a:gdLst>
                  <a:gd name="T0" fmla="*/ 40 w 80"/>
                  <a:gd name="T1" fmla="*/ 0 h 20"/>
                  <a:gd name="T2" fmla="*/ 80 w 80"/>
                  <a:gd name="T3" fmla="*/ 14 h 20"/>
                  <a:gd name="T4" fmla="*/ 0 w 80"/>
                  <a:gd name="T5" fmla="*/ 20 h 20"/>
                  <a:gd name="T6" fmla="*/ 40 w 80"/>
                  <a:gd name="T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20">
                    <a:moveTo>
                      <a:pt x="40" y="0"/>
                    </a:moveTo>
                    <a:lnTo>
                      <a:pt x="80" y="14"/>
                    </a:lnTo>
                    <a:lnTo>
                      <a:pt x="0" y="20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80E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31" name="Freeform 811"/>
              <p:cNvSpPr>
                <a:spLocks/>
              </p:cNvSpPr>
              <p:nvPr/>
            </p:nvSpPr>
            <p:spPr bwMode="auto">
              <a:xfrm>
                <a:off x="2886" y="961"/>
                <a:ext cx="80" cy="20"/>
              </a:xfrm>
              <a:custGeom>
                <a:avLst/>
                <a:gdLst>
                  <a:gd name="T0" fmla="*/ 40 w 80"/>
                  <a:gd name="T1" fmla="*/ 0 h 20"/>
                  <a:gd name="T2" fmla="*/ 80 w 80"/>
                  <a:gd name="T3" fmla="*/ 14 h 20"/>
                  <a:gd name="T4" fmla="*/ 0 w 80"/>
                  <a:gd name="T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20">
                    <a:moveTo>
                      <a:pt x="40" y="0"/>
                    </a:moveTo>
                    <a:lnTo>
                      <a:pt x="80" y="14"/>
                    </a:lnTo>
                    <a:lnTo>
                      <a:pt x="0" y="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32" name="Freeform 812"/>
              <p:cNvSpPr>
                <a:spLocks/>
              </p:cNvSpPr>
              <p:nvPr/>
            </p:nvSpPr>
            <p:spPr bwMode="auto">
              <a:xfrm>
                <a:off x="2661" y="2025"/>
                <a:ext cx="93" cy="39"/>
              </a:xfrm>
              <a:custGeom>
                <a:avLst/>
                <a:gdLst>
                  <a:gd name="T0" fmla="*/ 93 w 93"/>
                  <a:gd name="T1" fmla="*/ 39 h 39"/>
                  <a:gd name="T2" fmla="*/ 53 w 93"/>
                  <a:gd name="T3" fmla="*/ 33 h 39"/>
                  <a:gd name="T4" fmla="*/ 0 w 93"/>
                  <a:gd name="T5" fmla="*/ 0 h 39"/>
                  <a:gd name="T6" fmla="*/ 93 w 93"/>
                  <a:gd name="T7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39">
                    <a:moveTo>
                      <a:pt x="93" y="39"/>
                    </a:moveTo>
                    <a:lnTo>
                      <a:pt x="53" y="33"/>
                    </a:lnTo>
                    <a:lnTo>
                      <a:pt x="0" y="0"/>
                    </a:lnTo>
                    <a:lnTo>
                      <a:pt x="93" y="39"/>
                    </a:lnTo>
                    <a:close/>
                  </a:path>
                </a:pathLst>
              </a:custGeom>
              <a:solidFill>
                <a:srgbClr val="4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33" name="Freeform 813"/>
              <p:cNvSpPr>
                <a:spLocks/>
              </p:cNvSpPr>
              <p:nvPr/>
            </p:nvSpPr>
            <p:spPr bwMode="auto">
              <a:xfrm>
                <a:off x="2661" y="2025"/>
                <a:ext cx="93" cy="39"/>
              </a:xfrm>
              <a:custGeom>
                <a:avLst/>
                <a:gdLst>
                  <a:gd name="T0" fmla="*/ 93 w 93"/>
                  <a:gd name="T1" fmla="*/ 39 h 39"/>
                  <a:gd name="T2" fmla="*/ 53 w 93"/>
                  <a:gd name="T3" fmla="*/ 33 h 39"/>
                  <a:gd name="T4" fmla="*/ 0 w 93"/>
                  <a:gd name="T5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39">
                    <a:moveTo>
                      <a:pt x="93" y="39"/>
                    </a:moveTo>
                    <a:lnTo>
                      <a:pt x="53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34" name="Freeform 814"/>
              <p:cNvSpPr>
                <a:spLocks/>
              </p:cNvSpPr>
              <p:nvPr/>
            </p:nvSpPr>
            <p:spPr bwMode="auto">
              <a:xfrm>
                <a:off x="2615" y="2018"/>
                <a:ext cx="99" cy="40"/>
              </a:xfrm>
              <a:custGeom>
                <a:avLst/>
                <a:gdLst>
                  <a:gd name="T0" fmla="*/ 0 w 99"/>
                  <a:gd name="T1" fmla="*/ 0 h 40"/>
                  <a:gd name="T2" fmla="*/ 46 w 99"/>
                  <a:gd name="T3" fmla="*/ 7 h 40"/>
                  <a:gd name="T4" fmla="*/ 99 w 99"/>
                  <a:gd name="T5" fmla="*/ 40 h 40"/>
                  <a:gd name="T6" fmla="*/ 0 w 99"/>
                  <a:gd name="T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40">
                    <a:moveTo>
                      <a:pt x="0" y="0"/>
                    </a:moveTo>
                    <a:lnTo>
                      <a:pt x="46" y="7"/>
                    </a:lnTo>
                    <a:lnTo>
                      <a:pt x="99" y="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35" name="Freeform 815"/>
              <p:cNvSpPr>
                <a:spLocks/>
              </p:cNvSpPr>
              <p:nvPr/>
            </p:nvSpPr>
            <p:spPr bwMode="auto">
              <a:xfrm>
                <a:off x="2615" y="2018"/>
                <a:ext cx="99" cy="40"/>
              </a:xfrm>
              <a:custGeom>
                <a:avLst/>
                <a:gdLst>
                  <a:gd name="T0" fmla="*/ 0 w 99"/>
                  <a:gd name="T1" fmla="*/ 0 h 40"/>
                  <a:gd name="T2" fmla="*/ 46 w 99"/>
                  <a:gd name="T3" fmla="*/ 7 h 40"/>
                  <a:gd name="T4" fmla="*/ 99 w 99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40">
                    <a:moveTo>
                      <a:pt x="0" y="0"/>
                    </a:moveTo>
                    <a:lnTo>
                      <a:pt x="46" y="7"/>
                    </a:lnTo>
                    <a:lnTo>
                      <a:pt x="99" y="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36" name="Freeform 816"/>
              <p:cNvSpPr>
                <a:spLocks/>
              </p:cNvSpPr>
              <p:nvPr/>
            </p:nvSpPr>
            <p:spPr bwMode="auto">
              <a:xfrm>
                <a:off x="2886" y="975"/>
                <a:ext cx="80" cy="26"/>
              </a:xfrm>
              <a:custGeom>
                <a:avLst/>
                <a:gdLst>
                  <a:gd name="T0" fmla="*/ 40 w 80"/>
                  <a:gd name="T1" fmla="*/ 26 h 26"/>
                  <a:gd name="T2" fmla="*/ 0 w 80"/>
                  <a:gd name="T3" fmla="*/ 6 h 26"/>
                  <a:gd name="T4" fmla="*/ 80 w 80"/>
                  <a:gd name="T5" fmla="*/ 0 h 26"/>
                  <a:gd name="T6" fmla="*/ 40 w 80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26">
                    <a:moveTo>
                      <a:pt x="40" y="26"/>
                    </a:moveTo>
                    <a:lnTo>
                      <a:pt x="0" y="6"/>
                    </a:lnTo>
                    <a:lnTo>
                      <a:pt x="80" y="0"/>
                    </a:lnTo>
                    <a:lnTo>
                      <a:pt x="40" y="26"/>
                    </a:lnTo>
                    <a:close/>
                  </a:path>
                </a:pathLst>
              </a:custGeom>
              <a:solidFill>
                <a:srgbClr val="90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37" name="Freeform 817"/>
              <p:cNvSpPr>
                <a:spLocks/>
              </p:cNvSpPr>
              <p:nvPr/>
            </p:nvSpPr>
            <p:spPr bwMode="auto">
              <a:xfrm>
                <a:off x="2886" y="975"/>
                <a:ext cx="80" cy="26"/>
              </a:xfrm>
              <a:custGeom>
                <a:avLst/>
                <a:gdLst>
                  <a:gd name="T0" fmla="*/ 40 w 80"/>
                  <a:gd name="T1" fmla="*/ 26 h 26"/>
                  <a:gd name="T2" fmla="*/ 0 w 80"/>
                  <a:gd name="T3" fmla="*/ 6 h 26"/>
                  <a:gd name="T4" fmla="*/ 80 w 80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26">
                    <a:moveTo>
                      <a:pt x="40" y="26"/>
                    </a:moveTo>
                    <a:lnTo>
                      <a:pt x="0" y="6"/>
                    </a:lnTo>
                    <a:lnTo>
                      <a:pt x="8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38" name="Freeform 818"/>
              <p:cNvSpPr>
                <a:spLocks/>
              </p:cNvSpPr>
              <p:nvPr/>
            </p:nvSpPr>
            <p:spPr bwMode="auto">
              <a:xfrm>
                <a:off x="2926" y="975"/>
                <a:ext cx="73" cy="26"/>
              </a:xfrm>
              <a:custGeom>
                <a:avLst/>
                <a:gdLst>
                  <a:gd name="T0" fmla="*/ 40 w 73"/>
                  <a:gd name="T1" fmla="*/ 0 h 26"/>
                  <a:gd name="T2" fmla="*/ 73 w 73"/>
                  <a:gd name="T3" fmla="*/ 20 h 26"/>
                  <a:gd name="T4" fmla="*/ 0 w 73"/>
                  <a:gd name="T5" fmla="*/ 26 h 26"/>
                  <a:gd name="T6" fmla="*/ 40 w 73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26">
                    <a:moveTo>
                      <a:pt x="40" y="0"/>
                    </a:moveTo>
                    <a:lnTo>
                      <a:pt x="73" y="20"/>
                    </a:lnTo>
                    <a:lnTo>
                      <a:pt x="0" y="2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90F0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39" name="Freeform 819"/>
              <p:cNvSpPr>
                <a:spLocks/>
              </p:cNvSpPr>
              <p:nvPr/>
            </p:nvSpPr>
            <p:spPr bwMode="auto">
              <a:xfrm>
                <a:off x="2926" y="975"/>
                <a:ext cx="73" cy="26"/>
              </a:xfrm>
              <a:custGeom>
                <a:avLst/>
                <a:gdLst>
                  <a:gd name="T0" fmla="*/ 40 w 73"/>
                  <a:gd name="T1" fmla="*/ 0 h 26"/>
                  <a:gd name="T2" fmla="*/ 73 w 73"/>
                  <a:gd name="T3" fmla="*/ 20 h 26"/>
                  <a:gd name="T4" fmla="*/ 0 w 73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26">
                    <a:moveTo>
                      <a:pt x="40" y="0"/>
                    </a:moveTo>
                    <a:lnTo>
                      <a:pt x="73" y="20"/>
                    </a:lnTo>
                    <a:lnTo>
                      <a:pt x="0" y="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40" name="Freeform 820"/>
              <p:cNvSpPr>
                <a:spLocks/>
              </p:cNvSpPr>
              <p:nvPr/>
            </p:nvSpPr>
            <p:spPr bwMode="auto">
              <a:xfrm>
                <a:off x="2304" y="1779"/>
                <a:ext cx="66" cy="119"/>
              </a:xfrm>
              <a:custGeom>
                <a:avLst/>
                <a:gdLst>
                  <a:gd name="T0" fmla="*/ 66 w 66"/>
                  <a:gd name="T1" fmla="*/ 119 h 119"/>
                  <a:gd name="T2" fmla="*/ 40 w 66"/>
                  <a:gd name="T3" fmla="*/ 93 h 119"/>
                  <a:gd name="T4" fmla="*/ 0 w 66"/>
                  <a:gd name="T5" fmla="*/ 0 h 119"/>
                  <a:gd name="T6" fmla="*/ 66 w 66"/>
                  <a:gd name="T7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19">
                    <a:moveTo>
                      <a:pt x="66" y="119"/>
                    </a:moveTo>
                    <a:lnTo>
                      <a:pt x="40" y="93"/>
                    </a:lnTo>
                    <a:lnTo>
                      <a:pt x="0" y="0"/>
                    </a:lnTo>
                    <a:lnTo>
                      <a:pt x="66" y="1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41" name="Freeform 821"/>
              <p:cNvSpPr>
                <a:spLocks/>
              </p:cNvSpPr>
              <p:nvPr/>
            </p:nvSpPr>
            <p:spPr bwMode="auto">
              <a:xfrm>
                <a:off x="2304" y="1779"/>
                <a:ext cx="66" cy="119"/>
              </a:xfrm>
              <a:custGeom>
                <a:avLst/>
                <a:gdLst>
                  <a:gd name="T0" fmla="*/ 66 w 66"/>
                  <a:gd name="T1" fmla="*/ 119 h 119"/>
                  <a:gd name="T2" fmla="*/ 40 w 66"/>
                  <a:gd name="T3" fmla="*/ 93 h 119"/>
                  <a:gd name="T4" fmla="*/ 0 w 66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19">
                    <a:moveTo>
                      <a:pt x="66" y="119"/>
                    </a:moveTo>
                    <a:lnTo>
                      <a:pt x="40" y="9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42" name="Freeform 822"/>
              <p:cNvSpPr>
                <a:spLocks/>
              </p:cNvSpPr>
              <p:nvPr/>
            </p:nvSpPr>
            <p:spPr bwMode="auto">
              <a:xfrm>
                <a:off x="2277" y="1752"/>
                <a:ext cx="67" cy="120"/>
              </a:xfrm>
              <a:custGeom>
                <a:avLst/>
                <a:gdLst>
                  <a:gd name="T0" fmla="*/ 0 w 67"/>
                  <a:gd name="T1" fmla="*/ 0 h 120"/>
                  <a:gd name="T2" fmla="*/ 27 w 67"/>
                  <a:gd name="T3" fmla="*/ 27 h 120"/>
                  <a:gd name="T4" fmla="*/ 67 w 67"/>
                  <a:gd name="T5" fmla="*/ 120 h 120"/>
                  <a:gd name="T6" fmla="*/ 0 w 67"/>
                  <a:gd name="T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20">
                    <a:moveTo>
                      <a:pt x="0" y="0"/>
                    </a:moveTo>
                    <a:lnTo>
                      <a:pt x="27" y="27"/>
                    </a:lnTo>
                    <a:lnTo>
                      <a:pt x="67" y="1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43" name="Freeform 823"/>
              <p:cNvSpPr>
                <a:spLocks/>
              </p:cNvSpPr>
              <p:nvPr/>
            </p:nvSpPr>
            <p:spPr bwMode="auto">
              <a:xfrm>
                <a:off x="2277" y="1752"/>
                <a:ext cx="67" cy="120"/>
              </a:xfrm>
              <a:custGeom>
                <a:avLst/>
                <a:gdLst>
                  <a:gd name="T0" fmla="*/ 0 w 67"/>
                  <a:gd name="T1" fmla="*/ 0 h 120"/>
                  <a:gd name="T2" fmla="*/ 27 w 67"/>
                  <a:gd name="T3" fmla="*/ 27 h 120"/>
                  <a:gd name="T4" fmla="*/ 67 w 67"/>
                  <a:gd name="T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120">
                    <a:moveTo>
                      <a:pt x="0" y="0"/>
                    </a:moveTo>
                    <a:lnTo>
                      <a:pt x="27" y="27"/>
                    </a:lnTo>
                    <a:lnTo>
                      <a:pt x="67" y="1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44" name="Freeform 824"/>
              <p:cNvSpPr>
                <a:spLocks/>
              </p:cNvSpPr>
              <p:nvPr/>
            </p:nvSpPr>
            <p:spPr bwMode="auto">
              <a:xfrm>
                <a:off x="2211" y="1546"/>
                <a:ext cx="27" cy="140"/>
              </a:xfrm>
              <a:custGeom>
                <a:avLst/>
                <a:gdLst>
                  <a:gd name="T0" fmla="*/ 27 w 27"/>
                  <a:gd name="T1" fmla="*/ 140 h 140"/>
                  <a:gd name="T2" fmla="*/ 13 w 27"/>
                  <a:gd name="T3" fmla="*/ 106 h 140"/>
                  <a:gd name="T4" fmla="*/ 0 w 27"/>
                  <a:gd name="T5" fmla="*/ 0 h 140"/>
                  <a:gd name="T6" fmla="*/ 27 w 27"/>
                  <a:gd name="T7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40">
                    <a:moveTo>
                      <a:pt x="27" y="140"/>
                    </a:moveTo>
                    <a:lnTo>
                      <a:pt x="13" y="106"/>
                    </a:lnTo>
                    <a:lnTo>
                      <a:pt x="0" y="0"/>
                    </a:lnTo>
                    <a:lnTo>
                      <a:pt x="27" y="140"/>
                    </a:lnTo>
                    <a:close/>
                  </a:path>
                </a:pathLst>
              </a:custGeom>
              <a:solidFill>
                <a:srgbClr val="000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45" name="Freeform 825"/>
              <p:cNvSpPr>
                <a:spLocks/>
              </p:cNvSpPr>
              <p:nvPr/>
            </p:nvSpPr>
            <p:spPr bwMode="auto">
              <a:xfrm>
                <a:off x="2211" y="1546"/>
                <a:ext cx="27" cy="140"/>
              </a:xfrm>
              <a:custGeom>
                <a:avLst/>
                <a:gdLst>
                  <a:gd name="T0" fmla="*/ 27 w 27"/>
                  <a:gd name="T1" fmla="*/ 140 h 140"/>
                  <a:gd name="T2" fmla="*/ 13 w 27"/>
                  <a:gd name="T3" fmla="*/ 106 h 140"/>
                  <a:gd name="T4" fmla="*/ 0 w 27"/>
                  <a:gd name="T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40">
                    <a:moveTo>
                      <a:pt x="27" y="140"/>
                    </a:moveTo>
                    <a:lnTo>
                      <a:pt x="13" y="10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46" name="Freeform 826"/>
              <p:cNvSpPr>
                <a:spLocks/>
              </p:cNvSpPr>
              <p:nvPr/>
            </p:nvSpPr>
            <p:spPr bwMode="auto">
              <a:xfrm>
                <a:off x="2496" y="968"/>
                <a:ext cx="86" cy="60"/>
              </a:xfrm>
              <a:custGeom>
                <a:avLst/>
                <a:gdLst>
                  <a:gd name="T0" fmla="*/ 33 w 86"/>
                  <a:gd name="T1" fmla="*/ 53 h 60"/>
                  <a:gd name="T2" fmla="*/ 0 w 86"/>
                  <a:gd name="T3" fmla="*/ 60 h 60"/>
                  <a:gd name="T4" fmla="*/ 86 w 86"/>
                  <a:gd name="T5" fmla="*/ 0 h 60"/>
                  <a:gd name="T6" fmla="*/ 33 w 86"/>
                  <a:gd name="T7" fmla="*/ 53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60">
                    <a:moveTo>
                      <a:pt x="33" y="53"/>
                    </a:moveTo>
                    <a:lnTo>
                      <a:pt x="0" y="60"/>
                    </a:lnTo>
                    <a:lnTo>
                      <a:pt x="86" y="0"/>
                    </a:lnTo>
                    <a:lnTo>
                      <a:pt x="33" y="53"/>
                    </a:lnTo>
                    <a:close/>
                  </a:path>
                </a:pathLst>
              </a:custGeom>
              <a:solidFill>
                <a:srgbClr val="289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47" name="Freeform 827"/>
              <p:cNvSpPr>
                <a:spLocks/>
              </p:cNvSpPr>
              <p:nvPr/>
            </p:nvSpPr>
            <p:spPr bwMode="auto">
              <a:xfrm>
                <a:off x="2496" y="968"/>
                <a:ext cx="86" cy="60"/>
              </a:xfrm>
              <a:custGeom>
                <a:avLst/>
                <a:gdLst>
                  <a:gd name="T0" fmla="*/ 33 w 86"/>
                  <a:gd name="T1" fmla="*/ 53 h 60"/>
                  <a:gd name="T2" fmla="*/ 0 w 86"/>
                  <a:gd name="T3" fmla="*/ 60 h 60"/>
                  <a:gd name="T4" fmla="*/ 86 w 86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60">
                    <a:moveTo>
                      <a:pt x="33" y="53"/>
                    </a:moveTo>
                    <a:lnTo>
                      <a:pt x="0" y="60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48" name="Freeform 828"/>
              <p:cNvSpPr>
                <a:spLocks/>
              </p:cNvSpPr>
              <p:nvPr/>
            </p:nvSpPr>
            <p:spPr bwMode="auto">
              <a:xfrm>
                <a:off x="2529" y="961"/>
                <a:ext cx="93" cy="60"/>
              </a:xfrm>
              <a:custGeom>
                <a:avLst/>
                <a:gdLst>
                  <a:gd name="T0" fmla="*/ 53 w 93"/>
                  <a:gd name="T1" fmla="*/ 7 h 60"/>
                  <a:gd name="T2" fmla="*/ 93 w 93"/>
                  <a:gd name="T3" fmla="*/ 0 h 60"/>
                  <a:gd name="T4" fmla="*/ 0 w 93"/>
                  <a:gd name="T5" fmla="*/ 60 h 60"/>
                  <a:gd name="T6" fmla="*/ 53 w 93"/>
                  <a:gd name="T7" fmla="*/ 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60">
                    <a:moveTo>
                      <a:pt x="53" y="7"/>
                    </a:moveTo>
                    <a:lnTo>
                      <a:pt x="93" y="0"/>
                    </a:lnTo>
                    <a:lnTo>
                      <a:pt x="0" y="60"/>
                    </a:lnTo>
                    <a:lnTo>
                      <a:pt x="53" y="7"/>
                    </a:lnTo>
                    <a:close/>
                  </a:path>
                </a:pathLst>
              </a:custGeom>
              <a:solidFill>
                <a:srgbClr val="289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49" name="Freeform 829"/>
              <p:cNvSpPr>
                <a:spLocks/>
              </p:cNvSpPr>
              <p:nvPr/>
            </p:nvSpPr>
            <p:spPr bwMode="auto">
              <a:xfrm>
                <a:off x="2529" y="961"/>
                <a:ext cx="93" cy="60"/>
              </a:xfrm>
              <a:custGeom>
                <a:avLst/>
                <a:gdLst>
                  <a:gd name="T0" fmla="*/ 53 w 93"/>
                  <a:gd name="T1" fmla="*/ 7 h 60"/>
                  <a:gd name="T2" fmla="*/ 93 w 93"/>
                  <a:gd name="T3" fmla="*/ 0 h 60"/>
                  <a:gd name="T4" fmla="*/ 0 w 93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60">
                    <a:moveTo>
                      <a:pt x="53" y="7"/>
                    </a:moveTo>
                    <a:lnTo>
                      <a:pt x="93" y="0"/>
                    </a:lnTo>
                    <a:lnTo>
                      <a:pt x="0" y="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50" name="Freeform 830"/>
              <p:cNvSpPr>
                <a:spLocks/>
              </p:cNvSpPr>
              <p:nvPr/>
            </p:nvSpPr>
            <p:spPr bwMode="auto">
              <a:xfrm>
                <a:off x="2701" y="2025"/>
                <a:ext cx="99" cy="39"/>
              </a:xfrm>
              <a:custGeom>
                <a:avLst/>
                <a:gdLst>
                  <a:gd name="T0" fmla="*/ 99 w 99"/>
                  <a:gd name="T1" fmla="*/ 33 h 39"/>
                  <a:gd name="T2" fmla="*/ 53 w 99"/>
                  <a:gd name="T3" fmla="*/ 39 h 39"/>
                  <a:gd name="T4" fmla="*/ 0 w 99"/>
                  <a:gd name="T5" fmla="*/ 0 h 39"/>
                  <a:gd name="T6" fmla="*/ 99 w 99"/>
                  <a:gd name="T7" fmla="*/ 3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9">
                    <a:moveTo>
                      <a:pt x="99" y="33"/>
                    </a:moveTo>
                    <a:lnTo>
                      <a:pt x="53" y="39"/>
                    </a:lnTo>
                    <a:lnTo>
                      <a:pt x="0" y="0"/>
                    </a:lnTo>
                    <a:lnTo>
                      <a:pt x="99" y="33"/>
                    </a:lnTo>
                    <a:close/>
                  </a:path>
                </a:pathLst>
              </a:custGeom>
              <a:solidFill>
                <a:srgbClr val="6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51" name="Freeform 831"/>
              <p:cNvSpPr>
                <a:spLocks/>
              </p:cNvSpPr>
              <p:nvPr/>
            </p:nvSpPr>
            <p:spPr bwMode="auto">
              <a:xfrm>
                <a:off x="2701" y="2025"/>
                <a:ext cx="99" cy="39"/>
              </a:xfrm>
              <a:custGeom>
                <a:avLst/>
                <a:gdLst>
                  <a:gd name="T0" fmla="*/ 99 w 99"/>
                  <a:gd name="T1" fmla="*/ 33 h 39"/>
                  <a:gd name="T2" fmla="*/ 53 w 99"/>
                  <a:gd name="T3" fmla="*/ 39 h 39"/>
                  <a:gd name="T4" fmla="*/ 0 w 99"/>
                  <a:gd name="T5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39">
                    <a:moveTo>
                      <a:pt x="99" y="33"/>
                    </a:moveTo>
                    <a:lnTo>
                      <a:pt x="53" y="3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52" name="Freeform 832"/>
              <p:cNvSpPr>
                <a:spLocks/>
              </p:cNvSpPr>
              <p:nvPr/>
            </p:nvSpPr>
            <p:spPr bwMode="auto">
              <a:xfrm>
                <a:off x="2661" y="2025"/>
                <a:ext cx="93" cy="39"/>
              </a:xfrm>
              <a:custGeom>
                <a:avLst/>
                <a:gdLst>
                  <a:gd name="T0" fmla="*/ 0 w 93"/>
                  <a:gd name="T1" fmla="*/ 0 h 39"/>
                  <a:gd name="T2" fmla="*/ 40 w 93"/>
                  <a:gd name="T3" fmla="*/ 0 h 39"/>
                  <a:gd name="T4" fmla="*/ 93 w 93"/>
                  <a:gd name="T5" fmla="*/ 39 h 39"/>
                  <a:gd name="T6" fmla="*/ 0 w 93"/>
                  <a:gd name="T7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39">
                    <a:moveTo>
                      <a:pt x="0" y="0"/>
                    </a:moveTo>
                    <a:lnTo>
                      <a:pt x="40" y="0"/>
                    </a:lnTo>
                    <a:lnTo>
                      <a:pt x="93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53" name="Freeform 833"/>
              <p:cNvSpPr>
                <a:spLocks/>
              </p:cNvSpPr>
              <p:nvPr/>
            </p:nvSpPr>
            <p:spPr bwMode="auto">
              <a:xfrm>
                <a:off x="2661" y="2025"/>
                <a:ext cx="93" cy="39"/>
              </a:xfrm>
              <a:custGeom>
                <a:avLst/>
                <a:gdLst>
                  <a:gd name="T0" fmla="*/ 0 w 93"/>
                  <a:gd name="T1" fmla="*/ 0 h 39"/>
                  <a:gd name="T2" fmla="*/ 40 w 93"/>
                  <a:gd name="T3" fmla="*/ 0 h 39"/>
                  <a:gd name="T4" fmla="*/ 93 w 93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39">
                    <a:moveTo>
                      <a:pt x="0" y="0"/>
                    </a:moveTo>
                    <a:lnTo>
                      <a:pt x="40" y="0"/>
                    </a:lnTo>
                    <a:lnTo>
                      <a:pt x="93" y="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54" name="Freeform 834"/>
              <p:cNvSpPr>
                <a:spLocks/>
              </p:cNvSpPr>
              <p:nvPr/>
            </p:nvSpPr>
            <p:spPr bwMode="auto">
              <a:xfrm>
                <a:off x="2926" y="995"/>
                <a:ext cx="73" cy="26"/>
              </a:xfrm>
              <a:custGeom>
                <a:avLst/>
                <a:gdLst>
                  <a:gd name="T0" fmla="*/ 40 w 73"/>
                  <a:gd name="T1" fmla="*/ 26 h 26"/>
                  <a:gd name="T2" fmla="*/ 0 w 73"/>
                  <a:gd name="T3" fmla="*/ 6 h 26"/>
                  <a:gd name="T4" fmla="*/ 73 w 73"/>
                  <a:gd name="T5" fmla="*/ 0 h 26"/>
                  <a:gd name="T6" fmla="*/ 40 w 73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26">
                    <a:moveTo>
                      <a:pt x="40" y="26"/>
                    </a:moveTo>
                    <a:lnTo>
                      <a:pt x="0" y="6"/>
                    </a:lnTo>
                    <a:lnTo>
                      <a:pt x="73" y="0"/>
                    </a:lnTo>
                    <a:lnTo>
                      <a:pt x="40" y="26"/>
                    </a:lnTo>
                    <a:close/>
                  </a:path>
                </a:pathLst>
              </a:custGeom>
              <a:solidFill>
                <a:srgbClr val="A0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55" name="Freeform 835"/>
              <p:cNvSpPr>
                <a:spLocks/>
              </p:cNvSpPr>
              <p:nvPr/>
            </p:nvSpPr>
            <p:spPr bwMode="auto">
              <a:xfrm>
                <a:off x="2926" y="995"/>
                <a:ext cx="73" cy="26"/>
              </a:xfrm>
              <a:custGeom>
                <a:avLst/>
                <a:gdLst>
                  <a:gd name="T0" fmla="*/ 40 w 73"/>
                  <a:gd name="T1" fmla="*/ 26 h 26"/>
                  <a:gd name="T2" fmla="*/ 0 w 73"/>
                  <a:gd name="T3" fmla="*/ 6 h 26"/>
                  <a:gd name="T4" fmla="*/ 73 w 73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26">
                    <a:moveTo>
                      <a:pt x="40" y="26"/>
                    </a:moveTo>
                    <a:lnTo>
                      <a:pt x="0" y="6"/>
                    </a:lnTo>
                    <a:lnTo>
                      <a:pt x="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56" name="Freeform 836"/>
              <p:cNvSpPr>
                <a:spLocks/>
              </p:cNvSpPr>
              <p:nvPr/>
            </p:nvSpPr>
            <p:spPr bwMode="auto">
              <a:xfrm>
                <a:off x="2966" y="995"/>
                <a:ext cx="73" cy="26"/>
              </a:xfrm>
              <a:custGeom>
                <a:avLst/>
                <a:gdLst>
                  <a:gd name="T0" fmla="*/ 33 w 73"/>
                  <a:gd name="T1" fmla="*/ 0 h 26"/>
                  <a:gd name="T2" fmla="*/ 73 w 73"/>
                  <a:gd name="T3" fmla="*/ 20 h 26"/>
                  <a:gd name="T4" fmla="*/ 0 w 73"/>
                  <a:gd name="T5" fmla="*/ 26 h 26"/>
                  <a:gd name="T6" fmla="*/ 33 w 73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26">
                    <a:moveTo>
                      <a:pt x="33" y="0"/>
                    </a:moveTo>
                    <a:lnTo>
                      <a:pt x="73" y="20"/>
                    </a:lnTo>
                    <a:lnTo>
                      <a:pt x="0" y="26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A0F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57" name="Freeform 837"/>
              <p:cNvSpPr>
                <a:spLocks/>
              </p:cNvSpPr>
              <p:nvPr/>
            </p:nvSpPr>
            <p:spPr bwMode="auto">
              <a:xfrm>
                <a:off x="2966" y="995"/>
                <a:ext cx="73" cy="26"/>
              </a:xfrm>
              <a:custGeom>
                <a:avLst/>
                <a:gdLst>
                  <a:gd name="T0" fmla="*/ 33 w 73"/>
                  <a:gd name="T1" fmla="*/ 0 h 26"/>
                  <a:gd name="T2" fmla="*/ 73 w 73"/>
                  <a:gd name="T3" fmla="*/ 20 h 26"/>
                  <a:gd name="T4" fmla="*/ 0 w 73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26">
                    <a:moveTo>
                      <a:pt x="33" y="0"/>
                    </a:moveTo>
                    <a:lnTo>
                      <a:pt x="73" y="20"/>
                    </a:lnTo>
                    <a:lnTo>
                      <a:pt x="0" y="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58" name="Freeform 838"/>
              <p:cNvSpPr>
                <a:spLocks/>
              </p:cNvSpPr>
              <p:nvPr/>
            </p:nvSpPr>
            <p:spPr bwMode="auto">
              <a:xfrm>
                <a:off x="2330" y="1074"/>
                <a:ext cx="67" cy="93"/>
              </a:xfrm>
              <a:custGeom>
                <a:avLst/>
                <a:gdLst>
                  <a:gd name="T0" fmla="*/ 20 w 67"/>
                  <a:gd name="T1" fmla="*/ 80 h 93"/>
                  <a:gd name="T2" fmla="*/ 0 w 67"/>
                  <a:gd name="T3" fmla="*/ 93 h 93"/>
                  <a:gd name="T4" fmla="*/ 67 w 67"/>
                  <a:gd name="T5" fmla="*/ 0 h 93"/>
                  <a:gd name="T6" fmla="*/ 20 w 67"/>
                  <a:gd name="T7" fmla="*/ 8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93">
                    <a:moveTo>
                      <a:pt x="20" y="80"/>
                    </a:moveTo>
                    <a:lnTo>
                      <a:pt x="0" y="93"/>
                    </a:lnTo>
                    <a:lnTo>
                      <a:pt x="67" y="0"/>
                    </a:lnTo>
                    <a:lnTo>
                      <a:pt x="20" y="80"/>
                    </a:lnTo>
                    <a:close/>
                  </a:path>
                </a:pathLst>
              </a:custGeom>
              <a:solidFill>
                <a:srgbClr val="004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59" name="Freeform 839"/>
              <p:cNvSpPr>
                <a:spLocks/>
              </p:cNvSpPr>
              <p:nvPr/>
            </p:nvSpPr>
            <p:spPr bwMode="auto">
              <a:xfrm>
                <a:off x="2330" y="1074"/>
                <a:ext cx="67" cy="93"/>
              </a:xfrm>
              <a:custGeom>
                <a:avLst/>
                <a:gdLst>
                  <a:gd name="T0" fmla="*/ 20 w 67"/>
                  <a:gd name="T1" fmla="*/ 80 h 93"/>
                  <a:gd name="T2" fmla="*/ 0 w 67"/>
                  <a:gd name="T3" fmla="*/ 93 h 93"/>
                  <a:gd name="T4" fmla="*/ 67 w 67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93">
                    <a:moveTo>
                      <a:pt x="20" y="80"/>
                    </a:moveTo>
                    <a:lnTo>
                      <a:pt x="0" y="93"/>
                    </a:lnTo>
                    <a:lnTo>
                      <a:pt x="6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60" name="Freeform 840"/>
              <p:cNvSpPr>
                <a:spLocks/>
              </p:cNvSpPr>
              <p:nvPr/>
            </p:nvSpPr>
            <p:spPr bwMode="auto">
              <a:xfrm>
                <a:off x="2350" y="1054"/>
                <a:ext cx="80" cy="100"/>
              </a:xfrm>
              <a:custGeom>
                <a:avLst/>
                <a:gdLst>
                  <a:gd name="T0" fmla="*/ 47 w 80"/>
                  <a:gd name="T1" fmla="*/ 20 h 100"/>
                  <a:gd name="T2" fmla="*/ 80 w 80"/>
                  <a:gd name="T3" fmla="*/ 0 h 100"/>
                  <a:gd name="T4" fmla="*/ 0 w 80"/>
                  <a:gd name="T5" fmla="*/ 100 h 100"/>
                  <a:gd name="T6" fmla="*/ 47 w 80"/>
                  <a:gd name="T7" fmla="*/ 2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00">
                    <a:moveTo>
                      <a:pt x="47" y="20"/>
                    </a:moveTo>
                    <a:lnTo>
                      <a:pt x="80" y="0"/>
                    </a:lnTo>
                    <a:lnTo>
                      <a:pt x="0" y="100"/>
                    </a:lnTo>
                    <a:lnTo>
                      <a:pt x="47" y="20"/>
                    </a:lnTo>
                    <a:close/>
                  </a:path>
                </a:pathLst>
              </a:custGeom>
              <a:solidFill>
                <a:srgbClr val="004C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0761" name="Group 841"/>
            <p:cNvGrpSpPr>
              <a:grpSpLocks/>
            </p:cNvGrpSpPr>
            <p:nvPr/>
          </p:nvGrpSpPr>
          <p:grpSpPr bwMode="auto">
            <a:xfrm>
              <a:off x="4179" y="2435"/>
              <a:ext cx="1020" cy="1110"/>
              <a:chOff x="2211" y="948"/>
              <a:chExt cx="1020" cy="1110"/>
            </a:xfrm>
          </p:grpSpPr>
          <p:sp>
            <p:nvSpPr>
              <p:cNvPr id="210762" name="Freeform 842"/>
              <p:cNvSpPr>
                <a:spLocks/>
              </p:cNvSpPr>
              <p:nvPr/>
            </p:nvSpPr>
            <p:spPr bwMode="auto">
              <a:xfrm>
                <a:off x="2350" y="1054"/>
                <a:ext cx="80" cy="100"/>
              </a:xfrm>
              <a:custGeom>
                <a:avLst/>
                <a:gdLst>
                  <a:gd name="T0" fmla="*/ 47 w 80"/>
                  <a:gd name="T1" fmla="*/ 20 h 100"/>
                  <a:gd name="T2" fmla="*/ 80 w 80"/>
                  <a:gd name="T3" fmla="*/ 0 h 100"/>
                  <a:gd name="T4" fmla="*/ 0 w 80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00">
                    <a:moveTo>
                      <a:pt x="47" y="20"/>
                    </a:moveTo>
                    <a:lnTo>
                      <a:pt x="80" y="0"/>
                    </a:lnTo>
                    <a:lnTo>
                      <a:pt x="0" y="1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63" name="Freeform 843"/>
              <p:cNvSpPr>
                <a:spLocks/>
              </p:cNvSpPr>
              <p:nvPr/>
            </p:nvSpPr>
            <p:spPr bwMode="auto">
              <a:xfrm>
                <a:off x="2330" y="1805"/>
                <a:ext cx="73" cy="120"/>
              </a:xfrm>
              <a:custGeom>
                <a:avLst/>
                <a:gdLst>
                  <a:gd name="T0" fmla="*/ 73 w 73"/>
                  <a:gd name="T1" fmla="*/ 120 h 120"/>
                  <a:gd name="T2" fmla="*/ 40 w 73"/>
                  <a:gd name="T3" fmla="*/ 93 h 120"/>
                  <a:gd name="T4" fmla="*/ 0 w 73"/>
                  <a:gd name="T5" fmla="*/ 0 h 120"/>
                  <a:gd name="T6" fmla="*/ 73 w 73"/>
                  <a:gd name="T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20">
                    <a:moveTo>
                      <a:pt x="73" y="120"/>
                    </a:moveTo>
                    <a:lnTo>
                      <a:pt x="40" y="93"/>
                    </a:lnTo>
                    <a:lnTo>
                      <a:pt x="0" y="0"/>
                    </a:lnTo>
                    <a:lnTo>
                      <a:pt x="73" y="1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64" name="Freeform 844"/>
              <p:cNvSpPr>
                <a:spLocks/>
              </p:cNvSpPr>
              <p:nvPr/>
            </p:nvSpPr>
            <p:spPr bwMode="auto">
              <a:xfrm>
                <a:off x="2330" y="1805"/>
                <a:ext cx="73" cy="120"/>
              </a:xfrm>
              <a:custGeom>
                <a:avLst/>
                <a:gdLst>
                  <a:gd name="T0" fmla="*/ 73 w 73"/>
                  <a:gd name="T1" fmla="*/ 120 h 120"/>
                  <a:gd name="T2" fmla="*/ 40 w 73"/>
                  <a:gd name="T3" fmla="*/ 93 h 120"/>
                  <a:gd name="T4" fmla="*/ 0 w 73"/>
                  <a:gd name="T5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20">
                    <a:moveTo>
                      <a:pt x="73" y="120"/>
                    </a:moveTo>
                    <a:lnTo>
                      <a:pt x="40" y="9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65" name="Freeform 845"/>
              <p:cNvSpPr>
                <a:spLocks/>
              </p:cNvSpPr>
              <p:nvPr/>
            </p:nvSpPr>
            <p:spPr bwMode="auto">
              <a:xfrm>
                <a:off x="2304" y="1779"/>
                <a:ext cx="66" cy="119"/>
              </a:xfrm>
              <a:custGeom>
                <a:avLst/>
                <a:gdLst>
                  <a:gd name="T0" fmla="*/ 0 w 66"/>
                  <a:gd name="T1" fmla="*/ 0 h 119"/>
                  <a:gd name="T2" fmla="*/ 26 w 66"/>
                  <a:gd name="T3" fmla="*/ 26 h 119"/>
                  <a:gd name="T4" fmla="*/ 66 w 66"/>
                  <a:gd name="T5" fmla="*/ 119 h 119"/>
                  <a:gd name="T6" fmla="*/ 0 w 66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19">
                    <a:moveTo>
                      <a:pt x="0" y="0"/>
                    </a:moveTo>
                    <a:lnTo>
                      <a:pt x="26" y="26"/>
                    </a:lnTo>
                    <a:lnTo>
                      <a:pt x="66" y="1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66" name="Freeform 846"/>
              <p:cNvSpPr>
                <a:spLocks/>
              </p:cNvSpPr>
              <p:nvPr/>
            </p:nvSpPr>
            <p:spPr bwMode="auto">
              <a:xfrm>
                <a:off x="2304" y="1779"/>
                <a:ext cx="66" cy="119"/>
              </a:xfrm>
              <a:custGeom>
                <a:avLst/>
                <a:gdLst>
                  <a:gd name="T0" fmla="*/ 0 w 66"/>
                  <a:gd name="T1" fmla="*/ 0 h 119"/>
                  <a:gd name="T2" fmla="*/ 26 w 66"/>
                  <a:gd name="T3" fmla="*/ 26 h 119"/>
                  <a:gd name="T4" fmla="*/ 66 w 66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19">
                    <a:moveTo>
                      <a:pt x="0" y="0"/>
                    </a:moveTo>
                    <a:lnTo>
                      <a:pt x="26" y="26"/>
                    </a:lnTo>
                    <a:lnTo>
                      <a:pt x="66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67" name="Freeform 847"/>
              <p:cNvSpPr>
                <a:spLocks/>
              </p:cNvSpPr>
              <p:nvPr/>
            </p:nvSpPr>
            <p:spPr bwMode="auto">
              <a:xfrm>
                <a:off x="2747" y="2025"/>
                <a:ext cx="93" cy="33"/>
              </a:xfrm>
              <a:custGeom>
                <a:avLst/>
                <a:gdLst>
                  <a:gd name="T0" fmla="*/ 93 w 93"/>
                  <a:gd name="T1" fmla="*/ 26 h 33"/>
                  <a:gd name="T2" fmla="*/ 53 w 93"/>
                  <a:gd name="T3" fmla="*/ 33 h 33"/>
                  <a:gd name="T4" fmla="*/ 0 w 93"/>
                  <a:gd name="T5" fmla="*/ 0 h 33"/>
                  <a:gd name="T6" fmla="*/ 93 w 93"/>
                  <a:gd name="T7" fmla="*/ 2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33">
                    <a:moveTo>
                      <a:pt x="93" y="26"/>
                    </a:moveTo>
                    <a:lnTo>
                      <a:pt x="53" y="33"/>
                    </a:lnTo>
                    <a:lnTo>
                      <a:pt x="0" y="0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7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68" name="Freeform 848"/>
              <p:cNvSpPr>
                <a:spLocks/>
              </p:cNvSpPr>
              <p:nvPr/>
            </p:nvSpPr>
            <p:spPr bwMode="auto">
              <a:xfrm>
                <a:off x="2747" y="2025"/>
                <a:ext cx="93" cy="33"/>
              </a:xfrm>
              <a:custGeom>
                <a:avLst/>
                <a:gdLst>
                  <a:gd name="T0" fmla="*/ 93 w 93"/>
                  <a:gd name="T1" fmla="*/ 26 h 33"/>
                  <a:gd name="T2" fmla="*/ 53 w 93"/>
                  <a:gd name="T3" fmla="*/ 33 h 33"/>
                  <a:gd name="T4" fmla="*/ 0 w 93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33">
                    <a:moveTo>
                      <a:pt x="93" y="26"/>
                    </a:moveTo>
                    <a:lnTo>
                      <a:pt x="53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69" name="Freeform 849"/>
              <p:cNvSpPr>
                <a:spLocks/>
              </p:cNvSpPr>
              <p:nvPr/>
            </p:nvSpPr>
            <p:spPr bwMode="auto">
              <a:xfrm>
                <a:off x="2701" y="2025"/>
                <a:ext cx="99" cy="33"/>
              </a:xfrm>
              <a:custGeom>
                <a:avLst/>
                <a:gdLst>
                  <a:gd name="T0" fmla="*/ 0 w 99"/>
                  <a:gd name="T1" fmla="*/ 0 h 33"/>
                  <a:gd name="T2" fmla="*/ 46 w 99"/>
                  <a:gd name="T3" fmla="*/ 0 h 33"/>
                  <a:gd name="T4" fmla="*/ 99 w 99"/>
                  <a:gd name="T5" fmla="*/ 33 h 33"/>
                  <a:gd name="T6" fmla="*/ 0 w 99"/>
                  <a:gd name="T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33">
                    <a:moveTo>
                      <a:pt x="0" y="0"/>
                    </a:moveTo>
                    <a:lnTo>
                      <a:pt x="46" y="0"/>
                    </a:lnTo>
                    <a:lnTo>
                      <a:pt x="99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70" name="Freeform 850"/>
              <p:cNvSpPr>
                <a:spLocks/>
              </p:cNvSpPr>
              <p:nvPr/>
            </p:nvSpPr>
            <p:spPr bwMode="auto">
              <a:xfrm>
                <a:off x="2701" y="2025"/>
                <a:ext cx="99" cy="33"/>
              </a:xfrm>
              <a:custGeom>
                <a:avLst/>
                <a:gdLst>
                  <a:gd name="T0" fmla="*/ 0 w 99"/>
                  <a:gd name="T1" fmla="*/ 0 h 33"/>
                  <a:gd name="T2" fmla="*/ 46 w 99"/>
                  <a:gd name="T3" fmla="*/ 0 h 33"/>
                  <a:gd name="T4" fmla="*/ 99 w 99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33">
                    <a:moveTo>
                      <a:pt x="0" y="0"/>
                    </a:moveTo>
                    <a:lnTo>
                      <a:pt x="46" y="0"/>
                    </a:lnTo>
                    <a:lnTo>
                      <a:pt x="99" y="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71" name="Freeform 851"/>
              <p:cNvSpPr>
                <a:spLocks/>
              </p:cNvSpPr>
              <p:nvPr/>
            </p:nvSpPr>
            <p:spPr bwMode="auto">
              <a:xfrm>
                <a:off x="2966" y="1015"/>
                <a:ext cx="73" cy="26"/>
              </a:xfrm>
              <a:custGeom>
                <a:avLst/>
                <a:gdLst>
                  <a:gd name="T0" fmla="*/ 40 w 73"/>
                  <a:gd name="T1" fmla="*/ 26 h 26"/>
                  <a:gd name="T2" fmla="*/ 0 w 73"/>
                  <a:gd name="T3" fmla="*/ 6 h 26"/>
                  <a:gd name="T4" fmla="*/ 73 w 73"/>
                  <a:gd name="T5" fmla="*/ 0 h 26"/>
                  <a:gd name="T6" fmla="*/ 40 w 73"/>
                  <a:gd name="T7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26">
                    <a:moveTo>
                      <a:pt x="40" y="26"/>
                    </a:moveTo>
                    <a:lnTo>
                      <a:pt x="0" y="6"/>
                    </a:lnTo>
                    <a:lnTo>
                      <a:pt x="73" y="0"/>
                    </a:lnTo>
                    <a:lnTo>
                      <a:pt x="40" y="26"/>
                    </a:lnTo>
                    <a:close/>
                  </a:path>
                </a:pathLst>
              </a:custGeom>
              <a:solidFill>
                <a:srgbClr val="B0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72" name="Freeform 852"/>
              <p:cNvSpPr>
                <a:spLocks/>
              </p:cNvSpPr>
              <p:nvPr/>
            </p:nvSpPr>
            <p:spPr bwMode="auto">
              <a:xfrm>
                <a:off x="2966" y="1015"/>
                <a:ext cx="73" cy="26"/>
              </a:xfrm>
              <a:custGeom>
                <a:avLst/>
                <a:gdLst>
                  <a:gd name="T0" fmla="*/ 40 w 73"/>
                  <a:gd name="T1" fmla="*/ 26 h 26"/>
                  <a:gd name="T2" fmla="*/ 0 w 73"/>
                  <a:gd name="T3" fmla="*/ 6 h 26"/>
                  <a:gd name="T4" fmla="*/ 73 w 73"/>
                  <a:gd name="T5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26">
                    <a:moveTo>
                      <a:pt x="40" y="26"/>
                    </a:moveTo>
                    <a:lnTo>
                      <a:pt x="0" y="6"/>
                    </a:lnTo>
                    <a:lnTo>
                      <a:pt x="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73" name="Freeform 853"/>
              <p:cNvSpPr>
                <a:spLocks/>
              </p:cNvSpPr>
              <p:nvPr/>
            </p:nvSpPr>
            <p:spPr bwMode="auto">
              <a:xfrm>
                <a:off x="3006" y="1015"/>
                <a:ext cx="66" cy="26"/>
              </a:xfrm>
              <a:custGeom>
                <a:avLst/>
                <a:gdLst>
                  <a:gd name="T0" fmla="*/ 33 w 66"/>
                  <a:gd name="T1" fmla="*/ 0 h 26"/>
                  <a:gd name="T2" fmla="*/ 66 w 66"/>
                  <a:gd name="T3" fmla="*/ 19 h 26"/>
                  <a:gd name="T4" fmla="*/ 0 w 66"/>
                  <a:gd name="T5" fmla="*/ 26 h 26"/>
                  <a:gd name="T6" fmla="*/ 33 w 66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26">
                    <a:moveTo>
                      <a:pt x="33" y="0"/>
                    </a:moveTo>
                    <a:lnTo>
                      <a:pt x="66" y="19"/>
                    </a:lnTo>
                    <a:lnTo>
                      <a:pt x="0" y="26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B0F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74" name="Freeform 854"/>
              <p:cNvSpPr>
                <a:spLocks/>
              </p:cNvSpPr>
              <p:nvPr/>
            </p:nvSpPr>
            <p:spPr bwMode="auto">
              <a:xfrm>
                <a:off x="3006" y="1015"/>
                <a:ext cx="66" cy="26"/>
              </a:xfrm>
              <a:custGeom>
                <a:avLst/>
                <a:gdLst>
                  <a:gd name="T0" fmla="*/ 33 w 66"/>
                  <a:gd name="T1" fmla="*/ 0 h 26"/>
                  <a:gd name="T2" fmla="*/ 66 w 66"/>
                  <a:gd name="T3" fmla="*/ 19 h 26"/>
                  <a:gd name="T4" fmla="*/ 0 w 66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26">
                    <a:moveTo>
                      <a:pt x="33" y="0"/>
                    </a:moveTo>
                    <a:lnTo>
                      <a:pt x="66" y="19"/>
                    </a:lnTo>
                    <a:lnTo>
                      <a:pt x="0" y="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75" name="Freeform 855"/>
              <p:cNvSpPr>
                <a:spLocks/>
              </p:cNvSpPr>
              <p:nvPr/>
            </p:nvSpPr>
            <p:spPr bwMode="auto">
              <a:xfrm>
                <a:off x="2529" y="961"/>
                <a:ext cx="93" cy="60"/>
              </a:xfrm>
              <a:custGeom>
                <a:avLst/>
                <a:gdLst>
                  <a:gd name="T0" fmla="*/ 40 w 93"/>
                  <a:gd name="T1" fmla="*/ 54 h 60"/>
                  <a:gd name="T2" fmla="*/ 0 w 93"/>
                  <a:gd name="T3" fmla="*/ 60 h 60"/>
                  <a:gd name="T4" fmla="*/ 93 w 93"/>
                  <a:gd name="T5" fmla="*/ 0 h 60"/>
                  <a:gd name="T6" fmla="*/ 40 w 93"/>
                  <a:gd name="T7" fmla="*/ 5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60">
                    <a:moveTo>
                      <a:pt x="40" y="54"/>
                    </a:moveTo>
                    <a:lnTo>
                      <a:pt x="0" y="60"/>
                    </a:lnTo>
                    <a:lnTo>
                      <a:pt x="93" y="0"/>
                    </a:lnTo>
                    <a:lnTo>
                      <a:pt x="40" y="54"/>
                    </a:lnTo>
                    <a:close/>
                  </a:path>
                </a:pathLst>
              </a:custGeom>
              <a:solidFill>
                <a:srgbClr val="40A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76" name="Freeform 856"/>
              <p:cNvSpPr>
                <a:spLocks/>
              </p:cNvSpPr>
              <p:nvPr/>
            </p:nvSpPr>
            <p:spPr bwMode="auto">
              <a:xfrm>
                <a:off x="2529" y="961"/>
                <a:ext cx="93" cy="60"/>
              </a:xfrm>
              <a:custGeom>
                <a:avLst/>
                <a:gdLst>
                  <a:gd name="T0" fmla="*/ 40 w 93"/>
                  <a:gd name="T1" fmla="*/ 54 h 60"/>
                  <a:gd name="T2" fmla="*/ 0 w 93"/>
                  <a:gd name="T3" fmla="*/ 60 h 60"/>
                  <a:gd name="T4" fmla="*/ 93 w 93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60">
                    <a:moveTo>
                      <a:pt x="40" y="54"/>
                    </a:moveTo>
                    <a:lnTo>
                      <a:pt x="0" y="60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77" name="Freeform 857"/>
              <p:cNvSpPr>
                <a:spLocks/>
              </p:cNvSpPr>
              <p:nvPr/>
            </p:nvSpPr>
            <p:spPr bwMode="auto">
              <a:xfrm>
                <a:off x="2569" y="955"/>
                <a:ext cx="92" cy="60"/>
              </a:xfrm>
              <a:custGeom>
                <a:avLst/>
                <a:gdLst>
                  <a:gd name="T0" fmla="*/ 53 w 92"/>
                  <a:gd name="T1" fmla="*/ 6 h 60"/>
                  <a:gd name="T2" fmla="*/ 92 w 92"/>
                  <a:gd name="T3" fmla="*/ 0 h 60"/>
                  <a:gd name="T4" fmla="*/ 0 w 92"/>
                  <a:gd name="T5" fmla="*/ 60 h 60"/>
                  <a:gd name="T6" fmla="*/ 53 w 92"/>
                  <a:gd name="T7" fmla="*/ 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60">
                    <a:moveTo>
                      <a:pt x="53" y="6"/>
                    </a:moveTo>
                    <a:lnTo>
                      <a:pt x="92" y="0"/>
                    </a:lnTo>
                    <a:lnTo>
                      <a:pt x="0" y="60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40A8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78" name="Freeform 858"/>
              <p:cNvSpPr>
                <a:spLocks/>
              </p:cNvSpPr>
              <p:nvPr/>
            </p:nvSpPr>
            <p:spPr bwMode="auto">
              <a:xfrm>
                <a:off x="2569" y="955"/>
                <a:ext cx="92" cy="60"/>
              </a:xfrm>
              <a:custGeom>
                <a:avLst/>
                <a:gdLst>
                  <a:gd name="T0" fmla="*/ 53 w 92"/>
                  <a:gd name="T1" fmla="*/ 6 h 60"/>
                  <a:gd name="T2" fmla="*/ 92 w 92"/>
                  <a:gd name="T3" fmla="*/ 0 h 60"/>
                  <a:gd name="T4" fmla="*/ 0 w 92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60">
                    <a:moveTo>
                      <a:pt x="53" y="6"/>
                    </a:moveTo>
                    <a:lnTo>
                      <a:pt x="92" y="0"/>
                    </a:lnTo>
                    <a:lnTo>
                      <a:pt x="0" y="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79" name="Freeform 859"/>
              <p:cNvSpPr>
                <a:spLocks/>
              </p:cNvSpPr>
              <p:nvPr/>
            </p:nvSpPr>
            <p:spPr bwMode="auto">
              <a:xfrm>
                <a:off x="2794" y="2018"/>
                <a:ext cx="92" cy="33"/>
              </a:xfrm>
              <a:custGeom>
                <a:avLst/>
                <a:gdLst>
                  <a:gd name="T0" fmla="*/ 92 w 92"/>
                  <a:gd name="T1" fmla="*/ 26 h 33"/>
                  <a:gd name="T2" fmla="*/ 46 w 92"/>
                  <a:gd name="T3" fmla="*/ 33 h 33"/>
                  <a:gd name="T4" fmla="*/ 0 w 92"/>
                  <a:gd name="T5" fmla="*/ 0 h 33"/>
                  <a:gd name="T6" fmla="*/ 92 w 92"/>
                  <a:gd name="T7" fmla="*/ 26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33">
                    <a:moveTo>
                      <a:pt x="92" y="26"/>
                    </a:moveTo>
                    <a:lnTo>
                      <a:pt x="46" y="33"/>
                    </a:lnTo>
                    <a:lnTo>
                      <a:pt x="0" y="0"/>
                    </a:lnTo>
                    <a:lnTo>
                      <a:pt x="92" y="26"/>
                    </a:lnTo>
                    <a:close/>
                  </a:path>
                </a:pathLst>
              </a:custGeom>
              <a:solidFill>
                <a:srgbClr val="8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80" name="Freeform 860"/>
              <p:cNvSpPr>
                <a:spLocks/>
              </p:cNvSpPr>
              <p:nvPr/>
            </p:nvSpPr>
            <p:spPr bwMode="auto">
              <a:xfrm>
                <a:off x="2794" y="2018"/>
                <a:ext cx="92" cy="33"/>
              </a:xfrm>
              <a:custGeom>
                <a:avLst/>
                <a:gdLst>
                  <a:gd name="T0" fmla="*/ 92 w 92"/>
                  <a:gd name="T1" fmla="*/ 26 h 33"/>
                  <a:gd name="T2" fmla="*/ 46 w 92"/>
                  <a:gd name="T3" fmla="*/ 33 h 33"/>
                  <a:gd name="T4" fmla="*/ 0 w 92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33">
                    <a:moveTo>
                      <a:pt x="92" y="26"/>
                    </a:moveTo>
                    <a:lnTo>
                      <a:pt x="46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81" name="Freeform 861"/>
              <p:cNvSpPr>
                <a:spLocks/>
              </p:cNvSpPr>
              <p:nvPr/>
            </p:nvSpPr>
            <p:spPr bwMode="auto">
              <a:xfrm>
                <a:off x="2747" y="2018"/>
                <a:ext cx="93" cy="33"/>
              </a:xfrm>
              <a:custGeom>
                <a:avLst/>
                <a:gdLst>
                  <a:gd name="T0" fmla="*/ 0 w 93"/>
                  <a:gd name="T1" fmla="*/ 7 h 33"/>
                  <a:gd name="T2" fmla="*/ 47 w 93"/>
                  <a:gd name="T3" fmla="*/ 0 h 33"/>
                  <a:gd name="T4" fmla="*/ 93 w 93"/>
                  <a:gd name="T5" fmla="*/ 33 h 33"/>
                  <a:gd name="T6" fmla="*/ 0 w 93"/>
                  <a:gd name="T7" fmla="*/ 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33">
                    <a:moveTo>
                      <a:pt x="0" y="7"/>
                    </a:moveTo>
                    <a:lnTo>
                      <a:pt x="47" y="0"/>
                    </a:lnTo>
                    <a:lnTo>
                      <a:pt x="93" y="3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7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82" name="Freeform 862"/>
              <p:cNvSpPr>
                <a:spLocks/>
              </p:cNvSpPr>
              <p:nvPr/>
            </p:nvSpPr>
            <p:spPr bwMode="auto">
              <a:xfrm>
                <a:off x="2747" y="2018"/>
                <a:ext cx="93" cy="33"/>
              </a:xfrm>
              <a:custGeom>
                <a:avLst/>
                <a:gdLst>
                  <a:gd name="T0" fmla="*/ 0 w 93"/>
                  <a:gd name="T1" fmla="*/ 7 h 33"/>
                  <a:gd name="T2" fmla="*/ 47 w 93"/>
                  <a:gd name="T3" fmla="*/ 0 h 33"/>
                  <a:gd name="T4" fmla="*/ 93 w 93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33">
                    <a:moveTo>
                      <a:pt x="0" y="7"/>
                    </a:moveTo>
                    <a:lnTo>
                      <a:pt x="47" y="0"/>
                    </a:lnTo>
                    <a:lnTo>
                      <a:pt x="93" y="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83" name="Freeform 863"/>
              <p:cNvSpPr>
                <a:spLocks/>
              </p:cNvSpPr>
              <p:nvPr/>
            </p:nvSpPr>
            <p:spPr bwMode="auto">
              <a:xfrm>
                <a:off x="3006" y="1034"/>
                <a:ext cx="66" cy="34"/>
              </a:xfrm>
              <a:custGeom>
                <a:avLst/>
                <a:gdLst>
                  <a:gd name="T0" fmla="*/ 33 w 66"/>
                  <a:gd name="T1" fmla="*/ 34 h 34"/>
                  <a:gd name="T2" fmla="*/ 0 w 66"/>
                  <a:gd name="T3" fmla="*/ 7 h 34"/>
                  <a:gd name="T4" fmla="*/ 66 w 66"/>
                  <a:gd name="T5" fmla="*/ 0 h 34"/>
                  <a:gd name="T6" fmla="*/ 33 w 66"/>
                  <a:gd name="T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34">
                    <a:moveTo>
                      <a:pt x="33" y="34"/>
                    </a:moveTo>
                    <a:lnTo>
                      <a:pt x="0" y="7"/>
                    </a:lnTo>
                    <a:lnTo>
                      <a:pt x="66" y="0"/>
                    </a:lnTo>
                    <a:lnTo>
                      <a:pt x="33" y="34"/>
                    </a:lnTo>
                    <a:close/>
                  </a:path>
                </a:pathLst>
              </a:custGeom>
              <a:solidFill>
                <a:srgbClr val="C0F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84" name="Freeform 864"/>
              <p:cNvSpPr>
                <a:spLocks/>
              </p:cNvSpPr>
              <p:nvPr/>
            </p:nvSpPr>
            <p:spPr bwMode="auto">
              <a:xfrm>
                <a:off x="3006" y="1034"/>
                <a:ext cx="66" cy="34"/>
              </a:xfrm>
              <a:custGeom>
                <a:avLst/>
                <a:gdLst>
                  <a:gd name="T0" fmla="*/ 33 w 66"/>
                  <a:gd name="T1" fmla="*/ 34 h 34"/>
                  <a:gd name="T2" fmla="*/ 0 w 66"/>
                  <a:gd name="T3" fmla="*/ 7 h 34"/>
                  <a:gd name="T4" fmla="*/ 66 w 66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34">
                    <a:moveTo>
                      <a:pt x="33" y="34"/>
                    </a:moveTo>
                    <a:lnTo>
                      <a:pt x="0" y="7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85" name="Freeform 865"/>
              <p:cNvSpPr>
                <a:spLocks/>
              </p:cNvSpPr>
              <p:nvPr/>
            </p:nvSpPr>
            <p:spPr bwMode="auto">
              <a:xfrm>
                <a:off x="3039" y="1034"/>
                <a:ext cx="66" cy="34"/>
              </a:xfrm>
              <a:custGeom>
                <a:avLst/>
                <a:gdLst>
                  <a:gd name="T0" fmla="*/ 33 w 66"/>
                  <a:gd name="T1" fmla="*/ 0 h 34"/>
                  <a:gd name="T2" fmla="*/ 66 w 66"/>
                  <a:gd name="T3" fmla="*/ 27 h 34"/>
                  <a:gd name="T4" fmla="*/ 0 w 66"/>
                  <a:gd name="T5" fmla="*/ 34 h 34"/>
                  <a:gd name="T6" fmla="*/ 33 w 66"/>
                  <a:gd name="T7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34">
                    <a:moveTo>
                      <a:pt x="33" y="0"/>
                    </a:moveTo>
                    <a:lnTo>
                      <a:pt x="66" y="27"/>
                    </a:lnTo>
                    <a:lnTo>
                      <a:pt x="0" y="34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C0F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86" name="Freeform 866"/>
              <p:cNvSpPr>
                <a:spLocks/>
              </p:cNvSpPr>
              <p:nvPr/>
            </p:nvSpPr>
            <p:spPr bwMode="auto">
              <a:xfrm>
                <a:off x="3039" y="1034"/>
                <a:ext cx="66" cy="34"/>
              </a:xfrm>
              <a:custGeom>
                <a:avLst/>
                <a:gdLst>
                  <a:gd name="T0" fmla="*/ 33 w 66"/>
                  <a:gd name="T1" fmla="*/ 0 h 34"/>
                  <a:gd name="T2" fmla="*/ 66 w 66"/>
                  <a:gd name="T3" fmla="*/ 27 h 34"/>
                  <a:gd name="T4" fmla="*/ 0 w 66"/>
                  <a:gd name="T5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34">
                    <a:moveTo>
                      <a:pt x="33" y="0"/>
                    </a:moveTo>
                    <a:lnTo>
                      <a:pt x="66" y="27"/>
                    </a:lnTo>
                    <a:lnTo>
                      <a:pt x="0" y="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87" name="Freeform 867"/>
              <p:cNvSpPr>
                <a:spLocks/>
              </p:cNvSpPr>
              <p:nvPr/>
            </p:nvSpPr>
            <p:spPr bwMode="auto">
              <a:xfrm>
                <a:off x="2224" y="1573"/>
                <a:ext cx="34" cy="146"/>
              </a:xfrm>
              <a:custGeom>
                <a:avLst/>
                <a:gdLst>
                  <a:gd name="T0" fmla="*/ 34 w 34"/>
                  <a:gd name="T1" fmla="*/ 146 h 146"/>
                  <a:gd name="T2" fmla="*/ 14 w 34"/>
                  <a:gd name="T3" fmla="*/ 113 h 146"/>
                  <a:gd name="T4" fmla="*/ 0 w 34"/>
                  <a:gd name="T5" fmla="*/ 0 h 146"/>
                  <a:gd name="T6" fmla="*/ 34 w 34"/>
                  <a:gd name="T7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146">
                    <a:moveTo>
                      <a:pt x="34" y="146"/>
                    </a:moveTo>
                    <a:lnTo>
                      <a:pt x="14" y="113"/>
                    </a:lnTo>
                    <a:lnTo>
                      <a:pt x="0" y="0"/>
                    </a:lnTo>
                    <a:lnTo>
                      <a:pt x="34" y="146"/>
                    </a:lnTo>
                    <a:close/>
                  </a:path>
                </a:pathLst>
              </a:custGeom>
              <a:solidFill>
                <a:srgbClr val="000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88" name="Freeform 868"/>
              <p:cNvSpPr>
                <a:spLocks/>
              </p:cNvSpPr>
              <p:nvPr/>
            </p:nvSpPr>
            <p:spPr bwMode="auto">
              <a:xfrm>
                <a:off x="2224" y="1573"/>
                <a:ext cx="34" cy="146"/>
              </a:xfrm>
              <a:custGeom>
                <a:avLst/>
                <a:gdLst>
                  <a:gd name="T0" fmla="*/ 34 w 34"/>
                  <a:gd name="T1" fmla="*/ 146 h 146"/>
                  <a:gd name="T2" fmla="*/ 14 w 34"/>
                  <a:gd name="T3" fmla="*/ 113 h 146"/>
                  <a:gd name="T4" fmla="*/ 0 w 34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146">
                    <a:moveTo>
                      <a:pt x="34" y="146"/>
                    </a:moveTo>
                    <a:lnTo>
                      <a:pt x="14" y="11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89" name="Freeform 869"/>
              <p:cNvSpPr>
                <a:spLocks/>
              </p:cNvSpPr>
              <p:nvPr/>
            </p:nvSpPr>
            <p:spPr bwMode="auto">
              <a:xfrm>
                <a:off x="2211" y="1546"/>
                <a:ext cx="27" cy="140"/>
              </a:xfrm>
              <a:custGeom>
                <a:avLst/>
                <a:gdLst>
                  <a:gd name="T0" fmla="*/ 0 w 27"/>
                  <a:gd name="T1" fmla="*/ 0 h 140"/>
                  <a:gd name="T2" fmla="*/ 13 w 27"/>
                  <a:gd name="T3" fmla="*/ 27 h 140"/>
                  <a:gd name="T4" fmla="*/ 27 w 27"/>
                  <a:gd name="T5" fmla="*/ 140 h 140"/>
                  <a:gd name="T6" fmla="*/ 0 w 27"/>
                  <a:gd name="T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40">
                    <a:moveTo>
                      <a:pt x="0" y="0"/>
                    </a:moveTo>
                    <a:lnTo>
                      <a:pt x="13" y="27"/>
                    </a:lnTo>
                    <a:lnTo>
                      <a:pt x="27" y="1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90" name="Freeform 870"/>
              <p:cNvSpPr>
                <a:spLocks/>
              </p:cNvSpPr>
              <p:nvPr/>
            </p:nvSpPr>
            <p:spPr bwMode="auto">
              <a:xfrm>
                <a:off x="2211" y="1546"/>
                <a:ext cx="27" cy="140"/>
              </a:xfrm>
              <a:custGeom>
                <a:avLst/>
                <a:gdLst>
                  <a:gd name="T0" fmla="*/ 0 w 27"/>
                  <a:gd name="T1" fmla="*/ 0 h 140"/>
                  <a:gd name="T2" fmla="*/ 13 w 27"/>
                  <a:gd name="T3" fmla="*/ 27 h 140"/>
                  <a:gd name="T4" fmla="*/ 27 w 27"/>
                  <a:gd name="T5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40">
                    <a:moveTo>
                      <a:pt x="0" y="0"/>
                    </a:moveTo>
                    <a:lnTo>
                      <a:pt x="13" y="27"/>
                    </a:lnTo>
                    <a:lnTo>
                      <a:pt x="27" y="1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91" name="Freeform 871"/>
              <p:cNvSpPr>
                <a:spLocks/>
              </p:cNvSpPr>
              <p:nvPr/>
            </p:nvSpPr>
            <p:spPr bwMode="auto">
              <a:xfrm>
                <a:off x="2357" y="1832"/>
                <a:ext cx="79" cy="113"/>
              </a:xfrm>
              <a:custGeom>
                <a:avLst/>
                <a:gdLst>
                  <a:gd name="T0" fmla="*/ 79 w 79"/>
                  <a:gd name="T1" fmla="*/ 113 h 113"/>
                  <a:gd name="T2" fmla="*/ 46 w 79"/>
                  <a:gd name="T3" fmla="*/ 93 h 113"/>
                  <a:gd name="T4" fmla="*/ 0 w 79"/>
                  <a:gd name="T5" fmla="*/ 0 h 113"/>
                  <a:gd name="T6" fmla="*/ 79 w 79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13">
                    <a:moveTo>
                      <a:pt x="79" y="113"/>
                    </a:moveTo>
                    <a:lnTo>
                      <a:pt x="46" y="93"/>
                    </a:lnTo>
                    <a:lnTo>
                      <a:pt x="0" y="0"/>
                    </a:lnTo>
                    <a:lnTo>
                      <a:pt x="79" y="113"/>
                    </a:lnTo>
                    <a:close/>
                  </a:path>
                </a:pathLst>
              </a:custGeom>
              <a:solidFill>
                <a:srgbClr val="1800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92" name="Freeform 872"/>
              <p:cNvSpPr>
                <a:spLocks/>
              </p:cNvSpPr>
              <p:nvPr/>
            </p:nvSpPr>
            <p:spPr bwMode="auto">
              <a:xfrm>
                <a:off x="2357" y="1832"/>
                <a:ext cx="79" cy="113"/>
              </a:xfrm>
              <a:custGeom>
                <a:avLst/>
                <a:gdLst>
                  <a:gd name="T0" fmla="*/ 79 w 79"/>
                  <a:gd name="T1" fmla="*/ 113 h 113"/>
                  <a:gd name="T2" fmla="*/ 46 w 79"/>
                  <a:gd name="T3" fmla="*/ 93 h 113"/>
                  <a:gd name="T4" fmla="*/ 0 w 79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13">
                    <a:moveTo>
                      <a:pt x="79" y="113"/>
                    </a:moveTo>
                    <a:lnTo>
                      <a:pt x="46" y="9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93" name="Freeform 873"/>
              <p:cNvSpPr>
                <a:spLocks/>
              </p:cNvSpPr>
              <p:nvPr/>
            </p:nvSpPr>
            <p:spPr bwMode="auto">
              <a:xfrm>
                <a:off x="2330" y="1805"/>
                <a:ext cx="73" cy="120"/>
              </a:xfrm>
              <a:custGeom>
                <a:avLst/>
                <a:gdLst>
                  <a:gd name="T0" fmla="*/ 0 w 73"/>
                  <a:gd name="T1" fmla="*/ 0 h 120"/>
                  <a:gd name="T2" fmla="*/ 27 w 73"/>
                  <a:gd name="T3" fmla="*/ 27 h 120"/>
                  <a:gd name="T4" fmla="*/ 73 w 73"/>
                  <a:gd name="T5" fmla="*/ 120 h 120"/>
                  <a:gd name="T6" fmla="*/ 0 w 73"/>
                  <a:gd name="T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20">
                    <a:moveTo>
                      <a:pt x="0" y="0"/>
                    </a:moveTo>
                    <a:lnTo>
                      <a:pt x="27" y="27"/>
                    </a:lnTo>
                    <a:lnTo>
                      <a:pt x="73" y="1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94" name="Freeform 874"/>
              <p:cNvSpPr>
                <a:spLocks/>
              </p:cNvSpPr>
              <p:nvPr/>
            </p:nvSpPr>
            <p:spPr bwMode="auto">
              <a:xfrm>
                <a:off x="2330" y="1805"/>
                <a:ext cx="73" cy="120"/>
              </a:xfrm>
              <a:custGeom>
                <a:avLst/>
                <a:gdLst>
                  <a:gd name="T0" fmla="*/ 0 w 73"/>
                  <a:gd name="T1" fmla="*/ 0 h 120"/>
                  <a:gd name="T2" fmla="*/ 27 w 73"/>
                  <a:gd name="T3" fmla="*/ 27 h 120"/>
                  <a:gd name="T4" fmla="*/ 73 w 73"/>
                  <a:gd name="T5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20">
                    <a:moveTo>
                      <a:pt x="0" y="0"/>
                    </a:moveTo>
                    <a:lnTo>
                      <a:pt x="27" y="27"/>
                    </a:lnTo>
                    <a:lnTo>
                      <a:pt x="73" y="12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95" name="Freeform 875"/>
              <p:cNvSpPr>
                <a:spLocks/>
              </p:cNvSpPr>
              <p:nvPr/>
            </p:nvSpPr>
            <p:spPr bwMode="auto">
              <a:xfrm>
                <a:off x="2569" y="955"/>
                <a:ext cx="92" cy="60"/>
              </a:xfrm>
              <a:custGeom>
                <a:avLst/>
                <a:gdLst>
                  <a:gd name="T0" fmla="*/ 33 w 92"/>
                  <a:gd name="T1" fmla="*/ 60 h 60"/>
                  <a:gd name="T2" fmla="*/ 0 w 92"/>
                  <a:gd name="T3" fmla="*/ 60 h 60"/>
                  <a:gd name="T4" fmla="*/ 92 w 92"/>
                  <a:gd name="T5" fmla="*/ 0 h 60"/>
                  <a:gd name="T6" fmla="*/ 33 w 92"/>
                  <a:gd name="T7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60">
                    <a:moveTo>
                      <a:pt x="33" y="60"/>
                    </a:moveTo>
                    <a:lnTo>
                      <a:pt x="0" y="60"/>
                    </a:lnTo>
                    <a:lnTo>
                      <a:pt x="92" y="0"/>
                    </a:lnTo>
                    <a:lnTo>
                      <a:pt x="33" y="60"/>
                    </a:lnTo>
                    <a:close/>
                  </a:path>
                </a:pathLst>
              </a:custGeom>
              <a:solidFill>
                <a:srgbClr val="60B4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96" name="Freeform 876"/>
              <p:cNvSpPr>
                <a:spLocks/>
              </p:cNvSpPr>
              <p:nvPr/>
            </p:nvSpPr>
            <p:spPr bwMode="auto">
              <a:xfrm>
                <a:off x="2569" y="955"/>
                <a:ext cx="92" cy="60"/>
              </a:xfrm>
              <a:custGeom>
                <a:avLst/>
                <a:gdLst>
                  <a:gd name="T0" fmla="*/ 33 w 92"/>
                  <a:gd name="T1" fmla="*/ 60 h 60"/>
                  <a:gd name="T2" fmla="*/ 0 w 92"/>
                  <a:gd name="T3" fmla="*/ 60 h 60"/>
                  <a:gd name="T4" fmla="*/ 92 w 92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60">
                    <a:moveTo>
                      <a:pt x="33" y="60"/>
                    </a:moveTo>
                    <a:lnTo>
                      <a:pt x="0" y="60"/>
                    </a:lnTo>
                    <a:lnTo>
                      <a:pt x="9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97" name="Freeform 877"/>
              <p:cNvSpPr>
                <a:spLocks/>
              </p:cNvSpPr>
              <p:nvPr/>
            </p:nvSpPr>
            <p:spPr bwMode="auto">
              <a:xfrm>
                <a:off x="2602" y="948"/>
                <a:ext cx="92" cy="67"/>
              </a:xfrm>
              <a:custGeom>
                <a:avLst/>
                <a:gdLst>
                  <a:gd name="T0" fmla="*/ 59 w 92"/>
                  <a:gd name="T1" fmla="*/ 7 h 67"/>
                  <a:gd name="T2" fmla="*/ 92 w 92"/>
                  <a:gd name="T3" fmla="*/ 0 h 67"/>
                  <a:gd name="T4" fmla="*/ 0 w 92"/>
                  <a:gd name="T5" fmla="*/ 67 h 67"/>
                  <a:gd name="T6" fmla="*/ 59 w 92"/>
                  <a:gd name="T7" fmla="*/ 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67">
                    <a:moveTo>
                      <a:pt x="59" y="7"/>
                    </a:moveTo>
                    <a:lnTo>
                      <a:pt x="92" y="0"/>
                    </a:lnTo>
                    <a:lnTo>
                      <a:pt x="0" y="67"/>
                    </a:lnTo>
                    <a:lnTo>
                      <a:pt x="59" y="7"/>
                    </a:lnTo>
                    <a:close/>
                  </a:path>
                </a:pathLst>
              </a:custGeom>
              <a:solidFill>
                <a:srgbClr val="60B4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98" name="Freeform 878"/>
              <p:cNvSpPr>
                <a:spLocks/>
              </p:cNvSpPr>
              <p:nvPr/>
            </p:nvSpPr>
            <p:spPr bwMode="auto">
              <a:xfrm>
                <a:off x="2602" y="948"/>
                <a:ext cx="92" cy="67"/>
              </a:xfrm>
              <a:custGeom>
                <a:avLst/>
                <a:gdLst>
                  <a:gd name="T0" fmla="*/ 59 w 92"/>
                  <a:gd name="T1" fmla="*/ 7 h 67"/>
                  <a:gd name="T2" fmla="*/ 92 w 92"/>
                  <a:gd name="T3" fmla="*/ 0 h 67"/>
                  <a:gd name="T4" fmla="*/ 0 w 92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67">
                    <a:moveTo>
                      <a:pt x="59" y="7"/>
                    </a:moveTo>
                    <a:lnTo>
                      <a:pt x="92" y="0"/>
                    </a:lnTo>
                    <a:lnTo>
                      <a:pt x="0" y="6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799" name="Freeform 879"/>
              <p:cNvSpPr>
                <a:spLocks/>
              </p:cNvSpPr>
              <p:nvPr/>
            </p:nvSpPr>
            <p:spPr bwMode="auto">
              <a:xfrm>
                <a:off x="2847" y="2011"/>
                <a:ext cx="86" cy="33"/>
              </a:xfrm>
              <a:custGeom>
                <a:avLst/>
                <a:gdLst>
                  <a:gd name="T0" fmla="*/ 86 w 86"/>
                  <a:gd name="T1" fmla="*/ 20 h 33"/>
                  <a:gd name="T2" fmla="*/ 39 w 86"/>
                  <a:gd name="T3" fmla="*/ 33 h 33"/>
                  <a:gd name="T4" fmla="*/ 0 w 86"/>
                  <a:gd name="T5" fmla="*/ 0 h 33"/>
                  <a:gd name="T6" fmla="*/ 86 w 86"/>
                  <a:gd name="T7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33">
                    <a:moveTo>
                      <a:pt x="86" y="20"/>
                    </a:moveTo>
                    <a:lnTo>
                      <a:pt x="39" y="33"/>
                    </a:lnTo>
                    <a:lnTo>
                      <a:pt x="0" y="0"/>
                    </a:lnTo>
                    <a:lnTo>
                      <a:pt x="86" y="20"/>
                    </a:lnTo>
                    <a:close/>
                  </a:path>
                </a:pathLst>
              </a:custGeom>
              <a:solidFill>
                <a:srgbClr val="98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00" name="Freeform 880"/>
              <p:cNvSpPr>
                <a:spLocks/>
              </p:cNvSpPr>
              <p:nvPr/>
            </p:nvSpPr>
            <p:spPr bwMode="auto">
              <a:xfrm>
                <a:off x="2847" y="2011"/>
                <a:ext cx="86" cy="33"/>
              </a:xfrm>
              <a:custGeom>
                <a:avLst/>
                <a:gdLst>
                  <a:gd name="T0" fmla="*/ 86 w 86"/>
                  <a:gd name="T1" fmla="*/ 20 h 33"/>
                  <a:gd name="T2" fmla="*/ 39 w 86"/>
                  <a:gd name="T3" fmla="*/ 33 h 33"/>
                  <a:gd name="T4" fmla="*/ 0 w 86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33">
                    <a:moveTo>
                      <a:pt x="86" y="20"/>
                    </a:moveTo>
                    <a:lnTo>
                      <a:pt x="39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01" name="Freeform 881"/>
              <p:cNvSpPr>
                <a:spLocks/>
              </p:cNvSpPr>
              <p:nvPr/>
            </p:nvSpPr>
            <p:spPr bwMode="auto">
              <a:xfrm>
                <a:off x="2794" y="2011"/>
                <a:ext cx="92" cy="33"/>
              </a:xfrm>
              <a:custGeom>
                <a:avLst/>
                <a:gdLst>
                  <a:gd name="T0" fmla="*/ 0 w 92"/>
                  <a:gd name="T1" fmla="*/ 7 h 33"/>
                  <a:gd name="T2" fmla="*/ 53 w 92"/>
                  <a:gd name="T3" fmla="*/ 0 h 33"/>
                  <a:gd name="T4" fmla="*/ 92 w 92"/>
                  <a:gd name="T5" fmla="*/ 33 h 33"/>
                  <a:gd name="T6" fmla="*/ 0 w 92"/>
                  <a:gd name="T7" fmla="*/ 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33">
                    <a:moveTo>
                      <a:pt x="0" y="7"/>
                    </a:moveTo>
                    <a:lnTo>
                      <a:pt x="53" y="0"/>
                    </a:lnTo>
                    <a:lnTo>
                      <a:pt x="92" y="33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88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02" name="Freeform 882"/>
              <p:cNvSpPr>
                <a:spLocks/>
              </p:cNvSpPr>
              <p:nvPr/>
            </p:nvSpPr>
            <p:spPr bwMode="auto">
              <a:xfrm>
                <a:off x="2794" y="2011"/>
                <a:ext cx="92" cy="33"/>
              </a:xfrm>
              <a:custGeom>
                <a:avLst/>
                <a:gdLst>
                  <a:gd name="T0" fmla="*/ 0 w 92"/>
                  <a:gd name="T1" fmla="*/ 7 h 33"/>
                  <a:gd name="T2" fmla="*/ 53 w 92"/>
                  <a:gd name="T3" fmla="*/ 0 h 33"/>
                  <a:gd name="T4" fmla="*/ 92 w 92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33">
                    <a:moveTo>
                      <a:pt x="0" y="7"/>
                    </a:moveTo>
                    <a:lnTo>
                      <a:pt x="53" y="0"/>
                    </a:lnTo>
                    <a:lnTo>
                      <a:pt x="92" y="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03" name="Freeform 883"/>
              <p:cNvSpPr>
                <a:spLocks/>
              </p:cNvSpPr>
              <p:nvPr/>
            </p:nvSpPr>
            <p:spPr bwMode="auto">
              <a:xfrm>
                <a:off x="3039" y="1061"/>
                <a:ext cx="66" cy="40"/>
              </a:xfrm>
              <a:custGeom>
                <a:avLst/>
                <a:gdLst>
                  <a:gd name="T0" fmla="*/ 39 w 66"/>
                  <a:gd name="T1" fmla="*/ 40 h 40"/>
                  <a:gd name="T2" fmla="*/ 0 w 66"/>
                  <a:gd name="T3" fmla="*/ 7 h 40"/>
                  <a:gd name="T4" fmla="*/ 66 w 66"/>
                  <a:gd name="T5" fmla="*/ 0 h 40"/>
                  <a:gd name="T6" fmla="*/ 39 w 66"/>
                  <a:gd name="T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40">
                    <a:moveTo>
                      <a:pt x="39" y="40"/>
                    </a:moveTo>
                    <a:lnTo>
                      <a:pt x="0" y="7"/>
                    </a:lnTo>
                    <a:lnTo>
                      <a:pt x="66" y="0"/>
                    </a:lnTo>
                    <a:lnTo>
                      <a:pt x="39" y="40"/>
                    </a:lnTo>
                    <a:close/>
                  </a:path>
                </a:pathLst>
              </a:custGeom>
              <a:solidFill>
                <a:srgbClr val="D0F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04" name="Freeform 884"/>
              <p:cNvSpPr>
                <a:spLocks/>
              </p:cNvSpPr>
              <p:nvPr/>
            </p:nvSpPr>
            <p:spPr bwMode="auto">
              <a:xfrm>
                <a:off x="3039" y="1061"/>
                <a:ext cx="66" cy="40"/>
              </a:xfrm>
              <a:custGeom>
                <a:avLst/>
                <a:gdLst>
                  <a:gd name="T0" fmla="*/ 39 w 66"/>
                  <a:gd name="T1" fmla="*/ 40 h 40"/>
                  <a:gd name="T2" fmla="*/ 0 w 66"/>
                  <a:gd name="T3" fmla="*/ 7 h 40"/>
                  <a:gd name="T4" fmla="*/ 66 w 66"/>
                  <a:gd name="T5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40">
                    <a:moveTo>
                      <a:pt x="39" y="40"/>
                    </a:moveTo>
                    <a:lnTo>
                      <a:pt x="0" y="7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05" name="Freeform 885"/>
              <p:cNvSpPr>
                <a:spLocks/>
              </p:cNvSpPr>
              <p:nvPr/>
            </p:nvSpPr>
            <p:spPr bwMode="auto">
              <a:xfrm>
                <a:off x="3078" y="1061"/>
                <a:ext cx="60" cy="40"/>
              </a:xfrm>
              <a:custGeom>
                <a:avLst/>
                <a:gdLst>
                  <a:gd name="T0" fmla="*/ 27 w 60"/>
                  <a:gd name="T1" fmla="*/ 0 h 40"/>
                  <a:gd name="T2" fmla="*/ 60 w 60"/>
                  <a:gd name="T3" fmla="*/ 33 h 40"/>
                  <a:gd name="T4" fmla="*/ 0 w 60"/>
                  <a:gd name="T5" fmla="*/ 40 h 40"/>
                  <a:gd name="T6" fmla="*/ 27 w 60"/>
                  <a:gd name="T7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40">
                    <a:moveTo>
                      <a:pt x="27" y="0"/>
                    </a:moveTo>
                    <a:lnTo>
                      <a:pt x="60" y="33"/>
                    </a:lnTo>
                    <a:lnTo>
                      <a:pt x="0" y="4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D0F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06" name="Freeform 886"/>
              <p:cNvSpPr>
                <a:spLocks/>
              </p:cNvSpPr>
              <p:nvPr/>
            </p:nvSpPr>
            <p:spPr bwMode="auto">
              <a:xfrm>
                <a:off x="3078" y="1061"/>
                <a:ext cx="60" cy="40"/>
              </a:xfrm>
              <a:custGeom>
                <a:avLst/>
                <a:gdLst>
                  <a:gd name="T0" fmla="*/ 27 w 60"/>
                  <a:gd name="T1" fmla="*/ 0 h 40"/>
                  <a:gd name="T2" fmla="*/ 60 w 60"/>
                  <a:gd name="T3" fmla="*/ 33 h 40"/>
                  <a:gd name="T4" fmla="*/ 0 w 60"/>
                  <a:gd name="T5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40">
                    <a:moveTo>
                      <a:pt x="27" y="0"/>
                    </a:moveTo>
                    <a:lnTo>
                      <a:pt x="60" y="33"/>
                    </a:lnTo>
                    <a:lnTo>
                      <a:pt x="0" y="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07" name="Freeform 887"/>
              <p:cNvSpPr>
                <a:spLocks/>
              </p:cNvSpPr>
              <p:nvPr/>
            </p:nvSpPr>
            <p:spPr bwMode="auto">
              <a:xfrm>
                <a:off x="2350" y="1054"/>
                <a:ext cx="80" cy="100"/>
              </a:xfrm>
              <a:custGeom>
                <a:avLst/>
                <a:gdLst>
                  <a:gd name="T0" fmla="*/ 33 w 80"/>
                  <a:gd name="T1" fmla="*/ 93 h 100"/>
                  <a:gd name="T2" fmla="*/ 0 w 80"/>
                  <a:gd name="T3" fmla="*/ 100 h 100"/>
                  <a:gd name="T4" fmla="*/ 80 w 80"/>
                  <a:gd name="T5" fmla="*/ 0 h 100"/>
                  <a:gd name="T6" fmla="*/ 33 w 80"/>
                  <a:gd name="T7" fmla="*/ 93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00">
                    <a:moveTo>
                      <a:pt x="33" y="93"/>
                    </a:moveTo>
                    <a:lnTo>
                      <a:pt x="0" y="100"/>
                    </a:lnTo>
                    <a:lnTo>
                      <a:pt x="80" y="0"/>
                    </a:lnTo>
                    <a:lnTo>
                      <a:pt x="33" y="93"/>
                    </a:lnTo>
                    <a:close/>
                  </a:path>
                </a:pathLst>
              </a:custGeom>
              <a:solidFill>
                <a:srgbClr val="206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08" name="Freeform 888"/>
              <p:cNvSpPr>
                <a:spLocks/>
              </p:cNvSpPr>
              <p:nvPr/>
            </p:nvSpPr>
            <p:spPr bwMode="auto">
              <a:xfrm>
                <a:off x="2350" y="1054"/>
                <a:ext cx="80" cy="100"/>
              </a:xfrm>
              <a:custGeom>
                <a:avLst/>
                <a:gdLst>
                  <a:gd name="T0" fmla="*/ 33 w 80"/>
                  <a:gd name="T1" fmla="*/ 93 h 100"/>
                  <a:gd name="T2" fmla="*/ 0 w 80"/>
                  <a:gd name="T3" fmla="*/ 100 h 100"/>
                  <a:gd name="T4" fmla="*/ 80 w 80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00">
                    <a:moveTo>
                      <a:pt x="33" y="93"/>
                    </a:moveTo>
                    <a:lnTo>
                      <a:pt x="0" y="100"/>
                    </a:lnTo>
                    <a:lnTo>
                      <a:pt x="8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09" name="Freeform 889"/>
              <p:cNvSpPr>
                <a:spLocks/>
              </p:cNvSpPr>
              <p:nvPr/>
            </p:nvSpPr>
            <p:spPr bwMode="auto">
              <a:xfrm>
                <a:off x="2383" y="1041"/>
                <a:ext cx="80" cy="106"/>
              </a:xfrm>
              <a:custGeom>
                <a:avLst/>
                <a:gdLst>
                  <a:gd name="T0" fmla="*/ 47 w 80"/>
                  <a:gd name="T1" fmla="*/ 13 h 106"/>
                  <a:gd name="T2" fmla="*/ 80 w 80"/>
                  <a:gd name="T3" fmla="*/ 0 h 106"/>
                  <a:gd name="T4" fmla="*/ 0 w 80"/>
                  <a:gd name="T5" fmla="*/ 106 h 106"/>
                  <a:gd name="T6" fmla="*/ 47 w 80"/>
                  <a:gd name="T7" fmla="*/ 13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06">
                    <a:moveTo>
                      <a:pt x="47" y="13"/>
                    </a:moveTo>
                    <a:lnTo>
                      <a:pt x="80" y="0"/>
                    </a:lnTo>
                    <a:lnTo>
                      <a:pt x="0" y="106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206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10" name="Freeform 890"/>
              <p:cNvSpPr>
                <a:spLocks/>
              </p:cNvSpPr>
              <p:nvPr/>
            </p:nvSpPr>
            <p:spPr bwMode="auto">
              <a:xfrm>
                <a:off x="2383" y="1041"/>
                <a:ext cx="80" cy="106"/>
              </a:xfrm>
              <a:custGeom>
                <a:avLst/>
                <a:gdLst>
                  <a:gd name="T0" fmla="*/ 47 w 80"/>
                  <a:gd name="T1" fmla="*/ 13 h 106"/>
                  <a:gd name="T2" fmla="*/ 80 w 80"/>
                  <a:gd name="T3" fmla="*/ 0 h 106"/>
                  <a:gd name="T4" fmla="*/ 0 w 80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06">
                    <a:moveTo>
                      <a:pt x="47" y="13"/>
                    </a:moveTo>
                    <a:lnTo>
                      <a:pt x="80" y="0"/>
                    </a:lnTo>
                    <a:lnTo>
                      <a:pt x="0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11" name="Freeform 891"/>
              <p:cNvSpPr>
                <a:spLocks/>
              </p:cNvSpPr>
              <p:nvPr/>
            </p:nvSpPr>
            <p:spPr bwMode="auto">
              <a:xfrm>
                <a:off x="2390" y="1852"/>
                <a:ext cx="79" cy="113"/>
              </a:xfrm>
              <a:custGeom>
                <a:avLst/>
                <a:gdLst>
                  <a:gd name="T0" fmla="*/ 79 w 79"/>
                  <a:gd name="T1" fmla="*/ 113 h 113"/>
                  <a:gd name="T2" fmla="*/ 46 w 79"/>
                  <a:gd name="T3" fmla="*/ 93 h 113"/>
                  <a:gd name="T4" fmla="*/ 0 w 79"/>
                  <a:gd name="T5" fmla="*/ 0 h 113"/>
                  <a:gd name="T6" fmla="*/ 79 w 79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13">
                    <a:moveTo>
                      <a:pt x="79" y="113"/>
                    </a:moveTo>
                    <a:lnTo>
                      <a:pt x="46" y="93"/>
                    </a:lnTo>
                    <a:lnTo>
                      <a:pt x="0" y="0"/>
                    </a:lnTo>
                    <a:lnTo>
                      <a:pt x="79" y="113"/>
                    </a:lnTo>
                    <a:close/>
                  </a:path>
                </a:pathLst>
              </a:custGeom>
              <a:solidFill>
                <a:srgbClr val="300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12" name="Freeform 892"/>
              <p:cNvSpPr>
                <a:spLocks/>
              </p:cNvSpPr>
              <p:nvPr/>
            </p:nvSpPr>
            <p:spPr bwMode="auto">
              <a:xfrm>
                <a:off x="2390" y="1852"/>
                <a:ext cx="79" cy="113"/>
              </a:xfrm>
              <a:custGeom>
                <a:avLst/>
                <a:gdLst>
                  <a:gd name="T0" fmla="*/ 79 w 79"/>
                  <a:gd name="T1" fmla="*/ 113 h 113"/>
                  <a:gd name="T2" fmla="*/ 46 w 79"/>
                  <a:gd name="T3" fmla="*/ 93 h 113"/>
                  <a:gd name="T4" fmla="*/ 0 w 79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13">
                    <a:moveTo>
                      <a:pt x="79" y="113"/>
                    </a:moveTo>
                    <a:lnTo>
                      <a:pt x="46" y="9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13" name="Freeform 893"/>
              <p:cNvSpPr>
                <a:spLocks/>
              </p:cNvSpPr>
              <p:nvPr/>
            </p:nvSpPr>
            <p:spPr bwMode="auto">
              <a:xfrm>
                <a:off x="2357" y="1832"/>
                <a:ext cx="79" cy="113"/>
              </a:xfrm>
              <a:custGeom>
                <a:avLst/>
                <a:gdLst>
                  <a:gd name="T0" fmla="*/ 0 w 79"/>
                  <a:gd name="T1" fmla="*/ 0 h 113"/>
                  <a:gd name="T2" fmla="*/ 33 w 79"/>
                  <a:gd name="T3" fmla="*/ 20 h 113"/>
                  <a:gd name="T4" fmla="*/ 79 w 79"/>
                  <a:gd name="T5" fmla="*/ 113 h 113"/>
                  <a:gd name="T6" fmla="*/ 0 w 79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13">
                    <a:moveTo>
                      <a:pt x="0" y="0"/>
                    </a:moveTo>
                    <a:lnTo>
                      <a:pt x="33" y="20"/>
                    </a:lnTo>
                    <a:lnTo>
                      <a:pt x="79" y="1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8001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14" name="Freeform 894"/>
              <p:cNvSpPr>
                <a:spLocks/>
              </p:cNvSpPr>
              <p:nvPr/>
            </p:nvSpPr>
            <p:spPr bwMode="auto">
              <a:xfrm>
                <a:off x="2357" y="1832"/>
                <a:ext cx="79" cy="113"/>
              </a:xfrm>
              <a:custGeom>
                <a:avLst/>
                <a:gdLst>
                  <a:gd name="T0" fmla="*/ 0 w 79"/>
                  <a:gd name="T1" fmla="*/ 0 h 113"/>
                  <a:gd name="T2" fmla="*/ 33 w 79"/>
                  <a:gd name="T3" fmla="*/ 20 h 113"/>
                  <a:gd name="T4" fmla="*/ 79 w 79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13">
                    <a:moveTo>
                      <a:pt x="0" y="0"/>
                    </a:moveTo>
                    <a:lnTo>
                      <a:pt x="33" y="20"/>
                    </a:lnTo>
                    <a:lnTo>
                      <a:pt x="79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15" name="Freeform 895"/>
              <p:cNvSpPr>
                <a:spLocks/>
              </p:cNvSpPr>
              <p:nvPr/>
            </p:nvSpPr>
            <p:spPr bwMode="auto">
              <a:xfrm>
                <a:off x="2900" y="1998"/>
                <a:ext cx="86" cy="33"/>
              </a:xfrm>
              <a:custGeom>
                <a:avLst/>
                <a:gdLst>
                  <a:gd name="T0" fmla="*/ 86 w 86"/>
                  <a:gd name="T1" fmla="*/ 7 h 33"/>
                  <a:gd name="T2" fmla="*/ 33 w 86"/>
                  <a:gd name="T3" fmla="*/ 33 h 33"/>
                  <a:gd name="T4" fmla="*/ 0 w 86"/>
                  <a:gd name="T5" fmla="*/ 0 h 33"/>
                  <a:gd name="T6" fmla="*/ 86 w 86"/>
                  <a:gd name="T7" fmla="*/ 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33">
                    <a:moveTo>
                      <a:pt x="86" y="7"/>
                    </a:moveTo>
                    <a:lnTo>
                      <a:pt x="33" y="33"/>
                    </a:lnTo>
                    <a:lnTo>
                      <a:pt x="0" y="0"/>
                    </a:lnTo>
                    <a:lnTo>
                      <a:pt x="86" y="7"/>
                    </a:lnTo>
                    <a:close/>
                  </a:path>
                </a:pathLst>
              </a:custGeom>
              <a:solidFill>
                <a:srgbClr val="A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16" name="Freeform 896"/>
              <p:cNvSpPr>
                <a:spLocks/>
              </p:cNvSpPr>
              <p:nvPr/>
            </p:nvSpPr>
            <p:spPr bwMode="auto">
              <a:xfrm>
                <a:off x="2900" y="1998"/>
                <a:ext cx="86" cy="33"/>
              </a:xfrm>
              <a:custGeom>
                <a:avLst/>
                <a:gdLst>
                  <a:gd name="T0" fmla="*/ 86 w 86"/>
                  <a:gd name="T1" fmla="*/ 7 h 33"/>
                  <a:gd name="T2" fmla="*/ 33 w 86"/>
                  <a:gd name="T3" fmla="*/ 33 h 33"/>
                  <a:gd name="T4" fmla="*/ 0 w 86"/>
                  <a:gd name="T5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33">
                    <a:moveTo>
                      <a:pt x="86" y="7"/>
                    </a:moveTo>
                    <a:lnTo>
                      <a:pt x="33" y="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17" name="Freeform 897"/>
              <p:cNvSpPr>
                <a:spLocks/>
              </p:cNvSpPr>
              <p:nvPr/>
            </p:nvSpPr>
            <p:spPr bwMode="auto">
              <a:xfrm>
                <a:off x="2847" y="1998"/>
                <a:ext cx="86" cy="33"/>
              </a:xfrm>
              <a:custGeom>
                <a:avLst/>
                <a:gdLst>
                  <a:gd name="T0" fmla="*/ 0 w 86"/>
                  <a:gd name="T1" fmla="*/ 13 h 33"/>
                  <a:gd name="T2" fmla="*/ 53 w 86"/>
                  <a:gd name="T3" fmla="*/ 0 h 33"/>
                  <a:gd name="T4" fmla="*/ 86 w 86"/>
                  <a:gd name="T5" fmla="*/ 33 h 33"/>
                  <a:gd name="T6" fmla="*/ 0 w 86"/>
                  <a:gd name="T7" fmla="*/ 1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33">
                    <a:moveTo>
                      <a:pt x="0" y="13"/>
                    </a:moveTo>
                    <a:lnTo>
                      <a:pt x="53" y="0"/>
                    </a:lnTo>
                    <a:lnTo>
                      <a:pt x="86" y="33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981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18" name="Freeform 898"/>
              <p:cNvSpPr>
                <a:spLocks/>
              </p:cNvSpPr>
              <p:nvPr/>
            </p:nvSpPr>
            <p:spPr bwMode="auto">
              <a:xfrm>
                <a:off x="2847" y="1998"/>
                <a:ext cx="86" cy="33"/>
              </a:xfrm>
              <a:custGeom>
                <a:avLst/>
                <a:gdLst>
                  <a:gd name="T0" fmla="*/ 0 w 86"/>
                  <a:gd name="T1" fmla="*/ 13 h 33"/>
                  <a:gd name="T2" fmla="*/ 53 w 86"/>
                  <a:gd name="T3" fmla="*/ 0 h 33"/>
                  <a:gd name="T4" fmla="*/ 86 w 86"/>
                  <a:gd name="T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33">
                    <a:moveTo>
                      <a:pt x="0" y="13"/>
                    </a:moveTo>
                    <a:lnTo>
                      <a:pt x="53" y="0"/>
                    </a:lnTo>
                    <a:lnTo>
                      <a:pt x="86" y="3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19" name="Freeform 899"/>
              <p:cNvSpPr>
                <a:spLocks/>
              </p:cNvSpPr>
              <p:nvPr/>
            </p:nvSpPr>
            <p:spPr bwMode="auto">
              <a:xfrm>
                <a:off x="3078" y="1094"/>
                <a:ext cx="60" cy="47"/>
              </a:xfrm>
              <a:custGeom>
                <a:avLst/>
                <a:gdLst>
                  <a:gd name="T0" fmla="*/ 34 w 60"/>
                  <a:gd name="T1" fmla="*/ 47 h 47"/>
                  <a:gd name="T2" fmla="*/ 0 w 60"/>
                  <a:gd name="T3" fmla="*/ 7 h 47"/>
                  <a:gd name="T4" fmla="*/ 60 w 60"/>
                  <a:gd name="T5" fmla="*/ 0 h 47"/>
                  <a:gd name="T6" fmla="*/ 34 w 60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47">
                    <a:moveTo>
                      <a:pt x="34" y="47"/>
                    </a:moveTo>
                    <a:lnTo>
                      <a:pt x="0" y="7"/>
                    </a:lnTo>
                    <a:lnTo>
                      <a:pt x="60" y="0"/>
                    </a:lnTo>
                    <a:lnTo>
                      <a:pt x="34" y="47"/>
                    </a:lnTo>
                    <a:close/>
                  </a:path>
                </a:pathLst>
              </a:custGeom>
              <a:solidFill>
                <a:srgbClr val="D8F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20" name="Freeform 900"/>
              <p:cNvSpPr>
                <a:spLocks/>
              </p:cNvSpPr>
              <p:nvPr/>
            </p:nvSpPr>
            <p:spPr bwMode="auto">
              <a:xfrm>
                <a:off x="3078" y="1094"/>
                <a:ext cx="60" cy="47"/>
              </a:xfrm>
              <a:custGeom>
                <a:avLst/>
                <a:gdLst>
                  <a:gd name="T0" fmla="*/ 34 w 60"/>
                  <a:gd name="T1" fmla="*/ 47 h 47"/>
                  <a:gd name="T2" fmla="*/ 0 w 60"/>
                  <a:gd name="T3" fmla="*/ 7 h 47"/>
                  <a:gd name="T4" fmla="*/ 60 w 60"/>
                  <a:gd name="T5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47">
                    <a:moveTo>
                      <a:pt x="34" y="47"/>
                    </a:moveTo>
                    <a:lnTo>
                      <a:pt x="0" y="7"/>
                    </a:lnTo>
                    <a:lnTo>
                      <a:pt x="6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21" name="Freeform 901"/>
              <p:cNvSpPr>
                <a:spLocks/>
              </p:cNvSpPr>
              <p:nvPr/>
            </p:nvSpPr>
            <p:spPr bwMode="auto">
              <a:xfrm>
                <a:off x="3112" y="1094"/>
                <a:ext cx="59" cy="47"/>
              </a:xfrm>
              <a:custGeom>
                <a:avLst/>
                <a:gdLst>
                  <a:gd name="T0" fmla="*/ 26 w 59"/>
                  <a:gd name="T1" fmla="*/ 0 h 47"/>
                  <a:gd name="T2" fmla="*/ 59 w 59"/>
                  <a:gd name="T3" fmla="*/ 34 h 47"/>
                  <a:gd name="T4" fmla="*/ 0 w 59"/>
                  <a:gd name="T5" fmla="*/ 47 h 47"/>
                  <a:gd name="T6" fmla="*/ 26 w 59"/>
                  <a:gd name="T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47">
                    <a:moveTo>
                      <a:pt x="26" y="0"/>
                    </a:moveTo>
                    <a:lnTo>
                      <a:pt x="59" y="34"/>
                    </a:lnTo>
                    <a:lnTo>
                      <a:pt x="0" y="4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D8F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22" name="Freeform 902"/>
              <p:cNvSpPr>
                <a:spLocks/>
              </p:cNvSpPr>
              <p:nvPr/>
            </p:nvSpPr>
            <p:spPr bwMode="auto">
              <a:xfrm>
                <a:off x="3112" y="1094"/>
                <a:ext cx="59" cy="47"/>
              </a:xfrm>
              <a:custGeom>
                <a:avLst/>
                <a:gdLst>
                  <a:gd name="T0" fmla="*/ 26 w 59"/>
                  <a:gd name="T1" fmla="*/ 0 h 47"/>
                  <a:gd name="T2" fmla="*/ 59 w 59"/>
                  <a:gd name="T3" fmla="*/ 34 h 47"/>
                  <a:gd name="T4" fmla="*/ 0 w 59"/>
                  <a:gd name="T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47">
                    <a:moveTo>
                      <a:pt x="26" y="0"/>
                    </a:moveTo>
                    <a:lnTo>
                      <a:pt x="59" y="34"/>
                    </a:lnTo>
                    <a:lnTo>
                      <a:pt x="0" y="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23" name="Freeform 903"/>
              <p:cNvSpPr>
                <a:spLocks/>
              </p:cNvSpPr>
              <p:nvPr/>
            </p:nvSpPr>
            <p:spPr bwMode="auto">
              <a:xfrm>
                <a:off x="2602" y="948"/>
                <a:ext cx="92" cy="67"/>
              </a:xfrm>
              <a:custGeom>
                <a:avLst/>
                <a:gdLst>
                  <a:gd name="T0" fmla="*/ 40 w 92"/>
                  <a:gd name="T1" fmla="*/ 67 h 67"/>
                  <a:gd name="T2" fmla="*/ 0 w 92"/>
                  <a:gd name="T3" fmla="*/ 67 h 67"/>
                  <a:gd name="T4" fmla="*/ 92 w 92"/>
                  <a:gd name="T5" fmla="*/ 0 h 67"/>
                  <a:gd name="T6" fmla="*/ 40 w 92"/>
                  <a:gd name="T7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67">
                    <a:moveTo>
                      <a:pt x="40" y="67"/>
                    </a:moveTo>
                    <a:lnTo>
                      <a:pt x="0" y="67"/>
                    </a:lnTo>
                    <a:lnTo>
                      <a:pt x="92" y="0"/>
                    </a:lnTo>
                    <a:lnTo>
                      <a:pt x="40" y="67"/>
                    </a:lnTo>
                    <a:close/>
                  </a:path>
                </a:pathLst>
              </a:custGeom>
              <a:solidFill>
                <a:srgbClr val="70C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24" name="Freeform 904"/>
              <p:cNvSpPr>
                <a:spLocks/>
              </p:cNvSpPr>
              <p:nvPr/>
            </p:nvSpPr>
            <p:spPr bwMode="auto">
              <a:xfrm>
                <a:off x="2602" y="948"/>
                <a:ext cx="92" cy="67"/>
              </a:xfrm>
              <a:custGeom>
                <a:avLst/>
                <a:gdLst>
                  <a:gd name="T0" fmla="*/ 40 w 92"/>
                  <a:gd name="T1" fmla="*/ 67 h 67"/>
                  <a:gd name="T2" fmla="*/ 0 w 92"/>
                  <a:gd name="T3" fmla="*/ 67 h 67"/>
                  <a:gd name="T4" fmla="*/ 92 w 92"/>
                  <a:gd name="T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67">
                    <a:moveTo>
                      <a:pt x="40" y="67"/>
                    </a:moveTo>
                    <a:lnTo>
                      <a:pt x="0" y="67"/>
                    </a:lnTo>
                    <a:lnTo>
                      <a:pt x="9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25" name="Freeform 905"/>
              <p:cNvSpPr>
                <a:spLocks/>
              </p:cNvSpPr>
              <p:nvPr/>
            </p:nvSpPr>
            <p:spPr bwMode="auto">
              <a:xfrm>
                <a:off x="2642" y="948"/>
                <a:ext cx="92" cy="67"/>
              </a:xfrm>
              <a:custGeom>
                <a:avLst/>
                <a:gdLst>
                  <a:gd name="T0" fmla="*/ 52 w 92"/>
                  <a:gd name="T1" fmla="*/ 0 h 67"/>
                  <a:gd name="T2" fmla="*/ 92 w 92"/>
                  <a:gd name="T3" fmla="*/ 0 h 67"/>
                  <a:gd name="T4" fmla="*/ 0 w 92"/>
                  <a:gd name="T5" fmla="*/ 67 h 67"/>
                  <a:gd name="T6" fmla="*/ 52 w 92"/>
                  <a:gd name="T7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67">
                    <a:moveTo>
                      <a:pt x="52" y="0"/>
                    </a:moveTo>
                    <a:lnTo>
                      <a:pt x="92" y="0"/>
                    </a:lnTo>
                    <a:lnTo>
                      <a:pt x="0" y="67"/>
                    </a:lnTo>
                    <a:lnTo>
                      <a:pt x="52" y="0"/>
                    </a:lnTo>
                    <a:close/>
                  </a:path>
                </a:pathLst>
              </a:custGeom>
              <a:solidFill>
                <a:srgbClr val="70C0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26" name="Freeform 906"/>
              <p:cNvSpPr>
                <a:spLocks/>
              </p:cNvSpPr>
              <p:nvPr/>
            </p:nvSpPr>
            <p:spPr bwMode="auto">
              <a:xfrm>
                <a:off x="2642" y="948"/>
                <a:ext cx="92" cy="67"/>
              </a:xfrm>
              <a:custGeom>
                <a:avLst/>
                <a:gdLst>
                  <a:gd name="T0" fmla="*/ 52 w 92"/>
                  <a:gd name="T1" fmla="*/ 0 h 67"/>
                  <a:gd name="T2" fmla="*/ 92 w 92"/>
                  <a:gd name="T3" fmla="*/ 0 h 67"/>
                  <a:gd name="T4" fmla="*/ 0 w 92"/>
                  <a:gd name="T5" fmla="*/ 6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67">
                    <a:moveTo>
                      <a:pt x="52" y="0"/>
                    </a:moveTo>
                    <a:lnTo>
                      <a:pt x="92" y="0"/>
                    </a:lnTo>
                    <a:lnTo>
                      <a:pt x="0" y="6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27" name="Freeform 907"/>
              <p:cNvSpPr>
                <a:spLocks/>
              </p:cNvSpPr>
              <p:nvPr/>
            </p:nvSpPr>
            <p:spPr bwMode="auto">
              <a:xfrm>
                <a:off x="2244" y="1599"/>
                <a:ext cx="33" cy="153"/>
              </a:xfrm>
              <a:custGeom>
                <a:avLst/>
                <a:gdLst>
                  <a:gd name="T0" fmla="*/ 33 w 33"/>
                  <a:gd name="T1" fmla="*/ 153 h 153"/>
                  <a:gd name="T2" fmla="*/ 14 w 33"/>
                  <a:gd name="T3" fmla="*/ 120 h 153"/>
                  <a:gd name="T4" fmla="*/ 0 w 33"/>
                  <a:gd name="T5" fmla="*/ 0 h 153"/>
                  <a:gd name="T6" fmla="*/ 33 w 33"/>
                  <a:gd name="T7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53">
                    <a:moveTo>
                      <a:pt x="33" y="153"/>
                    </a:moveTo>
                    <a:lnTo>
                      <a:pt x="14" y="120"/>
                    </a:lnTo>
                    <a:lnTo>
                      <a:pt x="0" y="0"/>
                    </a:lnTo>
                    <a:lnTo>
                      <a:pt x="33" y="153"/>
                    </a:lnTo>
                    <a:close/>
                  </a:path>
                </a:pathLst>
              </a:custGeom>
              <a:solidFill>
                <a:srgbClr val="0000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28" name="Freeform 908"/>
              <p:cNvSpPr>
                <a:spLocks/>
              </p:cNvSpPr>
              <p:nvPr/>
            </p:nvSpPr>
            <p:spPr bwMode="auto">
              <a:xfrm>
                <a:off x="2244" y="1599"/>
                <a:ext cx="33" cy="153"/>
              </a:xfrm>
              <a:custGeom>
                <a:avLst/>
                <a:gdLst>
                  <a:gd name="T0" fmla="*/ 33 w 33"/>
                  <a:gd name="T1" fmla="*/ 153 h 153"/>
                  <a:gd name="T2" fmla="*/ 14 w 33"/>
                  <a:gd name="T3" fmla="*/ 120 h 153"/>
                  <a:gd name="T4" fmla="*/ 0 w 33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53">
                    <a:moveTo>
                      <a:pt x="33" y="153"/>
                    </a:moveTo>
                    <a:lnTo>
                      <a:pt x="14" y="12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29" name="Freeform 909"/>
              <p:cNvSpPr>
                <a:spLocks/>
              </p:cNvSpPr>
              <p:nvPr/>
            </p:nvSpPr>
            <p:spPr bwMode="auto">
              <a:xfrm>
                <a:off x="2224" y="1573"/>
                <a:ext cx="34" cy="146"/>
              </a:xfrm>
              <a:custGeom>
                <a:avLst/>
                <a:gdLst>
                  <a:gd name="T0" fmla="*/ 0 w 34"/>
                  <a:gd name="T1" fmla="*/ 0 h 146"/>
                  <a:gd name="T2" fmla="*/ 20 w 34"/>
                  <a:gd name="T3" fmla="*/ 26 h 146"/>
                  <a:gd name="T4" fmla="*/ 34 w 34"/>
                  <a:gd name="T5" fmla="*/ 146 h 146"/>
                  <a:gd name="T6" fmla="*/ 0 w 34"/>
                  <a:gd name="T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146">
                    <a:moveTo>
                      <a:pt x="0" y="0"/>
                    </a:moveTo>
                    <a:lnTo>
                      <a:pt x="20" y="26"/>
                    </a:lnTo>
                    <a:lnTo>
                      <a:pt x="34" y="1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30" name="Freeform 910"/>
              <p:cNvSpPr>
                <a:spLocks/>
              </p:cNvSpPr>
              <p:nvPr/>
            </p:nvSpPr>
            <p:spPr bwMode="auto">
              <a:xfrm>
                <a:off x="2224" y="1573"/>
                <a:ext cx="34" cy="146"/>
              </a:xfrm>
              <a:custGeom>
                <a:avLst/>
                <a:gdLst>
                  <a:gd name="T0" fmla="*/ 0 w 34"/>
                  <a:gd name="T1" fmla="*/ 0 h 146"/>
                  <a:gd name="T2" fmla="*/ 20 w 34"/>
                  <a:gd name="T3" fmla="*/ 26 h 146"/>
                  <a:gd name="T4" fmla="*/ 34 w 34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146">
                    <a:moveTo>
                      <a:pt x="0" y="0"/>
                    </a:moveTo>
                    <a:lnTo>
                      <a:pt x="20" y="26"/>
                    </a:lnTo>
                    <a:lnTo>
                      <a:pt x="34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31" name="Freeform 911"/>
              <p:cNvSpPr>
                <a:spLocks/>
              </p:cNvSpPr>
              <p:nvPr/>
            </p:nvSpPr>
            <p:spPr bwMode="auto">
              <a:xfrm>
                <a:off x="2423" y="1872"/>
                <a:ext cx="80" cy="113"/>
              </a:xfrm>
              <a:custGeom>
                <a:avLst/>
                <a:gdLst>
                  <a:gd name="T0" fmla="*/ 80 w 80"/>
                  <a:gd name="T1" fmla="*/ 113 h 113"/>
                  <a:gd name="T2" fmla="*/ 46 w 80"/>
                  <a:gd name="T3" fmla="*/ 93 h 113"/>
                  <a:gd name="T4" fmla="*/ 0 w 80"/>
                  <a:gd name="T5" fmla="*/ 0 h 113"/>
                  <a:gd name="T6" fmla="*/ 80 w 80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13">
                    <a:moveTo>
                      <a:pt x="80" y="113"/>
                    </a:moveTo>
                    <a:lnTo>
                      <a:pt x="46" y="93"/>
                    </a:lnTo>
                    <a:lnTo>
                      <a:pt x="0" y="0"/>
                    </a:lnTo>
                    <a:lnTo>
                      <a:pt x="80" y="113"/>
                    </a:lnTo>
                    <a:close/>
                  </a:path>
                </a:pathLst>
              </a:custGeom>
              <a:solidFill>
                <a:srgbClr val="4800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32" name="Freeform 912"/>
              <p:cNvSpPr>
                <a:spLocks/>
              </p:cNvSpPr>
              <p:nvPr/>
            </p:nvSpPr>
            <p:spPr bwMode="auto">
              <a:xfrm>
                <a:off x="2423" y="1872"/>
                <a:ext cx="80" cy="113"/>
              </a:xfrm>
              <a:custGeom>
                <a:avLst/>
                <a:gdLst>
                  <a:gd name="T0" fmla="*/ 80 w 80"/>
                  <a:gd name="T1" fmla="*/ 113 h 113"/>
                  <a:gd name="T2" fmla="*/ 46 w 80"/>
                  <a:gd name="T3" fmla="*/ 93 h 113"/>
                  <a:gd name="T4" fmla="*/ 0 w 80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13">
                    <a:moveTo>
                      <a:pt x="80" y="113"/>
                    </a:moveTo>
                    <a:lnTo>
                      <a:pt x="46" y="9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33" name="Freeform 913"/>
              <p:cNvSpPr>
                <a:spLocks/>
              </p:cNvSpPr>
              <p:nvPr/>
            </p:nvSpPr>
            <p:spPr bwMode="auto">
              <a:xfrm>
                <a:off x="2390" y="1852"/>
                <a:ext cx="79" cy="113"/>
              </a:xfrm>
              <a:custGeom>
                <a:avLst/>
                <a:gdLst>
                  <a:gd name="T0" fmla="*/ 0 w 79"/>
                  <a:gd name="T1" fmla="*/ 0 h 113"/>
                  <a:gd name="T2" fmla="*/ 33 w 79"/>
                  <a:gd name="T3" fmla="*/ 20 h 113"/>
                  <a:gd name="T4" fmla="*/ 79 w 79"/>
                  <a:gd name="T5" fmla="*/ 113 h 113"/>
                  <a:gd name="T6" fmla="*/ 0 w 79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13">
                    <a:moveTo>
                      <a:pt x="0" y="0"/>
                    </a:moveTo>
                    <a:lnTo>
                      <a:pt x="33" y="20"/>
                    </a:lnTo>
                    <a:lnTo>
                      <a:pt x="79" y="1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00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34" name="Freeform 914"/>
              <p:cNvSpPr>
                <a:spLocks/>
              </p:cNvSpPr>
              <p:nvPr/>
            </p:nvSpPr>
            <p:spPr bwMode="auto">
              <a:xfrm>
                <a:off x="2390" y="1852"/>
                <a:ext cx="79" cy="113"/>
              </a:xfrm>
              <a:custGeom>
                <a:avLst/>
                <a:gdLst>
                  <a:gd name="T0" fmla="*/ 0 w 79"/>
                  <a:gd name="T1" fmla="*/ 0 h 113"/>
                  <a:gd name="T2" fmla="*/ 33 w 79"/>
                  <a:gd name="T3" fmla="*/ 20 h 113"/>
                  <a:gd name="T4" fmla="*/ 79 w 79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13">
                    <a:moveTo>
                      <a:pt x="0" y="0"/>
                    </a:moveTo>
                    <a:lnTo>
                      <a:pt x="33" y="20"/>
                    </a:lnTo>
                    <a:lnTo>
                      <a:pt x="79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35" name="Freeform 915"/>
              <p:cNvSpPr>
                <a:spLocks/>
              </p:cNvSpPr>
              <p:nvPr/>
            </p:nvSpPr>
            <p:spPr bwMode="auto">
              <a:xfrm>
                <a:off x="2211" y="1413"/>
                <a:ext cx="20" cy="160"/>
              </a:xfrm>
              <a:custGeom>
                <a:avLst/>
                <a:gdLst>
                  <a:gd name="T0" fmla="*/ 13 w 20"/>
                  <a:gd name="T1" fmla="*/ 160 h 160"/>
                  <a:gd name="T2" fmla="*/ 0 w 20"/>
                  <a:gd name="T3" fmla="*/ 133 h 160"/>
                  <a:gd name="T4" fmla="*/ 20 w 20"/>
                  <a:gd name="T5" fmla="*/ 0 h 160"/>
                  <a:gd name="T6" fmla="*/ 13 w 20"/>
                  <a:gd name="T7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60">
                    <a:moveTo>
                      <a:pt x="13" y="160"/>
                    </a:moveTo>
                    <a:lnTo>
                      <a:pt x="0" y="133"/>
                    </a:lnTo>
                    <a:lnTo>
                      <a:pt x="20" y="0"/>
                    </a:lnTo>
                    <a:lnTo>
                      <a:pt x="13" y="160"/>
                    </a:lnTo>
                    <a:close/>
                  </a:path>
                </a:pathLst>
              </a:custGeom>
              <a:solidFill>
                <a:srgbClr val="00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36" name="Freeform 916"/>
              <p:cNvSpPr>
                <a:spLocks/>
              </p:cNvSpPr>
              <p:nvPr/>
            </p:nvSpPr>
            <p:spPr bwMode="auto">
              <a:xfrm>
                <a:off x="2211" y="1413"/>
                <a:ext cx="20" cy="160"/>
              </a:xfrm>
              <a:custGeom>
                <a:avLst/>
                <a:gdLst>
                  <a:gd name="T0" fmla="*/ 13 w 20"/>
                  <a:gd name="T1" fmla="*/ 160 h 160"/>
                  <a:gd name="T2" fmla="*/ 0 w 20"/>
                  <a:gd name="T3" fmla="*/ 133 h 160"/>
                  <a:gd name="T4" fmla="*/ 20 w 20"/>
                  <a:gd name="T5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60">
                    <a:moveTo>
                      <a:pt x="13" y="160"/>
                    </a:moveTo>
                    <a:lnTo>
                      <a:pt x="0" y="133"/>
                    </a:lnTo>
                    <a:lnTo>
                      <a:pt x="2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37" name="Freeform 917"/>
              <p:cNvSpPr>
                <a:spLocks/>
              </p:cNvSpPr>
              <p:nvPr/>
            </p:nvSpPr>
            <p:spPr bwMode="auto">
              <a:xfrm>
                <a:off x="3112" y="1128"/>
                <a:ext cx="59" cy="53"/>
              </a:xfrm>
              <a:custGeom>
                <a:avLst/>
                <a:gdLst>
                  <a:gd name="T0" fmla="*/ 39 w 59"/>
                  <a:gd name="T1" fmla="*/ 53 h 53"/>
                  <a:gd name="T2" fmla="*/ 0 w 59"/>
                  <a:gd name="T3" fmla="*/ 13 h 53"/>
                  <a:gd name="T4" fmla="*/ 59 w 59"/>
                  <a:gd name="T5" fmla="*/ 0 h 53"/>
                  <a:gd name="T6" fmla="*/ 39 w 59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53">
                    <a:moveTo>
                      <a:pt x="39" y="53"/>
                    </a:moveTo>
                    <a:lnTo>
                      <a:pt x="0" y="13"/>
                    </a:lnTo>
                    <a:lnTo>
                      <a:pt x="59" y="0"/>
                    </a:lnTo>
                    <a:lnTo>
                      <a:pt x="39" y="53"/>
                    </a:lnTo>
                    <a:close/>
                  </a:path>
                </a:pathLst>
              </a:custGeom>
              <a:solidFill>
                <a:srgbClr val="E0F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38" name="Freeform 918"/>
              <p:cNvSpPr>
                <a:spLocks/>
              </p:cNvSpPr>
              <p:nvPr/>
            </p:nvSpPr>
            <p:spPr bwMode="auto">
              <a:xfrm>
                <a:off x="3112" y="1128"/>
                <a:ext cx="59" cy="53"/>
              </a:xfrm>
              <a:custGeom>
                <a:avLst/>
                <a:gdLst>
                  <a:gd name="T0" fmla="*/ 39 w 59"/>
                  <a:gd name="T1" fmla="*/ 53 h 53"/>
                  <a:gd name="T2" fmla="*/ 0 w 59"/>
                  <a:gd name="T3" fmla="*/ 13 h 53"/>
                  <a:gd name="T4" fmla="*/ 59 w 59"/>
                  <a:gd name="T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53">
                    <a:moveTo>
                      <a:pt x="39" y="53"/>
                    </a:moveTo>
                    <a:lnTo>
                      <a:pt x="0" y="13"/>
                    </a:lnTo>
                    <a:lnTo>
                      <a:pt x="5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39" name="Freeform 919"/>
              <p:cNvSpPr>
                <a:spLocks/>
              </p:cNvSpPr>
              <p:nvPr/>
            </p:nvSpPr>
            <p:spPr bwMode="auto">
              <a:xfrm>
                <a:off x="3151" y="1128"/>
                <a:ext cx="47" cy="53"/>
              </a:xfrm>
              <a:custGeom>
                <a:avLst/>
                <a:gdLst>
                  <a:gd name="T0" fmla="*/ 20 w 47"/>
                  <a:gd name="T1" fmla="*/ 0 h 53"/>
                  <a:gd name="T2" fmla="*/ 47 w 47"/>
                  <a:gd name="T3" fmla="*/ 39 h 53"/>
                  <a:gd name="T4" fmla="*/ 0 w 47"/>
                  <a:gd name="T5" fmla="*/ 53 h 53"/>
                  <a:gd name="T6" fmla="*/ 20 w 47"/>
                  <a:gd name="T7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53">
                    <a:moveTo>
                      <a:pt x="20" y="0"/>
                    </a:moveTo>
                    <a:lnTo>
                      <a:pt x="47" y="39"/>
                    </a:lnTo>
                    <a:lnTo>
                      <a:pt x="0" y="53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E0F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40" name="Freeform 920"/>
              <p:cNvSpPr>
                <a:spLocks/>
              </p:cNvSpPr>
              <p:nvPr/>
            </p:nvSpPr>
            <p:spPr bwMode="auto">
              <a:xfrm>
                <a:off x="3151" y="1128"/>
                <a:ext cx="47" cy="53"/>
              </a:xfrm>
              <a:custGeom>
                <a:avLst/>
                <a:gdLst>
                  <a:gd name="T0" fmla="*/ 20 w 47"/>
                  <a:gd name="T1" fmla="*/ 0 h 53"/>
                  <a:gd name="T2" fmla="*/ 47 w 47"/>
                  <a:gd name="T3" fmla="*/ 39 h 53"/>
                  <a:gd name="T4" fmla="*/ 0 w 47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53">
                    <a:moveTo>
                      <a:pt x="20" y="0"/>
                    </a:moveTo>
                    <a:lnTo>
                      <a:pt x="47" y="39"/>
                    </a:lnTo>
                    <a:lnTo>
                      <a:pt x="0" y="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41" name="Freeform 921"/>
              <p:cNvSpPr>
                <a:spLocks/>
              </p:cNvSpPr>
              <p:nvPr/>
            </p:nvSpPr>
            <p:spPr bwMode="auto">
              <a:xfrm>
                <a:off x="2900" y="1978"/>
                <a:ext cx="86" cy="27"/>
              </a:xfrm>
              <a:custGeom>
                <a:avLst/>
                <a:gdLst>
                  <a:gd name="T0" fmla="*/ 0 w 86"/>
                  <a:gd name="T1" fmla="*/ 20 h 27"/>
                  <a:gd name="T2" fmla="*/ 53 w 86"/>
                  <a:gd name="T3" fmla="*/ 0 h 27"/>
                  <a:gd name="T4" fmla="*/ 86 w 86"/>
                  <a:gd name="T5" fmla="*/ 27 h 27"/>
                  <a:gd name="T6" fmla="*/ 0 w 86"/>
                  <a:gd name="T7" fmla="*/ 20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27">
                    <a:moveTo>
                      <a:pt x="0" y="20"/>
                    </a:moveTo>
                    <a:lnTo>
                      <a:pt x="53" y="0"/>
                    </a:lnTo>
                    <a:lnTo>
                      <a:pt x="86" y="27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A824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42" name="Freeform 922"/>
              <p:cNvSpPr>
                <a:spLocks/>
              </p:cNvSpPr>
              <p:nvPr/>
            </p:nvSpPr>
            <p:spPr bwMode="auto">
              <a:xfrm>
                <a:off x="2900" y="1978"/>
                <a:ext cx="86" cy="27"/>
              </a:xfrm>
              <a:custGeom>
                <a:avLst/>
                <a:gdLst>
                  <a:gd name="T0" fmla="*/ 0 w 86"/>
                  <a:gd name="T1" fmla="*/ 20 h 27"/>
                  <a:gd name="T2" fmla="*/ 53 w 86"/>
                  <a:gd name="T3" fmla="*/ 0 h 27"/>
                  <a:gd name="T4" fmla="*/ 86 w 86"/>
                  <a:gd name="T5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27">
                    <a:moveTo>
                      <a:pt x="0" y="20"/>
                    </a:moveTo>
                    <a:lnTo>
                      <a:pt x="53" y="0"/>
                    </a:lnTo>
                    <a:lnTo>
                      <a:pt x="86" y="2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43" name="Freeform 923"/>
              <p:cNvSpPr>
                <a:spLocks/>
              </p:cNvSpPr>
              <p:nvPr/>
            </p:nvSpPr>
            <p:spPr bwMode="auto">
              <a:xfrm>
                <a:off x="2271" y="1167"/>
                <a:ext cx="59" cy="113"/>
              </a:xfrm>
              <a:custGeom>
                <a:avLst/>
                <a:gdLst>
                  <a:gd name="T0" fmla="*/ 20 w 59"/>
                  <a:gd name="T1" fmla="*/ 113 h 113"/>
                  <a:gd name="T2" fmla="*/ 0 w 59"/>
                  <a:gd name="T3" fmla="*/ 113 h 113"/>
                  <a:gd name="T4" fmla="*/ 59 w 59"/>
                  <a:gd name="T5" fmla="*/ 0 h 113"/>
                  <a:gd name="T6" fmla="*/ 20 w 59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13">
                    <a:moveTo>
                      <a:pt x="20" y="113"/>
                    </a:moveTo>
                    <a:lnTo>
                      <a:pt x="0" y="113"/>
                    </a:lnTo>
                    <a:lnTo>
                      <a:pt x="59" y="0"/>
                    </a:lnTo>
                    <a:lnTo>
                      <a:pt x="20" y="113"/>
                    </a:lnTo>
                    <a:close/>
                  </a:path>
                </a:pathLst>
              </a:custGeom>
              <a:solidFill>
                <a:srgbClr val="104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44" name="Freeform 924"/>
              <p:cNvSpPr>
                <a:spLocks/>
              </p:cNvSpPr>
              <p:nvPr/>
            </p:nvSpPr>
            <p:spPr bwMode="auto">
              <a:xfrm>
                <a:off x="2271" y="1167"/>
                <a:ext cx="59" cy="113"/>
              </a:xfrm>
              <a:custGeom>
                <a:avLst/>
                <a:gdLst>
                  <a:gd name="T0" fmla="*/ 20 w 59"/>
                  <a:gd name="T1" fmla="*/ 113 h 113"/>
                  <a:gd name="T2" fmla="*/ 0 w 59"/>
                  <a:gd name="T3" fmla="*/ 113 h 113"/>
                  <a:gd name="T4" fmla="*/ 59 w 59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13">
                    <a:moveTo>
                      <a:pt x="20" y="113"/>
                    </a:moveTo>
                    <a:lnTo>
                      <a:pt x="0" y="113"/>
                    </a:lnTo>
                    <a:lnTo>
                      <a:pt x="5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45" name="Freeform 925"/>
              <p:cNvSpPr>
                <a:spLocks/>
              </p:cNvSpPr>
              <p:nvPr/>
            </p:nvSpPr>
            <p:spPr bwMode="auto">
              <a:xfrm>
                <a:off x="2291" y="1154"/>
                <a:ext cx="59" cy="126"/>
              </a:xfrm>
              <a:custGeom>
                <a:avLst/>
                <a:gdLst>
                  <a:gd name="T0" fmla="*/ 39 w 59"/>
                  <a:gd name="T1" fmla="*/ 13 h 126"/>
                  <a:gd name="T2" fmla="*/ 59 w 59"/>
                  <a:gd name="T3" fmla="*/ 0 h 126"/>
                  <a:gd name="T4" fmla="*/ 0 w 59"/>
                  <a:gd name="T5" fmla="*/ 126 h 126"/>
                  <a:gd name="T6" fmla="*/ 39 w 59"/>
                  <a:gd name="T7" fmla="*/ 13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26">
                    <a:moveTo>
                      <a:pt x="39" y="13"/>
                    </a:moveTo>
                    <a:lnTo>
                      <a:pt x="59" y="0"/>
                    </a:lnTo>
                    <a:lnTo>
                      <a:pt x="0" y="126"/>
                    </a:lnTo>
                    <a:lnTo>
                      <a:pt x="39" y="13"/>
                    </a:lnTo>
                    <a:close/>
                  </a:path>
                </a:pathLst>
              </a:custGeom>
              <a:solidFill>
                <a:srgbClr val="1048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46" name="Freeform 926"/>
              <p:cNvSpPr>
                <a:spLocks/>
              </p:cNvSpPr>
              <p:nvPr/>
            </p:nvSpPr>
            <p:spPr bwMode="auto">
              <a:xfrm>
                <a:off x="2291" y="1154"/>
                <a:ext cx="59" cy="126"/>
              </a:xfrm>
              <a:custGeom>
                <a:avLst/>
                <a:gdLst>
                  <a:gd name="T0" fmla="*/ 39 w 59"/>
                  <a:gd name="T1" fmla="*/ 13 h 126"/>
                  <a:gd name="T2" fmla="*/ 59 w 59"/>
                  <a:gd name="T3" fmla="*/ 0 h 126"/>
                  <a:gd name="T4" fmla="*/ 0 w 59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26">
                    <a:moveTo>
                      <a:pt x="39" y="13"/>
                    </a:moveTo>
                    <a:lnTo>
                      <a:pt x="59" y="0"/>
                    </a:lnTo>
                    <a:lnTo>
                      <a:pt x="0" y="1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47" name="Freeform 927"/>
              <p:cNvSpPr>
                <a:spLocks/>
              </p:cNvSpPr>
              <p:nvPr/>
            </p:nvSpPr>
            <p:spPr bwMode="auto">
              <a:xfrm>
                <a:off x="2642" y="948"/>
                <a:ext cx="92" cy="73"/>
              </a:xfrm>
              <a:custGeom>
                <a:avLst/>
                <a:gdLst>
                  <a:gd name="T0" fmla="*/ 39 w 92"/>
                  <a:gd name="T1" fmla="*/ 73 h 73"/>
                  <a:gd name="T2" fmla="*/ 0 w 92"/>
                  <a:gd name="T3" fmla="*/ 67 h 73"/>
                  <a:gd name="T4" fmla="*/ 92 w 92"/>
                  <a:gd name="T5" fmla="*/ 0 h 73"/>
                  <a:gd name="T6" fmla="*/ 39 w 92"/>
                  <a:gd name="T7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73">
                    <a:moveTo>
                      <a:pt x="39" y="73"/>
                    </a:moveTo>
                    <a:lnTo>
                      <a:pt x="0" y="67"/>
                    </a:lnTo>
                    <a:lnTo>
                      <a:pt x="92" y="0"/>
                    </a:lnTo>
                    <a:lnTo>
                      <a:pt x="39" y="73"/>
                    </a:lnTo>
                    <a:close/>
                  </a:path>
                </a:pathLst>
              </a:custGeom>
              <a:solidFill>
                <a:srgbClr val="80C4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48" name="Freeform 928"/>
              <p:cNvSpPr>
                <a:spLocks/>
              </p:cNvSpPr>
              <p:nvPr/>
            </p:nvSpPr>
            <p:spPr bwMode="auto">
              <a:xfrm>
                <a:off x="2642" y="948"/>
                <a:ext cx="92" cy="73"/>
              </a:xfrm>
              <a:custGeom>
                <a:avLst/>
                <a:gdLst>
                  <a:gd name="T0" fmla="*/ 39 w 92"/>
                  <a:gd name="T1" fmla="*/ 73 h 73"/>
                  <a:gd name="T2" fmla="*/ 0 w 92"/>
                  <a:gd name="T3" fmla="*/ 67 h 73"/>
                  <a:gd name="T4" fmla="*/ 92 w 92"/>
                  <a:gd name="T5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73">
                    <a:moveTo>
                      <a:pt x="39" y="73"/>
                    </a:moveTo>
                    <a:lnTo>
                      <a:pt x="0" y="67"/>
                    </a:lnTo>
                    <a:lnTo>
                      <a:pt x="9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49" name="Freeform 929"/>
              <p:cNvSpPr>
                <a:spLocks/>
              </p:cNvSpPr>
              <p:nvPr/>
            </p:nvSpPr>
            <p:spPr bwMode="auto">
              <a:xfrm>
                <a:off x="2681" y="948"/>
                <a:ext cx="93" cy="73"/>
              </a:xfrm>
              <a:custGeom>
                <a:avLst/>
                <a:gdLst>
                  <a:gd name="T0" fmla="*/ 53 w 93"/>
                  <a:gd name="T1" fmla="*/ 0 h 73"/>
                  <a:gd name="T2" fmla="*/ 93 w 93"/>
                  <a:gd name="T3" fmla="*/ 7 h 73"/>
                  <a:gd name="T4" fmla="*/ 0 w 93"/>
                  <a:gd name="T5" fmla="*/ 73 h 73"/>
                  <a:gd name="T6" fmla="*/ 53 w 93"/>
                  <a:gd name="T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73">
                    <a:moveTo>
                      <a:pt x="53" y="0"/>
                    </a:moveTo>
                    <a:lnTo>
                      <a:pt x="93" y="7"/>
                    </a:lnTo>
                    <a:lnTo>
                      <a:pt x="0" y="7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0C4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50" name="Freeform 930"/>
              <p:cNvSpPr>
                <a:spLocks/>
              </p:cNvSpPr>
              <p:nvPr/>
            </p:nvSpPr>
            <p:spPr bwMode="auto">
              <a:xfrm>
                <a:off x="2681" y="948"/>
                <a:ext cx="93" cy="73"/>
              </a:xfrm>
              <a:custGeom>
                <a:avLst/>
                <a:gdLst>
                  <a:gd name="T0" fmla="*/ 53 w 93"/>
                  <a:gd name="T1" fmla="*/ 0 h 73"/>
                  <a:gd name="T2" fmla="*/ 93 w 93"/>
                  <a:gd name="T3" fmla="*/ 7 h 73"/>
                  <a:gd name="T4" fmla="*/ 0 w 93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73">
                    <a:moveTo>
                      <a:pt x="53" y="0"/>
                    </a:moveTo>
                    <a:lnTo>
                      <a:pt x="93" y="7"/>
                    </a:lnTo>
                    <a:lnTo>
                      <a:pt x="0" y="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51" name="Freeform 931"/>
              <p:cNvSpPr>
                <a:spLocks/>
              </p:cNvSpPr>
              <p:nvPr/>
            </p:nvSpPr>
            <p:spPr bwMode="auto">
              <a:xfrm>
                <a:off x="3151" y="1167"/>
                <a:ext cx="47" cy="60"/>
              </a:xfrm>
              <a:custGeom>
                <a:avLst/>
                <a:gdLst>
                  <a:gd name="T0" fmla="*/ 33 w 47"/>
                  <a:gd name="T1" fmla="*/ 60 h 60"/>
                  <a:gd name="T2" fmla="*/ 0 w 47"/>
                  <a:gd name="T3" fmla="*/ 14 h 60"/>
                  <a:gd name="T4" fmla="*/ 47 w 47"/>
                  <a:gd name="T5" fmla="*/ 0 h 60"/>
                  <a:gd name="T6" fmla="*/ 33 w 47"/>
                  <a:gd name="T7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60">
                    <a:moveTo>
                      <a:pt x="33" y="60"/>
                    </a:moveTo>
                    <a:lnTo>
                      <a:pt x="0" y="14"/>
                    </a:lnTo>
                    <a:lnTo>
                      <a:pt x="47" y="0"/>
                    </a:lnTo>
                    <a:lnTo>
                      <a:pt x="33" y="60"/>
                    </a:lnTo>
                    <a:close/>
                  </a:path>
                </a:pathLst>
              </a:custGeom>
              <a:solidFill>
                <a:srgbClr val="E8F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52" name="Freeform 932"/>
              <p:cNvSpPr>
                <a:spLocks/>
              </p:cNvSpPr>
              <p:nvPr/>
            </p:nvSpPr>
            <p:spPr bwMode="auto">
              <a:xfrm>
                <a:off x="3151" y="1167"/>
                <a:ext cx="47" cy="60"/>
              </a:xfrm>
              <a:custGeom>
                <a:avLst/>
                <a:gdLst>
                  <a:gd name="T0" fmla="*/ 33 w 47"/>
                  <a:gd name="T1" fmla="*/ 60 h 60"/>
                  <a:gd name="T2" fmla="*/ 0 w 47"/>
                  <a:gd name="T3" fmla="*/ 14 h 60"/>
                  <a:gd name="T4" fmla="*/ 47 w 47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60">
                    <a:moveTo>
                      <a:pt x="33" y="60"/>
                    </a:moveTo>
                    <a:lnTo>
                      <a:pt x="0" y="14"/>
                    </a:lnTo>
                    <a:lnTo>
                      <a:pt x="4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53" name="Freeform 933"/>
              <p:cNvSpPr>
                <a:spLocks/>
              </p:cNvSpPr>
              <p:nvPr/>
            </p:nvSpPr>
            <p:spPr bwMode="auto">
              <a:xfrm>
                <a:off x="3184" y="1167"/>
                <a:ext cx="47" cy="60"/>
              </a:xfrm>
              <a:custGeom>
                <a:avLst/>
                <a:gdLst>
                  <a:gd name="T0" fmla="*/ 14 w 47"/>
                  <a:gd name="T1" fmla="*/ 0 h 60"/>
                  <a:gd name="T2" fmla="*/ 47 w 47"/>
                  <a:gd name="T3" fmla="*/ 47 h 60"/>
                  <a:gd name="T4" fmla="*/ 0 w 47"/>
                  <a:gd name="T5" fmla="*/ 60 h 60"/>
                  <a:gd name="T6" fmla="*/ 14 w 47"/>
                  <a:gd name="T7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60">
                    <a:moveTo>
                      <a:pt x="14" y="0"/>
                    </a:moveTo>
                    <a:lnTo>
                      <a:pt x="47" y="47"/>
                    </a:lnTo>
                    <a:lnTo>
                      <a:pt x="0" y="60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E8F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54" name="Freeform 934"/>
              <p:cNvSpPr>
                <a:spLocks/>
              </p:cNvSpPr>
              <p:nvPr/>
            </p:nvSpPr>
            <p:spPr bwMode="auto">
              <a:xfrm>
                <a:off x="3184" y="1167"/>
                <a:ext cx="47" cy="60"/>
              </a:xfrm>
              <a:custGeom>
                <a:avLst/>
                <a:gdLst>
                  <a:gd name="T0" fmla="*/ 14 w 47"/>
                  <a:gd name="T1" fmla="*/ 0 h 60"/>
                  <a:gd name="T2" fmla="*/ 47 w 47"/>
                  <a:gd name="T3" fmla="*/ 47 h 60"/>
                  <a:gd name="T4" fmla="*/ 0 w 47"/>
                  <a:gd name="T5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60">
                    <a:moveTo>
                      <a:pt x="14" y="0"/>
                    </a:moveTo>
                    <a:lnTo>
                      <a:pt x="47" y="47"/>
                    </a:lnTo>
                    <a:lnTo>
                      <a:pt x="0" y="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55" name="Freeform 935"/>
              <p:cNvSpPr>
                <a:spLocks/>
              </p:cNvSpPr>
              <p:nvPr/>
            </p:nvSpPr>
            <p:spPr bwMode="auto">
              <a:xfrm>
                <a:off x="2383" y="1041"/>
                <a:ext cx="80" cy="106"/>
              </a:xfrm>
              <a:custGeom>
                <a:avLst/>
                <a:gdLst>
                  <a:gd name="T0" fmla="*/ 27 w 80"/>
                  <a:gd name="T1" fmla="*/ 100 h 106"/>
                  <a:gd name="T2" fmla="*/ 0 w 80"/>
                  <a:gd name="T3" fmla="*/ 106 h 106"/>
                  <a:gd name="T4" fmla="*/ 80 w 80"/>
                  <a:gd name="T5" fmla="*/ 0 h 106"/>
                  <a:gd name="T6" fmla="*/ 27 w 80"/>
                  <a:gd name="T7" fmla="*/ 10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06">
                    <a:moveTo>
                      <a:pt x="27" y="100"/>
                    </a:moveTo>
                    <a:lnTo>
                      <a:pt x="0" y="106"/>
                    </a:lnTo>
                    <a:lnTo>
                      <a:pt x="80" y="0"/>
                    </a:lnTo>
                    <a:lnTo>
                      <a:pt x="27" y="100"/>
                    </a:lnTo>
                    <a:close/>
                  </a:path>
                </a:pathLst>
              </a:custGeom>
              <a:solidFill>
                <a:srgbClr val="408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56" name="Freeform 936"/>
              <p:cNvSpPr>
                <a:spLocks/>
              </p:cNvSpPr>
              <p:nvPr/>
            </p:nvSpPr>
            <p:spPr bwMode="auto">
              <a:xfrm>
                <a:off x="2383" y="1041"/>
                <a:ext cx="80" cy="106"/>
              </a:xfrm>
              <a:custGeom>
                <a:avLst/>
                <a:gdLst>
                  <a:gd name="T0" fmla="*/ 27 w 80"/>
                  <a:gd name="T1" fmla="*/ 100 h 106"/>
                  <a:gd name="T2" fmla="*/ 0 w 80"/>
                  <a:gd name="T3" fmla="*/ 106 h 106"/>
                  <a:gd name="T4" fmla="*/ 80 w 80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06">
                    <a:moveTo>
                      <a:pt x="27" y="100"/>
                    </a:moveTo>
                    <a:lnTo>
                      <a:pt x="0" y="106"/>
                    </a:lnTo>
                    <a:lnTo>
                      <a:pt x="8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57" name="Freeform 937"/>
              <p:cNvSpPr>
                <a:spLocks/>
              </p:cNvSpPr>
              <p:nvPr/>
            </p:nvSpPr>
            <p:spPr bwMode="auto">
              <a:xfrm>
                <a:off x="2410" y="1028"/>
                <a:ext cx="86" cy="113"/>
              </a:xfrm>
              <a:custGeom>
                <a:avLst/>
                <a:gdLst>
                  <a:gd name="T0" fmla="*/ 53 w 86"/>
                  <a:gd name="T1" fmla="*/ 13 h 113"/>
                  <a:gd name="T2" fmla="*/ 86 w 86"/>
                  <a:gd name="T3" fmla="*/ 0 h 113"/>
                  <a:gd name="T4" fmla="*/ 0 w 86"/>
                  <a:gd name="T5" fmla="*/ 113 h 113"/>
                  <a:gd name="T6" fmla="*/ 53 w 86"/>
                  <a:gd name="T7" fmla="*/ 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13">
                    <a:moveTo>
                      <a:pt x="53" y="13"/>
                    </a:moveTo>
                    <a:lnTo>
                      <a:pt x="86" y="0"/>
                    </a:lnTo>
                    <a:lnTo>
                      <a:pt x="0" y="113"/>
                    </a:lnTo>
                    <a:lnTo>
                      <a:pt x="53" y="13"/>
                    </a:lnTo>
                    <a:close/>
                  </a:path>
                </a:pathLst>
              </a:custGeom>
              <a:solidFill>
                <a:srgbClr val="408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58" name="Freeform 938"/>
              <p:cNvSpPr>
                <a:spLocks/>
              </p:cNvSpPr>
              <p:nvPr/>
            </p:nvSpPr>
            <p:spPr bwMode="auto">
              <a:xfrm>
                <a:off x="2410" y="1028"/>
                <a:ext cx="86" cy="113"/>
              </a:xfrm>
              <a:custGeom>
                <a:avLst/>
                <a:gdLst>
                  <a:gd name="T0" fmla="*/ 53 w 86"/>
                  <a:gd name="T1" fmla="*/ 13 h 113"/>
                  <a:gd name="T2" fmla="*/ 86 w 86"/>
                  <a:gd name="T3" fmla="*/ 0 h 113"/>
                  <a:gd name="T4" fmla="*/ 0 w 86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13">
                    <a:moveTo>
                      <a:pt x="53" y="13"/>
                    </a:moveTo>
                    <a:lnTo>
                      <a:pt x="86" y="0"/>
                    </a:lnTo>
                    <a:lnTo>
                      <a:pt x="0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59" name="Freeform 939"/>
              <p:cNvSpPr>
                <a:spLocks/>
              </p:cNvSpPr>
              <p:nvPr/>
            </p:nvSpPr>
            <p:spPr bwMode="auto">
              <a:xfrm>
                <a:off x="2463" y="1885"/>
                <a:ext cx="73" cy="113"/>
              </a:xfrm>
              <a:custGeom>
                <a:avLst/>
                <a:gdLst>
                  <a:gd name="T0" fmla="*/ 73 w 73"/>
                  <a:gd name="T1" fmla="*/ 113 h 113"/>
                  <a:gd name="T2" fmla="*/ 40 w 73"/>
                  <a:gd name="T3" fmla="*/ 100 h 113"/>
                  <a:gd name="T4" fmla="*/ 0 w 73"/>
                  <a:gd name="T5" fmla="*/ 0 h 113"/>
                  <a:gd name="T6" fmla="*/ 73 w 73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13">
                    <a:moveTo>
                      <a:pt x="73" y="113"/>
                    </a:moveTo>
                    <a:lnTo>
                      <a:pt x="40" y="100"/>
                    </a:lnTo>
                    <a:lnTo>
                      <a:pt x="0" y="0"/>
                    </a:lnTo>
                    <a:lnTo>
                      <a:pt x="73" y="113"/>
                    </a:lnTo>
                    <a:close/>
                  </a:path>
                </a:pathLst>
              </a:custGeom>
              <a:solidFill>
                <a:srgbClr val="580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60" name="Freeform 940"/>
              <p:cNvSpPr>
                <a:spLocks/>
              </p:cNvSpPr>
              <p:nvPr/>
            </p:nvSpPr>
            <p:spPr bwMode="auto">
              <a:xfrm>
                <a:off x="2463" y="1885"/>
                <a:ext cx="73" cy="113"/>
              </a:xfrm>
              <a:custGeom>
                <a:avLst/>
                <a:gdLst>
                  <a:gd name="T0" fmla="*/ 73 w 73"/>
                  <a:gd name="T1" fmla="*/ 113 h 113"/>
                  <a:gd name="T2" fmla="*/ 40 w 73"/>
                  <a:gd name="T3" fmla="*/ 100 h 113"/>
                  <a:gd name="T4" fmla="*/ 0 w 73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13">
                    <a:moveTo>
                      <a:pt x="73" y="113"/>
                    </a:moveTo>
                    <a:lnTo>
                      <a:pt x="40" y="10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61" name="Freeform 941"/>
              <p:cNvSpPr>
                <a:spLocks/>
              </p:cNvSpPr>
              <p:nvPr/>
            </p:nvSpPr>
            <p:spPr bwMode="auto">
              <a:xfrm>
                <a:off x="2423" y="1872"/>
                <a:ext cx="80" cy="113"/>
              </a:xfrm>
              <a:custGeom>
                <a:avLst/>
                <a:gdLst>
                  <a:gd name="T0" fmla="*/ 0 w 80"/>
                  <a:gd name="T1" fmla="*/ 0 h 113"/>
                  <a:gd name="T2" fmla="*/ 40 w 80"/>
                  <a:gd name="T3" fmla="*/ 13 h 113"/>
                  <a:gd name="T4" fmla="*/ 80 w 80"/>
                  <a:gd name="T5" fmla="*/ 113 h 113"/>
                  <a:gd name="T6" fmla="*/ 0 w 80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13">
                    <a:moveTo>
                      <a:pt x="0" y="0"/>
                    </a:moveTo>
                    <a:lnTo>
                      <a:pt x="40" y="13"/>
                    </a:lnTo>
                    <a:lnTo>
                      <a:pt x="80" y="1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800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62" name="Freeform 942"/>
              <p:cNvSpPr>
                <a:spLocks/>
              </p:cNvSpPr>
              <p:nvPr/>
            </p:nvSpPr>
            <p:spPr bwMode="auto">
              <a:xfrm>
                <a:off x="2423" y="1872"/>
                <a:ext cx="80" cy="113"/>
              </a:xfrm>
              <a:custGeom>
                <a:avLst/>
                <a:gdLst>
                  <a:gd name="T0" fmla="*/ 0 w 80"/>
                  <a:gd name="T1" fmla="*/ 0 h 113"/>
                  <a:gd name="T2" fmla="*/ 40 w 80"/>
                  <a:gd name="T3" fmla="*/ 13 h 113"/>
                  <a:gd name="T4" fmla="*/ 80 w 80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13">
                    <a:moveTo>
                      <a:pt x="0" y="0"/>
                    </a:moveTo>
                    <a:lnTo>
                      <a:pt x="40" y="13"/>
                    </a:lnTo>
                    <a:lnTo>
                      <a:pt x="80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63" name="Freeform 943"/>
              <p:cNvSpPr>
                <a:spLocks/>
              </p:cNvSpPr>
              <p:nvPr/>
            </p:nvSpPr>
            <p:spPr bwMode="auto">
              <a:xfrm>
                <a:off x="2264" y="1619"/>
                <a:ext cx="40" cy="160"/>
              </a:xfrm>
              <a:custGeom>
                <a:avLst/>
                <a:gdLst>
                  <a:gd name="T0" fmla="*/ 40 w 40"/>
                  <a:gd name="T1" fmla="*/ 160 h 160"/>
                  <a:gd name="T2" fmla="*/ 13 w 40"/>
                  <a:gd name="T3" fmla="*/ 133 h 160"/>
                  <a:gd name="T4" fmla="*/ 0 w 40"/>
                  <a:gd name="T5" fmla="*/ 0 h 160"/>
                  <a:gd name="T6" fmla="*/ 40 w 40"/>
                  <a:gd name="T7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60">
                    <a:moveTo>
                      <a:pt x="40" y="160"/>
                    </a:moveTo>
                    <a:lnTo>
                      <a:pt x="13" y="133"/>
                    </a:lnTo>
                    <a:lnTo>
                      <a:pt x="0" y="0"/>
                    </a:lnTo>
                    <a:lnTo>
                      <a:pt x="40" y="160"/>
                    </a:lnTo>
                    <a:close/>
                  </a:path>
                </a:pathLst>
              </a:custGeom>
              <a:solidFill>
                <a:srgbClr val="28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64" name="Freeform 944"/>
              <p:cNvSpPr>
                <a:spLocks/>
              </p:cNvSpPr>
              <p:nvPr/>
            </p:nvSpPr>
            <p:spPr bwMode="auto">
              <a:xfrm>
                <a:off x="2264" y="1619"/>
                <a:ext cx="40" cy="160"/>
              </a:xfrm>
              <a:custGeom>
                <a:avLst/>
                <a:gdLst>
                  <a:gd name="T0" fmla="*/ 40 w 40"/>
                  <a:gd name="T1" fmla="*/ 160 h 160"/>
                  <a:gd name="T2" fmla="*/ 13 w 40"/>
                  <a:gd name="T3" fmla="*/ 133 h 160"/>
                  <a:gd name="T4" fmla="*/ 0 w 40"/>
                  <a:gd name="T5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60">
                    <a:moveTo>
                      <a:pt x="40" y="160"/>
                    </a:moveTo>
                    <a:lnTo>
                      <a:pt x="13" y="13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65" name="Freeform 945"/>
              <p:cNvSpPr>
                <a:spLocks/>
              </p:cNvSpPr>
              <p:nvPr/>
            </p:nvSpPr>
            <p:spPr bwMode="auto">
              <a:xfrm>
                <a:off x="2244" y="1599"/>
                <a:ext cx="33" cy="153"/>
              </a:xfrm>
              <a:custGeom>
                <a:avLst/>
                <a:gdLst>
                  <a:gd name="T0" fmla="*/ 0 w 33"/>
                  <a:gd name="T1" fmla="*/ 0 h 153"/>
                  <a:gd name="T2" fmla="*/ 20 w 33"/>
                  <a:gd name="T3" fmla="*/ 20 h 153"/>
                  <a:gd name="T4" fmla="*/ 33 w 33"/>
                  <a:gd name="T5" fmla="*/ 153 h 153"/>
                  <a:gd name="T6" fmla="*/ 0 w 33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53">
                    <a:moveTo>
                      <a:pt x="0" y="0"/>
                    </a:moveTo>
                    <a:lnTo>
                      <a:pt x="20" y="20"/>
                    </a:lnTo>
                    <a:lnTo>
                      <a:pt x="33" y="1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66" name="Freeform 946"/>
              <p:cNvSpPr>
                <a:spLocks/>
              </p:cNvSpPr>
              <p:nvPr/>
            </p:nvSpPr>
            <p:spPr bwMode="auto">
              <a:xfrm>
                <a:off x="2244" y="1599"/>
                <a:ext cx="33" cy="153"/>
              </a:xfrm>
              <a:custGeom>
                <a:avLst/>
                <a:gdLst>
                  <a:gd name="T0" fmla="*/ 0 w 33"/>
                  <a:gd name="T1" fmla="*/ 0 h 153"/>
                  <a:gd name="T2" fmla="*/ 20 w 33"/>
                  <a:gd name="T3" fmla="*/ 20 h 153"/>
                  <a:gd name="T4" fmla="*/ 33 w 33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53">
                    <a:moveTo>
                      <a:pt x="0" y="0"/>
                    </a:moveTo>
                    <a:lnTo>
                      <a:pt x="20" y="20"/>
                    </a:lnTo>
                    <a:lnTo>
                      <a:pt x="33" y="1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67" name="Freeform 947"/>
              <p:cNvSpPr>
                <a:spLocks/>
              </p:cNvSpPr>
              <p:nvPr/>
            </p:nvSpPr>
            <p:spPr bwMode="auto">
              <a:xfrm>
                <a:off x="2681" y="955"/>
                <a:ext cx="93" cy="73"/>
              </a:xfrm>
              <a:custGeom>
                <a:avLst/>
                <a:gdLst>
                  <a:gd name="T0" fmla="*/ 40 w 93"/>
                  <a:gd name="T1" fmla="*/ 73 h 73"/>
                  <a:gd name="T2" fmla="*/ 0 w 93"/>
                  <a:gd name="T3" fmla="*/ 66 h 73"/>
                  <a:gd name="T4" fmla="*/ 93 w 93"/>
                  <a:gd name="T5" fmla="*/ 0 h 73"/>
                  <a:gd name="T6" fmla="*/ 40 w 93"/>
                  <a:gd name="T7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73">
                    <a:moveTo>
                      <a:pt x="40" y="73"/>
                    </a:moveTo>
                    <a:lnTo>
                      <a:pt x="0" y="66"/>
                    </a:lnTo>
                    <a:lnTo>
                      <a:pt x="93" y="0"/>
                    </a:lnTo>
                    <a:lnTo>
                      <a:pt x="40" y="73"/>
                    </a:lnTo>
                    <a:close/>
                  </a:path>
                </a:pathLst>
              </a:custGeom>
              <a:solidFill>
                <a:srgbClr val="9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68" name="Freeform 948"/>
              <p:cNvSpPr>
                <a:spLocks/>
              </p:cNvSpPr>
              <p:nvPr/>
            </p:nvSpPr>
            <p:spPr bwMode="auto">
              <a:xfrm>
                <a:off x="2681" y="955"/>
                <a:ext cx="93" cy="73"/>
              </a:xfrm>
              <a:custGeom>
                <a:avLst/>
                <a:gdLst>
                  <a:gd name="T0" fmla="*/ 40 w 93"/>
                  <a:gd name="T1" fmla="*/ 73 h 73"/>
                  <a:gd name="T2" fmla="*/ 0 w 93"/>
                  <a:gd name="T3" fmla="*/ 66 h 73"/>
                  <a:gd name="T4" fmla="*/ 93 w 93"/>
                  <a:gd name="T5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73">
                    <a:moveTo>
                      <a:pt x="40" y="73"/>
                    </a:moveTo>
                    <a:lnTo>
                      <a:pt x="0" y="66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69" name="Freeform 949"/>
              <p:cNvSpPr>
                <a:spLocks/>
              </p:cNvSpPr>
              <p:nvPr/>
            </p:nvSpPr>
            <p:spPr bwMode="auto">
              <a:xfrm>
                <a:off x="2721" y="955"/>
                <a:ext cx="93" cy="73"/>
              </a:xfrm>
              <a:custGeom>
                <a:avLst/>
                <a:gdLst>
                  <a:gd name="T0" fmla="*/ 53 w 93"/>
                  <a:gd name="T1" fmla="*/ 0 h 73"/>
                  <a:gd name="T2" fmla="*/ 93 w 93"/>
                  <a:gd name="T3" fmla="*/ 6 h 73"/>
                  <a:gd name="T4" fmla="*/ 0 w 93"/>
                  <a:gd name="T5" fmla="*/ 73 h 73"/>
                  <a:gd name="T6" fmla="*/ 53 w 93"/>
                  <a:gd name="T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73">
                    <a:moveTo>
                      <a:pt x="53" y="0"/>
                    </a:moveTo>
                    <a:lnTo>
                      <a:pt x="93" y="6"/>
                    </a:lnTo>
                    <a:lnTo>
                      <a:pt x="0" y="7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90CC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70" name="Freeform 950"/>
              <p:cNvSpPr>
                <a:spLocks/>
              </p:cNvSpPr>
              <p:nvPr/>
            </p:nvSpPr>
            <p:spPr bwMode="auto">
              <a:xfrm>
                <a:off x="2721" y="955"/>
                <a:ext cx="93" cy="73"/>
              </a:xfrm>
              <a:custGeom>
                <a:avLst/>
                <a:gdLst>
                  <a:gd name="T0" fmla="*/ 53 w 93"/>
                  <a:gd name="T1" fmla="*/ 0 h 73"/>
                  <a:gd name="T2" fmla="*/ 93 w 93"/>
                  <a:gd name="T3" fmla="*/ 6 h 73"/>
                  <a:gd name="T4" fmla="*/ 0 w 93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73">
                    <a:moveTo>
                      <a:pt x="53" y="0"/>
                    </a:moveTo>
                    <a:lnTo>
                      <a:pt x="93" y="6"/>
                    </a:lnTo>
                    <a:lnTo>
                      <a:pt x="0" y="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71" name="Freeform 951"/>
              <p:cNvSpPr>
                <a:spLocks/>
              </p:cNvSpPr>
              <p:nvPr/>
            </p:nvSpPr>
            <p:spPr bwMode="auto">
              <a:xfrm>
                <a:off x="2496" y="1898"/>
                <a:ext cx="79" cy="113"/>
              </a:xfrm>
              <a:custGeom>
                <a:avLst/>
                <a:gdLst>
                  <a:gd name="T0" fmla="*/ 79 w 79"/>
                  <a:gd name="T1" fmla="*/ 113 h 113"/>
                  <a:gd name="T2" fmla="*/ 40 w 79"/>
                  <a:gd name="T3" fmla="*/ 100 h 113"/>
                  <a:gd name="T4" fmla="*/ 0 w 79"/>
                  <a:gd name="T5" fmla="*/ 0 h 113"/>
                  <a:gd name="T6" fmla="*/ 79 w 79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13">
                    <a:moveTo>
                      <a:pt x="79" y="113"/>
                    </a:moveTo>
                    <a:lnTo>
                      <a:pt x="40" y="100"/>
                    </a:lnTo>
                    <a:lnTo>
                      <a:pt x="0" y="0"/>
                    </a:lnTo>
                    <a:lnTo>
                      <a:pt x="79" y="113"/>
                    </a:lnTo>
                    <a:close/>
                  </a:path>
                </a:pathLst>
              </a:custGeom>
              <a:solidFill>
                <a:srgbClr val="680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72" name="Freeform 952"/>
              <p:cNvSpPr>
                <a:spLocks/>
              </p:cNvSpPr>
              <p:nvPr/>
            </p:nvSpPr>
            <p:spPr bwMode="auto">
              <a:xfrm>
                <a:off x="2496" y="1898"/>
                <a:ext cx="79" cy="113"/>
              </a:xfrm>
              <a:custGeom>
                <a:avLst/>
                <a:gdLst>
                  <a:gd name="T0" fmla="*/ 79 w 79"/>
                  <a:gd name="T1" fmla="*/ 113 h 113"/>
                  <a:gd name="T2" fmla="*/ 40 w 79"/>
                  <a:gd name="T3" fmla="*/ 100 h 113"/>
                  <a:gd name="T4" fmla="*/ 0 w 79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13">
                    <a:moveTo>
                      <a:pt x="79" y="113"/>
                    </a:moveTo>
                    <a:lnTo>
                      <a:pt x="40" y="10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73" name="Freeform 953"/>
              <p:cNvSpPr>
                <a:spLocks/>
              </p:cNvSpPr>
              <p:nvPr/>
            </p:nvSpPr>
            <p:spPr bwMode="auto">
              <a:xfrm>
                <a:off x="2463" y="1885"/>
                <a:ext cx="73" cy="113"/>
              </a:xfrm>
              <a:custGeom>
                <a:avLst/>
                <a:gdLst>
                  <a:gd name="T0" fmla="*/ 0 w 73"/>
                  <a:gd name="T1" fmla="*/ 0 h 113"/>
                  <a:gd name="T2" fmla="*/ 33 w 73"/>
                  <a:gd name="T3" fmla="*/ 13 h 113"/>
                  <a:gd name="T4" fmla="*/ 73 w 73"/>
                  <a:gd name="T5" fmla="*/ 113 h 113"/>
                  <a:gd name="T6" fmla="*/ 0 w 73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13">
                    <a:moveTo>
                      <a:pt x="0" y="0"/>
                    </a:moveTo>
                    <a:lnTo>
                      <a:pt x="33" y="13"/>
                    </a:lnTo>
                    <a:lnTo>
                      <a:pt x="73" y="1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80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74" name="Freeform 954"/>
              <p:cNvSpPr>
                <a:spLocks/>
              </p:cNvSpPr>
              <p:nvPr/>
            </p:nvSpPr>
            <p:spPr bwMode="auto">
              <a:xfrm>
                <a:off x="2463" y="1885"/>
                <a:ext cx="73" cy="113"/>
              </a:xfrm>
              <a:custGeom>
                <a:avLst/>
                <a:gdLst>
                  <a:gd name="T0" fmla="*/ 0 w 73"/>
                  <a:gd name="T1" fmla="*/ 0 h 113"/>
                  <a:gd name="T2" fmla="*/ 33 w 73"/>
                  <a:gd name="T3" fmla="*/ 13 h 113"/>
                  <a:gd name="T4" fmla="*/ 73 w 73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13">
                    <a:moveTo>
                      <a:pt x="0" y="0"/>
                    </a:moveTo>
                    <a:lnTo>
                      <a:pt x="33" y="13"/>
                    </a:lnTo>
                    <a:lnTo>
                      <a:pt x="73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75" name="Freeform 955"/>
              <p:cNvSpPr>
                <a:spLocks/>
              </p:cNvSpPr>
              <p:nvPr/>
            </p:nvSpPr>
            <p:spPr bwMode="auto">
              <a:xfrm>
                <a:off x="2224" y="1413"/>
                <a:ext cx="20" cy="160"/>
              </a:xfrm>
              <a:custGeom>
                <a:avLst/>
                <a:gdLst>
                  <a:gd name="T0" fmla="*/ 7 w 20"/>
                  <a:gd name="T1" fmla="*/ 0 h 160"/>
                  <a:gd name="T2" fmla="*/ 20 w 20"/>
                  <a:gd name="T3" fmla="*/ 14 h 160"/>
                  <a:gd name="T4" fmla="*/ 0 w 20"/>
                  <a:gd name="T5" fmla="*/ 160 h 160"/>
                  <a:gd name="T6" fmla="*/ 7 w 20"/>
                  <a:gd name="T7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60">
                    <a:moveTo>
                      <a:pt x="7" y="0"/>
                    </a:moveTo>
                    <a:lnTo>
                      <a:pt x="20" y="14"/>
                    </a:lnTo>
                    <a:lnTo>
                      <a:pt x="0" y="16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00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76" name="Freeform 956"/>
              <p:cNvSpPr>
                <a:spLocks/>
              </p:cNvSpPr>
              <p:nvPr/>
            </p:nvSpPr>
            <p:spPr bwMode="auto">
              <a:xfrm>
                <a:off x="2224" y="1413"/>
                <a:ext cx="20" cy="160"/>
              </a:xfrm>
              <a:custGeom>
                <a:avLst/>
                <a:gdLst>
                  <a:gd name="T0" fmla="*/ 7 w 20"/>
                  <a:gd name="T1" fmla="*/ 0 h 160"/>
                  <a:gd name="T2" fmla="*/ 20 w 20"/>
                  <a:gd name="T3" fmla="*/ 14 h 160"/>
                  <a:gd name="T4" fmla="*/ 0 w 20"/>
                  <a:gd name="T5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60">
                    <a:moveTo>
                      <a:pt x="7" y="0"/>
                    </a:moveTo>
                    <a:lnTo>
                      <a:pt x="20" y="14"/>
                    </a:lnTo>
                    <a:lnTo>
                      <a:pt x="0" y="1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77" name="Freeform 957"/>
              <p:cNvSpPr>
                <a:spLocks/>
              </p:cNvSpPr>
              <p:nvPr/>
            </p:nvSpPr>
            <p:spPr bwMode="auto">
              <a:xfrm>
                <a:off x="2231" y="1280"/>
                <a:ext cx="40" cy="147"/>
              </a:xfrm>
              <a:custGeom>
                <a:avLst/>
                <a:gdLst>
                  <a:gd name="T0" fmla="*/ 13 w 40"/>
                  <a:gd name="T1" fmla="*/ 147 h 147"/>
                  <a:gd name="T2" fmla="*/ 0 w 40"/>
                  <a:gd name="T3" fmla="*/ 133 h 147"/>
                  <a:gd name="T4" fmla="*/ 40 w 40"/>
                  <a:gd name="T5" fmla="*/ 0 h 147"/>
                  <a:gd name="T6" fmla="*/ 13 w 40"/>
                  <a:gd name="T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47">
                    <a:moveTo>
                      <a:pt x="13" y="147"/>
                    </a:moveTo>
                    <a:lnTo>
                      <a:pt x="0" y="133"/>
                    </a:lnTo>
                    <a:lnTo>
                      <a:pt x="40" y="0"/>
                    </a:lnTo>
                    <a:lnTo>
                      <a:pt x="13" y="147"/>
                    </a:lnTo>
                    <a:close/>
                  </a:path>
                </a:pathLst>
              </a:custGeom>
              <a:solidFill>
                <a:srgbClr val="182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78" name="Freeform 958"/>
              <p:cNvSpPr>
                <a:spLocks/>
              </p:cNvSpPr>
              <p:nvPr/>
            </p:nvSpPr>
            <p:spPr bwMode="auto">
              <a:xfrm>
                <a:off x="2231" y="1280"/>
                <a:ext cx="40" cy="147"/>
              </a:xfrm>
              <a:custGeom>
                <a:avLst/>
                <a:gdLst>
                  <a:gd name="T0" fmla="*/ 13 w 40"/>
                  <a:gd name="T1" fmla="*/ 147 h 147"/>
                  <a:gd name="T2" fmla="*/ 0 w 40"/>
                  <a:gd name="T3" fmla="*/ 133 h 147"/>
                  <a:gd name="T4" fmla="*/ 40 w 40"/>
                  <a:gd name="T5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47">
                    <a:moveTo>
                      <a:pt x="13" y="147"/>
                    </a:moveTo>
                    <a:lnTo>
                      <a:pt x="0" y="133"/>
                    </a:lnTo>
                    <a:lnTo>
                      <a:pt x="4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79" name="Freeform 959"/>
              <p:cNvSpPr>
                <a:spLocks/>
              </p:cNvSpPr>
              <p:nvPr/>
            </p:nvSpPr>
            <p:spPr bwMode="auto">
              <a:xfrm>
                <a:off x="2224" y="1427"/>
                <a:ext cx="20" cy="172"/>
              </a:xfrm>
              <a:custGeom>
                <a:avLst/>
                <a:gdLst>
                  <a:gd name="T0" fmla="*/ 20 w 20"/>
                  <a:gd name="T1" fmla="*/ 172 h 172"/>
                  <a:gd name="T2" fmla="*/ 0 w 20"/>
                  <a:gd name="T3" fmla="*/ 146 h 172"/>
                  <a:gd name="T4" fmla="*/ 20 w 20"/>
                  <a:gd name="T5" fmla="*/ 0 h 172"/>
                  <a:gd name="T6" fmla="*/ 20 w 20"/>
                  <a:gd name="T7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72">
                    <a:moveTo>
                      <a:pt x="20" y="172"/>
                    </a:moveTo>
                    <a:lnTo>
                      <a:pt x="0" y="146"/>
                    </a:lnTo>
                    <a:lnTo>
                      <a:pt x="20" y="0"/>
                    </a:lnTo>
                    <a:lnTo>
                      <a:pt x="20" y="172"/>
                    </a:lnTo>
                    <a:close/>
                  </a:path>
                </a:pathLst>
              </a:custGeom>
              <a:solidFill>
                <a:srgbClr val="2018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80" name="Freeform 960"/>
              <p:cNvSpPr>
                <a:spLocks/>
              </p:cNvSpPr>
              <p:nvPr/>
            </p:nvSpPr>
            <p:spPr bwMode="auto">
              <a:xfrm>
                <a:off x="2224" y="1427"/>
                <a:ext cx="20" cy="172"/>
              </a:xfrm>
              <a:custGeom>
                <a:avLst/>
                <a:gdLst>
                  <a:gd name="T0" fmla="*/ 20 w 20"/>
                  <a:gd name="T1" fmla="*/ 172 h 172"/>
                  <a:gd name="T2" fmla="*/ 0 w 20"/>
                  <a:gd name="T3" fmla="*/ 146 h 172"/>
                  <a:gd name="T4" fmla="*/ 20 w 20"/>
                  <a:gd name="T5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72">
                    <a:moveTo>
                      <a:pt x="20" y="172"/>
                    </a:moveTo>
                    <a:lnTo>
                      <a:pt x="0" y="146"/>
                    </a:lnTo>
                    <a:lnTo>
                      <a:pt x="2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81" name="Freeform 961"/>
              <p:cNvSpPr>
                <a:spLocks/>
              </p:cNvSpPr>
              <p:nvPr/>
            </p:nvSpPr>
            <p:spPr bwMode="auto">
              <a:xfrm>
                <a:off x="2536" y="1912"/>
                <a:ext cx="79" cy="106"/>
              </a:xfrm>
              <a:custGeom>
                <a:avLst/>
                <a:gdLst>
                  <a:gd name="T0" fmla="*/ 79 w 79"/>
                  <a:gd name="T1" fmla="*/ 106 h 106"/>
                  <a:gd name="T2" fmla="*/ 39 w 79"/>
                  <a:gd name="T3" fmla="*/ 99 h 106"/>
                  <a:gd name="T4" fmla="*/ 0 w 79"/>
                  <a:gd name="T5" fmla="*/ 0 h 106"/>
                  <a:gd name="T6" fmla="*/ 79 w 79"/>
                  <a:gd name="T7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06">
                    <a:moveTo>
                      <a:pt x="79" y="106"/>
                    </a:moveTo>
                    <a:lnTo>
                      <a:pt x="39" y="99"/>
                    </a:lnTo>
                    <a:lnTo>
                      <a:pt x="0" y="0"/>
                    </a:lnTo>
                    <a:lnTo>
                      <a:pt x="79" y="106"/>
                    </a:lnTo>
                    <a:close/>
                  </a:path>
                </a:pathLst>
              </a:custGeom>
              <a:solidFill>
                <a:srgbClr val="7014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82" name="Freeform 962"/>
              <p:cNvSpPr>
                <a:spLocks/>
              </p:cNvSpPr>
              <p:nvPr/>
            </p:nvSpPr>
            <p:spPr bwMode="auto">
              <a:xfrm>
                <a:off x="2536" y="1912"/>
                <a:ext cx="79" cy="106"/>
              </a:xfrm>
              <a:custGeom>
                <a:avLst/>
                <a:gdLst>
                  <a:gd name="T0" fmla="*/ 79 w 79"/>
                  <a:gd name="T1" fmla="*/ 106 h 106"/>
                  <a:gd name="T2" fmla="*/ 39 w 79"/>
                  <a:gd name="T3" fmla="*/ 99 h 106"/>
                  <a:gd name="T4" fmla="*/ 0 w 79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06">
                    <a:moveTo>
                      <a:pt x="79" y="106"/>
                    </a:moveTo>
                    <a:lnTo>
                      <a:pt x="39" y="9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83" name="Freeform 963"/>
              <p:cNvSpPr>
                <a:spLocks/>
              </p:cNvSpPr>
              <p:nvPr/>
            </p:nvSpPr>
            <p:spPr bwMode="auto">
              <a:xfrm>
                <a:off x="2496" y="1898"/>
                <a:ext cx="79" cy="113"/>
              </a:xfrm>
              <a:custGeom>
                <a:avLst/>
                <a:gdLst>
                  <a:gd name="T0" fmla="*/ 0 w 79"/>
                  <a:gd name="T1" fmla="*/ 0 h 113"/>
                  <a:gd name="T2" fmla="*/ 40 w 79"/>
                  <a:gd name="T3" fmla="*/ 14 h 113"/>
                  <a:gd name="T4" fmla="*/ 79 w 79"/>
                  <a:gd name="T5" fmla="*/ 113 h 113"/>
                  <a:gd name="T6" fmla="*/ 0 w 79"/>
                  <a:gd name="T7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13">
                    <a:moveTo>
                      <a:pt x="0" y="0"/>
                    </a:moveTo>
                    <a:lnTo>
                      <a:pt x="40" y="14"/>
                    </a:lnTo>
                    <a:lnTo>
                      <a:pt x="79" y="1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08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84" name="Freeform 964"/>
              <p:cNvSpPr>
                <a:spLocks/>
              </p:cNvSpPr>
              <p:nvPr/>
            </p:nvSpPr>
            <p:spPr bwMode="auto">
              <a:xfrm>
                <a:off x="2496" y="1898"/>
                <a:ext cx="79" cy="113"/>
              </a:xfrm>
              <a:custGeom>
                <a:avLst/>
                <a:gdLst>
                  <a:gd name="T0" fmla="*/ 0 w 79"/>
                  <a:gd name="T1" fmla="*/ 0 h 113"/>
                  <a:gd name="T2" fmla="*/ 40 w 79"/>
                  <a:gd name="T3" fmla="*/ 14 h 113"/>
                  <a:gd name="T4" fmla="*/ 79 w 79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13">
                    <a:moveTo>
                      <a:pt x="0" y="0"/>
                    </a:moveTo>
                    <a:lnTo>
                      <a:pt x="40" y="14"/>
                    </a:lnTo>
                    <a:lnTo>
                      <a:pt x="79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85" name="Freeform 965"/>
              <p:cNvSpPr>
                <a:spLocks/>
              </p:cNvSpPr>
              <p:nvPr/>
            </p:nvSpPr>
            <p:spPr bwMode="auto">
              <a:xfrm>
                <a:off x="2721" y="961"/>
                <a:ext cx="93" cy="80"/>
              </a:xfrm>
              <a:custGeom>
                <a:avLst/>
                <a:gdLst>
                  <a:gd name="T0" fmla="*/ 40 w 93"/>
                  <a:gd name="T1" fmla="*/ 80 h 80"/>
                  <a:gd name="T2" fmla="*/ 0 w 93"/>
                  <a:gd name="T3" fmla="*/ 67 h 80"/>
                  <a:gd name="T4" fmla="*/ 93 w 93"/>
                  <a:gd name="T5" fmla="*/ 0 h 80"/>
                  <a:gd name="T6" fmla="*/ 40 w 93"/>
                  <a:gd name="T7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80">
                    <a:moveTo>
                      <a:pt x="40" y="80"/>
                    </a:moveTo>
                    <a:lnTo>
                      <a:pt x="0" y="67"/>
                    </a:lnTo>
                    <a:lnTo>
                      <a:pt x="93" y="0"/>
                    </a:lnTo>
                    <a:lnTo>
                      <a:pt x="40" y="80"/>
                    </a:lnTo>
                    <a:close/>
                  </a:path>
                </a:pathLst>
              </a:custGeom>
              <a:solidFill>
                <a:srgbClr val="A0D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86" name="Freeform 966"/>
              <p:cNvSpPr>
                <a:spLocks/>
              </p:cNvSpPr>
              <p:nvPr/>
            </p:nvSpPr>
            <p:spPr bwMode="auto">
              <a:xfrm>
                <a:off x="2721" y="961"/>
                <a:ext cx="93" cy="80"/>
              </a:xfrm>
              <a:custGeom>
                <a:avLst/>
                <a:gdLst>
                  <a:gd name="T0" fmla="*/ 40 w 93"/>
                  <a:gd name="T1" fmla="*/ 80 h 80"/>
                  <a:gd name="T2" fmla="*/ 0 w 93"/>
                  <a:gd name="T3" fmla="*/ 67 h 80"/>
                  <a:gd name="T4" fmla="*/ 93 w 93"/>
                  <a:gd name="T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80">
                    <a:moveTo>
                      <a:pt x="40" y="80"/>
                    </a:moveTo>
                    <a:lnTo>
                      <a:pt x="0" y="67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87" name="Freeform 967"/>
              <p:cNvSpPr>
                <a:spLocks/>
              </p:cNvSpPr>
              <p:nvPr/>
            </p:nvSpPr>
            <p:spPr bwMode="auto">
              <a:xfrm>
                <a:off x="2761" y="961"/>
                <a:ext cx="92" cy="80"/>
              </a:xfrm>
              <a:custGeom>
                <a:avLst/>
                <a:gdLst>
                  <a:gd name="T0" fmla="*/ 53 w 92"/>
                  <a:gd name="T1" fmla="*/ 0 h 80"/>
                  <a:gd name="T2" fmla="*/ 92 w 92"/>
                  <a:gd name="T3" fmla="*/ 7 h 80"/>
                  <a:gd name="T4" fmla="*/ 0 w 92"/>
                  <a:gd name="T5" fmla="*/ 80 h 80"/>
                  <a:gd name="T6" fmla="*/ 53 w 92"/>
                  <a:gd name="T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80">
                    <a:moveTo>
                      <a:pt x="53" y="0"/>
                    </a:moveTo>
                    <a:lnTo>
                      <a:pt x="92" y="7"/>
                    </a:lnTo>
                    <a:lnTo>
                      <a:pt x="0" y="80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A0D0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88" name="Freeform 968"/>
              <p:cNvSpPr>
                <a:spLocks/>
              </p:cNvSpPr>
              <p:nvPr/>
            </p:nvSpPr>
            <p:spPr bwMode="auto">
              <a:xfrm>
                <a:off x="2761" y="961"/>
                <a:ext cx="92" cy="80"/>
              </a:xfrm>
              <a:custGeom>
                <a:avLst/>
                <a:gdLst>
                  <a:gd name="T0" fmla="*/ 53 w 92"/>
                  <a:gd name="T1" fmla="*/ 0 h 80"/>
                  <a:gd name="T2" fmla="*/ 92 w 92"/>
                  <a:gd name="T3" fmla="*/ 7 h 80"/>
                  <a:gd name="T4" fmla="*/ 0 w 92"/>
                  <a:gd name="T5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80">
                    <a:moveTo>
                      <a:pt x="53" y="0"/>
                    </a:moveTo>
                    <a:lnTo>
                      <a:pt x="92" y="7"/>
                    </a:lnTo>
                    <a:lnTo>
                      <a:pt x="0" y="8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89" name="Freeform 969"/>
              <p:cNvSpPr>
                <a:spLocks/>
              </p:cNvSpPr>
              <p:nvPr/>
            </p:nvSpPr>
            <p:spPr bwMode="auto">
              <a:xfrm>
                <a:off x="2410" y="1028"/>
                <a:ext cx="86" cy="113"/>
              </a:xfrm>
              <a:custGeom>
                <a:avLst/>
                <a:gdLst>
                  <a:gd name="T0" fmla="*/ 33 w 86"/>
                  <a:gd name="T1" fmla="*/ 106 h 113"/>
                  <a:gd name="T2" fmla="*/ 0 w 86"/>
                  <a:gd name="T3" fmla="*/ 113 h 113"/>
                  <a:gd name="T4" fmla="*/ 86 w 86"/>
                  <a:gd name="T5" fmla="*/ 0 h 113"/>
                  <a:gd name="T6" fmla="*/ 33 w 86"/>
                  <a:gd name="T7" fmla="*/ 106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13">
                    <a:moveTo>
                      <a:pt x="33" y="106"/>
                    </a:moveTo>
                    <a:lnTo>
                      <a:pt x="0" y="113"/>
                    </a:lnTo>
                    <a:lnTo>
                      <a:pt x="86" y="0"/>
                    </a:lnTo>
                    <a:lnTo>
                      <a:pt x="33" y="106"/>
                    </a:lnTo>
                    <a:close/>
                  </a:path>
                </a:pathLst>
              </a:custGeom>
              <a:solidFill>
                <a:srgbClr val="589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90" name="Freeform 970"/>
              <p:cNvSpPr>
                <a:spLocks/>
              </p:cNvSpPr>
              <p:nvPr/>
            </p:nvSpPr>
            <p:spPr bwMode="auto">
              <a:xfrm>
                <a:off x="2410" y="1028"/>
                <a:ext cx="86" cy="113"/>
              </a:xfrm>
              <a:custGeom>
                <a:avLst/>
                <a:gdLst>
                  <a:gd name="T0" fmla="*/ 33 w 86"/>
                  <a:gd name="T1" fmla="*/ 106 h 113"/>
                  <a:gd name="T2" fmla="*/ 0 w 86"/>
                  <a:gd name="T3" fmla="*/ 113 h 113"/>
                  <a:gd name="T4" fmla="*/ 86 w 86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13">
                    <a:moveTo>
                      <a:pt x="33" y="106"/>
                    </a:moveTo>
                    <a:lnTo>
                      <a:pt x="0" y="113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91" name="Freeform 971"/>
              <p:cNvSpPr>
                <a:spLocks/>
              </p:cNvSpPr>
              <p:nvPr/>
            </p:nvSpPr>
            <p:spPr bwMode="auto">
              <a:xfrm>
                <a:off x="2443" y="1021"/>
                <a:ext cx="86" cy="113"/>
              </a:xfrm>
              <a:custGeom>
                <a:avLst/>
                <a:gdLst>
                  <a:gd name="T0" fmla="*/ 53 w 86"/>
                  <a:gd name="T1" fmla="*/ 7 h 113"/>
                  <a:gd name="T2" fmla="*/ 86 w 86"/>
                  <a:gd name="T3" fmla="*/ 0 h 113"/>
                  <a:gd name="T4" fmla="*/ 0 w 86"/>
                  <a:gd name="T5" fmla="*/ 113 h 113"/>
                  <a:gd name="T6" fmla="*/ 53 w 86"/>
                  <a:gd name="T7" fmla="*/ 7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13">
                    <a:moveTo>
                      <a:pt x="53" y="7"/>
                    </a:moveTo>
                    <a:lnTo>
                      <a:pt x="86" y="0"/>
                    </a:lnTo>
                    <a:lnTo>
                      <a:pt x="0" y="113"/>
                    </a:lnTo>
                    <a:lnTo>
                      <a:pt x="53" y="7"/>
                    </a:lnTo>
                    <a:close/>
                  </a:path>
                </a:pathLst>
              </a:custGeom>
              <a:solidFill>
                <a:srgbClr val="589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92" name="Freeform 972"/>
              <p:cNvSpPr>
                <a:spLocks/>
              </p:cNvSpPr>
              <p:nvPr/>
            </p:nvSpPr>
            <p:spPr bwMode="auto">
              <a:xfrm>
                <a:off x="2443" y="1021"/>
                <a:ext cx="86" cy="113"/>
              </a:xfrm>
              <a:custGeom>
                <a:avLst/>
                <a:gdLst>
                  <a:gd name="T0" fmla="*/ 53 w 86"/>
                  <a:gd name="T1" fmla="*/ 7 h 113"/>
                  <a:gd name="T2" fmla="*/ 86 w 86"/>
                  <a:gd name="T3" fmla="*/ 0 h 113"/>
                  <a:gd name="T4" fmla="*/ 0 w 86"/>
                  <a:gd name="T5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13">
                    <a:moveTo>
                      <a:pt x="53" y="7"/>
                    </a:moveTo>
                    <a:lnTo>
                      <a:pt x="86" y="0"/>
                    </a:lnTo>
                    <a:lnTo>
                      <a:pt x="0" y="11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93" name="Freeform 973"/>
              <p:cNvSpPr>
                <a:spLocks/>
              </p:cNvSpPr>
              <p:nvPr/>
            </p:nvSpPr>
            <p:spPr bwMode="auto">
              <a:xfrm>
                <a:off x="2244" y="1280"/>
                <a:ext cx="47" cy="147"/>
              </a:xfrm>
              <a:custGeom>
                <a:avLst/>
                <a:gdLst>
                  <a:gd name="T0" fmla="*/ 27 w 47"/>
                  <a:gd name="T1" fmla="*/ 0 h 147"/>
                  <a:gd name="T2" fmla="*/ 47 w 47"/>
                  <a:gd name="T3" fmla="*/ 0 h 147"/>
                  <a:gd name="T4" fmla="*/ 0 w 47"/>
                  <a:gd name="T5" fmla="*/ 147 h 147"/>
                  <a:gd name="T6" fmla="*/ 27 w 47"/>
                  <a:gd name="T7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47">
                    <a:moveTo>
                      <a:pt x="27" y="0"/>
                    </a:moveTo>
                    <a:lnTo>
                      <a:pt x="47" y="0"/>
                    </a:lnTo>
                    <a:lnTo>
                      <a:pt x="0" y="147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182CA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94" name="Freeform 974"/>
              <p:cNvSpPr>
                <a:spLocks/>
              </p:cNvSpPr>
              <p:nvPr/>
            </p:nvSpPr>
            <p:spPr bwMode="auto">
              <a:xfrm>
                <a:off x="2244" y="1280"/>
                <a:ext cx="47" cy="147"/>
              </a:xfrm>
              <a:custGeom>
                <a:avLst/>
                <a:gdLst>
                  <a:gd name="T0" fmla="*/ 27 w 47"/>
                  <a:gd name="T1" fmla="*/ 0 h 147"/>
                  <a:gd name="T2" fmla="*/ 47 w 47"/>
                  <a:gd name="T3" fmla="*/ 0 h 147"/>
                  <a:gd name="T4" fmla="*/ 0 w 47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47">
                    <a:moveTo>
                      <a:pt x="27" y="0"/>
                    </a:moveTo>
                    <a:lnTo>
                      <a:pt x="47" y="0"/>
                    </a:lnTo>
                    <a:lnTo>
                      <a:pt x="0" y="1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95" name="Freeform 975"/>
              <p:cNvSpPr>
                <a:spLocks/>
              </p:cNvSpPr>
              <p:nvPr/>
            </p:nvSpPr>
            <p:spPr bwMode="auto">
              <a:xfrm>
                <a:off x="2291" y="1639"/>
                <a:ext cx="39" cy="166"/>
              </a:xfrm>
              <a:custGeom>
                <a:avLst/>
                <a:gdLst>
                  <a:gd name="T0" fmla="*/ 39 w 39"/>
                  <a:gd name="T1" fmla="*/ 166 h 166"/>
                  <a:gd name="T2" fmla="*/ 13 w 39"/>
                  <a:gd name="T3" fmla="*/ 140 h 166"/>
                  <a:gd name="T4" fmla="*/ 0 w 39"/>
                  <a:gd name="T5" fmla="*/ 0 h 166"/>
                  <a:gd name="T6" fmla="*/ 39 w 39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166">
                    <a:moveTo>
                      <a:pt x="39" y="166"/>
                    </a:moveTo>
                    <a:lnTo>
                      <a:pt x="13" y="140"/>
                    </a:lnTo>
                    <a:lnTo>
                      <a:pt x="0" y="0"/>
                    </a:lnTo>
                    <a:lnTo>
                      <a:pt x="39" y="166"/>
                    </a:lnTo>
                    <a:close/>
                  </a:path>
                </a:pathLst>
              </a:custGeom>
              <a:solidFill>
                <a:srgbClr val="400C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96" name="Freeform 976"/>
              <p:cNvSpPr>
                <a:spLocks/>
              </p:cNvSpPr>
              <p:nvPr/>
            </p:nvSpPr>
            <p:spPr bwMode="auto">
              <a:xfrm>
                <a:off x="2291" y="1639"/>
                <a:ext cx="39" cy="166"/>
              </a:xfrm>
              <a:custGeom>
                <a:avLst/>
                <a:gdLst>
                  <a:gd name="T0" fmla="*/ 39 w 39"/>
                  <a:gd name="T1" fmla="*/ 166 h 166"/>
                  <a:gd name="T2" fmla="*/ 13 w 39"/>
                  <a:gd name="T3" fmla="*/ 140 h 166"/>
                  <a:gd name="T4" fmla="*/ 0 w 39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166">
                    <a:moveTo>
                      <a:pt x="39" y="166"/>
                    </a:moveTo>
                    <a:lnTo>
                      <a:pt x="13" y="14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97" name="Freeform 977"/>
              <p:cNvSpPr>
                <a:spLocks/>
              </p:cNvSpPr>
              <p:nvPr/>
            </p:nvSpPr>
            <p:spPr bwMode="auto">
              <a:xfrm>
                <a:off x="2264" y="1619"/>
                <a:ext cx="40" cy="160"/>
              </a:xfrm>
              <a:custGeom>
                <a:avLst/>
                <a:gdLst>
                  <a:gd name="T0" fmla="*/ 0 w 40"/>
                  <a:gd name="T1" fmla="*/ 0 h 160"/>
                  <a:gd name="T2" fmla="*/ 27 w 40"/>
                  <a:gd name="T3" fmla="*/ 20 h 160"/>
                  <a:gd name="T4" fmla="*/ 40 w 40"/>
                  <a:gd name="T5" fmla="*/ 160 h 160"/>
                  <a:gd name="T6" fmla="*/ 0 w 40"/>
                  <a:gd name="T7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60">
                    <a:moveTo>
                      <a:pt x="0" y="0"/>
                    </a:moveTo>
                    <a:lnTo>
                      <a:pt x="27" y="20"/>
                    </a:lnTo>
                    <a:lnTo>
                      <a:pt x="40" y="1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8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98" name="Freeform 978"/>
              <p:cNvSpPr>
                <a:spLocks/>
              </p:cNvSpPr>
              <p:nvPr/>
            </p:nvSpPr>
            <p:spPr bwMode="auto">
              <a:xfrm>
                <a:off x="2264" y="1619"/>
                <a:ext cx="40" cy="160"/>
              </a:xfrm>
              <a:custGeom>
                <a:avLst/>
                <a:gdLst>
                  <a:gd name="T0" fmla="*/ 0 w 40"/>
                  <a:gd name="T1" fmla="*/ 0 h 160"/>
                  <a:gd name="T2" fmla="*/ 27 w 40"/>
                  <a:gd name="T3" fmla="*/ 20 h 160"/>
                  <a:gd name="T4" fmla="*/ 40 w 40"/>
                  <a:gd name="T5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60">
                    <a:moveTo>
                      <a:pt x="0" y="0"/>
                    </a:moveTo>
                    <a:lnTo>
                      <a:pt x="27" y="20"/>
                    </a:lnTo>
                    <a:lnTo>
                      <a:pt x="40" y="1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899" name="Freeform 979"/>
              <p:cNvSpPr>
                <a:spLocks/>
              </p:cNvSpPr>
              <p:nvPr/>
            </p:nvSpPr>
            <p:spPr bwMode="auto">
              <a:xfrm>
                <a:off x="2291" y="1154"/>
                <a:ext cx="59" cy="133"/>
              </a:xfrm>
              <a:custGeom>
                <a:avLst/>
                <a:gdLst>
                  <a:gd name="T0" fmla="*/ 20 w 59"/>
                  <a:gd name="T1" fmla="*/ 133 h 133"/>
                  <a:gd name="T2" fmla="*/ 0 w 59"/>
                  <a:gd name="T3" fmla="*/ 126 h 133"/>
                  <a:gd name="T4" fmla="*/ 59 w 59"/>
                  <a:gd name="T5" fmla="*/ 0 h 133"/>
                  <a:gd name="T6" fmla="*/ 20 w 59"/>
                  <a:gd name="T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33">
                    <a:moveTo>
                      <a:pt x="20" y="133"/>
                    </a:moveTo>
                    <a:lnTo>
                      <a:pt x="0" y="126"/>
                    </a:lnTo>
                    <a:lnTo>
                      <a:pt x="59" y="0"/>
                    </a:lnTo>
                    <a:lnTo>
                      <a:pt x="20" y="133"/>
                    </a:lnTo>
                    <a:close/>
                  </a:path>
                </a:pathLst>
              </a:custGeom>
              <a:solidFill>
                <a:srgbClr val="386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00" name="Freeform 980"/>
              <p:cNvSpPr>
                <a:spLocks/>
              </p:cNvSpPr>
              <p:nvPr/>
            </p:nvSpPr>
            <p:spPr bwMode="auto">
              <a:xfrm>
                <a:off x="2291" y="1154"/>
                <a:ext cx="59" cy="133"/>
              </a:xfrm>
              <a:custGeom>
                <a:avLst/>
                <a:gdLst>
                  <a:gd name="T0" fmla="*/ 20 w 59"/>
                  <a:gd name="T1" fmla="*/ 133 h 133"/>
                  <a:gd name="T2" fmla="*/ 0 w 59"/>
                  <a:gd name="T3" fmla="*/ 126 h 133"/>
                  <a:gd name="T4" fmla="*/ 59 w 59"/>
                  <a:gd name="T5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33">
                    <a:moveTo>
                      <a:pt x="20" y="133"/>
                    </a:moveTo>
                    <a:lnTo>
                      <a:pt x="0" y="126"/>
                    </a:lnTo>
                    <a:lnTo>
                      <a:pt x="5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01" name="Freeform 981"/>
              <p:cNvSpPr>
                <a:spLocks/>
              </p:cNvSpPr>
              <p:nvPr/>
            </p:nvSpPr>
            <p:spPr bwMode="auto">
              <a:xfrm>
                <a:off x="2311" y="1147"/>
                <a:ext cx="72" cy="140"/>
              </a:xfrm>
              <a:custGeom>
                <a:avLst/>
                <a:gdLst>
                  <a:gd name="T0" fmla="*/ 39 w 72"/>
                  <a:gd name="T1" fmla="*/ 7 h 140"/>
                  <a:gd name="T2" fmla="*/ 72 w 72"/>
                  <a:gd name="T3" fmla="*/ 0 h 140"/>
                  <a:gd name="T4" fmla="*/ 0 w 72"/>
                  <a:gd name="T5" fmla="*/ 140 h 140"/>
                  <a:gd name="T6" fmla="*/ 39 w 72"/>
                  <a:gd name="T7" fmla="*/ 7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40">
                    <a:moveTo>
                      <a:pt x="39" y="7"/>
                    </a:moveTo>
                    <a:lnTo>
                      <a:pt x="72" y="0"/>
                    </a:lnTo>
                    <a:lnTo>
                      <a:pt x="0" y="140"/>
                    </a:lnTo>
                    <a:lnTo>
                      <a:pt x="39" y="7"/>
                    </a:lnTo>
                    <a:close/>
                  </a:path>
                </a:pathLst>
              </a:custGeom>
              <a:solidFill>
                <a:srgbClr val="386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02" name="Freeform 982"/>
              <p:cNvSpPr>
                <a:spLocks/>
              </p:cNvSpPr>
              <p:nvPr/>
            </p:nvSpPr>
            <p:spPr bwMode="auto">
              <a:xfrm>
                <a:off x="2311" y="1147"/>
                <a:ext cx="72" cy="140"/>
              </a:xfrm>
              <a:custGeom>
                <a:avLst/>
                <a:gdLst>
                  <a:gd name="T0" fmla="*/ 39 w 72"/>
                  <a:gd name="T1" fmla="*/ 7 h 140"/>
                  <a:gd name="T2" fmla="*/ 72 w 72"/>
                  <a:gd name="T3" fmla="*/ 0 h 140"/>
                  <a:gd name="T4" fmla="*/ 0 w 72"/>
                  <a:gd name="T5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40">
                    <a:moveTo>
                      <a:pt x="39" y="7"/>
                    </a:moveTo>
                    <a:lnTo>
                      <a:pt x="72" y="0"/>
                    </a:lnTo>
                    <a:lnTo>
                      <a:pt x="0" y="1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03" name="Freeform 983"/>
              <p:cNvSpPr>
                <a:spLocks/>
              </p:cNvSpPr>
              <p:nvPr/>
            </p:nvSpPr>
            <p:spPr bwMode="auto">
              <a:xfrm>
                <a:off x="2582" y="1918"/>
                <a:ext cx="79" cy="107"/>
              </a:xfrm>
              <a:custGeom>
                <a:avLst/>
                <a:gdLst>
                  <a:gd name="T0" fmla="*/ 79 w 79"/>
                  <a:gd name="T1" fmla="*/ 107 h 107"/>
                  <a:gd name="T2" fmla="*/ 33 w 79"/>
                  <a:gd name="T3" fmla="*/ 100 h 107"/>
                  <a:gd name="T4" fmla="*/ 0 w 79"/>
                  <a:gd name="T5" fmla="*/ 0 h 107"/>
                  <a:gd name="T6" fmla="*/ 79 w 79"/>
                  <a:gd name="T7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07">
                    <a:moveTo>
                      <a:pt x="79" y="107"/>
                    </a:moveTo>
                    <a:lnTo>
                      <a:pt x="33" y="100"/>
                    </a:lnTo>
                    <a:lnTo>
                      <a:pt x="0" y="0"/>
                    </a:lnTo>
                    <a:lnTo>
                      <a:pt x="79" y="107"/>
                    </a:lnTo>
                    <a:close/>
                  </a:path>
                </a:pathLst>
              </a:custGeom>
              <a:solidFill>
                <a:srgbClr val="802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04" name="Freeform 984"/>
              <p:cNvSpPr>
                <a:spLocks/>
              </p:cNvSpPr>
              <p:nvPr/>
            </p:nvSpPr>
            <p:spPr bwMode="auto">
              <a:xfrm>
                <a:off x="2582" y="1918"/>
                <a:ext cx="79" cy="107"/>
              </a:xfrm>
              <a:custGeom>
                <a:avLst/>
                <a:gdLst>
                  <a:gd name="T0" fmla="*/ 79 w 79"/>
                  <a:gd name="T1" fmla="*/ 107 h 107"/>
                  <a:gd name="T2" fmla="*/ 33 w 79"/>
                  <a:gd name="T3" fmla="*/ 100 h 107"/>
                  <a:gd name="T4" fmla="*/ 0 w 79"/>
                  <a:gd name="T5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07">
                    <a:moveTo>
                      <a:pt x="79" y="107"/>
                    </a:moveTo>
                    <a:lnTo>
                      <a:pt x="33" y="10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05" name="Freeform 985"/>
              <p:cNvSpPr>
                <a:spLocks/>
              </p:cNvSpPr>
              <p:nvPr/>
            </p:nvSpPr>
            <p:spPr bwMode="auto">
              <a:xfrm>
                <a:off x="2536" y="1912"/>
                <a:ext cx="79" cy="106"/>
              </a:xfrm>
              <a:custGeom>
                <a:avLst/>
                <a:gdLst>
                  <a:gd name="T0" fmla="*/ 0 w 79"/>
                  <a:gd name="T1" fmla="*/ 0 h 106"/>
                  <a:gd name="T2" fmla="*/ 46 w 79"/>
                  <a:gd name="T3" fmla="*/ 6 h 106"/>
                  <a:gd name="T4" fmla="*/ 79 w 79"/>
                  <a:gd name="T5" fmla="*/ 106 h 106"/>
                  <a:gd name="T6" fmla="*/ 0 w 79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06">
                    <a:moveTo>
                      <a:pt x="0" y="0"/>
                    </a:moveTo>
                    <a:lnTo>
                      <a:pt x="46" y="6"/>
                    </a:lnTo>
                    <a:lnTo>
                      <a:pt x="79" y="1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14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06" name="Freeform 986"/>
              <p:cNvSpPr>
                <a:spLocks/>
              </p:cNvSpPr>
              <p:nvPr/>
            </p:nvSpPr>
            <p:spPr bwMode="auto">
              <a:xfrm>
                <a:off x="2536" y="1912"/>
                <a:ext cx="79" cy="106"/>
              </a:xfrm>
              <a:custGeom>
                <a:avLst/>
                <a:gdLst>
                  <a:gd name="T0" fmla="*/ 0 w 79"/>
                  <a:gd name="T1" fmla="*/ 0 h 106"/>
                  <a:gd name="T2" fmla="*/ 46 w 79"/>
                  <a:gd name="T3" fmla="*/ 6 h 106"/>
                  <a:gd name="T4" fmla="*/ 79 w 79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06">
                    <a:moveTo>
                      <a:pt x="0" y="0"/>
                    </a:moveTo>
                    <a:lnTo>
                      <a:pt x="46" y="6"/>
                    </a:lnTo>
                    <a:lnTo>
                      <a:pt x="79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07" name="Freeform 987"/>
              <p:cNvSpPr>
                <a:spLocks/>
              </p:cNvSpPr>
              <p:nvPr/>
            </p:nvSpPr>
            <p:spPr bwMode="auto">
              <a:xfrm>
                <a:off x="2761" y="968"/>
                <a:ext cx="92" cy="86"/>
              </a:xfrm>
              <a:custGeom>
                <a:avLst/>
                <a:gdLst>
                  <a:gd name="T0" fmla="*/ 39 w 92"/>
                  <a:gd name="T1" fmla="*/ 86 h 86"/>
                  <a:gd name="T2" fmla="*/ 0 w 92"/>
                  <a:gd name="T3" fmla="*/ 73 h 86"/>
                  <a:gd name="T4" fmla="*/ 92 w 92"/>
                  <a:gd name="T5" fmla="*/ 0 h 86"/>
                  <a:gd name="T6" fmla="*/ 39 w 92"/>
                  <a:gd name="T7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86">
                    <a:moveTo>
                      <a:pt x="39" y="86"/>
                    </a:moveTo>
                    <a:lnTo>
                      <a:pt x="0" y="73"/>
                    </a:lnTo>
                    <a:lnTo>
                      <a:pt x="92" y="0"/>
                    </a:lnTo>
                    <a:lnTo>
                      <a:pt x="39" y="86"/>
                    </a:lnTo>
                    <a:close/>
                  </a:path>
                </a:pathLst>
              </a:custGeom>
              <a:solidFill>
                <a:srgbClr val="A8D4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08" name="Freeform 988"/>
              <p:cNvSpPr>
                <a:spLocks/>
              </p:cNvSpPr>
              <p:nvPr/>
            </p:nvSpPr>
            <p:spPr bwMode="auto">
              <a:xfrm>
                <a:off x="2761" y="968"/>
                <a:ext cx="92" cy="86"/>
              </a:xfrm>
              <a:custGeom>
                <a:avLst/>
                <a:gdLst>
                  <a:gd name="T0" fmla="*/ 39 w 92"/>
                  <a:gd name="T1" fmla="*/ 86 h 86"/>
                  <a:gd name="T2" fmla="*/ 0 w 92"/>
                  <a:gd name="T3" fmla="*/ 73 h 86"/>
                  <a:gd name="T4" fmla="*/ 92 w 92"/>
                  <a:gd name="T5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86">
                    <a:moveTo>
                      <a:pt x="39" y="86"/>
                    </a:moveTo>
                    <a:lnTo>
                      <a:pt x="0" y="73"/>
                    </a:lnTo>
                    <a:lnTo>
                      <a:pt x="9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09" name="Freeform 989"/>
              <p:cNvSpPr>
                <a:spLocks/>
              </p:cNvSpPr>
              <p:nvPr/>
            </p:nvSpPr>
            <p:spPr bwMode="auto">
              <a:xfrm>
                <a:off x="2800" y="968"/>
                <a:ext cx="86" cy="86"/>
              </a:xfrm>
              <a:custGeom>
                <a:avLst/>
                <a:gdLst>
                  <a:gd name="T0" fmla="*/ 53 w 86"/>
                  <a:gd name="T1" fmla="*/ 0 h 86"/>
                  <a:gd name="T2" fmla="*/ 86 w 86"/>
                  <a:gd name="T3" fmla="*/ 13 h 86"/>
                  <a:gd name="T4" fmla="*/ 0 w 86"/>
                  <a:gd name="T5" fmla="*/ 86 h 86"/>
                  <a:gd name="T6" fmla="*/ 53 w 86"/>
                  <a:gd name="T7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86">
                    <a:moveTo>
                      <a:pt x="53" y="0"/>
                    </a:moveTo>
                    <a:lnTo>
                      <a:pt x="86" y="13"/>
                    </a:lnTo>
                    <a:lnTo>
                      <a:pt x="0" y="86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A8D4F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10" name="Freeform 990"/>
              <p:cNvSpPr>
                <a:spLocks/>
              </p:cNvSpPr>
              <p:nvPr/>
            </p:nvSpPr>
            <p:spPr bwMode="auto">
              <a:xfrm>
                <a:off x="2800" y="968"/>
                <a:ext cx="86" cy="86"/>
              </a:xfrm>
              <a:custGeom>
                <a:avLst/>
                <a:gdLst>
                  <a:gd name="T0" fmla="*/ 53 w 86"/>
                  <a:gd name="T1" fmla="*/ 0 h 86"/>
                  <a:gd name="T2" fmla="*/ 86 w 86"/>
                  <a:gd name="T3" fmla="*/ 13 h 86"/>
                  <a:gd name="T4" fmla="*/ 0 w 86"/>
                  <a:gd name="T5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86">
                    <a:moveTo>
                      <a:pt x="53" y="0"/>
                    </a:moveTo>
                    <a:lnTo>
                      <a:pt x="86" y="13"/>
                    </a:lnTo>
                    <a:lnTo>
                      <a:pt x="0" y="8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11" name="Freeform 991"/>
              <p:cNvSpPr>
                <a:spLocks/>
              </p:cNvSpPr>
              <p:nvPr/>
            </p:nvSpPr>
            <p:spPr bwMode="auto">
              <a:xfrm>
                <a:off x="2622" y="1931"/>
                <a:ext cx="79" cy="94"/>
              </a:xfrm>
              <a:custGeom>
                <a:avLst/>
                <a:gdLst>
                  <a:gd name="T0" fmla="*/ 79 w 79"/>
                  <a:gd name="T1" fmla="*/ 94 h 94"/>
                  <a:gd name="T2" fmla="*/ 39 w 79"/>
                  <a:gd name="T3" fmla="*/ 94 h 94"/>
                  <a:gd name="T4" fmla="*/ 0 w 79"/>
                  <a:gd name="T5" fmla="*/ 0 h 94"/>
                  <a:gd name="T6" fmla="*/ 79 w 79"/>
                  <a:gd name="T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94">
                    <a:moveTo>
                      <a:pt x="79" y="94"/>
                    </a:moveTo>
                    <a:lnTo>
                      <a:pt x="39" y="94"/>
                    </a:lnTo>
                    <a:lnTo>
                      <a:pt x="0" y="0"/>
                    </a:lnTo>
                    <a:lnTo>
                      <a:pt x="79" y="94"/>
                    </a:lnTo>
                    <a:close/>
                  </a:path>
                </a:pathLst>
              </a:custGeom>
              <a:solidFill>
                <a:srgbClr val="882C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12" name="Freeform 992"/>
              <p:cNvSpPr>
                <a:spLocks/>
              </p:cNvSpPr>
              <p:nvPr/>
            </p:nvSpPr>
            <p:spPr bwMode="auto">
              <a:xfrm>
                <a:off x="2622" y="1931"/>
                <a:ext cx="79" cy="94"/>
              </a:xfrm>
              <a:custGeom>
                <a:avLst/>
                <a:gdLst>
                  <a:gd name="T0" fmla="*/ 79 w 79"/>
                  <a:gd name="T1" fmla="*/ 94 h 94"/>
                  <a:gd name="T2" fmla="*/ 39 w 79"/>
                  <a:gd name="T3" fmla="*/ 94 h 94"/>
                  <a:gd name="T4" fmla="*/ 0 w 79"/>
                  <a:gd name="T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94">
                    <a:moveTo>
                      <a:pt x="79" y="94"/>
                    </a:moveTo>
                    <a:lnTo>
                      <a:pt x="39" y="9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13" name="Freeform 993"/>
              <p:cNvSpPr>
                <a:spLocks/>
              </p:cNvSpPr>
              <p:nvPr/>
            </p:nvSpPr>
            <p:spPr bwMode="auto">
              <a:xfrm>
                <a:off x="2582" y="1918"/>
                <a:ext cx="79" cy="107"/>
              </a:xfrm>
              <a:custGeom>
                <a:avLst/>
                <a:gdLst>
                  <a:gd name="T0" fmla="*/ 0 w 79"/>
                  <a:gd name="T1" fmla="*/ 0 h 107"/>
                  <a:gd name="T2" fmla="*/ 40 w 79"/>
                  <a:gd name="T3" fmla="*/ 13 h 107"/>
                  <a:gd name="T4" fmla="*/ 79 w 79"/>
                  <a:gd name="T5" fmla="*/ 107 h 107"/>
                  <a:gd name="T6" fmla="*/ 0 w 79"/>
                  <a:gd name="T7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07">
                    <a:moveTo>
                      <a:pt x="0" y="0"/>
                    </a:moveTo>
                    <a:lnTo>
                      <a:pt x="40" y="13"/>
                    </a:lnTo>
                    <a:lnTo>
                      <a:pt x="79" y="1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20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14" name="Freeform 994"/>
              <p:cNvSpPr>
                <a:spLocks/>
              </p:cNvSpPr>
              <p:nvPr/>
            </p:nvSpPr>
            <p:spPr bwMode="auto">
              <a:xfrm>
                <a:off x="2582" y="1918"/>
                <a:ext cx="79" cy="107"/>
              </a:xfrm>
              <a:custGeom>
                <a:avLst/>
                <a:gdLst>
                  <a:gd name="T0" fmla="*/ 0 w 79"/>
                  <a:gd name="T1" fmla="*/ 0 h 107"/>
                  <a:gd name="T2" fmla="*/ 40 w 79"/>
                  <a:gd name="T3" fmla="*/ 13 h 107"/>
                  <a:gd name="T4" fmla="*/ 79 w 79"/>
                  <a:gd name="T5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07">
                    <a:moveTo>
                      <a:pt x="0" y="0"/>
                    </a:moveTo>
                    <a:lnTo>
                      <a:pt x="40" y="13"/>
                    </a:lnTo>
                    <a:lnTo>
                      <a:pt x="79" y="10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15" name="Freeform 995"/>
              <p:cNvSpPr>
                <a:spLocks/>
              </p:cNvSpPr>
              <p:nvPr/>
            </p:nvSpPr>
            <p:spPr bwMode="auto">
              <a:xfrm>
                <a:off x="2443" y="1021"/>
                <a:ext cx="86" cy="113"/>
              </a:xfrm>
              <a:custGeom>
                <a:avLst/>
                <a:gdLst>
                  <a:gd name="T0" fmla="*/ 33 w 86"/>
                  <a:gd name="T1" fmla="*/ 113 h 113"/>
                  <a:gd name="T2" fmla="*/ 0 w 86"/>
                  <a:gd name="T3" fmla="*/ 113 h 113"/>
                  <a:gd name="T4" fmla="*/ 86 w 86"/>
                  <a:gd name="T5" fmla="*/ 0 h 113"/>
                  <a:gd name="T6" fmla="*/ 33 w 86"/>
                  <a:gd name="T7" fmla="*/ 113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13">
                    <a:moveTo>
                      <a:pt x="33" y="113"/>
                    </a:moveTo>
                    <a:lnTo>
                      <a:pt x="0" y="113"/>
                    </a:lnTo>
                    <a:lnTo>
                      <a:pt x="86" y="0"/>
                    </a:lnTo>
                    <a:lnTo>
                      <a:pt x="33" y="113"/>
                    </a:lnTo>
                    <a:close/>
                  </a:path>
                </a:pathLst>
              </a:custGeom>
              <a:solidFill>
                <a:srgbClr val="709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16" name="Freeform 996"/>
              <p:cNvSpPr>
                <a:spLocks/>
              </p:cNvSpPr>
              <p:nvPr/>
            </p:nvSpPr>
            <p:spPr bwMode="auto">
              <a:xfrm>
                <a:off x="2443" y="1021"/>
                <a:ext cx="86" cy="113"/>
              </a:xfrm>
              <a:custGeom>
                <a:avLst/>
                <a:gdLst>
                  <a:gd name="T0" fmla="*/ 33 w 86"/>
                  <a:gd name="T1" fmla="*/ 113 h 113"/>
                  <a:gd name="T2" fmla="*/ 0 w 86"/>
                  <a:gd name="T3" fmla="*/ 113 h 113"/>
                  <a:gd name="T4" fmla="*/ 86 w 86"/>
                  <a:gd name="T5" fmla="*/ 0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13">
                    <a:moveTo>
                      <a:pt x="33" y="113"/>
                    </a:moveTo>
                    <a:lnTo>
                      <a:pt x="0" y="113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17" name="Freeform 997"/>
              <p:cNvSpPr>
                <a:spLocks/>
              </p:cNvSpPr>
              <p:nvPr/>
            </p:nvSpPr>
            <p:spPr bwMode="auto">
              <a:xfrm>
                <a:off x="2476" y="1015"/>
                <a:ext cx="93" cy="119"/>
              </a:xfrm>
              <a:custGeom>
                <a:avLst/>
                <a:gdLst>
                  <a:gd name="T0" fmla="*/ 53 w 93"/>
                  <a:gd name="T1" fmla="*/ 6 h 119"/>
                  <a:gd name="T2" fmla="*/ 93 w 93"/>
                  <a:gd name="T3" fmla="*/ 0 h 119"/>
                  <a:gd name="T4" fmla="*/ 0 w 93"/>
                  <a:gd name="T5" fmla="*/ 119 h 119"/>
                  <a:gd name="T6" fmla="*/ 53 w 93"/>
                  <a:gd name="T7" fmla="*/ 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19">
                    <a:moveTo>
                      <a:pt x="53" y="6"/>
                    </a:moveTo>
                    <a:lnTo>
                      <a:pt x="93" y="0"/>
                    </a:lnTo>
                    <a:lnTo>
                      <a:pt x="0" y="119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709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18" name="Freeform 998"/>
              <p:cNvSpPr>
                <a:spLocks/>
              </p:cNvSpPr>
              <p:nvPr/>
            </p:nvSpPr>
            <p:spPr bwMode="auto">
              <a:xfrm>
                <a:off x="2476" y="1015"/>
                <a:ext cx="93" cy="119"/>
              </a:xfrm>
              <a:custGeom>
                <a:avLst/>
                <a:gdLst>
                  <a:gd name="T0" fmla="*/ 53 w 93"/>
                  <a:gd name="T1" fmla="*/ 6 h 119"/>
                  <a:gd name="T2" fmla="*/ 93 w 93"/>
                  <a:gd name="T3" fmla="*/ 0 h 119"/>
                  <a:gd name="T4" fmla="*/ 0 w 93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19">
                    <a:moveTo>
                      <a:pt x="53" y="6"/>
                    </a:moveTo>
                    <a:lnTo>
                      <a:pt x="93" y="0"/>
                    </a:lnTo>
                    <a:lnTo>
                      <a:pt x="0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19" name="Freeform 999"/>
              <p:cNvSpPr>
                <a:spLocks/>
              </p:cNvSpPr>
              <p:nvPr/>
            </p:nvSpPr>
            <p:spPr bwMode="auto">
              <a:xfrm>
                <a:off x="2800" y="981"/>
                <a:ext cx="86" cy="87"/>
              </a:xfrm>
              <a:custGeom>
                <a:avLst/>
                <a:gdLst>
                  <a:gd name="T0" fmla="*/ 40 w 86"/>
                  <a:gd name="T1" fmla="*/ 87 h 87"/>
                  <a:gd name="T2" fmla="*/ 0 w 86"/>
                  <a:gd name="T3" fmla="*/ 73 h 87"/>
                  <a:gd name="T4" fmla="*/ 86 w 86"/>
                  <a:gd name="T5" fmla="*/ 0 h 87"/>
                  <a:gd name="T6" fmla="*/ 40 w 86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87">
                    <a:moveTo>
                      <a:pt x="40" y="87"/>
                    </a:moveTo>
                    <a:lnTo>
                      <a:pt x="0" y="73"/>
                    </a:lnTo>
                    <a:lnTo>
                      <a:pt x="86" y="0"/>
                    </a:lnTo>
                    <a:lnTo>
                      <a:pt x="40" y="87"/>
                    </a:lnTo>
                    <a:close/>
                  </a:path>
                </a:pathLst>
              </a:custGeom>
              <a:solidFill>
                <a:srgbClr val="B0D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20" name="Freeform 1000"/>
              <p:cNvSpPr>
                <a:spLocks/>
              </p:cNvSpPr>
              <p:nvPr/>
            </p:nvSpPr>
            <p:spPr bwMode="auto">
              <a:xfrm>
                <a:off x="2800" y="981"/>
                <a:ext cx="86" cy="87"/>
              </a:xfrm>
              <a:custGeom>
                <a:avLst/>
                <a:gdLst>
                  <a:gd name="T0" fmla="*/ 40 w 86"/>
                  <a:gd name="T1" fmla="*/ 87 h 87"/>
                  <a:gd name="T2" fmla="*/ 0 w 86"/>
                  <a:gd name="T3" fmla="*/ 73 h 87"/>
                  <a:gd name="T4" fmla="*/ 86 w 86"/>
                  <a:gd name="T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87">
                    <a:moveTo>
                      <a:pt x="40" y="87"/>
                    </a:moveTo>
                    <a:lnTo>
                      <a:pt x="0" y="73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21" name="Freeform 1001"/>
              <p:cNvSpPr>
                <a:spLocks/>
              </p:cNvSpPr>
              <p:nvPr/>
            </p:nvSpPr>
            <p:spPr bwMode="auto">
              <a:xfrm>
                <a:off x="2840" y="981"/>
                <a:ext cx="86" cy="87"/>
              </a:xfrm>
              <a:custGeom>
                <a:avLst/>
                <a:gdLst>
                  <a:gd name="T0" fmla="*/ 46 w 86"/>
                  <a:gd name="T1" fmla="*/ 0 h 87"/>
                  <a:gd name="T2" fmla="*/ 86 w 86"/>
                  <a:gd name="T3" fmla="*/ 20 h 87"/>
                  <a:gd name="T4" fmla="*/ 0 w 86"/>
                  <a:gd name="T5" fmla="*/ 87 h 87"/>
                  <a:gd name="T6" fmla="*/ 46 w 86"/>
                  <a:gd name="T7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87">
                    <a:moveTo>
                      <a:pt x="46" y="0"/>
                    </a:moveTo>
                    <a:lnTo>
                      <a:pt x="86" y="20"/>
                    </a:lnTo>
                    <a:lnTo>
                      <a:pt x="0" y="87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B0D4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22" name="Freeform 1002"/>
              <p:cNvSpPr>
                <a:spLocks/>
              </p:cNvSpPr>
              <p:nvPr/>
            </p:nvSpPr>
            <p:spPr bwMode="auto">
              <a:xfrm>
                <a:off x="2840" y="981"/>
                <a:ext cx="86" cy="87"/>
              </a:xfrm>
              <a:custGeom>
                <a:avLst/>
                <a:gdLst>
                  <a:gd name="T0" fmla="*/ 46 w 86"/>
                  <a:gd name="T1" fmla="*/ 0 h 87"/>
                  <a:gd name="T2" fmla="*/ 86 w 86"/>
                  <a:gd name="T3" fmla="*/ 20 h 87"/>
                  <a:gd name="T4" fmla="*/ 0 w 86"/>
                  <a:gd name="T5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87">
                    <a:moveTo>
                      <a:pt x="46" y="0"/>
                    </a:moveTo>
                    <a:lnTo>
                      <a:pt x="86" y="20"/>
                    </a:lnTo>
                    <a:lnTo>
                      <a:pt x="0" y="8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23" name="Freeform 1003"/>
              <p:cNvSpPr>
                <a:spLocks/>
              </p:cNvSpPr>
              <p:nvPr/>
            </p:nvSpPr>
            <p:spPr bwMode="auto">
              <a:xfrm>
                <a:off x="2317" y="1659"/>
                <a:ext cx="40" cy="173"/>
              </a:xfrm>
              <a:custGeom>
                <a:avLst/>
                <a:gdLst>
                  <a:gd name="T0" fmla="*/ 40 w 40"/>
                  <a:gd name="T1" fmla="*/ 173 h 173"/>
                  <a:gd name="T2" fmla="*/ 13 w 40"/>
                  <a:gd name="T3" fmla="*/ 146 h 173"/>
                  <a:gd name="T4" fmla="*/ 0 w 40"/>
                  <a:gd name="T5" fmla="*/ 0 h 173"/>
                  <a:gd name="T6" fmla="*/ 40 w 40"/>
                  <a:gd name="T7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73">
                    <a:moveTo>
                      <a:pt x="40" y="173"/>
                    </a:moveTo>
                    <a:lnTo>
                      <a:pt x="13" y="146"/>
                    </a:lnTo>
                    <a:lnTo>
                      <a:pt x="0" y="0"/>
                    </a:lnTo>
                    <a:lnTo>
                      <a:pt x="40" y="173"/>
                    </a:lnTo>
                    <a:close/>
                  </a:path>
                </a:pathLst>
              </a:custGeom>
              <a:solidFill>
                <a:srgbClr val="501C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24" name="Freeform 1004"/>
              <p:cNvSpPr>
                <a:spLocks/>
              </p:cNvSpPr>
              <p:nvPr/>
            </p:nvSpPr>
            <p:spPr bwMode="auto">
              <a:xfrm>
                <a:off x="2317" y="1659"/>
                <a:ext cx="40" cy="173"/>
              </a:xfrm>
              <a:custGeom>
                <a:avLst/>
                <a:gdLst>
                  <a:gd name="T0" fmla="*/ 40 w 40"/>
                  <a:gd name="T1" fmla="*/ 173 h 173"/>
                  <a:gd name="T2" fmla="*/ 13 w 40"/>
                  <a:gd name="T3" fmla="*/ 146 h 173"/>
                  <a:gd name="T4" fmla="*/ 0 w 40"/>
                  <a:gd name="T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73">
                    <a:moveTo>
                      <a:pt x="40" y="173"/>
                    </a:moveTo>
                    <a:lnTo>
                      <a:pt x="13" y="14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25" name="Freeform 1005"/>
              <p:cNvSpPr>
                <a:spLocks/>
              </p:cNvSpPr>
              <p:nvPr/>
            </p:nvSpPr>
            <p:spPr bwMode="auto">
              <a:xfrm>
                <a:off x="2291" y="1639"/>
                <a:ext cx="39" cy="166"/>
              </a:xfrm>
              <a:custGeom>
                <a:avLst/>
                <a:gdLst>
                  <a:gd name="T0" fmla="*/ 0 w 39"/>
                  <a:gd name="T1" fmla="*/ 0 h 166"/>
                  <a:gd name="T2" fmla="*/ 26 w 39"/>
                  <a:gd name="T3" fmla="*/ 20 h 166"/>
                  <a:gd name="T4" fmla="*/ 39 w 39"/>
                  <a:gd name="T5" fmla="*/ 166 h 166"/>
                  <a:gd name="T6" fmla="*/ 0 w 39"/>
                  <a:gd name="T7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166">
                    <a:moveTo>
                      <a:pt x="0" y="0"/>
                    </a:moveTo>
                    <a:lnTo>
                      <a:pt x="26" y="20"/>
                    </a:lnTo>
                    <a:lnTo>
                      <a:pt x="39" y="1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0C6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26" name="Freeform 1006"/>
              <p:cNvSpPr>
                <a:spLocks/>
              </p:cNvSpPr>
              <p:nvPr/>
            </p:nvSpPr>
            <p:spPr bwMode="auto">
              <a:xfrm>
                <a:off x="2291" y="1639"/>
                <a:ext cx="39" cy="166"/>
              </a:xfrm>
              <a:custGeom>
                <a:avLst/>
                <a:gdLst>
                  <a:gd name="T0" fmla="*/ 0 w 39"/>
                  <a:gd name="T1" fmla="*/ 0 h 166"/>
                  <a:gd name="T2" fmla="*/ 26 w 39"/>
                  <a:gd name="T3" fmla="*/ 20 h 166"/>
                  <a:gd name="T4" fmla="*/ 39 w 39"/>
                  <a:gd name="T5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166">
                    <a:moveTo>
                      <a:pt x="0" y="0"/>
                    </a:moveTo>
                    <a:lnTo>
                      <a:pt x="26" y="20"/>
                    </a:lnTo>
                    <a:lnTo>
                      <a:pt x="39" y="16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27" name="Freeform 1007"/>
              <p:cNvSpPr>
                <a:spLocks/>
              </p:cNvSpPr>
              <p:nvPr/>
            </p:nvSpPr>
            <p:spPr bwMode="auto">
              <a:xfrm>
                <a:off x="2668" y="1931"/>
                <a:ext cx="79" cy="94"/>
              </a:xfrm>
              <a:custGeom>
                <a:avLst/>
                <a:gdLst>
                  <a:gd name="T0" fmla="*/ 79 w 79"/>
                  <a:gd name="T1" fmla="*/ 94 h 94"/>
                  <a:gd name="T2" fmla="*/ 33 w 79"/>
                  <a:gd name="T3" fmla="*/ 94 h 94"/>
                  <a:gd name="T4" fmla="*/ 0 w 79"/>
                  <a:gd name="T5" fmla="*/ 0 h 94"/>
                  <a:gd name="T6" fmla="*/ 79 w 79"/>
                  <a:gd name="T7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94">
                    <a:moveTo>
                      <a:pt x="79" y="94"/>
                    </a:moveTo>
                    <a:lnTo>
                      <a:pt x="33" y="94"/>
                    </a:lnTo>
                    <a:lnTo>
                      <a:pt x="0" y="0"/>
                    </a:lnTo>
                    <a:lnTo>
                      <a:pt x="79" y="94"/>
                    </a:lnTo>
                    <a:close/>
                  </a:path>
                </a:pathLst>
              </a:custGeom>
              <a:solidFill>
                <a:srgbClr val="9834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28" name="Freeform 1008"/>
              <p:cNvSpPr>
                <a:spLocks/>
              </p:cNvSpPr>
              <p:nvPr/>
            </p:nvSpPr>
            <p:spPr bwMode="auto">
              <a:xfrm>
                <a:off x="2668" y="1931"/>
                <a:ext cx="79" cy="94"/>
              </a:xfrm>
              <a:custGeom>
                <a:avLst/>
                <a:gdLst>
                  <a:gd name="T0" fmla="*/ 79 w 79"/>
                  <a:gd name="T1" fmla="*/ 94 h 94"/>
                  <a:gd name="T2" fmla="*/ 33 w 79"/>
                  <a:gd name="T3" fmla="*/ 94 h 94"/>
                  <a:gd name="T4" fmla="*/ 0 w 79"/>
                  <a:gd name="T5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94">
                    <a:moveTo>
                      <a:pt x="79" y="94"/>
                    </a:moveTo>
                    <a:lnTo>
                      <a:pt x="33" y="9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29" name="Freeform 1009"/>
              <p:cNvSpPr>
                <a:spLocks/>
              </p:cNvSpPr>
              <p:nvPr/>
            </p:nvSpPr>
            <p:spPr bwMode="auto">
              <a:xfrm>
                <a:off x="2622" y="1931"/>
                <a:ext cx="79" cy="94"/>
              </a:xfrm>
              <a:custGeom>
                <a:avLst/>
                <a:gdLst>
                  <a:gd name="T0" fmla="*/ 0 w 79"/>
                  <a:gd name="T1" fmla="*/ 0 h 94"/>
                  <a:gd name="T2" fmla="*/ 46 w 79"/>
                  <a:gd name="T3" fmla="*/ 0 h 94"/>
                  <a:gd name="T4" fmla="*/ 79 w 79"/>
                  <a:gd name="T5" fmla="*/ 94 h 94"/>
                  <a:gd name="T6" fmla="*/ 0 w 79"/>
                  <a:gd name="T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94">
                    <a:moveTo>
                      <a:pt x="0" y="0"/>
                    </a:moveTo>
                    <a:lnTo>
                      <a:pt x="46" y="0"/>
                    </a:lnTo>
                    <a:lnTo>
                      <a:pt x="79" y="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82C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30" name="Freeform 1010"/>
              <p:cNvSpPr>
                <a:spLocks/>
              </p:cNvSpPr>
              <p:nvPr/>
            </p:nvSpPr>
            <p:spPr bwMode="auto">
              <a:xfrm>
                <a:off x="2622" y="1931"/>
                <a:ext cx="79" cy="94"/>
              </a:xfrm>
              <a:custGeom>
                <a:avLst/>
                <a:gdLst>
                  <a:gd name="T0" fmla="*/ 0 w 79"/>
                  <a:gd name="T1" fmla="*/ 0 h 94"/>
                  <a:gd name="T2" fmla="*/ 46 w 79"/>
                  <a:gd name="T3" fmla="*/ 0 h 94"/>
                  <a:gd name="T4" fmla="*/ 79 w 79"/>
                  <a:gd name="T5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94">
                    <a:moveTo>
                      <a:pt x="0" y="0"/>
                    </a:moveTo>
                    <a:lnTo>
                      <a:pt x="46" y="0"/>
                    </a:lnTo>
                    <a:lnTo>
                      <a:pt x="79" y="9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31" name="Freeform 1011"/>
              <p:cNvSpPr>
                <a:spLocks/>
              </p:cNvSpPr>
              <p:nvPr/>
            </p:nvSpPr>
            <p:spPr bwMode="auto">
              <a:xfrm>
                <a:off x="2244" y="1446"/>
                <a:ext cx="20" cy="173"/>
              </a:xfrm>
              <a:custGeom>
                <a:avLst/>
                <a:gdLst>
                  <a:gd name="T0" fmla="*/ 20 w 20"/>
                  <a:gd name="T1" fmla="*/ 173 h 173"/>
                  <a:gd name="T2" fmla="*/ 0 w 20"/>
                  <a:gd name="T3" fmla="*/ 153 h 173"/>
                  <a:gd name="T4" fmla="*/ 20 w 20"/>
                  <a:gd name="T5" fmla="*/ 0 h 173"/>
                  <a:gd name="T6" fmla="*/ 20 w 20"/>
                  <a:gd name="T7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73">
                    <a:moveTo>
                      <a:pt x="20" y="173"/>
                    </a:moveTo>
                    <a:lnTo>
                      <a:pt x="0" y="153"/>
                    </a:lnTo>
                    <a:lnTo>
                      <a:pt x="20" y="0"/>
                    </a:lnTo>
                    <a:lnTo>
                      <a:pt x="20" y="173"/>
                    </a:lnTo>
                    <a:close/>
                  </a:path>
                </a:pathLst>
              </a:custGeom>
              <a:solidFill>
                <a:srgbClr val="402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32" name="Freeform 1012"/>
              <p:cNvSpPr>
                <a:spLocks/>
              </p:cNvSpPr>
              <p:nvPr/>
            </p:nvSpPr>
            <p:spPr bwMode="auto">
              <a:xfrm>
                <a:off x="2244" y="1446"/>
                <a:ext cx="20" cy="173"/>
              </a:xfrm>
              <a:custGeom>
                <a:avLst/>
                <a:gdLst>
                  <a:gd name="T0" fmla="*/ 20 w 20"/>
                  <a:gd name="T1" fmla="*/ 173 h 173"/>
                  <a:gd name="T2" fmla="*/ 0 w 20"/>
                  <a:gd name="T3" fmla="*/ 153 h 173"/>
                  <a:gd name="T4" fmla="*/ 20 w 20"/>
                  <a:gd name="T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73">
                    <a:moveTo>
                      <a:pt x="20" y="173"/>
                    </a:moveTo>
                    <a:lnTo>
                      <a:pt x="0" y="153"/>
                    </a:lnTo>
                    <a:lnTo>
                      <a:pt x="2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33" name="Freeform 1013"/>
              <p:cNvSpPr>
                <a:spLocks/>
              </p:cNvSpPr>
              <p:nvPr/>
            </p:nvSpPr>
            <p:spPr bwMode="auto">
              <a:xfrm>
                <a:off x="2244" y="1427"/>
                <a:ext cx="20" cy="172"/>
              </a:xfrm>
              <a:custGeom>
                <a:avLst/>
                <a:gdLst>
                  <a:gd name="T0" fmla="*/ 0 w 20"/>
                  <a:gd name="T1" fmla="*/ 0 h 172"/>
                  <a:gd name="T2" fmla="*/ 20 w 20"/>
                  <a:gd name="T3" fmla="*/ 19 h 172"/>
                  <a:gd name="T4" fmla="*/ 0 w 20"/>
                  <a:gd name="T5" fmla="*/ 172 h 172"/>
                  <a:gd name="T6" fmla="*/ 0 w 20"/>
                  <a:gd name="T7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72">
                    <a:moveTo>
                      <a:pt x="0" y="0"/>
                    </a:moveTo>
                    <a:lnTo>
                      <a:pt x="20" y="19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0189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34" name="Freeform 1014"/>
              <p:cNvSpPr>
                <a:spLocks/>
              </p:cNvSpPr>
              <p:nvPr/>
            </p:nvSpPr>
            <p:spPr bwMode="auto">
              <a:xfrm>
                <a:off x="2244" y="1427"/>
                <a:ext cx="20" cy="172"/>
              </a:xfrm>
              <a:custGeom>
                <a:avLst/>
                <a:gdLst>
                  <a:gd name="T0" fmla="*/ 0 w 20"/>
                  <a:gd name="T1" fmla="*/ 0 h 172"/>
                  <a:gd name="T2" fmla="*/ 20 w 20"/>
                  <a:gd name="T3" fmla="*/ 19 h 172"/>
                  <a:gd name="T4" fmla="*/ 0 w 20"/>
                  <a:gd name="T5" fmla="*/ 172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72">
                    <a:moveTo>
                      <a:pt x="0" y="0"/>
                    </a:moveTo>
                    <a:lnTo>
                      <a:pt x="20" y="19"/>
                    </a:lnTo>
                    <a:lnTo>
                      <a:pt x="0" y="17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35" name="Freeform 1015"/>
              <p:cNvSpPr>
                <a:spLocks/>
              </p:cNvSpPr>
              <p:nvPr/>
            </p:nvSpPr>
            <p:spPr bwMode="auto">
              <a:xfrm>
                <a:off x="2840" y="1001"/>
                <a:ext cx="86" cy="87"/>
              </a:xfrm>
              <a:custGeom>
                <a:avLst/>
                <a:gdLst>
                  <a:gd name="T0" fmla="*/ 40 w 86"/>
                  <a:gd name="T1" fmla="*/ 87 h 87"/>
                  <a:gd name="T2" fmla="*/ 0 w 86"/>
                  <a:gd name="T3" fmla="*/ 67 h 87"/>
                  <a:gd name="T4" fmla="*/ 86 w 86"/>
                  <a:gd name="T5" fmla="*/ 0 h 87"/>
                  <a:gd name="T6" fmla="*/ 40 w 86"/>
                  <a:gd name="T7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87">
                    <a:moveTo>
                      <a:pt x="40" y="87"/>
                    </a:moveTo>
                    <a:lnTo>
                      <a:pt x="0" y="67"/>
                    </a:lnTo>
                    <a:lnTo>
                      <a:pt x="86" y="0"/>
                    </a:lnTo>
                    <a:lnTo>
                      <a:pt x="40" y="87"/>
                    </a:lnTo>
                    <a:close/>
                  </a:path>
                </a:pathLst>
              </a:custGeom>
              <a:solidFill>
                <a:srgbClr val="B8D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36" name="Freeform 1016"/>
              <p:cNvSpPr>
                <a:spLocks/>
              </p:cNvSpPr>
              <p:nvPr/>
            </p:nvSpPr>
            <p:spPr bwMode="auto">
              <a:xfrm>
                <a:off x="2840" y="1001"/>
                <a:ext cx="86" cy="87"/>
              </a:xfrm>
              <a:custGeom>
                <a:avLst/>
                <a:gdLst>
                  <a:gd name="T0" fmla="*/ 40 w 86"/>
                  <a:gd name="T1" fmla="*/ 87 h 87"/>
                  <a:gd name="T2" fmla="*/ 0 w 86"/>
                  <a:gd name="T3" fmla="*/ 67 h 87"/>
                  <a:gd name="T4" fmla="*/ 86 w 86"/>
                  <a:gd name="T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87">
                    <a:moveTo>
                      <a:pt x="40" y="87"/>
                    </a:moveTo>
                    <a:lnTo>
                      <a:pt x="0" y="67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37" name="Freeform 1017"/>
              <p:cNvSpPr>
                <a:spLocks/>
              </p:cNvSpPr>
              <p:nvPr/>
            </p:nvSpPr>
            <p:spPr bwMode="auto">
              <a:xfrm>
                <a:off x="2880" y="1001"/>
                <a:ext cx="86" cy="87"/>
              </a:xfrm>
              <a:custGeom>
                <a:avLst/>
                <a:gdLst>
                  <a:gd name="T0" fmla="*/ 46 w 86"/>
                  <a:gd name="T1" fmla="*/ 0 h 87"/>
                  <a:gd name="T2" fmla="*/ 86 w 86"/>
                  <a:gd name="T3" fmla="*/ 20 h 87"/>
                  <a:gd name="T4" fmla="*/ 0 w 86"/>
                  <a:gd name="T5" fmla="*/ 87 h 87"/>
                  <a:gd name="T6" fmla="*/ 46 w 86"/>
                  <a:gd name="T7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87">
                    <a:moveTo>
                      <a:pt x="46" y="0"/>
                    </a:moveTo>
                    <a:lnTo>
                      <a:pt x="86" y="20"/>
                    </a:lnTo>
                    <a:lnTo>
                      <a:pt x="0" y="87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B8D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38" name="Freeform 1018"/>
              <p:cNvSpPr>
                <a:spLocks/>
              </p:cNvSpPr>
              <p:nvPr/>
            </p:nvSpPr>
            <p:spPr bwMode="auto">
              <a:xfrm>
                <a:off x="2880" y="1001"/>
                <a:ext cx="86" cy="87"/>
              </a:xfrm>
              <a:custGeom>
                <a:avLst/>
                <a:gdLst>
                  <a:gd name="T0" fmla="*/ 46 w 86"/>
                  <a:gd name="T1" fmla="*/ 0 h 87"/>
                  <a:gd name="T2" fmla="*/ 86 w 86"/>
                  <a:gd name="T3" fmla="*/ 20 h 87"/>
                  <a:gd name="T4" fmla="*/ 0 w 86"/>
                  <a:gd name="T5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87">
                    <a:moveTo>
                      <a:pt x="46" y="0"/>
                    </a:moveTo>
                    <a:lnTo>
                      <a:pt x="86" y="20"/>
                    </a:lnTo>
                    <a:lnTo>
                      <a:pt x="0" y="8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39" name="Freeform 1019"/>
              <p:cNvSpPr>
                <a:spLocks/>
              </p:cNvSpPr>
              <p:nvPr/>
            </p:nvSpPr>
            <p:spPr bwMode="auto">
              <a:xfrm>
                <a:off x="2244" y="1280"/>
                <a:ext cx="47" cy="166"/>
              </a:xfrm>
              <a:custGeom>
                <a:avLst/>
                <a:gdLst>
                  <a:gd name="T0" fmla="*/ 20 w 47"/>
                  <a:gd name="T1" fmla="*/ 166 h 166"/>
                  <a:gd name="T2" fmla="*/ 0 w 47"/>
                  <a:gd name="T3" fmla="*/ 147 h 166"/>
                  <a:gd name="T4" fmla="*/ 47 w 47"/>
                  <a:gd name="T5" fmla="*/ 0 h 166"/>
                  <a:gd name="T6" fmla="*/ 20 w 47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66">
                    <a:moveTo>
                      <a:pt x="20" y="166"/>
                    </a:moveTo>
                    <a:lnTo>
                      <a:pt x="0" y="147"/>
                    </a:lnTo>
                    <a:lnTo>
                      <a:pt x="47" y="0"/>
                    </a:lnTo>
                    <a:lnTo>
                      <a:pt x="20" y="166"/>
                    </a:lnTo>
                    <a:close/>
                  </a:path>
                </a:pathLst>
              </a:custGeom>
              <a:solidFill>
                <a:srgbClr val="384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40" name="Freeform 1020"/>
              <p:cNvSpPr>
                <a:spLocks/>
              </p:cNvSpPr>
              <p:nvPr/>
            </p:nvSpPr>
            <p:spPr bwMode="auto">
              <a:xfrm>
                <a:off x="2244" y="1280"/>
                <a:ext cx="47" cy="166"/>
              </a:xfrm>
              <a:custGeom>
                <a:avLst/>
                <a:gdLst>
                  <a:gd name="T0" fmla="*/ 20 w 47"/>
                  <a:gd name="T1" fmla="*/ 166 h 166"/>
                  <a:gd name="T2" fmla="*/ 0 w 47"/>
                  <a:gd name="T3" fmla="*/ 147 h 166"/>
                  <a:gd name="T4" fmla="*/ 47 w 47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66">
                    <a:moveTo>
                      <a:pt x="20" y="166"/>
                    </a:moveTo>
                    <a:lnTo>
                      <a:pt x="0" y="147"/>
                    </a:lnTo>
                    <a:lnTo>
                      <a:pt x="4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41" name="Freeform 1021"/>
              <p:cNvSpPr>
                <a:spLocks/>
              </p:cNvSpPr>
              <p:nvPr/>
            </p:nvSpPr>
            <p:spPr bwMode="auto">
              <a:xfrm>
                <a:off x="2721" y="1938"/>
                <a:ext cx="73" cy="87"/>
              </a:xfrm>
              <a:custGeom>
                <a:avLst/>
                <a:gdLst>
                  <a:gd name="T0" fmla="*/ 73 w 73"/>
                  <a:gd name="T1" fmla="*/ 80 h 87"/>
                  <a:gd name="T2" fmla="*/ 26 w 73"/>
                  <a:gd name="T3" fmla="*/ 87 h 87"/>
                  <a:gd name="T4" fmla="*/ 0 w 73"/>
                  <a:gd name="T5" fmla="*/ 0 h 87"/>
                  <a:gd name="T6" fmla="*/ 73 w 73"/>
                  <a:gd name="T7" fmla="*/ 8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87">
                    <a:moveTo>
                      <a:pt x="73" y="80"/>
                    </a:moveTo>
                    <a:lnTo>
                      <a:pt x="26" y="87"/>
                    </a:lnTo>
                    <a:lnTo>
                      <a:pt x="0" y="0"/>
                    </a:lnTo>
                    <a:lnTo>
                      <a:pt x="73" y="80"/>
                    </a:lnTo>
                    <a:close/>
                  </a:path>
                </a:pathLst>
              </a:custGeom>
              <a:solidFill>
                <a:srgbClr val="A03C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42" name="Freeform 1022"/>
              <p:cNvSpPr>
                <a:spLocks/>
              </p:cNvSpPr>
              <p:nvPr/>
            </p:nvSpPr>
            <p:spPr bwMode="auto">
              <a:xfrm>
                <a:off x="2721" y="1938"/>
                <a:ext cx="73" cy="87"/>
              </a:xfrm>
              <a:custGeom>
                <a:avLst/>
                <a:gdLst>
                  <a:gd name="T0" fmla="*/ 73 w 73"/>
                  <a:gd name="T1" fmla="*/ 80 h 87"/>
                  <a:gd name="T2" fmla="*/ 26 w 73"/>
                  <a:gd name="T3" fmla="*/ 87 h 87"/>
                  <a:gd name="T4" fmla="*/ 0 w 73"/>
                  <a:gd name="T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87">
                    <a:moveTo>
                      <a:pt x="73" y="80"/>
                    </a:moveTo>
                    <a:lnTo>
                      <a:pt x="26" y="87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43" name="Freeform 1023"/>
              <p:cNvSpPr>
                <a:spLocks/>
              </p:cNvSpPr>
              <p:nvPr/>
            </p:nvSpPr>
            <p:spPr bwMode="auto">
              <a:xfrm>
                <a:off x="2668" y="1931"/>
                <a:ext cx="79" cy="94"/>
              </a:xfrm>
              <a:custGeom>
                <a:avLst/>
                <a:gdLst>
                  <a:gd name="T0" fmla="*/ 0 w 79"/>
                  <a:gd name="T1" fmla="*/ 0 h 94"/>
                  <a:gd name="T2" fmla="*/ 53 w 79"/>
                  <a:gd name="T3" fmla="*/ 7 h 94"/>
                  <a:gd name="T4" fmla="*/ 79 w 79"/>
                  <a:gd name="T5" fmla="*/ 94 h 94"/>
                  <a:gd name="T6" fmla="*/ 0 w 79"/>
                  <a:gd name="T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94">
                    <a:moveTo>
                      <a:pt x="0" y="0"/>
                    </a:moveTo>
                    <a:lnTo>
                      <a:pt x="53" y="7"/>
                    </a:lnTo>
                    <a:lnTo>
                      <a:pt x="79" y="9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834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44" name="Freeform 0"/>
              <p:cNvSpPr>
                <a:spLocks/>
              </p:cNvSpPr>
              <p:nvPr/>
            </p:nvSpPr>
            <p:spPr bwMode="auto">
              <a:xfrm>
                <a:off x="2668" y="1931"/>
                <a:ext cx="79" cy="94"/>
              </a:xfrm>
              <a:custGeom>
                <a:avLst/>
                <a:gdLst>
                  <a:gd name="T0" fmla="*/ 0 w 79"/>
                  <a:gd name="T1" fmla="*/ 0 h 94"/>
                  <a:gd name="T2" fmla="*/ 53 w 79"/>
                  <a:gd name="T3" fmla="*/ 7 h 94"/>
                  <a:gd name="T4" fmla="*/ 79 w 79"/>
                  <a:gd name="T5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94">
                    <a:moveTo>
                      <a:pt x="0" y="0"/>
                    </a:moveTo>
                    <a:lnTo>
                      <a:pt x="53" y="7"/>
                    </a:lnTo>
                    <a:lnTo>
                      <a:pt x="79" y="9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45" name="Freeform 1"/>
              <p:cNvSpPr>
                <a:spLocks/>
              </p:cNvSpPr>
              <p:nvPr/>
            </p:nvSpPr>
            <p:spPr bwMode="auto">
              <a:xfrm>
                <a:off x="2264" y="1280"/>
                <a:ext cx="47" cy="166"/>
              </a:xfrm>
              <a:custGeom>
                <a:avLst/>
                <a:gdLst>
                  <a:gd name="T0" fmla="*/ 27 w 47"/>
                  <a:gd name="T1" fmla="*/ 0 h 166"/>
                  <a:gd name="T2" fmla="*/ 47 w 47"/>
                  <a:gd name="T3" fmla="*/ 7 h 166"/>
                  <a:gd name="T4" fmla="*/ 0 w 47"/>
                  <a:gd name="T5" fmla="*/ 166 h 166"/>
                  <a:gd name="T6" fmla="*/ 27 w 47"/>
                  <a:gd name="T7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66">
                    <a:moveTo>
                      <a:pt x="27" y="0"/>
                    </a:moveTo>
                    <a:lnTo>
                      <a:pt x="47" y="7"/>
                    </a:lnTo>
                    <a:lnTo>
                      <a:pt x="0" y="166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3844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46" name="Freeform 2"/>
              <p:cNvSpPr>
                <a:spLocks/>
              </p:cNvSpPr>
              <p:nvPr/>
            </p:nvSpPr>
            <p:spPr bwMode="auto">
              <a:xfrm>
                <a:off x="2264" y="1280"/>
                <a:ext cx="47" cy="166"/>
              </a:xfrm>
              <a:custGeom>
                <a:avLst/>
                <a:gdLst>
                  <a:gd name="T0" fmla="*/ 27 w 47"/>
                  <a:gd name="T1" fmla="*/ 0 h 166"/>
                  <a:gd name="T2" fmla="*/ 47 w 47"/>
                  <a:gd name="T3" fmla="*/ 7 h 166"/>
                  <a:gd name="T4" fmla="*/ 0 w 47"/>
                  <a:gd name="T5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66">
                    <a:moveTo>
                      <a:pt x="27" y="0"/>
                    </a:moveTo>
                    <a:lnTo>
                      <a:pt x="47" y="7"/>
                    </a:lnTo>
                    <a:lnTo>
                      <a:pt x="0" y="16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47" name="Freeform 3"/>
              <p:cNvSpPr>
                <a:spLocks/>
              </p:cNvSpPr>
              <p:nvPr/>
            </p:nvSpPr>
            <p:spPr bwMode="auto">
              <a:xfrm>
                <a:off x="2311" y="1147"/>
                <a:ext cx="72" cy="140"/>
              </a:xfrm>
              <a:custGeom>
                <a:avLst/>
                <a:gdLst>
                  <a:gd name="T0" fmla="*/ 26 w 72"/>
                  <a:gd name="T1" fmla="*/ 140 h 140"/>
                  <a:gd name="T2" fmla="*/ 0 w 72"/>
                  <a:gd name="T3" fmla="*/ 140 h 140"/>
                  <a:gd name="T4" fmla="*/ 72 w 72"/>
                  <a:gd name="T5" fmla="*/ 0 h 140"/>
                  <a:gd name="T6" fmla="*/ 26 w 72"/>
                  <a:gd name="T7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40">
                    <a:moveTo>
                      <a:pt x="26" y="140"/>
                    </a:moveTo>
                    <a:lnTo>
                      <a:pt x="0" y="140"/>
                    </a:lnTo>
                    <a:lnTo>
                      <a:pt x="72" y="0"/>
                    </a:lnTo>
                    <a:lnTo>
                      <a:pt x="26" y="140"/>
                    </a:lnTo>
                    <a:close/>
                  </a:path>
                </a:pathLst>
              </a:custGeom>
              <a:solidFill>
                <a:srgbClr val="507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48" name="Freeform 4"/>
              <p:cNvSpPr>
                <a:spLocks/>
              </p:cNvSpPr>
              <p:nvPr/>
            </p:nvSpPr>
            <p:spPr bwMode="auto">
              <a:xfrm>
                <a:off x="2311" y="1147"/>
                <a:ext cx="72" cy="140"/>
              </a:xfrm>
              <a:custGeom>
                <a:avLst/>
                <a:gdLst>
                  <a:gd name="T0" fmla="*/ 26 w 72"/>
                  <a:gd name="T1" fmla="*/ 140 h 140"/>
                  <a:gd name="T2" fmla="*/ 0 w 72"/>
                  <a:gd name="T3" fmla="*/ 140 h 140"/>
                  <a:gd name="T4" fmla="*/ 72 w 72"/>
                  <a:gd name="T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40">
                    <a:moveTo>
                      <a:pt x="26" y="140"/>
                    </a:moveTo>
                    <a:lnTo>
                      <a:pt x="0" y="140"/>
                    </a:lnTo>
                    <a:lnTo>
                      <a:pt x="7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49" name="Freeform 5"/>
              <p:cNvSpPr>
                <a:spLocks/>
              </p:cNvSpPr>
              <p:nvPr/>
            </p:nvSpPr>
            <p:spPr bwMode="auto">
              <a:xfrm>
                <a:off x="2337" y="1141"/>
                <a:ext cx="73" cy="146"/>
              </a:xfrm>
              <a:custGeom>
                <a:avLst/>
                <a:gdLst>
                  <a:gd name="T0" fmla="*/ 46 w 73"/>
                  <a:gd name="T1" fmla="*/ 6 h 146"/>
                  <a:gd name="T2" fmla="*/ 73 w 73"/>
                  <a:gd name="T3" fmla="*/ 0 h 146"/>
                  <a:gd name="T4" fmla="*/ 0 w 73"/>
                  <a:gd name="T5" fmla="*/ 146 h 146"/>
                  <a:gd name="T6" fmla="*/ 46 w 73"/>
                  <a:gd name="T7" fmla="*/ 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46">
                    <a:moveTo>
                      <a:pt x="46" y="6"/>
                    </a:moveTo>
                    <a:lnTo>
                      <a:pt x="73" y="0"/>
                    </a:lnTo>
                    <a:lnTo>
                      <a:pt x="0" y="146"/>
                    </a:lnTo>
                    <a:lnTo>
                      <a:pt x="46" y="6"/>
                    </a:lnTo>
                    <a:close/>
                  </a:path>
                </a:pathLst>
              </a:custGeom>
              <a:solidFill>
                <a:srgbClr val="507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50" name="Freeform 6"/>
              <p:cNvSpPr>
                <a:spLocks/>
              </p:cNvSpPr>
              <p:nvPr/>
            </p:nvSpPr>
            <p:spPr bwMode="auto">
              <a:xfrm>
                <a:off x="2337" y="1141"/>
                <a:ext cx="73" cy="146"/>
              </a:xfrm>
              <a:custGeom>
                <a:avLst/>
                <a:gdLst>
                  <a:gd name="T0" fmla="*/ 46 w 73"/>
                  <a:gd name="T1" fmla="*/ 6 h 146"/>
                  <a:gd name="T2" fmla="*/ 73 w 73"/>
                  <a:gd name="T3" fmla="*/ 0 h 146"/>
                  <a:gd name="T4" fmla="*/ 0 w 73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46">
                    <a:moveTo>
                      <a:pt x="46" y="6"/>
                    </a:moveTo>
                    <a:lnTo>
                      <a:pt x="73" y="0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51" name="Freeform 7"/>
              <p:cNvSpPr>
                <a:spLocks/>
              </p:cNvSpPr>
              <p:nvPr/>
            </p:nvSpPr>
            <p:spPr bwMode="auto">
              <a:xfrm>
                <a:off x="2344" y="1679"/>
                <a:ext cx="46" cy="173"/>
              </a:xfrm>
              <a:custGeom>
                <a:avLst/>
                <a:gdLst>
                  <a:gd name="T0" fmla="*/ 46 w 46"/>
                  <a:gd name="T1" fmla="*/ 173 h 173"/>
                  <a:gd name="T2" fmla="*/ 13 w 46"/>
                  <a:gd name="T3" fmla="*/ 153 h 173"/>
                  <a:gd name="T4" fmla="*/ 0 w 46"/>
                  <a:gd name="T5" fmla="*/ 0 h 173"/>
                  <a:gd name="T6" fmla="*/ 46 w 46"/>
                  <a:gd name="T7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73">
                    <a:moveTo>
                      <a:pt x="46" y="173"/>
                    </a:moveTo>
                    <a:lnTo>
                      <a:pt x="13" y="153"/>
                    </a:lnTo>
                    <a:lnTo>
                      <a:pt x="0" y="0"/>
                    </a:lnTo>
                    <a:lnTo>
                      <a:pt x="46" y="173"/>
                    </a:lnTo>
                    <a:close/>
                  </a:path>
                </a:pathLst>
              </a:custGeom>
              <a:solidFill>
                <a:srgbClr val="602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52" name="Freeform 8"/>
              <p:cNvSpPr>
                <a:spLocks/>
              </p:cNvSpPr>
              <p:nvPr/>
            </p:nvSpPr>
            <p:spPr bwMode="auto">
              <a:xfrm>
                <a:off x="2344" y="1679"/>
                <a:ext cx="46" cy="173"/>
              </a:xfrm>
              <a:custGeom>
                <a:avLst/>
                <a:gdLst>
                  <a:gd name="T0" fmla="*/ 46 w 46"/>
                  <a:gd name="T1" fmla="*/ 173 h 173"/>
                  <a:gd name="T2" fmla="*/ 13 w 46"/>
                  <a:gd name="T3" fmla="*/ 153 h 173"/>
                  <a:gd name="T4" fmla="*/ 0 w 46"/>
                  <a:gd name="T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73">
                    <a:moveTo>
                      <a:pt x="46" y="173"/>
                    </a:moveTo>
                    <a:lnTo>
                      <a:pt x="13" y="15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53" name="Freeform 9"/>
              <p:cNvSpPr>
                <a:spLocks/>
              </p:cNvSpPr>
              <p:nvPr/>
            </p:nvSpPr>
            <p:spPr bwMode="auto">
              <a:xfrm>
                <a:off x="2317" y="1659"/>
                <a:ext cx="40" cy="173"/>
              </a:xfrm>
              <a:custGeom>
                <a:avLst/>
                <a:gdLst>
                  <a:gd name="T0" fmla="*/ 0 w 40"/>
                  <a:gd name="T1" fmla="*/ 0 h 173"/>
                  <a:gd name="T2" fmla="*/ 27 w 40"/>
                  <a:gd name="T3" fmla="*/ 20 h 173"/>
                  <a:gd name="T4" fmla="*/ 40 w 40"/>
                  <a:gd name="T5" fmla="*/ 173 h 173"/>
                  <a:gd name="T6" fmla="*/ 0 w 40"/>
                  <a:gd name="T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173">
                    <a:moveTo>
                      <a:pt x="0" y="0"/>
                    </a:moveTo>
                    <a:lnTo>
                      <a:pt x="27" y="20"/>
                    </a:lnTo>
                    <a:lnTo>
                      <a:pt x="40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01C7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54" name="Freeform 10"/>
              <p:cNvSpPr>
                <a:spLocks/>
              </p:cNvSpPr>
              <p:nvPr/>
            </p:nvSpPr>
            <p:spPr bwMode="auto">
              <a:xfrm>
                <a:off x="2317" y="1659"/>
                <a:ext cx="40" cy="173"/>
              </a:xfrm>
              <a:custGeom>
                <a:avLst/>
                <a:gdLst>
                  <a:gd name="T0" fmla="*/ 0 w 40"/>
                  <a:gd name="T1" fmla="*/ 0 h 173"/>
                  <a:gd name="T2" fmla="*/ 27 w 40"/>
                  <a:gd name="T3" fmla="*/ 20 h 173"/>
                  <a:gd name="T4" fmla="*/ 40 w 40"/>
                  <a:gd name="T5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73">
                    <a:moveTo>
                      <a:pt x="0" y="0"/>
                    </a:moveTo>
                    <a:lnTo>
                      <a:pt x="27" y="20"/>
                    </a:lnTo>
                    <a:lnTo>
                      <a:pt x="40" y="1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55" name="Freeform 11"/>
              <p:cNvSpPr>
                <a:spLocks/>
              </p:cNvSpPr>
              <p:nvPr/>
            </p:nvSpPr>
            <p:spPr bwMode="auto">
              <a:xfrm>
                <a:off x="2476" y="1015"/>
                <a:ext cx="93" cy="126"/>
              </a:xfrm>
              <a:custGeom>
                <a:avLst/>
                <a:gdLst>
                  <a:gd name="T0" fmla="*/ 33 w 93"/>
                  <a:gd name="T1" fmla="*/ 126 h 126"/>
                  <a:gd name="T2" fmla="*/ 0 w 93"/>
                  <a:gd name="T3" fmla="*/ 119 h 126"/>
                  <a:gd name="T4" fmla="*/ 93 w 93"/>
                  <a:gd name="T5" fmla="*/ 0 h 126"/>
                  <a:gd name="T6" fmla="*/ 33 w 93"/>
                  <a:gd name="T7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26">
                    <a:moveTo>
                      <a:pt x="33" y="126"/>
                    </a:moveTo>
                    <a:lnTo>
                      <a:pt x="0" y="119"/>
                    </a:lnTo>
                    <a:lnTo>
                      <a:pt x="93" y="0"/>
                    </a:lnTo>
                    <a:lnTo>
                      <a:pt x="33" y="126"/>
                    </a:lnTo>
                    <a:close/>
                  </a:path>
                </a:pathLst>
              </a:custGeom>
              <a:solidFill>
                <a:srgbClr val="78A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56" name="Freeform 12"/>
              <p:cNvSpPr>
                <a:spLocks/>
              </p:cNvSpPr>
              <p:nvPr/>
            </p:nvSpPr>
            <p:spPr bwMode="auto">
              <a:xfrm>
                <a:off x="2476" y="1015"/>
                <a:ext cx="93" cy="126"/>
              </a:xfrm>
              <a:custGeom>
                <a:avLst/>
                <a:gdLst>
                  <a:gd name="T0" fmla="*/ 33 w 93"/>
                  <a:gd name="T1" fmla="*/ 126 h 126"/>
                  <a:gd name="T2" fmla="*/ 0 w 93"/>
                  <a:gd name="T3" fmla="*/ 119 h 126"/>
                  <a:gd name="T4" fmla="*/ 93 w 93"/>
                  <a:gd name="T5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26">
                    <a:moveTo>
                      <a:pt x="33" y="126"/>
                    </a:moveTo>
                    <a:lnTo>
                      <a:pt x="0" y="119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57" name="Freeform 13"/>
              <p:cNvSpPr>
                <a:spLocks/>
              </p:cNvSpPr>
              <p:nvPr/>
            </p:nvSpPr>
            <p:spPr bwMode="auto">
              <a:xfrm>
                <a:off x="2509" y="1015"/>
                <a:ext cx="93" cy="126"/>
              </a:xfrm>
              <a:custGeom>
                <a:avLst/>
                <a:gdLst>
                  <a:gd name="T0" fmla="*/ 60 w 93"/>
                  <a:gd name="T1" fmla="*/ 0 h 126"/>
                  <a:gd name="T2" fmla="*/ 93 w 93"/>
                  <a:gd name="T3" fmla="*/ 0 h 126"/>
                  <a:gd name="T4" fmla="*/ 0 w 93"/>
                  <a:gd name="T5" fmla="*/ 126 h 126"/>
                  <a:gd name="T6" fmla="*/ 60 w 93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26">
                    <a:moveTo>
                      <a:pt x="60" y="0"/>
                    </a:moveTo>
                    <a:lnTo>
                      <a:pt x="93" y="0"/>
                    </a:lnTo>
                    <a:lnTo>
                      <a:pt x="0" y="126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78A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58" name="Freeform 14"/>
              <p:cNvSpPr>
                <a:spLocks/>
              </p:cNvSpPr>
              <p:nvPr/>
            </p:nvSpPr>
            <p:spPr bwMode="auto">
              <a:xfrm>
                <a:off x="2509" y="1015"/>
                <a:ext cx="93" cy="126"/>
              </a:xfrm>
              <a:custGeom>
                <a:avLst/>
                <a:gdLst>
                  <a:gd name="T0" fmla="*/ 60 w 93"/>
                  <a:gd name="T1" fmla="*/ 0 h 126"/>
                  <a:gd name="T2" fmla="*/ 93 w 93"/>
                  <a:gd name="T3" fmla="*/ 0 h 126"/>
                  <a:gd name="T4" fmla="*/ 0 w 93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26">
                    <a:moveTo>
                      <a:pt x="60" y="0"/>
                    </a:moveTo>
                    <a:lnTo>
                      <a:pt x="93" y="0"/>
                    </a:lnTo>
                    <a:lnTo>
                      <a:pt x="0" y="1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59" name="Freeform 15"/>
              <p:cNvSpPr>
                <a:spLocks/>
              </p:cNvSpPr>
              <p:nvPr/>
            </p:nvSpPr>
            <p:spPr bwMode="auto">
              <a:xfrm>
                <a:off x="2880" y="1021"/>
                <a:ext cx="86" cy="93"/>
              </a:xfrm>
              <a:custGeom>
                <a:avLst/>
                <a:gdLst>
                  <a:gd name="T0" fmla="*/ 40 w 86"/>
                  <a:gd name="T1" fmla="*/ 93 h 93"/>
                  <a:gd name="T2" fmla="*/ 0 w 86"/>
                  <a:gd name="T3" fmla="*/ 67 h 93"/>
                  <a:gd name="T4" fmla="*/ 86 w 86"/>
                  <a:gd name="T5" fmla="*/ 0 h 93"/>
                  <a:gd name="T6" fmla="*/ 40 w 86"/>
                  <a:gd name="T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93">
                    <a:moveTo>
                      <a:pt x="40" y="93"/>
                    </a:moveTo>
                    <a:lnTo>
                      <a:pt x="0" y="67"/>
                    </a:lnTo>
                    <a:lnTo>
                      <a:pt x="86" y="0"/>
                    </a:lnTo>
                    <a:lnTo>
                      <a:pt x="40" y="93"/>
                    </a:lnTo>
                    <a:close/>
                  </a:path>
                </a:pathLst>
              </a:custGeom>
              <a:solidFill>
                <a:srgbClr val="C0D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60" name="Freeform 16"/>
              <p:cNvSpPr>
                <a:spLocks/>
              </p:cNvSpPr>
              <p:nvPr/>
            </p:nvSpPr>
            <p:spPr bwMode="auto">
              <a:xfrm>
                <a:off x="2880" y="1021"/>
                <a:ext cx="86" cy="93"/>
              </a:xfrm>
              <a:custGeom>
                <a:avLst/>
                <a:gdLst>
                  <a:gd name="T0" fmla="*/ 40 w 86"/>
                  <a:gd name="T1" fmla="*/ 93 h 93"/>
                  <a:gd name="T2" fmla="*/ 0 w 86"/>
                  <a:gd name="T3" fmla="*/ 67 h 93"/>
                  <a:gd name="T4" fmla="*/ 86 w 86"/>
                  <a:gd name="T5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93">
                    <a:moveTo>
                      <a:pt x="40" y="93"/>
                    </a:moveTo>
                    <a:lnTo>
                      <a:pt x="0" y="67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61" name="Freeform 17"/>
              <p:cNvSpPr>
                <a:spLocks/>
              </p:cNvSpPr>
              <p:nvPr/>
            </p:nvSpPr>
            <p:spPr bwMode="auto">
              <a:xfrm>
                <a:off x="2920" y="1021"/>
                <a:ext cx="86" cy="93"/>
              </a:xfrm>
              <a:custGeom>
                <a:avLst/>
                <a:gdLst>
                  <a:gd name="T0" fmla="*/ 46 w 86"/>
                  <a:gd name="T1" fmla="*/ 0 h 93"/>
                  <a:gd name="T2" fmla="*/ 86 w 86"/>
                  <a:gd name="T3" fmla="*/ 20 h 93"/>
                  <a:gd name="T4" fmla="*/ 0 w 86"/>
                  <a:gd name="T5" fmla="*/ 93 h 93"/>
                  <a:gd name="T6" fmla="*/ 46 w 86"/>
                  <a:gd name="T7" fmla="*/ 0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93">
                    <a:moveTo>
                      <a:pt x="46" y="0"/>
                    </a:moveTo>
                    <a:lnTo>
                      <a:pt x="86" y="20"/>
                    </a:lnTo>
                    <a:lnTo>
                      <a:pt x="0" y="9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C0D8F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0962" name="Group 18"/>
            <p:cNvGrpSpPr>
              <a:grpSpLocks/>
            </p:cNvGrpSpPr>
            <p:nvPr/>
          </p:nvGrpSpPr>
          <p:grpSpPr bwMode="auto">
            <a:xfrm>
              <a:off x="4232" y="2502"/>
              <a:ext cx="920" cy="1003"/>
              <a:chOff x="2264" y="1015"/>
              <a:chExt cx="920" cy="1003"/>
            </a:xfrm>
          </p:grpSpPr>
          <p:sp>
            <p:nvSpPr>
              <p:cNvPr id="210963" name="Freeform 19"/>
              <p:cNvSpPr>
                <a:spLocks/>
              </p:cNvSpPr>
              <p:nvPr/>
            </p:nvSpPr>
            <p:spPr bwMode="auto">
              <a:xfrm>
                <a:off x="2920" y="1021"/>
                <a:ext cx="86" cy="93"/>
              </a:xfrm>
              <a:custGeom>
                <a:avLst/>
                <a:gdLst>
                  <a:gd name="T0" fmla="*/ 46 w 86"/>
                  <a:gd name="T1" fmla="*/ 0 h 93"/>
                  <a:gd name="T2" fmla="*/ 86 w 86"/>
                  <a:gd name="T3" fmla="*/ 20 h 93"/>
                  <a:gd name="T4" fmla="*/ 0 w 86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93">
                    <a:moveTo>
                      <a:pt x="46" y="0"/>
                    </a:moveTo>
                    <a:lnTo>
                      <a:pt x="86" y="20"/>
                    </a:lnTo>
                    <a:lnTo>
                      <a:pt x="0" y="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64" name="Freeform 20"/>
              <p:cNvSpPr>
                <a:spLocks/>
              </p:cNvSpPr>
              <p:nvPr/>
            </p:nvSpPr>
            <p:spPr bwMode="auto">
              <a:xfrm>
                <a:off x="2767" y="1931"/>
                <a:ext cx="80" cy="87"/>
              </a:xfrm>
              <a:custGeom>
                <a:avLst/>
                <a:gdLst>
                  <a:gd name="T0" fmla="*/ 80 w 80"/>
                  <a:gd name="T1" fmla="*/ 80 h 87"/>
                  <a:gd name="T2" fmla="*/ 27 w 80"/>
                  <a:gd name="T3" fmla="*/ 87 h 87"/>
                  <a:gd name="T4" fmla="*/ 0 w 80"/>
                  <a:gd name="T5" fmla="*/ 0 h 87"/>
                  <a:gd name="T6" fmla="*/ 80 w 80"/>
                  <a:gd name="T7" fmla="*/ 8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87">
                    <a:moveTo>
                      <a:pt x="80" y="80"/>
                    </a:moveTo>
                    <a:lnTo>
                      <a:pt x="27" y="87"/>
                    </a:lnTo>
                    <a:lnTo>
                      <a:pt x="0" y="0"/>
                    </a:lnTo>
                    <a:lnTo>
                      <a:pt x="80" y="80"/>
                    </a:lnTo>
                    <a:close/>
                  </a:path>
                </a:pathLst>
              </a:custGeom>
              <a:solidFill>
                <a:srgbClr val="A848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65" name="Freeform 21"/>
              <p:cNvSpPr>
                <a:spLocks/>
              </p:cNvSpPr>
              <p:nvPr/>
            </p:nvSpPr>
            <p:spPr bwMode="auto">
              <a:xfrm>
                <a:off x="2767" y="1931"/>
                <a:ext cx="80" cy="87"/>
              </a:xfrm>
              <a:custGeom>
                <a:avLst/>
                <a:gdLst>
                  <a:gd name="T0" fmla="*/ 80 w 80"/>
                  <a:gd name="T1" fmla="*/ 80 h 87"/>
                  <a:gd name="T2" fmla="*/ 27 w 80"/>
                  <a:gd name="T3" fmla="*/ 87 h 87"/>
                  <a:gd name="T4" fmla="*/ 0 w 80"/>
                  <a:gd name="T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87">
                    <a:moveTo>
                      <a:pt x="80" y="80"/>
                    </a:moveTo>
                    <a:lnTo>
                      <a:pt x="27" y="87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66" name="Freeform 22"/>
              <p:cNvSpPr>
                <a:spLocks/>
              </p:cNvSpPr>
              <p:nvPr/>
            </p:nvSpPr>
            <p:spPr bwMode="auto">
              <a:xfrm>
                <a:off x="2721" y="1931"/>
                <a:ext cx="73" cy="87"/>
              </a:xfrm>
              <a:custGeom>
                <a:avLst/>
                <a:gdLst>
                  <a:gd name="T0" fmla="*/ 0 w 73"/>
                  <a:gd name="T1" fmla="*/ 7 h 87"/>
                  <a:gd name="T2" fmla="*/ 46 w 73"/>
                  <a:gd name="T3" fmla="*/ 0 h 87"/>
                  <a:gd name="T4" fmla="*/ 73 w 73"/>
                  <a:gd name="T5" fmla="*/ 87 h 87"/>
                  <a:gd name="T6" fmla="*/ 0 w 73"/>
                  <a:gd name="T7" fmla="*/ 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87">
                    <a:moveTo>
                      <a:pt x="0" y="7"/>
                    </a:moveTo>
                    <a:lnTo>
                      <a:pt x="46" y="0"/>
                    </a:lnTo>
                    <a:lnTo>
                      <a:pt x="73" y="8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A03C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67" name="Freeform 23"/>
              <p:cNvSpPr>
                <a:spLocks/>
              </p:cNvSpPr>
              <p:nvPr/>
            </p:nvSpPr>
            <p:spPr bwMode="auto">
              <a:xfrm>
                <a:off x="2721" y="1931"/>
                <a:ext cx="73" cy="87"/>
              </a:xfrm>
              <a:custGeom>
                <a:avLst/>
                <a:gdLst>
                  <a:gd name="T0" fmla="*/ 0 w 73"/>
                  <a:gd name="T1" fmla="*/ 7 h 87"/>
                  <a:gd name="T2" fmla="*/ 46 w 73"/>
                  <a:gd name="T3" fmla="*/ 0 h 87"/>
                  <a:gd name="T4" fmla="*/ 73 w 73"/>
                  <a:gd name="T5" fmla="*/ 87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87">
                    <a:moveTo>
                      <a:pt x="0" y="7"/>
                    </a:moveTo>
                    <a:lnTo>
                      <a:pt x="46" y="0"/>
                    </a:lnTo>
                    <a:lnTo>
                      <a:pt x="73" y="8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68" name="Freeform 24"/>
              <p:cNvSpPr>
                <a:spLocks/>
              </p:cNvSpPr>
              <p:nvPr/>
            </p:nvSpPr>
            <p:spPr bwMode="auto">
              <a:xfrm>
                <a:off x="2820" y="1931"/>
                <a:ext cx="80" cy="80"/>
              </a:xfrm>
              <a:custGeom>
                <a:avLst/>
                <a:gdLst>
                  <a:gd name="T0" fmla="*/ 80 w 80"/>
                  <a:gd name="T1" fmla="*/ 67 h 80"/>
                  <a:gd name="T2" fmla="*/ 27 w 80"/>
                  <a:gd name="T3" fmla="*/ 80 h 80"/>
                  <a:gd name="T4" fmla="*/ 0 w 80"/>
                  <a:gd name="T5" fmla="*/ 0 h 80"/>
                  <a:gd name="T6" fmla="*/ 80 w 80"/>
                  <a:gd name="T7" fmla="*/ 67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80">
                    <a:moveTo>
                      <a:pt x="80" y="67"/>
                    </a:moveTo>
                    <a:lnTo>
                      <a:pt x="27" y="80"/>
                    </a:lnTo>
                    <a:lnTo>
                      <a:pt x="0" y="0"/>
                    </a:lnTo>
                    <a:lnTo>
                      <a:pt x="80" y="67"/>
                    </a:lnTo>
                    <a:close/>
                  </a:path>
                </a:pathLst>
              </a:custGeom>
              <a:solidFill>
                <a:srgbClr val="B05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69" name="Freeform 25"/>
              <p:cNvSpPr>
                <a:spLocks/>
              </p:cNvSpPr>
              <p:nvPr/>
            </p:nvSpPr>
            <p:spPr bwMode="auto">
              <a:xfrm>
                <a:off x="2820" y="1931"/>
                <a:ext cx="80" cy="80"/>
              </a:xfrm>
              <a:custGeom>
                <a:avLst/>
                <a:gdLst>
                  <a:gd name="T0" fmla="*/ 80 w 80"/>
                  <a:gd name="T1" fmla="*/ 67 h 80"/>
                  <a:gd name="T2" fmla="*/ 27 w 80"/>
                  <a:gd name="T3" fmla="*/ 80 h 80"/>
                  <a:gd name="T4" fmla="*/ 0 w 80"/>
                  <a:gd name="T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80">
                    <a:moveTo>
                      <a:pt x="80" y="67"/>
                    </a:moveTo>
                    <a:lnTo>
                      <a:pt x="27" y="8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70" name="Freeform 26"/>
              <p:cNvSpPr>
                <a:spLocks/>
              </p:cNvSpPr>
              <p:nvPr/>
            </p:nvSpPr>
            <p:spPr bwMode="auto">
              <a:xfrm>
                <a:off x="2767" y="1931"/>
                <a:ext cx="80" cy="80"/>
              </a:xfrm>
              <a:custGeom>
                <a:avLst/>
                <a:gdLst>
                  <a:gd name="T0" fmla="*/ 0 w 80"/>
                  <a:gd name="T1" fmla="*/ 0 h 80"/>
                  <a:gd name="T2" fmla="*/ 53 w 80"/>
                  <a:gd name="T3" fmla="*/ 0 h 80"/>
                  <a:gd name="T4" fmla="*/ 80 w 80"/>
                  <a:gd name="T5" fmla="*/ 80 h 80"/>
                  <a:gd name="T6" fmla="*/ 0 w 80"/>
                  <a:gd name="T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80">
                    <a:moveTo>
                      <a:pt x="0" y="0"/>
                    </a:moveTo>
                    <a:lnTo>
                      <a:pt x="53" y="0"/>
                    </a:lnTo>
                    <a:lnTo>
                      <a:pt x="80" y="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48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71" name="Freeform 27"/>
              <p:cNvSpPr>
                <a:spLocks/>
              </p:cNvSpPr>
              <p:nvPr/>
            </p:nvSpPr>
            <p:spPr bwMode="auto">
              <a:xfrm>
                <a:off x="2767" y="1931"/>
                <a:ext cx="80" cy="80"/>
              </a:xfrm>
              <a:custGeom>
                <a:avLst/>
                <a:gdLst>
                  <a:gd name="T0" fmla="*/ 0 w 80"/>
                  <a:gd name="T1" fmla="*/ 0 h 80"/>
                  <a:gd name="T2" fmla="*/ 53 w 80"/>
                  <a:gd name="T3" fmla="*/ 0 h 80"/>
                  <a:gd name="T4" fmla="*/ 80 w 80"/>
                  <a:gd name="T5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80">
                    <a:moveTo>
                      <a:pt x="0" y="0"/>
                    </a:moveTo>
                    <a:lnTo>
                      <a:pt x="53" y="0"/>
                    </a:lnTo>
                    <a:lnTo>
                      <a:pt x="80" y="8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72" name="Freeform 28"/>
              <p:cNvSpPr>
                <a:spLocks/>
              </p:cNvSpPr>
              <p:nvPr/>
            </p:nvSpPr>
            <p:spPr bwMode="auto">
              <a:xfrm>
                <a:off x="2920" y="1041"/>
                <a:ext cx="86" cy="100"/>
              </a:xfrm>
              <a:custGeom>
                <a:avLst/>
                <a:gdLst>
                  <a:gd name="T0" fmla="*/ 39 w 86"/>
                  <a:gd name="T1" fmla="*/ 100 h 100"/>
                  <a:gd name="T2" fmla="*/ 0 w 86"/>
                  <a:gd name="T3" fmla="*/ 73 h 100"/>
                  <a:gd name="T4" fmla="*/ 86 w 86"/>
                  <a:gd name="T5" fmla="*/ 0 h 100"/>
                  <a:gd name="T6" fmla="*/ 39 w 86"/>
                  <a:gd name="T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00">
                    <a:moveTo>
                      <a:pt x="39" y="100"/>
                    </a:moveTo>
                    <a:lnTo>
                      <a:pt x="0" y="73"/>
                    </a:lnTo>
                    <a:lnTo>
                      <a:pt x="86" y="0"/>
                    </a:lnTo>
                    <a:lnTo>
                      <a:pt x="39" y="100"/>
                    </a:lnTo>
                    <a:close/>
                  </a:path>
                </a:pathLst>
              </a:custGeom>
              <a:solidFill>
                <a:srgbClr val="C8D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73" name="Freeform 29"/>
              <p:cNvSpPr>
                <a:spLocks/>
              </p:cNvSpPr>
              <p:nvPr/>
            </p:nvSpPr>
            <p:spPr bwMode="auto">
              <a:xfrm>
                <a:off x="2920" y="1041"/>
                <a:ext cx="86" cy="100"/>
              </a:xfrm>
              <a:custGeom>
                <a:avLst/>
                <a:gdLst>
                  <a:gd name="T0" fmla="*/ 39 w 86"/>
                  <a:gd name="T1" fmla="*/ 100 h 100"/>
                  <a:gd name="T2" fmla="*/ 0 w 86"/>
                  <a:gd name="T3" fmla="*/ 73 h 100"/>
                  <a:gd name="T4" fmla="*/ 86 w 86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00">
                    <a:moveTo>
                      <a:pt x="39" y="100"/>
                    </a:moveTo>
                    <a:lnTo>
                      <a:pt x="0" y="73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74" name="Freeform 30"/>
              <p:cNvSpPr>
                <a:spLocks/>
              </p:cNvSpPr>
              <p:nvPr/>
            </p:nvSpPr>
            <p:spPr bwMode="auto">
              <a:xfrm>
                <a:off x="2959" y="1041"/>
                <a:ext cx="80" cy="100"/>
              </a:xfrm>
              <a:custGeom>
                <a:avLst/>
                <a:gdLst>
                  <a:gd name="T0" fmla="*/ 47 w 80"/>
                  <a:gd name="T1" fmla="*/ 0 h 100"/>
                  <a:gd name="T2" fmla="*/ 80 w 80"/>
                  <a:gd name="T3" fmla="*/ 27 h 100"/>
                  <a:gd name="T4" fmla="*/ 0 w 80"/>
                  <a:gd name="T5" fmla="*/ 100 h 100"/>
                  <a:gd name="T6" fmla="*/ 47 w 80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00">
                    <a:moveTo>
                      <a:pt x="47" y="0"/>
                    </a:moveTo>
                    <a:lnTo>
                      <a:pt x="80" y="27"/>
                    </a:lnTo>
                    <a:lnTo>
                      <a:pt x="0" y="10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C8D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75" name="Freeform 31"/>
              <p:cNvSpPr>
                <a:spLocks/>
              </p:cNvSpPr>
              <p:nvPr/>
            </p:nvSpPr>
            <p:spPr bwMode="auto">
              <a:xfrm>
                <a:off x="2959" y="1041"/>
                <a:ext cx="80" cy="100"/>
              </a:xfrm>
              <a:custGeom>
                <a:avLst/>
                <a:gdLst>
                  <a:gd name="T0" fmla="*/ 47 w 80"/>
                  <a:gd name="T1" fmla="*/ 0 h 100"/>
                  <a:gd name="T2" fmla="*/ 80 w 80"/>
                  <a:gd name="T3" fmla="*/ 27 h 100"/>
                  <a:gd name="T4" fmla="*/ 0 w 80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00">
                    <a:moveTo>
                      <a:pt x="47" y="0"/>
                    </a:moveTo>
                    <a:lnTo>
                      <a:pt x="80" y="27"/>
                    </a:lnTo>
                    <a:lnTo>
                      <a:pt x="0" y="1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76" name="Freeform 32"/>
              <p:cNvSpPr>
                <a:spLocks/>
              </p:cNvSpPr>
              <p:nvPr/>
            </p:nvSpPr>
            <p:spPr bwMode="auto">
              <a:xfrm>
                <a:off x="2880" y="1918"/>
                <a:ext cx="73" cy="80"/>
              </a:xfrm>
              <a:custGeom>
                <a:avLst/>
                <a:gdLst>
                  <a:gd name="T0" fmla="*/ 73 w 73"/>
                  <a:gd name="T1" fmla="*/ 60 h 80"/>
                  <a:gd name="T2" fmla="*/ 20 w 73"/>
                  <a:gd name="T3" fmla="*/ 80 h 80"/>
                  <a:gd name="T4" fmla="*/ 0 w 73"/>
                  <a:gd name="T5" fmla="*/ 0 h 80"/>
                  <a:gd name="T6" fmla="*/ 73 w 73"/>
                  <a:gd name="T7" fmla="*/ 6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80">
                    <a:moveTo>
                      <a:pt x="73" y="60"/>
                    </a:moveTo>
                    <a:lnTo>
                      <a:pt x="20" y="80"/>
                    </a:lnTo>
                    <a:lnTo>
                      <a:pt x="0" y="0"/>
                    </a:lnTo>
                    <a:lnTo>
                      <a:pt x="73" y="60"/>
                    </a:lnTo>
                    <a:close/>
                  </a:path>
                </a:pathLst>
              </a:custGeom>
              <a:solidFill>
                <a:srgbClr val="B85C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77" name="Freeform 33"/>
              <p:cNvSpPr>
                <a:spLocks/>
              </p:cNvSpPr>
              <p:nvPr/>
            </p:nvSpPr>
            <p:spPr bwMode="auto">
              <a:xfrm>
                <a:off x="2880" y="1918"/>
                <a:ext cx="73" cy="80"/>
              </a:xfrm>
              <a:custGeom>
                <a:avLst/>
                <a:gdLst>
                  <a:gd name="T0" fmla="*/ 73 w 73"/>
                  <a:gd name="T1" fmla="*/ 60 h 80"/>
                  <a:gd name="T2" fmla="*/ 20 w 73"/>
                  <a:gd name="T3" fmla="*/ 80 h 80"/>
                  <a:gd name="T4" fmla="*/ 0 w 73"/>
                  <a:gd name="T5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80">
                    <a:moveTo>
                      <a:pt x="73" y="60"/>
                    </a:moveTo>
                    <a:lnTo>
                      <a:pt x="20" y="8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78" name="Freeform 34"/>
              <p:cNvSpPr>
                <a:spLocks/>
              </p:cNvSpPr>
              <p:nvPr/>
            </p:nvSpPr>
            <p:spPr bwMode="auto">
              <a:xfrm>
                <a:off x="2820" y="1918"/>
                <a:ext cx="80" cy="80"/>
              </a:xfrm>
              <a:custGeom>
                <a:avLst/>
                <a:gdLst>
                  <a:gd name="T0" fmla="*/ 0 w 80"/>
                  <a:gd name="T1" fmla="*/ 13 h 80"/>
                  <a:gd name="T2" fmla="*/ 60 w 80"/>
                  <a:gd name="T3" fmla="*/ 0 h 80"/>
                  <a:gd name="T4" fmla="*/ 80 w 80"/>
                  <a:gd name="T5" fmla="*/ 80 h 80"/>
                  <a:gd name="T6" fmla="*/ 0 w 80"/>
                  <a:gd name="T7" fmla="*/ 13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80">
                    <a:moveTo>
                      <a:pt x="0" y="13"/>
                    </a:moveTo>
                    <a:lnTo>
                      <a:pt x="60" y="0"/>
                    </a:lnTo>
                    <a:lnTo>
                      <a:pt x="80" y="8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B05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79" name="Freeform 35"/>
              <p:cNvSpPr>
                <a:spLocks/>
              </p:cNvSpPr>
              <p:nvPr/>
            </p:nvSpPr>
            <p:spPr bwMode="auto">
              <a:xfrm>
                <a:off x="2820" y="1918"/>
                <a:ext cx="80" cy="80"/>
              </a:xfrm>
              <a:custGeom>
                <a:avLst/>
                <a:gdLst>
                  <a:gd name="T0" fmla="*/ 0 w 80"/>
                  <a:gd name="T1" fmla="*/ 13 h 80"/>
                  <a:gd name="T2" fmla="*/ 60 w 80"/>
                  <a:gd name="T3" fmla="*/ 0 h 80"/>
                  <a:gd name="T4" fmla="*/ 80 w 80"/>
                  <a:gd name="T5" fmla="*/ 8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80">
                    <a:moveTo>
                      <a:pt x="0" y="13"/>
                    </a:moveTo>
                    <a:lnTo>
                      <a:pt x="60" y="0"/>
                    </a:lnTo>
                    <a:lnTo>
                      <a:pt x="80" y="8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80" name="Freeform 36"/>
              <p:cNvSpPr>
                <a:spLocks/>
              </p:cNvSpPr>
              <p:nvPr/>
            </p:nvSpPr>
            <p:spPr bwMode="auto">
              <a:xfrm>
                <a:off x="2880" y="1905"/>
                <a:ext cx="73" cy="73"/>
              </a:xfrm>
              <a:custGeom>
                <a:avLst/>
                <a:gdLst>
                  <a:gd name="T0" fmla="*/ 0 w 73"/>
                  <a:gd name="T1" fmla="*/ 13 h 73"/>
                  <a:gd name="T2" fmla="*/ 53 w 73"/>
                  <a:gd name="T3" fmla="*/ 0 h 73"/>
                  <a:gd name="T4" fmla="*/ 73 w 73"/>
                  <a:gd name="T5" fmla="*/ 73 h 73"/>
                  <a:gd name="T6" fmla="*/ 0 w 73"/>
                  <a:gd name="T7" fmla="*/ 1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73">
                    <a:moveTo>
                      <a:pt x="0" y="13"/>
                    </a:moveTo>
                    <a:lnTo>
                      <a:pt x="53" y="0"/>
                    </a:lnTo>
                    <a:lnTo>
                      <a:pt x="73" y="73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B85C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81" name="Freeform 37"/>
              <p:cNvSpPr>
                <a:spLocks/>
              </p:cNvSpPr>
              <p:nvPr/>
            </p:nvSpPr>
            <p:spPr bwMode="auto">
              <a:xfrm>
                <a:off x="2880" y="1905"/>
                <a:ext cx="73" cy="73"/>
              </a:xfrm>
              <a:custGeom>
                <a:avLst/>
                <a:gdLst>
                  <a:gd name="T0" fmla="*/ 0 w 73"/>
                  <a:gd name="T1" fmla="*/ 13 h 73"/>
                  <a:gd name="T2" fmla="*/ 53 w 73"/>
                  <a:gd name="T3" fmla="*/ 0 h 73"/>
                  <a:gd name="T4" fmla="*/ 73 w 73"/>
                  <a:gd name="T5" fmla="*/ 73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73">
                    <a:moveTo>
                      <a:pt x="0" y="13"/>
                    </a:moveTo>
                    <a:lnTo>
                      <a:pt x="53" y="0"/>
                    </a:lnTo>
                    <a:lnTo>
                      <a:pt x="73" y="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82" name="Freeform 38"/>
              <p:cNvSpPr>
                <a:spLocks/>
              </p:cNvSpPr>
              <p:nvPr/>
            </p:nvSpPr>
            <p:spPr bwMode="auto">
              <a:xfrm>
                <a:off x="2264" y="1460"/>
                <a:ext cx="27" cy="179"/>
              </a:xfrm>
              <a:custGeom>
                <a:avLst/>
                <a:gdLst>
                  <a:gd name="T0" fmla="*/ 27 w 27"/>
                  <a:gd name="T1" fmla="*/ 179 h 179"/>
                  <a:gd name="T2" fmla="*/ 0 w 27"/>
                  <a:gd name="T3" fmla="*/ 159 h 179"/>
                  <a:gd name="T4" fmla="*/ 20 w 27"/>
                  <a:gd name="T5" fmla="*/ 0 h 179"/>
                  <a:gd name="T6" fmla="*/ 27 w 27"/>
                  <a:gd name="T7" fmla="*/ 17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79">
                    <a:moveTo>
                      <a:pt x="27" y="179"/>
                    </a:moveTo>
                    <a:lnTo>
                      <a:pt x="0" y="159"/>
                    </a:lnTo>
                    <a:lnTo>
                      <a:pt x="20" y="0"/>
                    </a:lnTo>
                    <a:lnTo>
                      <a:pt x="27" y="179"/>
                    </a:lnTo>
                    <a:close/>
                  </a:path>
                </a:pathLst>
              </a:custGeom>
              <a:solidFill>
                <a:srgbClr val="503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83" name="Freeform 39"/>
              <p:cNvSpPr>
                <a:spLocks/>
              </p:cNvSpPr>
              <p:nvPr/>
            </p:nvSpPr>
            <p:spPr bwMode="auto">
              <a:xfrm>
                <a:off x="2264" y="1460"/>
                <a:ext cx="27" cy="179"/>
              </a:xfrm>
              <a:custGeom>
                <a:avLst/>
                <a:gdLst>
                  <a:gd name="T0" fmla="*/ 27 w 27"/>
                  <a:gd name="T1" fmla="*/ 179 h 179"/>
                  <a:gd name="T2" fmla="*/ 0 w 27"/>
                  <a:gd name="T3" fmla="*/ 159 h 179"/>
                  <a:gd name="T4" fmla="*/ 20 w 27"/>
                  <a:gd name="T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79">
                    <a:moveTo>
                      <a:pt x="27" y="179"/>
                    </a:moveTo>
                    <a:lnTo>
                      <a:pt x="0" y="159"/>
                    </a:lnTo>
                    <a:lnTo>
                      <a:pt x="2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84" name="Freeform 40"/>
              <p:cNvSpPr>
                <a:spLocks/>
              </p:cNvSpPr>
              <p:nvPr/>
            </p:nvSpPr>
            <p:spPr bwMode="auto">
              <a:xfrm>
                <a:off x="2264" y="1446"/>
                <a:ext cx="20" cy="173"/>
              </a:xfrm>
              <a:custGeom>
                <a:avLst/>
                <a:gdLst>
                  <a:gd name="T0" fmla="*/ 0 w 20"/>
                  <a:gd name="T1" fmla="*/ 0 h 173"/>
                  <a:gd name="T2" fmla="*/ 20 w 20"/>
                  <a:gd name="T3" fmla="*/ 14 h 173"/>
                  <a:gd name="T4" fmla="*/ 0 w 20"/>
                  <a:gd name="T5" fmla="*/ 173 h 173"/>
                  <a:gd name="T6" fmla="*/ 0 w 20"/>
                  <a:gd name="T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73">
                    <a:moveTo>
                      <a:pt x="0" y="0"/>
                    </a:moveTo>
                    <a:lnTo>
                      <a:pt x="20" y="14"/>
                    </a:lnTo>
                    <a:lnTo>
                      <a:pt x="0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02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85" name="Freeform 41"/>
              <p:cNvSpPr>
                <a:spLocks/>
              </p:cNvSpPr>
              <p:nvPr/>
            </p:nvSpPr>
            <p:spPr bwMode="auto">
              <a:xfrm>
                <a:off x="2264" y="1446"/>
                <a:ext cx="20" cy="173"/>
              </a:xfrm>
              <a:custGeom>
                <a:avLst/>
                <a:gdLst>
                  <a:gd name="T0" fmla="*/ 0 w 20"/>
                  <a:gd name="T1" fmla="*/ 0 h 173"/>
                  <a:gd name="T2" fmla="*/ 20 w 20"/>
                  <a:gd name="T3" fmla="*/ 14 h 173"/>
                  <a:gd name="T4" fmla="*/ 0 w 20"/>
                  <a:gd name="T5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" h="173">
                    <a:moveTo>
                      <a:pt x="0" y="0"/>
                    </a:moveTo>
                    <a:lnTo>
                      <a:pt x="20" y="14"/>
                    </a:lnTo>
                    <a:lnTo>
                      <a:pt x="0" y="1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86" name="Freeform 42"/>
              <p:cNvSpPr>
                <a:spLocks/>
              </p:cNvSpPr>
              <p:nvPr/>
            </p:nvSpPr>
            <p:spPr bwMode="auto">
              <a:xfrm>
                <a:off x="2959" y="1068"/>
                <a:ext cx="80" cy="99"/>
              </a:xfrm>
              <a:custGeom>
                <a:avLst/>
                <a:gdLst>
                  <a:gd name="T0" fmla="*/ 47 w 80"/>
                  <a:gd name="T1" fmla="*/ 99 h 99"/>
                  <a:gd name="T2" fmla="*/ 0 w 80"/>
                  <a:gd name="T3" fmla="*/ 73 h 99"/>
                  <a:gd name="T4" fmla="*/ 80 w 80"/>
                  <a:gd name="T5" fmla="*/ 0 h 99"/>
                  <a:gd name="T6" fmla="*/ 47 w 80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99">
                    <a:moveTo>
                      <a:pt x="47" y="99"/>
                    </a:moveTo>
                    <a:lnTo>
                      <a:pt x="0" y="73"/>
                    </a:lnTo>
                    <a:lnTo>
                      <a:pt x="80" y="0"/>
                    </a:lnTo>
                    <a:lnTo>
                      <a:pt x="47" y="99"/>
                    </a:lnTo>
                    <a:close/>
                  </a:path>
                </a:pathLst>
              </a:custGeom>
              <a:solidFill>
                <a:srgbClr val="D0D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87" name="Freeform 43"/>
              <p:cNvSpPr>
                <a:spLocks/>
              </p:cNvSpPr>
              <p:nvPr/>
            </p:nvSpPr>
            <p:spPr bwMode="auto">
              <a:xfrm>
                <a:off x="2959" y="1068"/>
                <a:ext cx="80" cy="99"/>
              </a:xfrm>
              <a:custGeom>
                <a:avLst/>
                <a:gdLst>
                  <a:gd name="T0" fmla="*/ 47 w 80"/>
                  <a:gd name="T1" fmla="*/ 99 h 99"/>
                  <a:gd name="T2" fmla="*/ 0 w 80"/>
                  <a:gd name="T3" fmla="*/ 73 h 99"/>
                  <a:gd name="T4" fmla="*/ 80 w 80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99">
                    <a:moveTo>
                      <a:pt x="47" y="99"/>
                    </a:moveTo>
                    <a:lnTo>
                      <a:pt x="0" y="73"/>
                    </a:lnTo>
                    <a:lnTo>
                      <a:pt x="8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88" name="Freeform 44"/>
              <p:cNvSpPr>
                <a:spLocks/>
              </p:cNvSpPr>
              <p:nvPr/>
            </p:nvSpPr>
            <p:spPr bwMode="auto">
              <a:xfrm>
                <a:off x="3006" y="1068"/>
                <a:ext cx="72" cy="99"/>
              </a:xfrm>
              <a:custGeom>
                <a:avLst/>
                <a:gdLst>
                  <a:gd name="T0" fmla="*/ 33 w 72"/>
                  <a:gd name="T1" fmla="*/ 0 h 99"/>
                  <a:gd name="T2" fmla="*/ 72 w 72"/>
                  <a:gd name="T3" fmla="*/ 33 h 99"/>
                  <a:gd name="T4" fmla="*/ 0 w 72"/>
                  <a:gd name="T5" fmla="*/ 99 h 99"/>
                  <a:gd name="T6" fmla="*/ 33 w 72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99">
                    <a:moveTo>
                      <a:pt x="33" y="0"/>
                    </a:moveTo>
                    <a:lnTo>
                      <a:pt x="72" y="33"/>
                    </a:lnTo>
                    <a:lnTo>
                      <a:pt x="0" y="99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D0D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89" name="Freeform 45"/>
              <p:cNvSpPr>
                <a:spLocks/>
              </p:cNvSpPr>
              <p:nvPr/>
            </p:nvSpPr>
            <p:spPr bwMode="auto">
              <a:xfrm>
                <a:off x="3006" y="1068"/>
                <a:ext cx="72" cy="99"/>
              </a:xfrm>
              <a:custGeom>
                <a:avLst/>
                <a:gdLst>
                  <a:gd name="T0" fmla="*/ 33 w 72"/>
                  <a:gd name="T1" fmla="*/ 0 h 99"/>
                  <a:gd name="T2" fmla="*/ 72 w 72"/>
                  <a:gd name="T3" fmla="*/ 33 h 99"/>
                  <a:gd name="T4" fmla="*/ 0 w 72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99">
                    <a:moveTo>
                      <a:pt x="33" y="0"/>
                    </a:moveTo>
                    <a:lnTo>
                      <a:pt x="72" y="33"/>
                    </a:lnTo>
                    <a:lnTo>
                      <a:pt x="0" y="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90" name="Freeform 46"/>
              <p:cNvSpPr>
                <a:spLocks/>
              </p:cNvSpPr>
              <p:nvPr/>
            </p:nvSpPr>
            <p:spPr bwMode="auto">
              <a:xfrm>
                <a:off x="2377" y="1699"/>
                <a:ext cx="46" cy="173"/>
              </a:xfrm>
              <a:custGeom>
                <a:avLst/>
                <a:gdLst>
                  <a:gd name="T0" fmla="*/ 46 w 46"/>
                  <a:gd name="T1" fmla="*/ 173 h 173"/>
                  <a:gd name="T2" fmla="*/ 13 w 46"/>
                  <a:gd name="T3" fmla="*/ 153 h 173"/>
                  <a:gd name="T4" fmla="*/ 0 w 46"/>
                  <a:gd name="T5" fmla="*/ 0 h 173"/>
                  <a:gd name="T6" fmla="*/ 46 w 46"/>
                  <a:gd name="T7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73">
                    <a:moveTo>
                      <a:pt x="46" y="173"/>
                    </a:moveTo>
                    <a:lnTo>
                      <a:pt x="13" y="153"/>
                    </a:lnTo>
                    <a:lnTo>
                      <a:pt x="0" y="0"/>
                    </a:lnTo>
                    <a:lnTo>
                      <a:pt x="46" y="173"/>
                    </a:lnTo>
                    <a:close/>
                  </a:path>
                </a:pathLst>
              </a:custGeom>
              <a:solidFill>
                <a:srgbClr val="6834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91" name="Freeform 47"/>
              <p:cNvSpPr>
                <a:spLocks/>
              </p:cNvSpPr>
              <p:nvPr/>
            </p:nvSpPr>
            <p:spPr bwMode="auto">
              <a:xfrm>
                <a:off x="2377" y="1699"/>
                <a:ext cx="46" cy="173"/>
              </a:xfrm>
              <a:custGeom>
                <a:avLst/>
                <a:gdLst>
                  <a:gd name="T0" fmla="*/ 46 w 46"/>
                  <a:gd name="T1" fmla="*/ 173 h 173"/>
                  <a:gd name="T2" fmla="*/ 13 w 46"/>
                  <a:gd name="T3" fmla="*/ 153 h 173"/>
                  <a:gd name="T4" fmla="*/ 0 w 46"/>
                  <a:gd name="T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73">
                    <a:moveTo>
                      <a:pt x="46" y="173"/>
                    </a:moveTo>
                    <a:lnTo>
                      <a:pt x="13" y="15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92" name="Freeform 48"/>
              <p:cNvSpPr>
                <a:spLocks/>
              </p:cNvSpPr>
              <p:nvPr/>
            </p:nvSpPr>
            <p:spPr bwMode="auto">
              <a:xfrm>
                <a:off x="2344" y="1679"/>
                <a:ext cx="46" cy="173"/>
              </a:xfrm>
              <a:custGeom>
                <a:avLst/>
                <a:gdLst>
                  <a:gd name="T0" fmla="*/ 0 w 46"/>
                  <a:gd name="T1" fmla="*/ 0 h 173"/>
                  <a:gd name="T2" fmla="*/ 33 w 46"/>
                  <a:gd name="T3" fmla="*/ 20 h 173"/>
                  <a:gd name="T4" fmla="*/ 46 w 46"/>
                  <a:gd name="T5" fmla="*/ 173 h 173"/>
                  <a:gd name="T6" fmla="*/ 0 w 46"/>
                  <a:gd name="T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73">
                    <a:moveTo>
                      <a:pt x="0" y="0"/>
                    </a:moveTo>
                    <a:lnTo>
                      <a:pt x="33" y="20"/>
                    </a:lnTo>
                    <a:lnTo>
                      <a:pt x="46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028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93" name="Freeform 49"/>
              <p:cNvSpPr>
                <a:spLocks/>
              </p:cNvSpPr>
              <p:nvPr/>
            </p:nvSpPr>
            <p:spPr bwMode="auto">
              <a:xfrm>
                <a:off x="2344" y="1679"/>
                <a:ext cx="46" cy="173"/>
              </a:xfrm>
              <a:custGeom>
                <a:avLst/>
                <a:gdLst>
                  <a:gd name="T0" fmla="*/ 0 w 46"/>
                  <a:gd name="T1" fmla="*/ 0 h 173"/>
                  <a:gd name="T2" fmla="*/ 33 w 46"/>
                  <a:gd name="T3" fmla="*/ 20 h 173"/>
                  <a:gd name="T4" fmla="*/ 46 w 46"/>
                  <a:gd name="T5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73">
                    <a:moveTo>
                      <a:pt x="0" y="0"/>
                    </a:moveTo>
                    <a:lnTo>
                      <a:pt x="33" y="20"/>
                    </a:lnTo>
                    <a:lnTo>
                      <a:pt x="46" y="1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94" name="Freeform 50"/>
              <p:cNvSpPr>
                <a:spLocks/>
              </p:cNvSpPr>
              <p:nvPr/>
            </p:nvSpPr>
            <p:spPr bwMode="auto">
              <a:xfrm>
                <a:off x="2509" y="1015"/>
                <a:ext cx="93" cy="132"/>
              </a:xfrm>
              <a:custGeom>
                <a:avLst/>
                <a:gdLst>
                  <a:gd name="T0" fmla="*/ 40 w 93"/>
                  <a:gd name="T1" fmla="*/ 132 h 132"/>
                  <a:gd name="T2" fmla="*/ 0 w 93"/>
                  <a:gd name="T3" fmla="*/ 126 h 132"/>
                  <a:gd name="T4" fmla="*/ 93 w 93"/>
                  <a:gd name="T5" fmla="*/ 0 h 132"/>
                  <a:gd name="T6" fmla="*/ 40 w 93"/>
                  <a:gd name="T7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32">
                    <a:moveTo>
                      <a:pt x="40" y="132"/>
                    </a:moveTo>
                    <a:lnTo>
                      <a:pt x="0" y="126"/>
                    </a:lnTo>
                    <a:lnTo>
                      <a:pt x="93" y="0"/>
                    </a:lnTo>
                    <a:lnTo>
                      <a:pt x="40" y="132"/>
                    </a:lnTo>
                    <a:close/>
                  </a:path>
                </a:pathLst>
              </a:custGeom>
              <a:solidFill>
                <a:srgbClr val="88A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95" name="Freeform 51"/>
              <p:cNvSpPr>
                <a:spLocks/>
              </p:cNvSpPr>
              <p:nvPr/>
            </p:nvSpPr>
            <p:spPr bwMode="auto">
              <a:xfrm>
                <a:off x="2509" y="1015"/>
                <a:ext cx="93" cy="132"/>
              </a:xfrm>
              <a:custGeom>
                <a:avLst/>
                <a:gdLst>
                  <a:gd name="T0" fmla="*/ 40 w 93"/>
                  <a:gd name="T1" fmla="*/ 132 h 132"/>
                  <a:gd name="T2" fmla="*/ 0 w 93"/>
                  <a:gd name="T3" fmla="*/ 126 h 132"/>
                  <a:gd name="T4" fmla="*/ 93 w 93"/>
                  <a:gd name="T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32">
                    <a:moveTo>
                      <a:pt x="40" y="132"/>
                    </a:moveTo>
                    <a:lnTo>
                      <a:pt x="0" y="126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96" name="Freeform 52"/>
              <p:cNvSpPr>
                <a:spLocks/>
              </p:cNvSpPr>
              <p:nvPr/>
            </p:nvSpPr>
            <p:spPr bwMode="auto">
              <a:xfrm>
                <a:off x="2549" y="1015"/>
                <a:ext cx="93" cy="132"/>
              </a:xfrm>
              <a:custGeom>
                <a:avLst/>
                <a:gdLst>
                  <a:gd name="T0" fmla="*/ 53 w 93"/>
                  <a:gd name="T1" fmla="*/ 0 h 132"/>
                  <a:gd name="T2" fmla="*/ 93 w 93"/>
                  <a:gd name="T3" fmla="*/ 0 h 132"/>
                  <a:gd name="T4" fmla="*/ 0 w 93"/>
                  <a:gd name="T5" fmla="*/ 132 h 132"/>
                  <a:gd name="T6" fmla="*/ 53 w 93"/>
                  <a:gd name="T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32">
                    <a:moveTo>
                      <a:pt x="53" y="0"/>
                    </a:moveTo>
                    <a:lnTo>
                      <a:pt x="93" y="0"/>
                    </a:lnTo>
                    <a:lnTo>
                      <a:pt x="0" y="132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88A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97" name="Freeform 53"/>
              <p:cNvSpPr>
                <a:spLocks/>
              </p:cNvSpPr>
              <p:nvPr/>
            </p:nvSpPr>
            <p:spPr bwMode="auto">
              <a:xfrm>
                <a:off x="2549" y="1015"/>
                <a:ext cx="93" cy="132"/>
              </a:xfrm>
              <a:custGeom>
                <a:avLst/>
                <a:gdLst>
                  <a:gd name="T0" fmla="*/ 53 w 93"/>
                  <a:gd name="T1" fmla="*/ 0 h 132"/>
                  <a:gd name="T2" fmla="*/ 93 w 93"/>
                  <a:gd name="T3" fmla="*/ 0 h 132"/>
                  <a:gd name="T4" fmla="*/ 0 w 93"/>
                  <a:gd name="T5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32">
                    <a:moveTo>
                      <a:pt x="53" y="0"/>
                    </a:moveTo>
                    <a:lnTo>
                      <a:pt x="93" y="0"/>
                    </a:lnTo>
                    <a:lnTo>
                      <a:pt x="0" y="13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98" name="Freeform 54"/>
              <p:cNvSpPr>
                <a:spLocks/>
              </p:cNvSpPr>
              <p:nvPr/>
            </p:nvSpPr>
            <p:spPr bwMode="auto">
              <a:xfrm>
                <a:off x="3006" y="1101"/>
                <a:ext cx="72" cy="100"/>
              </a:xfrm>
              <a:custGeom>
                <a:avLst/>
                <a:gdLst>
                  <a:gd name="T0" fmla="*/ 39 w 72"/>
                  <a:gd name="T1" fmla="*/ 100 h 100"/>
                  <a:gd name="T2" fmla="*/ 0 w 72"/>
                  <a:gd name="T3" fmla="*/ 66 h 100"/>
                  <a:gd name="T4" fmla="*/ 72 w 72"/>
                  <a:gd name="T5" fmla="*/ 0 h 100"/>
                  <a:gd name="T6" fmla="*/ 39 w 72"/>
                  <a:gd name="T7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00">
                    <a:moveTo>
                      <a:pt x="39" y="100"/>
                    </a:moveTo>
                    <a:lnTo>
                      <a:pt x="0" y="66"/>
                    </a:lnTo>
                    <a:lnTo>
                      <a:pt x="72" y="0"/>
                    </a:lnTo>
                    <a:lnTo>
                      <a:pt x="39" y="100"/>
                    </a:lnTo>
                    <a:close/>
                  </a:path>
                </a:pathLst>
              </a:custGeom>
              <a:solidFill>
                <a:srgbClr val="D0D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0999" name="Freeform 55"/>
              <p:cNvSpPr>
                <a:spLocks/>
              </p:cNvSpPr>
              <p:nvPr/>
            </p:nvSpPr>
            <p:spPr bwMode="auto">
              <a:xfrm>
                <a:off x="3006" y="1101"/>
                <a:ext cx="72" cy="100"/>
              </a:xfrm>
              <a:custGeom>
                <a:avLst/>
                <a:gdLst>
                  <a:gd name="T0" fmla="*/ 39 w 72"/>
                  <a:gd name="T1" fmla="*/ 100 h 100"/>
                  <a:gd name="T2" fmla="*/ 0 w 72"/>
                  <a:gd name="T3" fmla="*/ 66 h 100"/>
                  <a:gd name="T4" fmla="*/ 72 w 72"/>
                  <a:gd name="T5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00">
                    <a:moveTo>
                      <a:pt x="39" y="100"/>
                    </a:moveTo>
                    <a:lnTo>
                      <a:pt x="0" y="66"/>
                    </a:lnTo>
                    <a:lnTo>
                      <a:pt x="7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00" name="Freeform 56"/>
              <p:cNvSpPr>
                <a:spLocks/>
              </p:cNvSpPr>
              <p:nvPr/>
            </p:nvSpPr>
            <p:spPr bwMode="auto">
              <a:xfrm>
                <a:off x="3045" y="1101"/>
                <a:ext cx="67" cy="100"/>
              </a:xfrm>
              <a:custGeom>
                <a:avLst/>
                <a:gdLst>
                  <a:gd name="T0" fmla="*/ 33 w 67"/>
                  <a:gd name="T1" fmla="*/ 0 h 100"/>
                  <a:gd name="T2" fmla="*/ 67 w 67"/>
                  <a:gd name="T3" fmla="*/ 40 h 100"/>
                  <a:gd name="T4" fmla="*/ 0 w 67"/>
                  <a:gd name="T5" fmla="*/ 100 h 100"/>
                  <a:gd name="T6" fmla="*/ 33 w 67"/>
                  <a:gd name="T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100">
                    <a:moveTo>
                      <a:pt x="33" y="0"/>
                    </a:moveTo>
                    <a:lnTo>
                      <a:pt x="67" y="40"/>
                    </a:lnTo>
                    <a:lnTo>
                      <a:pt x="0" y="10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D0DC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01" name="Freeform 57"/>
              <p:cNvSpPr>
                <a:spLocks/>
              </p:cNvSpPr>
              <p:nvPr/>
            </p:nvSpPr>
            <p:spPr bwMode="auto">
              <a:xfrm>
                <a:off x="3045" y="1101"/>
                <a:ext cx="67" cy="100"/>
              </a:xfrm>
              <a:custGeom>
                <a:avLst/>
                <a:gdLst>
                  <a:gd name="T0" fmla="*/ 33 w 67"/>
                  <a:gd name="T1" fmla="*/ 0 h 100"/>
                  <a:gd name="T2" fmla="*/ 67 w 67"/>
                  <a:gd name="T3" fmla="*/ 40 h 100"/>
                  <a:gd name="T4" fmla="*/ 0 w 67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100">
                    <a:moveTo>
                      <a:pt x="33" y="0"/>
                    </a:moveTo>
                    <a:lnTo>
                      <a:pt x="67" y="40"/>
                    </a:lnTo>
                    <a:lnTo>
                      <a:pt x="0" y="1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02" name="Freeform 58"/>
              <p:cNvSpPr>
                <a:spLocks/>
              </p:cNvSpPr>
              <p:nvPr/>
            </p:nvSpPr>
            <p:spPr bwMode="auto">
              <a:xfrm>
                <a:off x="2337" y="1141"/>
                <a:ext cx="73" cy="153"/>
              </a:xfrm>
              <a:custGeom>
                <a:avLst/>
                <a:gdLst>
                  <a:gd name="T0" fmla="*/ 27 w 73"/>
                  <a:gd name="T1" fmla="*/ 153 h 153"/>
                  <a:gd name="T2" fmla="*/ 0 w 73"/>
                  <a:gd name="T3" fmla="*/ 146 h 153"/>
                  <a:gd name="T4" fmla="*/ 73 w 73"/>
                  <a:gd name="T5" fmla="*/ 0 h 153"/>
                  <a:gd name="T6" fmla="*/ 27 w 73"/>
                  <a:gd name="T7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53">
                    <a:moveTo>
                      <a:pt x="27" y="153"/>
                    </a:moveTo>
                    <a:lnTo>
                      <a:pt x="0" y="146"/>
                    </a:lnTo>
                    <a:lnTo>
                      <a:pt x="73" y="0"/>
                    </a:lnTo>
                    <a:lnTo>
                      <a:pt x="27" y="153"/>
                    </a:lnTo>
                    <a:close/>
                  </a:path>
                </a:pathLst>
              </a:custGeom>
              <a:solidFill>
                <a:srgbClr val="687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03" name="Freeform 59"/>
              <p:cNvSpPr>
                <a:spLocks/>
              </p:cNvSpPr>
              <p:nvPr/>
            </p:nvSpPr>
            <p:spPr bwMode="auto">
              <a:xfrm>
                <a:off x="2337" y="1141"/>
                <a:ext cx="73" cy="153"/>
              </a:xfrm>
              <a:custGeom>
                <a:avLst/>
                <a:gdLst>
                  <a:gd name="T0" fmla="*/ 27 w 73"/>
                  <a:gd name="T1" fmla="*/ 153 h 153"/>
                  <a:gd name="T2" fmla="*/ 0 w 73"/>
                  <a:gd name="T3" fmla="*/ 146 h 153"/>
                  <a:gd name="T4" fmla="*/ 73 w 73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53">
                    <a:moveTo>
                      <a:pt x="27" y="153"/>
                    </a:moveTo>
                    <a:lnTo>
                      <a:pt x="0" y="146"/>
                    </a:lnTo>
                    <a:lnTo>
                      <a:pt x="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04" name="Freeform 60"/>
              <p:cNvSpPr>
                <a:spLocks/>
              </p:cNvSpPr>
              <p:nvPr/>
            </p:nvSpPr>
            <p:spPr bwMode="auto">
              <a:xfrm>
                <a:off x="2364" y="1134"/>
                <a:ext cx="79" cy="160"/>
              </a:xfrm>
              <a:custGeom>
                <a:avLst/>
                <a:gdLst>
                  <a:gd name="T0" fmla="*/ 46 w 79"/>
                  <a:gd name="T1" fmla="*/ 7 h 160"/>
                  <a:gd name="T2" fmla="*/ 79 w 79"/>
                  <a:gd name="T3" fmla="*/ 0 h 160"/>
                  <a:gd name="T4" fmla="*/ 0 w 79"/>
                  <a:gd name="T5" fmla="*/ 160 h 160"/>
                  <a:gd name="T6" fmla="*/ 46 w 79"/>
                  <a:gd name="T7" fmla="*/ 7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60">
                    <a:moveTo>
                      <a:pt x="46" y="7"/>
                    </a:moveTo>
                    <a:lnTo>
                      <a:pt x="79" y="0"/>
                    </a:lnTo>
                    <a:lnTo>
                      <a:pt x="0" y="160"/>
                    </a:lnTo>
                    <a:lnTo>
                      <a:pt x="46" y="7"/>
                    </a:lnTo>
                    <a:close/>
                  </a:path>
                </a:pathLst>
              </a:custGeom>
              <a:solidFill>
                <a:srgbClr val="687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05" name="Freeform 61"/>
              <p:cNvSpPr>
                <a:spLocks/>
              </p:cNvSpPr>
              <p:nvPr/>
            </p:nvSpPr>
            <p:spPr bwMode="auto">
              <a:xfrm>
                <a:off x="2364" y="1134"/>
                <a:ext cx="79" cy="160"/>
              </a:xfrm>
              <a:custGeom>
                <a:avLst/>
                <a:gdLst>
                  <a:gd name="T0" fmla="*/ 46 w 79"/>
                  <a:gd name="T1" fmla="*/ 7 h 160"/>
                  <a:gd name="T2" fmla="*/ 79 w 79"/>
                  <a:gd name="T3" fmla="*/ 0 h 160"/>
                  <a:gd name="T4" fmla="*/ 0 w 79"/>
                  <a:gd name="T5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60">
                    <a:moveTo>
                      <a:pt x="46" y="7"/>
                    </a:moveTo>
                    <a:lnTo>
                      <a:pt x="79" y="0"/>
                    </a:lnTo>
                    <a:lnTo>
                      <a:pt x="0" y="16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06" name="Freeform 62"/>
              <p:cNvSpPr>
                <a:spLocks/>
              </p:cNvSpPr>
              <p:nvPr/>
            </p:nvSpPr>
            <p:spPr bwMode="auto">
              <a:xfrm>
                <a:off x="2264" y="1287"/>
                <a:ext cx="47" cy="173"/>
              </a:xfrm>
              <a:custGeom>
                <a:avLst/>
                <a:gdLst>
                  <a:gd name="T0" fmla="*/ 20 w 47"/>
                  <a:gd name="T1" fmla="*/ 173 h 173"/>
                  <a:gd name="T2" fmla="*/ 0 w 47"/>
                  <a:gd name="T3" fmla="*/ 159 h 173"/>
                  <a:gd name="T4" fmla="*/ 47 w 47"/>
                  <a:gd name="T5" fmla="*/ 0 h 173"/>
                  <a:gd name="T6" fmla="*/ 20 w 47"/>
                  <a:gd name="T7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73">
                    <a:moveTo>
                      <a:pt x="20" y="173"/>
                    </a:moveTo>
                    <a:lnTo>
                      <a:pt x="0" y="159"/>
                    </a:lnTo>
                    <a:lnTo>
                      <a:pt x="47" y="0"/>
                    </a:lnTo>
                    <a:lnTo>
                      <a:pt x="20" y="173"/>
                    </a:lnTo>
                    <a:close/>
                  </a:path>
                </a:pathLst>
              </a:custGeom>
              <a:solidFill>
                <a:srgbClr val="5054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07" name="Freeform 63"/>
              <p:cNvSpPr>
                <a:spLocks/>
              </p:cNvSpPr>
              <p:nvPr/>
            </p:nvSpPr>
            <p:spPr bwMode="auto">
              <a:xfrm>
                <a:off x="2264" y="1287"/>
                <a:ext cx="47" cy="173"/>
              </a:xfrm>
              <a:custGeom>
                <a:avLst/>
                <a:gdLst>
                  <a:gd name="T0" fmla="*/ 20 w 47"/>
                  <a:gd name="T1" fmla="*/ 173 h 173"/>
                  <a:gd name="T2" fmla="*/ 0 w 47"/>
                  <a:gd name="T3" fmla="*/ 159 h 173"/>
                  <a:gd name="T4" fmla="*/ 47 w 47"/>
                  <a:gd name="T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73">
                    <a:moveTo>
                      <a:pt x="20" y="173"/>
                    </a:moveTo>
                    <a:lnTo>
                      <a:pt x="0" y="159"/>
                    </a:lnTo>
                    <a:lnTo>
                      <a:pt x="4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08" name="Freeform 64"/>
              <p:cNvSpPr>
                <a:spLocks/>
              </p:cNvSpPr>
              <p:nvPr/>
            </p:nvSpPr>
            <p:spPr bwMode="auto">
              <a:xfrm>
                <a:off x="3045" y="1141"/>
                <a:ext cx="67" cy="99"/>
              </a:xfrm>
              <a:custGeom>
                <a:avLst/>
                <a:gdLst>
                  <a:gd name="T0" fmla="*/ 40 w 67"/>
                  <a:gd name="T1" fmla="*/ 99 h 99"/>
                  <a:gd name="T2" fmla="*/ 0 w 67"/>
                  <a:gd name="T3" fmla="*/ 60 h 99"/>
                  <a:gd name="T4" fmla="*/ 67 w 67"/>
                  <a:gd name="T5" fmla="*/ 0 h 99"/>
                  <a:gd name="T6" fmla="*/ 40 w 67"/>
                  <a:gd name="T7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99">
                    <a:moveTo>
                      <a:pt x="40" y="99"/>
                    </a:moveTo>
                    <a:lnTo>
                      <a:pt x="0" y="60"/>
                    </a:lnTo>
                    <a:lnTo>
                      <a:pt x="67" y="0"/>
                    </a:lnTo>
                    <a:lnTo>
                      <a:pt x="40" y="99"/>
                    </a:lnTo>
                    <a:close/>
                  </a:path>
                </a:pathLst>
              </a:custGeom>
              <a:solidFill>
                <a:srgbClr val="D8D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09" name="Freeform 65"/>
              <p:cNvSpPr>
                <a:spLocks/>
              </p:cNvSpPr>
              <p:nvPr/>
            </p:nvSpPr>
            <p:spPr bwMode="auto">
              <a:xfrm>
                <a:off x="3045" y="1141"/>
                <a:ext cx="67" cy="99"/>
              </a:xfrm>
              <a:custGeom>
                <a:avLst/>
                <a:gdLst>
                  <a:gd name="T0" fmla="*/ 40 w 67"/>
                  <a:gd name="T1" fmla="*/ 99 h 99"/>
                  <a:gd name="T2" fmla="*/ 0 w 67"/>
                  <a:gd name="T3" fmla="*/ 60 h 99"/>
                  <a:gd name="T4" fmla="*/ 67 w 67"/>
                  <a:gd name="T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" h="99">
                    <a:moveTo>
                      <a:pt x="40" y="99"/>
                    </a:moveTo>
                    <a:lnTo>
                      <a:pt x="0" y="60"/>
                    </a:lnTo>
                    <a:lnTo>
                      <a:pt x="6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10" name="Freeform 66"/>
              <p:cNvSpPr>
                <a:spLocks/>
              </p:cNvSpPr>
              <p:nvPr/>
            </p:nvSpPr>
            <p:spPr bwMode="auto">
              <a:xfrm>
                <a:off x="3085" y="1141"/>
                <a:ext cx="66" cy="99"/>
              </a:xfrm>
              <a:custGeom>
                <a:avLst/>
                <a:gdLst>
                  <a:gd name="T0" fmla="*/ 27 w 66"/>
                  <a:gd name="T1" fmla="*/ 0 h 99"/>
                  <a:gd name="T2" fmla="*/ 66 w 66"/>
                  <a:gd name="T3" fmla="*/ 40 h 99"/>
                  <a:gd name="T4" fmla="*/ 0 w 66"/>
                  <a:gd name="T5" fmla="*/ 99 h 99"/>
                  <a:gd name="T6" fmla="*/ 27 w 66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99">
                    <a:moveTo>
                      <a:pt x="27" y="0"/>
                    </a:moveTo>
                    <a:lnTo>
                      <a:pt x="66" y="40"/>
                    </a:lnTo>
                    <a:lnTo>
                      <a:pt x="0" y="99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D8D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11" name="Freeform 67"/>
              <p:cNvSpPr>
                <a:spLocks/>
              </p:cNvSpPr>
              <p:nvPr/>
            </p:nvSpPr>
            <p:spPr bwMode="auto">
              <a:xfrm>
                <a:off x="3085" y="1141"/>
                <a:ext cx="66" cy="99"/>
              </a:xfrm>
              <a:custGeom>
                <a:avLst/>
                <a:gdLst>
                  <a:gd name="T0" fmla="*/ 27 w 66"/>
                  <a:gd name="T1" fmla="*/ 0 h 99"/>
                  <a:gd name="T2" fmla="*/ 66 w 66"/>
                  <a:gd name="T3" fmla="*/ 40 h 99"/>
                  <a:gd name="T4" fmla="*/ 0 w 66"/>
                  <a:gd name="T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99">
                    <a:moveTo>
                      <a:pt x="27" y="0"/>
                    </a:moveTo>
                    <a:lnTo>
                      <a:pt x="66" y="40"/>
                    </a:lnTo>
                    <a:lnTo>
                      <a:pt x="0" y="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12" name="Freeform 68"/>
              <p:cNvSpPr>
                <a:spLocks/>
              </p:cNvSpPr>
              <p:nvPr/>
            </p:nvSpPr>
            <p:spPr bwMode="auto">
              <a:xfrm>
                <a:off x="2284" y="1287"/>
                <a:ext cx="53" cy="173"/>
              </a:xfrm>
              <a:custGeom>
                <a:avLst/>
                <a:gdLst>
                  <a:gd name="T0" fmla="*/ 27 w 53"/>
                  <a:gd name="T1" fmla="*/ 0 h 173"/>
                  <a:gd name="T2" fmla="*/ 53 w 53"/>
                  <a:gd name="T3" fmla="*/ 0 h 173"/>
                  <a:gd name="T4" fmla="*/ 0 w 53"/>
                  <a:gd name="T5" fmla="*/ 173 h 173"/>
                  <a:gd name="T6" fmla="*/ 27 w 53"/>
                  <a:gd name="T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73">
                    <a:moveTo>
                      <a:pt x="27" y="0"/>
                    </a:moveTo>
                    <a:lnTo>
                      <a:pt x="53" y="0"/>
                    </a:lnTo>
                    <a:lnTo>
                      <a:pt x="0" y="173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5054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13" name="Freeform 69"/>
              <p:cNvSpPr>
                <a:spLocks/>
              </p:cNvSpPr>
              <p:nvPr/>
            </p:nvSpPr>
            <p:spPr bwMode="auto">
              <a:xfrm>
                <a:off x="2284" y="1287"/>
                <a:ext cx="53" cy="173"/>
              </a:xfrm>
              <a:custGeom>
                <a:avLst/>
                <a:gdLst>
                  <a:gd name="T0" fmla="*/ 27 w 53"/>
                  <a:gd name="T1" fmla="*/ 0 h 173"/>
                  <a:gd name="T2" fmla="*/ 53 w 53"/>
                  <a:gd name="T3" fmla="*/ 0 h 173"/>
                  <a:gd name="T4" fmla="*/ 0 w 53"/>
                  <a:gd name="T5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73">
                    <a:moveTo>
                      <a:pt x="27" y="0"/>
                    </a:moveTo>
                    <a:lnTo>
                      <a:pt x="53" y="0"/>
                    </a:lnTo>
                    <a:lnTo>
                      <a:pt x="0" y="1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14" name="Freeform 70"/>
              <p:cNvSpPr>
                <a:spLocks/>
              </p:cNvSpPr>
              <p:nvPr/>
            </p:nvSpPr>
            <p:spPr bwMode="auto">
              <a:xfrm>
                <a:off x="3085" y="1181"/>
                <a:ext cx="66" cy="106"/>
              </a:xfrm>
              <a:custGeom>
                <a:avLst/>
                <a:gdLst>
                  <a:gd name="T0" fmla="*/ 40 w 66"/>
                  <a:gd name="T1" fmla="*/ 106 h 106"/>
                  <a:gd name="T2" fmla="*/ 0 w 66"/>
                  <a:gd name="T3" fmla="*/ 59 h 106"/>
                  <a:gd name="T4" fmla="*/ 66 w 66"/>
                  <a:gd name="T5" fmla="*/ 0 h 106"/>
                  <a:gd name="T6" fmla="*/ 40 w 66"/>
                  <a:gd name="T7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06">
                    <a:moveTo>
                      <a:pt x="40" y="106"/>
                    </a:moveTo>
                    <a:lnTo>
                      <a:pt x="0" y="59"/>
                    </a:lnTo>
                    <a:lnTo>
                      <a:pt x="66" y="0"/>
                    </a:lnTo>
                    <a:lnTo>
                      <a:pt x="40" y="106"/>
                    </a:lnTo>
                    <a:close/>
                  </a:path>
                </a:pathLst>
              </a:custGeom>
              <a:solidFill>
                <a:srgbClr val="E0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15" name="Freeform 71"/>
              <p:cNvSpPr>
                <a:spLocks/>
              </p:cNvSpPr>
              <p:nvPr/>
            </p:nvSpPr>
            <p:spPr bwMode="auto">
              <a:xfrm>
                <a:off x="3085" y="1181"/>
                <a:ext cx="66" cy="106"/>
              </a:xfrm>
              <a:custGeom>
                <a:avLst/>
                <a:gdLst>
                  <a:gd name="T0" fmla="*/ 40 w 66"/>
                  <a:gd name="T1" fmla="*/ 106 h 106"/>
                  <a:gd name="T2" fmla="*/ 0 w 66"/>
                  <a:gd name="T3" fmla="*/ 59 h 106"/>
                  <a:gd name="T4" fmla="*/ 66 w 66"/>
                  <a:gd name="T5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06">
                    <a:moveTo>
                      <a:pt x="40" y="106"/>
                    </a:moveTo>
                    <a:lnTo>
                      <a:pt x="0" y="59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16" name="Freeform 72"/>
              <p:cNvSpPr>
                <a:spLocks/>
              </p:cNvSpPr>
              <p:nvPr/>
            </p:nvSpPr>
            <p:spPr bwMode="auto">
              <a:xfrm>
                <a:off x="3125" y="1181"/>
                <a:ext cx="59" cy="106"/>
              </a:xfrm>
              <a:custGeom>
                <a:avLst/>
                <a:gdLst>
                  <a:gd name="T0" fmla="*/ 26 w 59"/>
                  <a:gd name="T1" fmla="*/ 0 h 106"/>
                  <a:gd name="T2" fmla="*/ 59 w 59"/>
                  <a:gd name="T3" fmla="*/ 46 h 106"/>
                  <a:gd name="T4" fmla="*/ 0 w 59"/>
                  <a:gd name="T5" fmla="*/ 106 h 106"/>
                  <a:gd name="T6" fmla="*/ 26 w 59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6">
                    <a:moveTo>
                      <a:pt x="26" y="0"/>
                    </a:moveTo>
                    <a:lnTo>
                      <a:pt x="59" y="46"/>
                    </a:lnTo>
                    <a:lnTo>
                      <a:pt x="0" y="10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E0D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17" name="Freeform 73"/>
              <p:cNvSpPr>
                <a:spLocks/>
              </p:cNvSpPr>
              <p:nvPr/>
            </p:nvSpPr>
            <p:spPr bwMode="auto">
              <a:xfrm>
                <a:off x="3125" y="1181"/>
                <a:ext cx="59" cy="106"/>
              </a:xfrm>
              <a:custGeom>
                <a:avLst/>
                <a:gdLst>
                  <a:gd name="T0" fmla="*/ 26 w 59"/>
                  <a:gd name="T1" fmla="*/ 0 h 106"/>
                  <a:gd name="T2" fmla="*/ 59 w 59"/>
                  <a:gd name="T3" fmla="*/ 46 h 106"/>
                  <a:gd name="T4" fmla="*/ 0 w 59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06">
                    <a:moveTo>
                      <a:pt x="26" y="0"/>
                    </a:moveTo>
                    <a:lnTo>
                      <a:pt x="59" y="46"/>
                    </a:lnTo>
                    <a:lnTo>
                      <a:pt x="0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18" name="Freeform 74"/>
              <p:cNvSpPr>
                <a:spLocks/>
              </p:cNvSpPr>
              <p:nvPr/>
            </p:nvSpPr>
            <p:spPr bwMode="auto">
              <a:xfrm>
                <a:off x="2416" y="1719"/>
                <a:ext cx="47" cy="166"/>
              </a:xfrm>
              <a:custGeom>
                <a:avLst/>
                <a:gdLst>
                  <a:gd name="T0" fmla="*/ 47 w 47"/>
                  <a:gd name="T1" fmla="*/ 166 h 166"/>
                  <a:gd name="T2" fmla="*/ 7 w 47"/>
                  <a:gd name="T3" fmla="*/ 153 h 166"/>
                  <a:gd name="T4" fmla="*/ 0 w 47"/>
                  <a:gd name="T5" fmla="*/ 0 h 166"/>
                  <a:gd name="T6" fmla="*/ 47 w 47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66">
                    <a:moveTo>
                      <a:pt x="47" y="166"/>
                    </a:moveTo>
                    <a:lnTo>
                      <a:pt x="7" y="153"/>
                    </a:lnTo>
                    <a:lnTo>
                      <a:pt x="0" y="0"/>
                    </a:lnTo>
                    <a:lnTo>
                      <a:pt x="47" y="166"/>
                    </a:lnTo>
                    <a:close/>
                  </a:path>
                </a:pathLst>
              </a:custGeom>
              <a:solidFill>
                <a:srgbClr val="783C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19" name="Freeform 75"/>
              <p:cNvSpPr>
                <a:spLocks/>
              </p:cNvSpPr>
              <p:nvPr/>
            </p:nvSpPr>
            <p:spPr bwMode="auto">
              <a:xfrm>
                <a:off x="2416" y="1719"/>
                <a:ext cx="47" cy="166"/>
              </a:xfrm>
              <a:custGeom>
                <a:avLst/>
                <a:gdLst>
                  <a:gd name="T0" fmla="*/ 47 w 47"/>
                  <a:gd name="T1" fmla="*/ 166 h 166"/>
                  <a:gd name="T2" fmla="*/ 7 w 47"/>
                  <a:gd name="T3" fmla="*/ 153 h 166"/>
                  <a:gd name="T4" fmla="*/ 0 w 47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66">
                    <a:moveTo>
                      <a:pt x="47" y="166"/>
                    </a:moveTo>
                    <a:lnTo>
                      <a:pt x="7" y="15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20" name="Freeform 76"/>
              <p:cNvSpPr>
                <a:spLocks/>
              </p:cNvSpPr>
              <p:nvPr/>
            </p:nvSpPr>
            <p:spPr bwMode="auto">
              <a:xfrm>
                <a:off x="2377" y="1699"/>
                <a:ext cx="46" cy="173"/>
              </a:xfrm>
              <a:custGeom>
                <a:avLst/>
                <a:gdLst>
                  <a:gd name="T0" fmla="*/ 0 w 46"/>
                  <a:gd name="T1" fmla="*/ 0 h 173"/>
                  <a:gd name="T2" fmla="*/ 39 w 46"/>
                  <a:gd name="T3" fmla="*/ 20 h 173"/>
                  <a:gd name="T4" fmla="*/ 46 w 46"/>
                  <a:gd name="T5" fmla="*/ 173 h 173"/>
                  <a:gd name="T6" fmla="*/ 0 w 46"/>
                  <a:gd name="T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73">
                    <a:moveTo>
                      <a:pt x="0" y="0"/>
                    </a:moveTo>
                    <a:lnTo>
                      <a:pt x="39" y="20"/>
                    </a:lnTo>
                    <a:lnTo>
                      <a:pt x="46" y="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834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21" name="Freeform 77"/>
              <p:cNvSpPr>
                <a:spLocks/>
              </p:cNvSpPr>
              <p:nvPr/>
            </p:nvSpPr>
            <p:spPr bwMode="auto">
              <a:xfrm>
                <a:off x="2377" y="1699"/>
                <a:ext cx="46" cy="173"/>
              </a:xfrm>
              <a:custGeom>
                <a:avLst/>
                <a:gdLst>
                  <a:gd name="T0" fmla="*/ 0 w 46"/>
                  <a:gd name="T1" fmla="*/ 0 h 173"/>
                  <a:gd name="T2" fmla="*/ 39 w 46"/>
                  <a:gd name="T3" fmla="*/ 20 h 173"/>
                  <a:gd name="T4" fmla="*/ 46 w 46"/>
                  <a:gd name="T5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73">
                    <a:moveTo>
                      <a:pt x="0" y="0"/>
                    </a:moveTo>
                    <a:lnTo>
                      <a:pt x="39" y="20"/>
                    </a:lnTo>
                    <a:lnTo>
                      <a:pt x="46" y="1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22" name="Freeform 78"/>
              <p:cNvSpPr>
                <a:spLocks/>
              </p:cNvSpPr>
              <p:nvPr/>
            </p:nvSpPr>
            <p:spPr bwMode="auto">
              <a:xfrm>
                <a:off x="2549" y="1015"/>
                <a:ext cx="93" cy="139"/>
              </a:xfrm>
              <a:custGeom>
                <a:avLst/>
                <a:gdLst>
                  <a:gd name="T0" fmla="*/ 33 w 93"/>
                  <a:gd name="T1" fmla="*/ 139 h 139"/>
                  <a:gd name="T2" fmla="*/ 0 w 93"/>
                  <a:gd name="T3" fmla="*/ 132 h 139"/>
                  <a:gd name="T4" fmla="*/ 93 w 93"/>
                  <a:gd name="T5" fmla="*/ 0 h 139"/>
                  <a:gd name="T6" fmla="*/ 33 w 93"/>
                  <a:gd name="T7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39">
                    <a:moveTo>
                      <a:pt x="33" y="139"/>
                    </a:moveTo>
                    <a:lnTo>
                      <a:pt x="0" y="132"/>
                    </a:lnTo>
                    <a:lnTo>
                      <a:pt x="93" y="0"/>
                    </a:lnTo>
                    <a:lnTo>
                      <a:pt x="33" y="139"/>
                    </a:lnTo>
                    <a:close/>
                  </a:path>
                </a:pathLst>
              </a:custGeom>
              <a:solidFill>
                <a:srgbClr val="90A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23" name="Freeform 79"/>
              <p:cNvSpPr>
                <a:spLocks/>
              </p:cNvSpPr>
              <p:nvPr/>
            </p:nvSpPr>
            <p:spPr bwMode="auto">
              <a:xfrm>
                <a:off x="2549" y="1015"/>
                <a:ext cx="93" cy="139"/>
              </a:xfrm>
              <a:custGeom>
                <a:avLst/>
                <a:gdLst>
                  <a:gd name="T0" fmla="*/ 33 w 93"/>
                  <a:gd name="T1" fmla="*/ 139 h 139"/>
                  <a:gd name="T2" fmla="*/ 0 w 93"/>
                  <a:gd name="T3" fmla="*/ 132 h 139"/>
                  <a:gd name="T4" fmla="*/ 93 w 93"/>
                  <a:gd name="T5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39">
                    <a:moveTo>
                      <a:pt x="33" y="139"/>
                    </a:moveTo>
                    <a:lnTo>
                      <a:pt x="0" y="132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24" name="Freeform 80"/>
              <p:cNvSpPr>
                <a:spLocks/>
              </p:cNvSpPr>
              <p:nvPr/>
            </p:nvSpPr>
            <p:spPr bwMode="auto">
              <a:xfrm>
                <a:off x="2582" y="1015"/>
                <a:ext cx="99" cy="139"/>
              </a:xfrm>
              <a:custGeom>
                <a:avLst/>
                <a:gdLst>
                  <a:gd name="T0" fmla="*/ 60 w 99"/>
                  <a:gd name="T1" fmla="*/ 0 h 139"/>
                  <a:gd name="T2" fmla="*/ 99 w 99"/>
                  <a:gd name="T3" fmla="*/ 6 h 139"/>
                  <a:gd name="T4" fmla="*/ 0 w 99"/>
                  <a:gd name="T5" fmla="*/ 139 h 139"/>
                  <a:gd name="T6" fmla="*/ 60 w 99"/>
                  <a:gd name="T7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39">
                    <a:moveTo>
                      <a:pt x="60" y="0"/>
                    </a:moveTo>
                    <a:lnTo>
                      <a:pt x="99" y="6"/>
                    </a:lnTo>
                    <a:lnTo>
                      <a:pt x="0" y="139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90AC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25" name="Freeform 81"/>
              <p:cNvSpPr>
                <a:spLocks/>
              </p:cNvSpPr>
              <p:nvPr/>
            </p:nvSpPr>
            <p:spPr bwMode="auto">
              <a:xfrm>
                <a:off x="2582" y="1015"/>
                <a:ext cx="99" cy="139"/>
              </a:xfrm>
              <a:custGeom>
                <a:avLst/>
                <a:gdLst>
                  <a:gd name="T0" fmla="*/ 60 w 99"/>
                  <a:gd name="T1" fmla="*/ 0 h 139"/>
                  <a:gd name="T2" fmla="*/ 99 w 99"/>
                  <a:gd name="T3" fmla="*/ 6 h 139"/>
                  <a:gd name="T4" fmla="*/ 0 w 99"/>
                  <a:gd name="T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39">
                    <a:moveTo>
                      <a:pt x="60" y="0"/>
                    </a:moveTo>
                    <a:lnTo>
                      <a:pt x="99" y="6"/>
                    </a:lnTo>
                    <a:lnTo>
                      <a:pt x="0" y="1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26" name="Freeform 82"/>
              <p:cNvSpPr>
                <a:spLocks/>
              </p:cNvSpPr>
              <p:nvPr/>
            </p:nvSpPr>
            <p:spPr bwMode="auto">
              <a:xfrm>
                <a:off x="2291" y="1473"/>
                <a:ext cx="26" cy="186"/>
              </a:xfrm>
              <a:custGeom>
                <a:avLst/>
                <a:gdLst>
                  <a:gd name="T0" fmla="*/ 26 w 26"/>
                  <a:gd name="T1" fmla="*/ 186 h 186"/>
                  <a:gd name="T2" fmla="*/ 0 w 26"/>
                  <a:gd name="T3" fmla="*/ 166 h 186"/>
                  <a:gd name="T4" fmla="*/ 20 w 26"/>
                  <a:gd name="T5" fmla="*/ 0 h 186"/>
                  <a:gd name="T6" fmla="*/ 26 w 26"/>
                  <a:gd name="T7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186">
                    <a:moveTo>
                      <a:pt x="26" y="186"/>
                    </a:moveTo>
                    <a:lnTo>
                      <a:pt x="0" y="166"/>
                    </a:lnTo>
                    <a:lnTo>
                      <a:pt x="20" y="0"/>
                    </a:lnTo>
                    <a:lnTo>
                      <a:pt x="26" y="186"/>
                    </a:lnTo>
                    <a:close/>
                  </a:path>
                </a:pathLst>
              </a:custGeom>
              <a:solidFill>
                <a:srgbClr val="6048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27" name="Freeform 83"/>
              <p:cNvSpPr>
                <a:spLocks/>
              </p:cNvSpPr>
              <p:nvPr/>
            </p:nvSpPr>
            <p:spPr bwMode="auto">
              <a:xfrm>
                <a:off x="2291" y="1473"/>
                <a:ext cx="26" cy="186"/>
              </a:xfrm>
              <a:custGeom>
                <a:avLst/>
                <a:gdLst>
                  <a:gd name="T0" fmla="*/ 26 w 26"/>
                  <a:gd name="T1" fmla="*/ 186 h 186"/>
                  <a:gd name="T2" fmla="*/ 0 w 26"/>
                  <a:gd name="T3" fmla="*/ 166 h 186"/>
                  <a:gd name="T4" fmla="*/ 20 w 26"/>
                  <a:gd name="T5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86">
                    <a:moveTo>
                      <a:pt x="26" y="186"/>
                    </a:moveTo>
                    <a:lnTo>
                      <a:pt x="0" y="166"/>
                    </a:lnTo>
                    <a:lnTo>
                      <a:pt x="2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28" name="Freeform 84"/>
              <p:cNvSpPr>
                <a:spLocks/>
              </p:cNvSpPr>
              <p:nvPr/>
            </p:nvSpPr>
            <p:spPr bwMode="auto">
              <a:xfrm>
                <a:off x="2284" y="1460"/>
                <a:ext cx="27" cy="179"/>
              </a:xfrm>
              <a:custGeom>
                <a:avLst/>
                <a:gdLst>
                  <a:gd name="T0" fmla="*/ 0 w 27"/>
                  <a:gd name="T1" fmla="*/ 0 h 179"/>
                  <a:gd name="T2" fmla="*/ 27 w 27"/>
                  <a:gd name="T3" fmla="*/ 13 h 179"/>
                  <a:gd name="T4" fmla="*/ 7 w 27"/>
                  <a:gd name="T5" fmla="*/ 179 h 179"/>
                  <a:gd name="T6" fmla="*/ 0 w 27"/>
                  <a:gd name="T7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79">
                    <a:moveTo>
                      <a:pt x="0" y="0"/>
                    </a:moveTo>
                    <a:lnTo>
                      <a:pt x="27" y="13"/>
                    </a:lnTo>
                    <a:lnTo>
                      <a:pt x="7" y="1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03C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29" name="Freeform 85"/>
              <p:cNvSpPr>
                <a:spLocks/>
              </p:cNvSpPr>
              <p:nvPr/>
            </p:nvSpPr>
            <p:spPr bwMode="auto">
              <a:xfrm>
                <a:off x="2284" y="1460"/>
                <a:ext cx="27" cy="179"/>
              </a:xfrm>
              <a:custGeom>
                <a:avLst/>
                <a:gdLst>
                  <a:gd name="T0" fmla="*/ 0 w 27"/>
                  <a:gd name="T1" fmla="*/ 0 h 179"/>
                  <a:gd name="T2" fmla="*/ 27 w 27"/>
                  <a:gd name="T3" fmla="*/ 13 h 179"/>
                  <a:gd name="T4" fmla="*/ 7 w 27"/>
                  <a:gd name="T5" fmla="*/ 17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79">
                    <a:moveTo>
                      <a:pt x="0" y="0"/>
                    </a:moveTo>
                    <a:lnTo>
                      <a:pt x="27" y="13"/>
                    </a:lnTo>
                    <a:lnTo>
                      <a:pt x="7" y="17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30" name="Freeform 86"/>
              <p:cNvSpPr>
                <a:spLocks/>
              </p:cNvSpPr>
              <p:nvPr/>
            </p:nvSpPr>
            <p:spPr bwMode="auto">
              <a:xfrm>
                <a:off x="2450" y="1732"/>
                <a:ext cx="46" cy="166"/>
              </a:xfrm>
              <a:custGeom>
                <a:avLst/>
                <a:gdLst>
                  <a:gd name="T0" fmla="*/ 46 w 46"/>
                  <a:gd name="T1" fmla="*/ 166 h 166"/>
                  <a:gd name="T2" fmla="*/ 13 w 46"/>
                  <a:gd name="T3" fmla="*/ 153 h 166"/>
                  <a:gd name="T4" fmla="*/ 0 w 46"/>
                  <a:gd name="T5" fmla="*/ 0 h 166"/>
                  <a:gd name="T6" fmla="*/ 46 w 46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66">
                    <a:moveTo>
                      <a:pt x="46" y="166"/>
                    </a:moveTo>
                    <a:lnTo>
                      <a:pt x="13" y="153"/>
                    </a:lnTo>
                    <a:lnTo>
                      <a:pt x="0" y="0"/>
                    </a:lnTo>
                    <a:lnTo>
                      <a:pt x="46" y="166"/>
                    </a:lnTo>
                    <a:close/>
                  </a:path>
                </a:pathLst>
              </a:custGeom>
              <a:solidFill>
                <a:srgbClr val="8044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31" name="Freeform 87"/>
              <p:cNvSpPr>
                <a:spLocks/>
              </p:cNvSpPr>
              <p:nvPr/>
            </p:nvSpPr>
            <p:spPr bwMode="auto">
              <a:xfrm>
                <a:off x="2450" y="1732"/>
                <a:ext cx="46" cy="166"/>
              </a:xfrm>
              <a:custGeom>
                <a:avLst/>
                <a:gdLst>
                  <a:gd name="T0" fmla="*/ 46 w 46"/>
                  <a:gd name="T1" fmla="*/ 166 h 166"/>
                  <a:gd name="T2" fmla="*/ 13 w 46"/>
                  <a:gd name="T3" fmla="*/ 153 h 166"/>
                  <a:gd name="T4" fmla="*/ 0 w 46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66">
                    <a:moveTo>
                      <a:pt x="46" y="166"/>
                    </a:moveTo>
                    <a:lnTo>
                      <a:pt x="13" y="15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32" name="Freeform 88"/>
              <p:cNvSpPr>
                <a:spLocks/>
              </p:cNvSpPr>
              <p:nvPr/>
            </p:nvSpPr>
            <p:spPr bwMode="auto">
              <a:xfrm>
                <a:off x="2416" y="1719"/>
                <a:ext cx="47" cy="166"/>
              </a:xfrm>
              <a:custGeom>
                <a:avLst/>
                <a:gdLst>
                  <a:gd name="T0" fmla="*/ 0 w 47"/>
                  <a:gd name="T1" fmla="*/ 0 h 166"/>
                  <a:gd name="T2" fmla="*/ 34 w 47"/>
                  <a:gd name="T3" fmla="*/ 13 h 166"/>
                  <a:gd name="T4" fmla="*/ 47 w 47"/>
                  <a:gd name="T5" fmla="*/ 166 h 166"/>
                  <a:gd name="T6" fmla="*/ 0 w 47"/>
                  <a:gd name="T7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66">
                    <a:moveTo>
                      <a:pt x="0" y="0"/>
                    </a:moveTo>
                    <a:lnTo>
                      <a:pt x="34" y="13"/>
                    </a:lnTo>
                    <a:lnTo>
                      <a:pt x="47" y="1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3C7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33" name="Freeform 89"/>
              <p:cNvSpPr>
                <a:spLocks/>
              </p:cNvSpPr>
              <p:nvPr/>
            </p:nvSpPr>
            <p:spPr bwMode="auto">
              <a:xfrm>
                <a:off x="2416" y="1719"/>
                <a:ext cx="47" cy="166"/>
              </a:xfrm>
              <a:custGeom>
                <a:avLst/>
                <a:gdLst>
                  <a:gd name="T0" fmla="*/ 0 w 47"/>
                  <a:gd name="T1" fmla="*/ 0 h 166"/>
                  <a:gd name="T2" fmla="*/ 34 w 47"/>
                  <a:gd name="T3" fmla="*/ 13 h 166"/>
                  <a:gd name="T4" fmla="*/ 47 w 47"/>
                  <a:gd name="T5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66">
                    <a:moveTo>
                      <a:pt x="0" y="0"/>
                    </a:moveTo>
                    <a:lnTo>
                      <a:pt x="34" y="13"/>
                    </a:lnTo>
                    <a:lnTo>
                      <a:pt x="47" y="16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34" name="Freeform 90"/>
              <p:cNvSpPr>
                <a:spLocks/>
              </p:cNvSpPr>
              <p:nvPr/>
            </p:nvSpPr>
            <p:spPr bwMode="auto">
              <a:xfrm>
                <a:off x="2364" y="1134"/>
                <a:ext cx="79" cy="166"/>
              </a:xfrm>
              <a:custGeom>
                <a:avLst/>
                <a:gdLst>
                  <a:gd name="T0" fmla="*/ 33 w 79"/>
                  <a:gd name="T1" fmla="*/ 166 h 166"/>
                  <a:gd name="T2" fmla="*/ 0 w 79"/>
                  <a:gd name="T3" fmla="*/ 160 h 166"/>
                  <a:gd name="T4" fmla="*/ 79 w 79"/>
                  <a:gd name="T5" fmla="*/ 0 h 166"/>
                  <a:gd name="T6" fmla="*/ 33 w 79"/>
                  <a:gd name="T7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66">
                    <a:moveTo>
                      <a:pt x="33" y="166"/>
                    </a:moveTo>
                    <a:lnTo>
                      <a:pt x="0" y="160"/>
                    </a:lnTo>
                    <a:lnTo>
                      <a:pt x="79" y="0"/>
                    </a:lnTo>
                    <a:lnTo>
                      <a:pt x="33" y="166"/>
                    </a:lnTo>
                    <a:close/>
                  </a:path>
                </a:pathLst>
              </a:custGeom>
              <a:solidFill>
                <a:srgbClr val="788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35" name="Freeform 91"/>
              <p:cNvSpPr>
                <a:spLocks/>
              </p:cNvSpPr>
              <p:nvPr/>
            </p:nvSpPr>
            <p:spPr bwMode="auto">
              <a:xfrm>
                <a:off x="2364" y="1134"/>
                <a:ext cx="79" cy="166"/>
              </a:xfrm>
              <a:custGeom>
                <a:avLst/>
                <a:gdLst>
                  <a:gd name="T0" fmla="*/ 33 w 79"/>
                  <a:gd name="T1" fmla="*/ 166 h 166"/>
                  <a:gd name="T2" fmla="*/ 0 w 79"/>
                  <a:gd name="T3" fmla="*/ 160 h 166"/>
                  <a:gd name="T4" fmla="*/ 79 w 79"/>
                  <a:gd name="T5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66">
                    <a:moveTo>
                      <a:pt x="33" y="166"/>
                    </a:moveTo>
                    <a:lnTo>
                      <a:pt x="0" y="160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36" name="Freeform 92"/>
              <p:cNvSpPr>
                <a:spLocks/>
              </p:cNvSpPr>
              <p:nvPr/>
            </p:nvSpPr>
            <p:spPr bwMode="auto">
              <a:xfrm>
                <a:off x="2397" y="1134"/>
                <a:ext cx="79" cy="166"/>
              </a:xfrm>
              <a:custGeom>
                <a:avLst/>
                <a:gdLst>
                  <a:gd name="T0" fmla="*/ 46 w 79"/>
                  <a:gd name="T1" fmla="*/ 0 h 166"/>
                  <a:gd name="T2" fmla="*/ 79 w 79"/>
                  <a:gd name="T3" fmla="*/ 0 h 166"/>
                  <a:gd name="T4" fmla="*/ 0 w 79"/>
                  <a:gd name="T5" fmla="*/ 166 h 166"/>
                  <a:gd name="T6" fmla="*/ 46 w 79"/>
                  <a:gd name="T7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66">
                    <a:moveTo>
                      <a:pt x="46" y="0"/>
                    </a:moveTo>
                    <a:lnTo>
                      <a:pt x="79" y="0"/>
                    </a:lnTo>
                    <a:lnTo>
                      <a:pt x="0" y="16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788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37" name="Freeform 93"/>
              <p:cNvSpPr>
                <a:spLocks/>
              </p:cNvSpPr>
              <p:nvPr/>
            </p:nvSpPr>
            <p:spPr bwMode="auto">
              <a:xfrm>
                <a:off x="2397" y="1134"/>
                <a:ext cx="79" cy="166"/>
              </a:xfrm>
              <a:custGeom>
                <a:avLst/>
                <a:gdLst>
                  <a:gd name="T0" fmla="*/ 46 w 79"/>
                  <a:gd name="T1" fmla="*/ 0 h 166"/>
                  <a:gd name="T2" fmla="*/ 79 w 79"/>
                  <a:gd name="T3" fmla="*/ 0 h 166"/>
                  <a:gd name="T4" fmla="*/ 0 w 79"/>
                  <a:gd name="T5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66">
                    <a:moveTo>
                      <a:pt x="46" y="0"/>
                    </a:moveTo>
                    <a:lnTo>
                      <a:pt x="79" y="0"/>
                    </a:lnTo>
                    <a:lnTo>
                      <a:pt x="0" y="16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38" name="Freeform 94"/>
              <p:cNvSpPr>
                <a:spLocks/>
              </p:cNvSpPr>
              <p:nvPr/>
            </p:nvSpPr>
            <p:spPr bwMode="auto">
              <a:xfrm>
                <a:off x="2582" y="1021"/>
                <a:ext cx="99" cy="140"/>
              </a:xfrm>
              <a:custGeom>
                <a:avLst/>
                <a:gdLst>
                  <a:gd name="T0" fmla="*/ 40 w 99"/>
                  <a:gd name="T1" fmla="*/ 140 h 140"/>
                  <a:gd name="T2" fmla="*/ 0 w 99"/>
                  <a:gd name="T3" fmla="*/ 133 h 140"/>
                  <a:gd name="T4" fmla="*/ 99 w 99"/>
                  <a:gd name="T5" fmla="*/ 0 h 140"/>
                  <a:gd name="T6" fmla="*/ 40 w 99"/>
                  <a:gd name="T7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40">
                    <a:moveTo>
                      <a:pt x="40" y="140"/>
                    </a:moveTo>
                    <a:lnTo>
                      <a:pt x="0" y="133"/>
                    </a:lnTo>
                    <a:lnTo>
                      <a:pt x="99" y="0"/>
                    </a:lnTo>
                    <a:lnTo>
                      <a:pt x="40" y="140"/>
                    </a:lnTo>
                    <a:close/>
                  </a:path>
                </a:pathLst>
              </a:custGeom>
              <a:solidFill>
                <a:srgbClr val="98B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39" name="Freeform 95"/>
              <p:cNvSpPr>
                <a:spLocks/>
              </p:cNvSpPr>
              <p:nvPr/>
            </p:nvSpPr>
            <p:spPr bwMode="auto">
              <a:xfrm>
                <a:off x="2582" y="1021"/>
                <a:ext cx="99" cy="140"/>
              </a:xfrm>
              <a:custGeom>
                <a:avLst/>
                <a:gdLst>
                  <a:gd name="T0" fmla="*/ 40 w 99"/>
                  <a:gd name="T1" fmla="*/ 140 h 140"/>
                  <a:gd name="T2" fmla="*/ 0 w 99"/>
                  <a:gd name="T3" fmla="*/ 133 h 140"/>
                  <a:gd name="T4" fmla="*/ 99 w 99"/>
                  <a:gd name="T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40">
                    <a:moveTo>
                      <a:pt x="40" y="140"/>
                    </a:moveTo>
                    <a:lnTo>
                      <a:pt x="0" y="133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40" name="Freeform 96"/>
              <p:cNvSpPr>
                <a:spLocks/>
              </p:cNvSpPr>
              <p:nvPr/>
            </p:nvSpPr>
            <p:spPr bwMode="auto">
              <a:xfrm>
                <a:off x="2622" y="1021"/>
                <a:ext cx="99" cy="140"/>
              </a:xfrm>
              <a:custGeom>
                <a:avLst/>
                <a:gdLst>
                  <a:gd name="T0" fmla="*/ 59 w 99"/>
                  <a:gd name="T1" fmla="*/ 0 h 140"/>
                  <a:gd name="T2" fmla="*/ 99 w 99"/>
                  <a:gd name="T3" fmla="*/ 7 h 140"/>
                  <a:gd name="T4" fmla="*/ 0 w 99"/>
                  <a:gd name="T5" fmla="*/ 140 h 140"/>
                  <a:gd name="T6" fmla="*/ 59 w 99"/>
                  <a:gd name="T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40">
                    <a:moveTo>
                      <a:pt x="59" y="0"/>
                    </a:moveTo>
                    <a:lnTo>
                      <a:pt x="99" y="7"/>
                    </a:lnTo>
                    <a:lnTo>
                      <a:pt x="0" y="140"/>
                    </a:lnTo>
                    <a:lnTo>
                      <a:pt x="59" y="0"/>
                    </a:lnTo>
                    <a:close/>
                  </a:path>
                </a:pathLst>
              </a:custGeom>
              <a:solidFill>
                <a:srgbClr val="98B0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41" name="Freeform 97"/>
              <p:cNvSpPr>
                <a:spLocks/>
              </p:cNvSpPr>
              <p:nvPr/>
            </p:nvSpPr>
            <p:spPr bwMode="auto">
              <a:xfrm>
                <a:off x="2622" y="1021"/>
                <a:ext cx="99" cy="140"/>
              </a:xfrm>
              <a:custGeom>
                <a:avLst/>
                <a:gdLst>
                  <a:gd name="T0" fmla="*/ 59 w 99"/>
                  <a:gd name="T1" fmla="*/ 0 h 140"/>
                  <a:gd name="T2" fmla="*/ 99 w 99"/>
                  <a:gd name="T3" fmla="*/ 7 h 140"/>
                  <a:gd name="T4" fmla="*/ 0 w 99"/>
                  <a:gd name="T5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40">
                    <a:moveTo>
                      <a:pt x="59" y="0"/>
                    </a:moveTo>
                    <a:lnTo>
                      <a:pt x="99" y="7"/>
                    </a:lnTo>
                    <a:lnTo>
                      <a:pt x="0" y="1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42" name="Freeform 98"/>
              <p:cNvSpPr>
                <a:spLocks/>
              </p:cNvSpPr>
              <p:nvPr/>
            </p:nvSpPr>
            <p:spPr bwMode="auto">
              <a:xfrm>
                <a:off x="2284" y="1287"/>
                <a:ext cx="53" cy="186"/>
              </a:xfrm>
              <a:custGeom>
                <a:avLst/>
                <a:gdLst>
                  <a:gd name="T0" fmla="*/ 27 w 53"/>
                  <a:gd name="T1" fmla="*/ 186 h 186"/>
                  <a:gd name="T2" fmla="*/ 0 w 53"/>
                  <a:gd name="T3" fmla="*/ 173 h 186"/>
                  <a:gd name="T4" fmla="*/ 53 w 53"/>
                  <a:gd name="T5" fmla="*/ 0 h 186"/>
                  <a:gd name="T6" fmla="*/ 27 w 53"/>
                  <a:gd name="T7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86">
                    <a:moveTo>
                      <a:pt x="27" y="186"/>
                    </a:moveTo>
                    <a:lnTo>
                      <a:pt x="0" y="173"/>
                    </a:lnTo>
                    <a:lnTo>
                      <a:pt x="53" y="0"/>
                    </a:lnTo>
                    <a:lnTo>
                      <a:pt x="27" y="186"/>
                    </a:lnTo>
                    <a:close/>
                  </a:path>
                </a:pathLst>
              </a:custGeom>
              <a:solidFill>
                <a:srgbClr val="6060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43" name="Freeform 99"/>
              <p:cNvSpPr>
                <a:spLocks/>
              </p:cNvSpPr>
              <p:nvPr/>
            </p:nvSpPr>
            <p:spPr bwMode="auto">
              <a:xfrm>
                <a:off x="2284" y="1287"/>
                <a:ext cx="53" cy="186"/>
              </a:xfrm>
              <a:custGeom>
                <a:avLst/>
                <a:gdLst>
                  <a:gd name="T0" fmla="*/ 27 w 53"/>
                  <a:gd name="T1" fmla="*/ 186 h 186"/>
                  <a:gd name="T2" fmla="*/ 0 w 53"/>
                  <a:gd name="T3" fmla="*/ 173 h 186"/>
                  <a:gd name="T4" fmla="*/ 53 w 53"/>
                  <a:gd name="T5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86">
                    <a:moveTo>
                      <a:pt x="27" y="186"/>
                    </a:moveTo>
                    <a:lnTo>
                      <a:pt x="0" y="173"/>
                    </a:lnTo>
                    <a:lnTo>
                      <a:pt x="5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44" name="Freeform 100"/>
              <p:cNvSpPr>
                <a:spLocks/>
              </p:cNvSpPr>
              <p:nvPr/>
            </p:nvSpPr>
            <p:spPr bwMode="auto">
              <a:xfrm>
                <a:off x="2489" y="1745"/>
                <a:ext cx="47" cy="167"/>
              </a:xfrm>
              <a:custGeom>
                <a:avLst/>
                <a:gdLst>
                  <a:gd name="T0" fmla="*/ 47 w 47"/>
                  <a:gd name="T1" fmla="*/ 167 h 167"/>
                  <a:gd name="T2" fmla="*/ 7 w 47"/>
                  <a:gd name="T3" fmla="*/ 153 h 167"/>
                  <a:gd name="T4" fmla="*/ 0 w 47"/>
                  <a:gd name="T5" fmla="*/ 0 h 167"/>
                  <a:gd name="T6" fmla="*/ 47 w 47"/>
                  <a:gd name="T7" fmla="*/ 167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67">
                    <a:moveTo>
                      <a:pt x="47" y="167"/>
                    </a:moveTo>
                    <a:lnTo>
                      <a:pt x="7" y="153"/>
                    </a:lnTo>
                    <a:lnTo>
                      <a:pt x="0" y="0"/>
                    </a:lnTo>
                    <a:lnTo>
                      <a:pt x="47" y="167"/>
                    </a:lnTo>
                    <a:close/>
                  </a:path>
                </a:pathLst>
              </a:custGeom>
              <a:solidFill>
                <a:srgbClr val="884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45" name="Freeform 101"/>
              <p:cNvSpPr>
                <a:spLocks/>
              </p:cNvSpPr>
              <p:nvPr/>
            </p:nvSpPr>
            <p:spPr bwMode="auto">
              <a:xfrm>
                <a:off x="2489" y="1745"/>
                <a:ext cx="47" cy="167"/>
              </a:xfrm>
              <a:custGeom>
                <a:avLst/>
                <a:gdLst>
                  <a:gd name="T0" fmla="*/ 47 w 47"/>
                  <a:gd name="T1" fmla="*/ 167 h 167"/>
                  <a:gd name="T2" fmla="*/ 7 w 47"/>
                  <a:gd name="T3" fmla="*/ 153 h 167"/>
                  <a:gd name="T4" fmla="*/ 0 w 47"/>
                  <a:gd name="T5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67">
                    <a:moveTo>
                      <a:pt x="47" y="167"/>
                    </a:moveTo>
                    <a:lnTo>
                      <a:pt x="7" y="15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46" name="Freeform 102"/>
              <p:cNvSpPr>
                <a:spLocks/>
              </p:cNvSpPr>
              <p:nvPr/>
            </p:nvSpPr>
            <p:spPr bwMode="auto">
              <a:xfrm>
                <a:off x="2450" y="1732"/>
                <a:ext cx="46" cy="166"/>
              </a:xfrm>
              <a:custGeom>
                <a:avLst/>
                <a:gdLst>
                  <a:gd name="T0" fmla="*/ 0 w 46"/>
                  <a:gd name="T1" fmla="*/ 0 h 166"/>
                  <a:gd name="T2" fmla="*/ 39 w 46"/>
                  <a:gd name="T3" fmla="*/ 13 h 166"/>
                  <a:gd name="T4" fmla="*/ 46 w 46"/>
                  <a:gd name="T5" fmla="*/ 166 h 166"/>
                  <a:gd name="T6" fmla="*/ 0 w 46"/>
                  <a:gd name="T7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66">
                    <a:moveTo>
                      <a:pt x="0" y="0"/>
                    </a:moveTo>
                    <a:lnTo>
                      <a:pt x="39" y="13"/>
                    </a:lnTo>
                    <a:lnTo>
                      <a:pt x="46" y="1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44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47" name="Freeform 103"/>
              <p:cNvSpPr>
                <a:spLocks/>
              </p:cNvSpPr>
              <p:nvPr/>
            </p:nvSpPr>
            <p:spPr bwMode="auto">
              <a:xfrm>
                <a:off x="2450" y="1732"/>
                <a:ext cx="46" cy="166"/>
              </a:xfrm>
              <a:custGeom>
                <a:avLst/>
                <a:gdLst>
                  <a:gd name="T0" fmla="*/ 0 w 46"/>
                  <a:gd name="T1" fmla="*/ 0 h 166"/>
                  <a:gd name="T2" fmla="*/ 39 w 46"/>
                  <a:gd name="T3" fmla="*/ 13 h 166"/>
                  <a:gd name="T4" fmla="*/ 46 w 46"/>
                  <a:gd name="T5" fmla="*/ 166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66">
                    <a:moveTo>
                      <a:pt x="0" y="0"/>
                    </a:moveTo>
                    <a:lnTo>
                      <a:pt x="39" y="13"/>
                    </a:lnTo>
                    <a:lnTo>
                      <a:pt x="46" y="16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48" name="Freeform 104"/>
              <p:cNvSpPr>
                <a:spLocks/>
              </p:cNvSpPr>
              <p:nvPr/>
            </p:nvSpPr>
            <p:spPr bwMode="auto">
              <a:xfrm>
                <a:off x="2311" y="1287"/>
                <a:ext cx="53" cy="186"/>
              </a:xfrm>
              <a:custGeom>
                <a:avLst/>
                <a:gdLst>
                  <a:gd name="T0" fmla="*/ 26 w 53"/>
                  <a:gd name="T1" fmla="*/ 0 h 186"/>
                  <a:gd name="T2" fmla="*/ 53 w 53"/>
                  <a:gd name="T3" fmla="*/ 7 h 186"/>
                  <a:gd name="T4" fmla="*/ 0 w 53"/>
                  <a:gd name="T5" fmla="*/ 186 h 186"/>
                  <a:gd name="T6" fmla="*/ 26 w 53"/>
                  <a:gd name="T7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86">
                    <a:moveTo>
                      <a:pt x="26" y="0"/>
                    </a:moveTo>
                    <a:lnTo>
                      <a:pt x="53" y="7"/>
                    </a:lnTo>
                    <a:lnTo>
                      <a:pt x="0" y="186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6060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49" name="Freeform 105"/>
              <p:cNvSpPr>
                <a:spLocks/>
              </p:cNvSpPr>
              <p:nvPr/>
            </p:nvSpPr>
            <p:spPr bwMode="auto">
              <a:xfrm>
                <a:off x="2311" y="1287"/>
                <a:ext cx="53" cy="186"/>
              </a:xfrm>
              <a:custGeom>
                <a:avLst/>
                <a:gdLst>
                  <a:gd name="T0" fmla="*/ 26 w 53"/>
                  <a:gd name="T1" fmla="*/ 0 h 186"/>
                  <a:gd name="T2" fmla="*/ 53 w 53"/>
                  <a:gd name="T3" fmla="*/ 7 h 186"/>
                  <a:gd name="T4" fmla="*/ 0 w 53"/>
                  <a:gd name="T5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86">
                    <a:moveTo>
                      <a:pt x="26" y="0"/>
                    </a:moveTo>
                    <a:lnTo>
                      <a:pt x="53" y="7"/>
                    </a:lnTo>
                    <a:lnTo>
                      <a:pt x="0" y="18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50" name="Freeform 106"/>
              <p:cNvSpPr>
                <a:spLocks/>
              </p:cNvSpPr>
              <p:nvPr/>
            </p:nvSpPr>
            <p:spPr bwMode="auto">
              <a:xfrm>
                <a:off x="2317" y="1486"/>
                <a:ext cx="27" cy="193"/>
              </a:xfrm>
              <a:custGeom>
                <a:avLst/>
                <a:gdLst>
                  <a:gd name="T0" fmla="*/ 27 w 27"/>
                  <a:gd name="T1" fmla="*/ 193 h 193"/>
                  <a:gd name="T2" fmla="*/ 0 w 27"/>
                  <a:gd name="T3" fmla="*/ 173 h 193"/>
                  <a:gd name="T4" fmla="*/ 20 w 27"/>
                  <a:gd name="T5" fmla="*/ 0 h 193"/>
                  <a:gd name="T6" fmla="*/ 27 w 27"/>
                  <a:gd name="T7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193">
                    <a:moveTo>
                      <a:pt x="27" y="193"/>
                    </a:moveTo>
                    <a:lnTo>
                      <a:pt x="0" y="173"/>
                    </a:lnTo>
                    <a:lnTo>
                      <a:pt x="20" y="0"/>
                    </a:lnTo>
                    <a:lnTo>
                      <a:pt x="27" y="193"/>
                    </a:lnTo>
                    <a:close/>
                  </a:path>
                </a:pathLst>
              </a:custGeom>
              <a:solidFill>
                <a:srgbClr val="705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51" name="Freeform 107"/>
              <p:cNvSpPr>
                <a:spLocks/>
              </p:cNvSpPr>
              <p:nvPr/>
            </p:nvSpPr>
            <p:spPr bwMode="auto">
              <a:xfrm>
                <a:off x="2317" y="1486"/>
                <a:ext cx="27" cy="193"/>
              </a:xfrm>
              <a:custGeom>
                <a:avLst/>
                <a:gdLst>
                  <a:gd name="T0" fmla="*/ 27 w 27"/>
                  <a:gd name="T1" fmla="*/ 193 h 193"/>
                  <a:gd name="T2" fmla="*/ 0 w 27"/>
                  <a:gd name="T3" fmla="*/ 173 h 193"/>
                  <a:gd name="T4" fmla="*/ 20 w 27"/>
                  <a:gd name="T5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193">
                    <a:moveTo>
                      <a:pt x="27" y="193"/>
                    </a:moveTo>
                    <a:lnTo>
                      <a:pt x="0" y="173"/>
                    </a:lnTo>
                    <a:lnTo>
                      <a:pt x="2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52" name="Freeform 108"/>
              <p:cNvSpPr>
                <a:spLocks/>
              </p:cNvSpPr>
              <p:nvPr/>
            </p:nvSpPr>
            <p:spPr bwMode="auto">
              <a:xfrm>
                <a:off x="2311" y="1473"/>
                <a:ext cx="26" cy="186"/>
              </a:xfrm>
              <a:custGeom>
                <a:avLst/>
                <a:gdLst>
                  <a:gd name="T0" fmla="*/ 0 w 26"/>
                  <a:gd name="T1" fmla="*/ 0 h 186"/>
                  <a:gd name="T2" fmla="*/ 26 w 26"/>
                  <a:gd name="T3" fmla="*/ 13 h 186"/>
                  <a:gd name="T4" fmla="*/ 6 w 26"/>
                  <a:gd name="T5" fmla="*/ 186 h 186"/>
                  <a:gd name="T6" fmla="*/ 0 w 26"/>
                  <a:gd name="T7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186">
                    <a:moveTo>
                      <a:pt x="0" y="0"/>
                    </a:moveTo>
                    <a:lnTo>
                      <a:pt x="26" y="13"/>
                    </a:lnTo>
                    <a:lnTo>
                      <a:pt x="6" y="1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048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53" name="Freeform 109"/>
              <p:cNvSpPr>
                <a:spLocks/>
              </p:cNvSpPr>
              <p:nvPr/>
            </p:nvSpPr>
            <p:spPr bwMode="auto">
              <a:xfrm>
                <a:off x="2311" y="1473"/>
                <a:ext cx="26" cy="186"/>
              </a:xfrm>
              <a:custGeom>
                <a:avLst/>
                <a:gdLst>
                  <a:gd name="T0" fmla="*/ 0 w 26"/>
                  <a:gd name="T1" fmla="*/ 0 h 186"/>
                  <a:gd name="T2" fmla="*/ 26 w 26"/>
                  <a:gd name="T3" fmla="*/ 13 h 186"/>
                  <a:gd name="T4" fmla="*/ 6 w 26"/>
                  <a:gd name="T5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" h="186">
                    <a:moveTo>
                      <a:pt x="0" y="0"/>
                    </a:moveTo>
                    <a:lnTo>
                      <a:pt x="26" y="13"/>
                    </a:lnTo>
                    <a:lnTo>
                      <a:pt x="6" y="18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54" name="Freeform 110"/>
              <p:cNvSpPr>
                <a:spLocks/>
              </p:cNvSpPr>
              <p:nvPr/>
            </p:nvSpPr>
            <p:spPr bwMode="auto">
              <a:xfrm>
                <a:off x="2622" y="1028"/>
                <a:ext cx="99" cy="146"/>
              </a:xfrm>
              <a:custGeom>
                <a:avLst/>
                <a:gdLst>
                  <a:gd name="T0" fmla="*/ 39 w 99"/>
                  <a:gd name="T1" fmla="*/ 146 h 146"/>
                  <a:gd name="T2" fmla="*/ 0 w 99"/>
                  <a:gd name="T3" fmla="*/ 133 h 146"/>
                  <a:gd name="T4" fmla="*/ 99 w 99"/>
                  <a:gd name="T5" fmla="*/ 0 h 146"/>
                  <a:gd name="T6" fmla="*/ 39 w 99"/>
                  <a:gd name="T7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146">
                    <a:moveTo>
                      <a:pt x="39" y="146"/>
                    </a:moveTo>
                    <a:lnTo>
                      <a:pt x="0" y="133"/>
                    </a:lnTo>
                    <a:lnTo>
                      <a:pt x="99" y="0"/>
                    </a:lnTo>
                    <a:lnTo>
                      <a:pt x="39" y="146"/>
                    </a:lnTo>
                    <a:close/>
                  </a:path>
                </a:pathLst>
              </a:custGeom>
              <a:solidFill>
                <a:srgbClr val="A0B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55" name="Freeform 111"/>
              <p:cNvSpPr>
                <a:spLocks/>
              </p:cNvSpPr>
              <p:nvPr/>
            </p:nvSpPr>
            <p:spPr bwMode="auto">
              <a:xfrm>
                <a:off x="2622" y="1028"/>
                <a:ext cx="99" cy="146"/>
              </a:xfrm>
              <a:custGeom>
                <a:avLst/>
                <a:gdLst>
                  <a:gd name="T0" fmla="*/ 39 w 99"/>
                  <a:gd name="T1" fmla="*/ 146 h 146"/>
                  <a:gd name="T2" fmla="*/ 0 w 99"/>
                  <a:gd name="T3" fmla="*/ 133 h 146"/>
                  <a:gd name="T4" fmla="*/ 99 w 99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46">
                    <a:moveTo>
                      <a:pt x="39" y="146"/>
                    </a:moveTo>
                    <a:lnTo>
                      <a:pt x="0" y="133"/>
                    </a:lnTo>
                    <a:lnTo>
                      <a:pt x="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56" name="Freeform 112"/>
              <p:cNvSpPr>
                <a:spLocks/>
              </p:cNvSpPr>
              <p:nvPr/>
            </p:nvSpPr>
            <p:spPr bwMode="auto">
              <a:xfrm>
                <a:off x="2661" y="1028"/>
                <a:ext cx="100" cy="146"/>
              </a:xfrm>
              <a:custGeom>
                <a:avLst/>
                <a:gdLst>
                  <a:gd name="T0" fmla="*/ 60 w 100"/>
                  <a:gd name="T1" fmla="*/ 0 h 146"/>
                  <a:gd name="T2" fmla="*/ 100 w 100"/>
                  <a:gd name="T3" fmla="*/ 13 h 146"/>
                  <a:gd name="T4" fmla="*/ 0 w 100"/>
                  <a:gd name="T5" fmla="*/ 146 h 146"/>
                  <a:gd name="T6" fmla="*/ 60 w 100"/>
                  <a:gd name="T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146">
                    <a:moveTo>
                      <a:pt x="60" y="0"/>
                    </a:moveTo>
                    <a:lnTo>
                      <a:pt x="100" y="13"/>
                    </a:lnTo>
                    <a:lnTo>
                      <a:pt x="0" y="146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rgbClr val="A0B0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57" name="Freeform 113"/>
              <p:cNvSpPr>
                <a:spLocks/>
              </p:cNvSpPr>
              <p:nvPr/>
            </p:nvSpPr>
            <p:spPr bwMode="auto">
              <a:xfrm>
                <a:off x="2661" y="1028"/>
                <a:ext cx="100" cy="146"/>
              </a:xfrm>
              <a:custGeom>
                <a:avLst/>
                <a:gdLst>
                  <a:gd name="T0" fmla="*/ 60 w 100"/>
                  <a:gd name="T1" fmla="*/ 0 h 146"/>
                  <a:gd name="T2" fmla="*/ 100 w 100"/>
                  <a:gd name="T3" fmla="*/ 13 h 146"/>
                  <a:gd name="T4" fmla="*/ 0 w 100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146">
                    <a:moveTo>
                      <a:pt x="60" y="0"/>
                    </a:moveTo>
                    <a:lnTo>
                      <a:pt x="100" y="13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58" name="Freeform 114"/>
              <p:cNvSpPr>
                <a:spLocks/>
              </p:cNvSpPr>
              <p:nvPr/>
            </p:nvSpPr>
            <p:spPr bwMode="auto">
              <a:xfrm>
                <a:off x="2529" y="1759"/>
                <a:ext cx="53" cy="159"/>
              </a:xfrm>
              <a:custGeom>
                <a:avLst/>
                <a:gdLst>
                  <a:gd name="T0" fmla="*/ 53 w 53"/>
                  <a:gd name="T1" fmla="*/ 159 h 159"/>
                  <a:gd name="T2" fmla="*/ 7 w 53"/>
                  <a:gd name="T3" fmla="*/ 153 h 159"/>
                  <a:gd name="T4" fmla="*/ 0 w 53"/>
                  <a:gd name="T5" fmla="*/ 0 h 159"/>
                  <a:gd name="T6" fmla="*/ 53 w 53"/>
                  <a:gd name="T7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59">
                    <a:moveTo>
                      <a:pt x="53" y="159"/>
                    </a:moveTo>
                    <a:lnTo>
                      <a:pt x="7" y="153"/>
                    </a:lnTo>
                    <a:lnTo>
                      <a:pt x="0" y="0"/>
                    </a:lnTo>
                    <a:lnTo>
                      <a:pt x="53" y="159"/>
                    </a:lnTo>
                    <a:close/>
                  </a:path>
                </a:pathLst>
              </a:custGeom>
              <a:solidFill>
                <a:srgbClr val="905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59" name="Freeform 115"/>
              <p:cNvSpPr>
                <a:spLocks/>
              </p:cNvSpPr>
              <p:nvPr/>
            </p:nvSpPr>
            <p:spPr bwMode="auto">
              <a:xfrm>
                <a:off x="2529" y="1759"/>
                <a:ext cx="53" cy="159"/>
              </a:xfrm>
              <a:custGeom>
                <a:avLst/>
                <a:gdLst>
                  <a:gd name="T0" fmla="*/ 53 w 53"/>
                  <a:gd name="T1" fmla="*/ 159 h 159"/>
                  <a:gd name="T2" fmla="*/ 7 w 53"/>
                  <a:gd name="T3" fmla="*/ 153 h 159"/>
                  <a:gd name="T4" fmla="*/ 0 w 53"/>
                  <a:gd name="T5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59">
                    <a:moveTo>
                      <a:pt x="53" y="159"/>
                    </a:moveTo>
                    <a:lnTo>
                      <a:pt x="7" y="153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60" name="Freeform 116"/>
              <p:cNvSpPr>
                <a:spLocks/>
              </p:cNvSpPr>
              <p:nvPr/>
            </p:nvSpPr>
            <p:spPr bwMode="auto">
              <a:xfrm>
                <a:off x="2489" y="1745"/>
                <a:ext cx="47" cy="167"/>
              </a:xfrm>
              <a:custGeom>
                <a:avLst/>
                <a:gdLst>
                  <a:gd name="T0" fmla="*/ 0 w 47"/>
                  <a:gd name="T1" fmla="*/ 0 h 167"/>
                  <a:gd name="T2" fmla="*/ 40 w 47"/>
                  <a:gd name="T3" fmla="*/ 14 h 167"/>
                  <a:gd name="T4" fmla="*/ 47 w 47"/>
                  <a:gd name="T5" fmla="*/ 167 h 167"/>
                  <a:gd name="T6" fmla="*/ 0 w 47"/>
                  <a:gd name="T7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67">
                    <a:moveTo>
                      <a:pt x="0" y="0"/>
                    </a:moveTo>
                    <a:lnTo>
                      <a:pt x="40" y="14"/>
                    </a:lnTo>
                    <a:lnTo>
                      <a:pt x="47" y="1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84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61" name="Freeform 117"/>
              <p:cNvSpPr>
                <a:spLocks/>
              </p:cNvSpPr>
              <p:nvPr/>
            </p:nvSpPr>
            <p:spPr bwMode="auto">
              <a:xfrm>
                <a:off x="2489" y="1745"/>
                <a:ext cx="47" cy="167"/>
              </a:xfrm>
              <a:custGeom>
                <a:avLst/>
                <a:gdLst>
                  <a:gd name="T0" fmla="*/ 0 w 47"/>
                  <a:gd name="T1" fmla="*/ 0 h 167"/>
                  <a:gd name="T2" fmla="*/ 40 w 47"/>
                  <a:gd name="T3" fmla="*/ 14 h 167"/>
                  <a:gd name="T4" fmla="*/ 47 w 47"/>
                  <a:gd name="T5" fmla="*/ 167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67">
                    <a:moveTo>
                      <a:pt x="0" y="0"/>
                    </a:moveTo>
                    <a:lnTo>
                      <a:pt x="40" y="14"/>
                    </a:lnTo>
                    <a:lnTo>
                      <a:pt x="47" y="16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62" name="Freeform 118"/>
              <p:cNvSpPr>
                <a:spLocks/>
              </p:cNvSpPr>
              <p:nvPr/>
            </p:nvSpPr>
            <p:spPr bwMode="auto">
              <a:xfrm>
                <a:off x="2397" y="1134"/>
                <a:ext cx="79" cy="173"/>
              </a:xfrm>
              <a:custGeom>
                <a:avLst/>
                <a:gdLst>
                  <a:gd name="T0" fmla="*/ 33 w 79"/>
                  <a:gd name="T1" fmla="*/ 173 h 173"/>
                  <a:gd name="T2" fmla="*/ 0 w 79"/>
                  <a:gd name="T3" fmla="*/ 166 h 173"/>
                  <a:gd name="T4" fmla="*/ 79 w 79"/>
                  <a:gd name="T5" fmla="*/ 0 h 173"/>
                  <a:gd name="T6" fmla="*/ 33 w 79"/>
                  <a:gd name="T7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73">
                    <a:moveTo>
                      <a:pt x="33" y="173"/>
                    </a:moveTo>
                    <a:lnTo>
                      <a:pt x="0" y="166"/>
                    </a:lnTo>
                    <a:lnTo>
                      <a:pt x="79" y="0"/>
                    </a:lnTo>
                    <a:lnTo>
                      <a:pt x="33" y="173"/>
                    </a:lnTo>
                    <a:close/>
                  </a:path>
                </a:pathLst>
              </a:custGeom>
              <a:solidFill>
                <a:srgbClr val="808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63" name="Freeform 119"/>
              <p:cNvSpPr>
                <a:spLocks/>
              </p:cNvSpPr>
              <p:nvPr/>
            </p:nvSpPr>
            <p:spPr bwMode="auto">
              <a:xfrm>
                <a:off x="2397" y="1134"/>
                <a:ext cx="79" cy="173"/>
              </a:xfrm>
              <a:custGeom>
                <a:avLst/>
                <a:gdLst>
                  <a:gd name="T0" fmla="*/ 33 w 79"/>
                  <a:gd name="T1" fmla="*/ 173 h 173"/>
                  <a:gd name="T2" fmla="*/ 0 w 79"/>
                  <a:gd name="T3" fmla="*/ 166 h 173"/>
                  <a:gd name="T4" fmla="*/ 79 w 79"/>
                  <a:gd name="T5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73">
                    <a:moveTo>
                      <a:pt x="33" y="173"/>
                    </a:moveTo>
                    <a:lnTo>
                      <a:pt x="0" y="166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64" name="Freeform 120"/>
              <p:cNvSpPr>
                <a:spLocks/>
              </p:cNvSpPr>
              <p:nvPr/>
            </p:nvSpPr>
            <p:spPr bwMode="auto">
              <a:xfrm>
                <a:off x="2430" y="1134"/>
                <a:ext cx="79" cy="173"/>
              </a:xfrm>
              <a:custGeom>
                <a:avLst/>
                <a:gdLst>
                  <a:gd name="T0" fmla="*/ 46 w 79"/>
                  <a:gd name="T1" fmla="*/ 0 h 173"/>
                  <a:gd name="T2" fmla="*/ 79 w 79"/>
                  <a:gd name="T3" fmla="*/ 7 h 173"/>
                  <a:gd name="T4" fmla="*/ 0 w 79"/>
                  <a:gd name="T5" fmla="*/ 173 h 173"/>
                  <a:gd name="T6" fmla="*/ 46 w 79"/>
                  <a:gd name="T7" fmla="*/ 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73">
                    <a:moveTo>
                      <a:pt x="46" y="0"/>
                    </a:moveTo>
                    <a:lnTo>
                      <a:pt x="79" y="7"/>
                    </a:lnTo>
                    <a:lnTo>
                      <a:pt x="0" y="173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808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65" name="Freeform 121"/>
              <p:cNvSpPr>
                <a:spLocks/>
              </p:cNvSpPr>
              <p:nvPr/>
            </p:nvSpPr>
            <p:spPr bwMode="auto">
              <a:xfrm>
                <a:off x="2430" y="1134"/>
                <a:ext cx="79" cy="173"/>
              </a:xfrm>
              <a:custGeom>
                <a:avLst/>
                <a:gdLst>
                  <a:gd name="T0" fmla="*/ 46 w 79"/>
                  <a:gd name="T1" fmla="*/ 0 h 173"/>
                  <a:gd name="T2" fmla="*/ 79 w 79"/>
                  <a:gd name="T3" fmla="*/ 7 h 173"/>
                  <a:gd name="T4" fmla="*/ 0 w 79"/>
                  <a:gd name="T5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73">
                    <a:moveTo>
                      <a:pt x="46" y="0"/>
                    </a:moveTo>
                    <a:lnTo>
                      <a:pt x="79" y="7"/>
                    </a:lnTo>
                    <a:lnTo>
                      <a:pt x="0" y="1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66" name="Freeform 122"/>
              <p:cNvSpPr>
                <a:spLocks/>
              </p:cNvSpPr>
              <p:nvPr/>
            </p:nvSpPr>
            <p:spPr bwMode="auto">
              <a:xfrm>
                <a:off x="2661" y="1041"/>
                <a:ext cx="100" cy="146"/>
              </a:xfrm>
              <a:custGeom>
                <a:avLst/>
                <a:gdLst>
                  <a:gd name="T0" fmla="*/ 47 w 100"/>
                  <a:gd name="T1" fmla="*/ 146 h 146"/>
                  <a:gd name="T2" fmla="*/ 0 w 100"/>
                  <a:gd name="T3" fmla="*/ 133 h 146"/>
                  <a:gd name="T4" fmla="*/ 100 w 100"/>
                  <a:gd name="T5" fmla="*/ 0 h 146"/>
                  <a:gd name="T6" fmla="*/ 47 w 100"/>
                  <a:gd name="T7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" h="146">
                    <a:moveTo>
                      <a:pt x="47" y="146"/>
                    </a:moveTo>
                    <a:lnTo>
                      <a:pt x="0" y="133"/>
                    </a:lnTo>
                    <a:lnTo>
                      <a:pt x="100" y="0"/>
                    </a:lnTo>
                    <a:lnTo>
                      <a:pt x="47" y="146"/>
                    </a:lnTo>
                    <a:close/>
                  </a:path>
                </a:pathLst>
              </a:custGeom>
              <a:solidFill>
                <a:srgbClr val="A8B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67" name="Freeform 123"/>
              <p:cNvSpPr>
                <a:spLocks/>
              </p:cNvSpPr>
              <p:nvPr/>
            </p:nvSpPr>
            <p:spPr bwMode="auto">
              <a:xfrm>
                <a:off x="2661" y="1041"/>
                <a:ext cx="100" cy="146"/>
              </a:xfrm>
              <a:custGeom>
                <a:avLst/>
                <a:gdLst>
                  <a:gd name="T0" fmla="*/ 47 w 100"/>
                  <a:gd name="T1" fmla="*/ 146 h 146"/>
                  <a:gd name="T2" fmla="*/ 0 w 100"/>
                  <a:gd name="T3" fmla="*/ 133 h 146"/>
                  <a:gd name="T4" fmla="*/ 100 w 100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146">
                    <a:moveTo>
                      <a:pt x="47" y="146"/>
                    </a:moveTo>
                    <a:lnTo>
                      <a:pt x="0" y="133"/>
                    </a:lnTo>
                    <a:lnTo>
                      <a:pt x="10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68" name="Freeform 124"/>
              <p:cNvSpPr>
                <a:spLocks/>
              </p:cNvSpPr>
              <p:nvPr/>
            </p:nvSpPr>
            <p:spPr bwMode="auto">
              <a:xfrm>
                <a:off x="2708" y="1041"/>
                <a:ext cx="92" cy="146"/>
              </a:xfrm>
              <a:custGeom>
                <a:avLst/>
                <a:gdLst>
                  <a:gd name="T0" fmla="*/ 53 w 92"/>
                  <a:gd name="T1" fmla="*/ 0 h 146"/>
                  <a:gd name="T2" fmla="*/ 92 w 92"/>
                  <a:gd name="T3" fmla="*/ 13 h 146"/>
                  <a:gd name="T4" fmla="*/ 0 w 92"/>
                  <a:gd name="T5" fmla="*/ 146 h 146"/>
                  <a:gd name="T6" fmla="*/ 53 w 92"/>
                  <a:gd name="T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146">
                    <a:moveTo>
                      <a:pt x="53" y="0"/>
                    </a:moveTo>
                    <a:lnTo>
                      <a:pt x="92" y="13"/>
                    </a:lnTo>
                    <a:lnTo>
                      <a:pt x="0" y="146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A8B4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69" name="Freeform 125"/>
              <p:cNvSpPr>
                <a:spLocks/>
              </p:cNvSpPr>
              <p:nvPr/>
            </p:nvSpPr>
            <p:spPr bwMode="auto">
              <a:xfrm>
                <a:off x="2708" y="1041"/>
                <a:ext cx="92" cy="146"/>
              </a:xfrm>
              <a:custGeom>
                <a:avLst/>
                <a:gdLst>
                  <a:gd name="T0" fmla="*/ 53 w 92"/>
                  <a:gd name="T1" fmla="*/ 0 h 146"/>
                  <a:gd name="T2" fmla="*/ 92 w 92"/>
                  <a:gd name="T3" fmla="*/ 13 h 146"/>
                  <a:gd name="T4" fmla="*/ 0 w 92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146">
                    <a:moveTo>
                      <a:pt x="53" y="0"/>
                    </a:moveTo>
                    <a:lnTo>
                      <a:pt x="92" y="13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70" name="Freeform 126"/>
              <p:cNvSpPr>
                <a:spLocks/>
              </p:cNvSpPr>
              <p:nvPr/>
            </p:nvSpPr>
            <p:spPr bwMode="auto">
              <a:xfrm>
                <a:off x="2575" y="1772"/>
                <a:ext cx="47" cy="159"/>
              </a:xfrm>
              <a:custGeom>
                <a:avLst/>
                <a:gdLst>
                  <a:gd name="T0" fmla="*/ 47 w 47"/>
                  <a:gd name="T1" fmla="*/ 159 h 159"/>
                  <a:gd name="T2" fmla="*/ 7 w 47"/>
                  <a:gd name="T3" fmla="*/ 146 h 159"/>
                  <a:gd name="T4" fmla="*/ 0 w 47"/>
                  <a:gd name="T5" fmla="*/ 0 h 159"/>
                  <a:gd name="T6" fmla="*/ 47 w 47"/>
                  <a:gd name="T7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59">
                    <a:moveTo>
                      <a:pt x="47" y="159"/>
                    </a:moveTo>
                    <a:lnTo>
                      <a:pt x="7" y="146"/>
                    </a:lnTo>
                    <a:lnTo>
                      <a:pt x="0" y="0"/>
                    </a:lnTo>
                    <a:lnTo>
                      <a:pt x="47" y="159"/>
                    </a:lnTo>
                    <a:close/>
                  </a:path>
                </a:pathLst>
              </a:custGeom>
              <a:solidFill>
                <a:srgbClr val="985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71" name="Freeform 127"/>
              <p:cNvSpPr>
                <a:spLocks/>
              </p:cNvSpPr>
              <p:nvPr/>
            </p:nvSpPr>
            <p:spPr bwMode="auto">
              <a:xfrm>
                <a:off x="2575" y="1772"/>
                <a:ext cx="47" cy="159"/>
              </a:xfrm>
              <a:custGeom>
                <a:avLst/>
                <a:gdLst>
                  <a:gd name="T0" fmla="*/ 47 w 47"/>
                  <a:gd name="T1" fmla="*/ 159 h 159"/>
                  <a:gd name="T2" fmla="*/ 7 w 47"/>
                  <a:gd name="T3" fmla="*/ 146 h 159"/>
                  <a:gd name="T4" fmla="*/ 0 w 47"/>
                  <a:gd name="T5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59">
                    <a:moveTo>
                      <a:pt x="47" y="159"/>
                    </a:moveTo>
                    <a:lnTo>
                      <a:pt x="7" y="14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72" name="Freeform 128"/>
              <p:cNvSpPr>
                <a:spLocks/>
              </p:cNvSpPr>
              <p:nvPr/>
            </p:nvSpPr>
            <p:spPr bwMode="auto">
              <a:xfrm>
                <a:off x="2529" y="1759"/>
                <a:ext cx="53" cy="159"/>
              </a:xfrm>
              <a:custGeom>
                <a:avLst/>
                <a:gdLst>
                  <a:gd name="T0" fmla="*/ 0 w 53"/>
                  <a:gd name="T1" fmla="*/ 0 h 159"/>
                  <a:gd name="T2" fmla="*/ 46 w 53"/>
                  <a:gd name="T3" fmla="*/ 13 h 159"/>
                  <a:gd name="T4" fmla="*/ 53 w 53"/>
                  <a:gd name="T5" fmla="*/ 159 h 159"/>
                  <a:gd name="T6" fmla="*/ 0 w 53"/>
                  <a:gd name="T7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59">
                    <a:moveTo>
                      <a:pt x="0" y="0"/>
                    </a:moveTo>
                    <a:lnTo>
                      <a:pt x="46" y="13"/>
                    </a:lnTo>
                    <a:lnTo>
                      <a:pt x="53" y="1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5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73" name="Freeform 129"/>
              <p:cNvSpPr>
                <a:spLocks/>
              </p:cNvSpPr>
              <p:nvPr/>
            </p:nvSpPr>
            <p:spPr bwMode="auto">
              <a:xfrm>
                <a:off x="2529" y="1759"/>
                <a:ext cx="53" cy="159"/>
              </a:xfrm>
              <a:custGeom>
                <a:avLst/>
                <a:gdLst>
                  <a:gd name="T0" fmla="*/ 0 w 53"/>
                  <a:gd name="T1" fmla="*/ 0 h 159"/>
                  <a:gd name="T2" fmla="*/ 46 w 53"/>
                  <a:gd name="T3" fmla="*/ 13 h 159"/>
                  <a:gd name="T4" fmla="*/ 53 w 53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59">
                    <a:moveTo>
                      <a:pt x="0" y="0"/>
                    </a:moveTo>
                    <a:lnTo>
                      <a:pt x="46" y="13"/>
                    </a:lnTo>
                    <a:lnTo>
                      <a:pt x="53" y="15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74" name="Freeform 130"/>
              <p:cNvSpPr>
                <a:spLocks/>
              </p:cNvSpPr>
              <p:nvPr/>
            </p:nvSpPr>
            <p:spPr bwMode="auto">
              <a:xfrm>
                <a:off x="2344" y="1500"/>
                <a:ext cx="33" cy="199"/>
              </a:xfrm>
              <a:custGeom>
                <a:avLst/>
                <a:gdLst>
                  <a:gd name="T0" fmla="*/ 33 w 33"/>
                  <a:gd name="T1" fmla="*/ 199 h 199"/>
                  <a:gd name="T2" fmla="*/ 0 w 33"/>
                  <a:gd name="T3" fmla="*/ 179 h 199"/>
                  <a:gd name="T4" fmla="*/ 26 w 33"/>
                  <a:gd name="T5" fmla="*/ 0 h 199"/>
                  <a:gd name="T6" fmla="*/ 33 w 33"/>
                  <a:gd name="T7" fmla="*/ 199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99">
                    <a:moveTo>
                      <a:pt x="33" y="199"/>
                    </a:moveTo>
                    <a:lnTo>
                      <a:pt x="0" y="179"/>
                    </a:lnTo>
                    <a:lnTo>
                      <a:pt x="26" y="0"/>
                    </a:lnTo>
                    <a:lnTo>
                      <a:pt x="33" y="199"/>
                    </a:lnTo>
                    <a:close/>
                  </a:path>
                </a:pathLst>
              </a:custGeom>
              <a:solidFill>
                <a:srgbClr val="7858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75" name="Freeform 131"/>
              <p:cNvSpPr>
                <a:spLocks/>
              </p:cNvSpPr>
              <p:nvPr/>
            </p:nvSpPr>
            <p:spPr bwMode="auto">
              <a:xfrm>
                <a:off x="2344" y="1500"/>
                <a:ext cx="33" cy="199"/>
              </a:xfrm>
              <a:custGeom>
                <a:avLst/>
                <a:gdLst>
                  <a:gd name="T0" fmla="*/ 33 w 33"/>
                  <a:gd name="T1" fmla="*/ 199 h 199"/>
                  <a:gd name="T2" fmla="*/ 0 w 33"/>
                  <a:gd name="T3" fmla="*/ 179 h 199"/>
                  <a:gd name="T4" fmla="*/ 26 w 33"/>
                  <a:gd name="T5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9">
                    <a:moveTo>
                      <a:pt x="33" y="199"/>
                    </a:moveTo>
                    <a:lnTo>
                      <a:pt x="0" y="179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76" name="Freeform 132"/>
              <p:cNvSpPr>
                <a:spLocks/>
              </p:cNvSpPr>
              <p:nvPr/>
            </p:nvSpPr>
            <p:spPr bwMode="auto">
              <a:xfrm>
                <a:off x="2337" y="1486"/>
                <a:ext cx="33" cy="193"/>
              </a:xfrm>
              <a:custGeom>
                <a:avLst/>
                <a:gdLst>
                  <a:gd name="T0" fmla="*/ 0 w 33"/>
                  <a:gd name="T1" fmla="*/ 0 h 193"/>
                  <a:gd name="T2" fmla="*/ 33 w 33"/>
                  <a:gd name="T3" fmla="*/ 14 h 193"/>
                  <a:gd name="T4" fmla="*/ 7 w 33"/>
                  <a:gd name="T5" fmla="*/ 193 h 193"/>
                  <a:gd name="T6" fmla="*/ 0 w 33"/>
                  <a:gd name="T7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93">
                    <a:moveTo>
                      <a:pt x="0" y="0"/>
                    </a:moveTo>
                    <a:lnTo>
                      <a:pt x="33" y="14"/>
                    </a:lnTo>
                    <a:lnTo>
                      <a:pt x="7" y="19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05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77" name="Freeform 133"/>
              <p:cNvSpPr>
                <a:spLocks/>
              </p:cNvSpPr>
              <p:nvPr/>
            </p:nvSpPr>
            <p:spPr bwMode="auto">
              <a:xfrm>
                <a:off x="2337" y="1486"/>
                <a:ext cx="33" cy="193"/>
              </a:xfrm>
              <a:custGeom>
                <a:avLst/>
                <a:gdLst>
                  <a:gd name="T0" fmla="*/ 0 w 33"/>
                  <a:gd name="T1" fmla="*/ 0 h 193"/>
                  <a:gd name="T2" fmla="*/ 33 w 33"/>
                  <a:gd name="T3" fmla="*/ 14 h 193"/>
                  <a:gd name="T4" fmla="*/ 7 w 33"/>
                  <a:gd name="T5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3">
                    <a:moveTo>
                      <a:pt x="0" y="0"/>
                    </a:moveTo>
                    <a:lnTo>
                      <a:pt x="33" y="14"/>
                    </a:lnTo>
                    <a:lnTo>
                      <a:pt x="7" y="19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78" name="Freeform 134"/>
              <p:cNvSpPr>
                <a:spLocks/>
              </p:cNvSpPr>
              <p:nvPr/>
            </p:nvSpPr>
            <p:spPr bwMode="auto">
              <a:xfrm>
                <a:off x="2311" y="1294"/>
                <a:ext cx="53" cy="192"/>
              </a:xfrm>
              <a:custGeom>
                <a:avLst/>
                <a:gdLst>
                  <a:gd name="T0" fmla="*/ 26 w 53"/>
                  <a:gd name="T1" fmla="*/ 192 h 192"/>
                  <a:gd name="T2" fmla="*/ 0 w 53"/>
                  <a:gd name="T3" fmla="*/ 179 h 192"/>
                  <a:gd name="T4" fmla="*/ 53 w 53"/>
                  <a:gd name="T5" fmla="*/ 0 h 192"/>
                  <a:gd name="T6" fmla="*/ 26 w 53"/>
                  <a:gd name="T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92">
                    <a:moveTo>
                      <a:pt x="26" y="192"/>
                    </a:moveTo>
                    <a:lnTo>
                      <a:pt x="0" y="179"/>
                    </a:lnTo>
                    <a:lnTo>
                      <a:pt x="53" y="0"/>
                    </a:lnTo>
                    <a:lnTo>
                      <a:pt x="26" y="192"/>
                    </a:lnTo>
                    <a:close/>
                  </a:path>
                </a:pathLst>
              </a:custGeom>
              <a:solidFill>
                <a:srgbClr val="7068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79" name="Freeform 135"/>
              <p:cNvSpPr>
                <a:spLocks/>
              </p:cNvSpPr>
              <p:nvPr/>
            </p:nvSpPr>
            <p:spPr bwMode="auto">
              <a:xfrm>
                <a:off x="2311" y="1294"/>
                <a:ext cx="53" cy="192"/>
              </a:xfrm>
              <a:custGeom>
                <a:avLst/>
                <a:gdLst>
                  <a:gd name="T0" fmla="*/ 26 w 53"/>
                  <a:gd name="T1" fmla="*/ 192 h 192"/>
                  <a:gd name="T2" fmla="*/ 0 w 53"/>
                  <a:gd name="T3" fmla="*/ 179 h 192"/>
                  <a:gd name="T4" fmla="*/ 53 w 53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92">
                    <a:moveTo>
                      <a:pt x="26" y="192"/>
                    </a:moveTo>
                    <a:lnTo>
                      <a:pt x="0" y="179"/>
                    </a:lnTo>
                    <a:lnTo>
                      <a:pt x="5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80" name="Freeform 136"/>
              <p:cNvSpPr>
                <a:spLocks/>
              </p:cNvSpPr>
              <p:nvPr/>
            </p:nvSpPr>
            <p:spPr bwMode="auto">
              <a:xfrm>
                <a:off x="2337" y="1294"/>
                <a:ext cx="60" cy="192"/>
              </a:xfrm>
              <a:custGeom>
                <a:avLst/>
                <a:gdLst>
                  <a:gd name="T0" fmla="*/ 27 w 60"/>
                  <a:gd name="T1" fmla="*/ 0 h 192"/>
                  <a:gd name="T2" fmla="*/ 60 w 60"/>
                  <a:gd name="T3" fmla="*/ 6 h 192"/>
                  <a:gd name="T4" fmla="*/ 0 w 60"/>
                  <a:gd name="T5" fmla="*/ 192 h 192"/>
                  <a:gd name="T6" fmla="*/ 27 w 60"/>
                  <a:gd name="T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92">
                    <a:moveTo>
                      <a:pt x="27" y="0"/>
                    </a:moveTo>
                    <a:lnTo>
                      <a:pt x="60" y="6"/>
                    </a:lnTo>
                    <a:lnTo>
                      <a:pt x="0" y="192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068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81" name="Freeform 137"/>
              <p:cNvSpPr>
                <a:spLocks/>
              </p:cNvSpPr>
              <p:nvPr/>
            </p:nvSpPr>
            <p:spPr bwMode="auto">
              <a:xfrm>
                <a:off x="2337" y="1294"/>
                <a:ext cx="60" cy="192"/>
              </a:xfrm>
              <a:custGeom>
                <a:avLst/>
                <a:gdLst>
                  <a:gd name="T0" fmla="*/ 27 w 60"/>
                  <a:gd name="T1" fmla="*/ 0 h 192"/>
                  <a:gd name="T2" fmla="*/ 60 w 60"/>
                  <a:gd name="T3" fmla="*/ 6 h 192"/>
                  <a:gd name="T4" fmla="*/ 0 w 60"/>
                  <a:gd name="T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192">
                    <a:moveTo>
                      <a:pt x="27" y="0"/>
                    </a:moveTo>
                    <a:lnTo>
                      <a:pt x="60" y="6"/>
                    </a:lnTo>
                    <a:lnTo>
                      <a:pt x="0" y="19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82" name="Freeform 138"/>
              <p:cNvSpPr>
                <a:spLocks/>
              </p:cNvSpPr>
              <p:nvPr/>
            </p:nvSpPr>
            <p:spPr bwMode="auto">
              <a:xfrm>
                <a:off x="2622" y="1779"/>
                <a:ext cx="46" cy="152"/>
              </a:xfrm>
              <a:custGeom>
                <a:avLst/>
                <a:gdLst>
                  <a:gd name="T0" fmla="*/ 46 w 46"/>
                  <a:gd name="T1" fmla="*/ 152 h 152"/>
                  <a:gd name="T2" fmla="*/ 0 w 46"/>
                  <a:gd name="T3" fmla="*/ 152 h 152"/>
                  <a:gd name="T4" fmla="*/ 0 w 46"/>
                  <a:gd name="T5" fmla="*/ 0 h 152"/>
                  <a:gd name="T6" fmla="*/ 46 w 46"/>
                  <a:gd name="T7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52">
                    <a:moveTo>
                      <a:pt x="46" y="152"/>
                    </a:moveTo>
                    <a:lnTo>
                      <a:pt x="0" y="152"/>
                    </a:lnTo>
                    <a:lnTo>
                      <a:pt x="0" y="0"/>
                    </a:lnTo>
                    <a:lnTo>
                      <a:pt x="46" y="152"/>
                    </a:lnTo>
                    <a:close/>
                  </a:path>
                </a:pathLst>
              </a:custGeom>
              <a:solidFill>
                <a:srgbClr val="A05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83" name="Freeform 139"/>
              <p:cNvSpPr>
                <a:spLocks/>
              </p:cNvSpPr>
              <p:nvPr/>
            </p:nvSpPr>
            <p:spPr bwMode="auto">
              <a:xfrm>
                <a:off x="2622" y="1779"/>
                <a:ext cx="46" cy="152"/>
              </a:xfrm>
              <a:custGeom>
                <a:avLst/>
                <a:gdLst>
                  <a:gd name="T0" fmla="*/ 46 w 46"/>
                  <a:gd name="T1" fmla="*/ 152 h 152"/>
                  <a:gd name="T2" fmla="*/ 0 w 46"/>
                  <a:gd name="T3" fmla="*/ 152 h 152"/>
                  <a:gd name="T4" fmla="*/ 0 w 46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52">
                    <a:moveTo>
                      <a:pt x="46" y="152"/>
                    </a:moveTo>
                    <a:lnTo>
                      <a:pt x="0" y="15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84" name="Freeform 140"/>
              <p:cNvSpPr>
                <a:spLocks/>
              </p:cNvSpPr>
              <p:nvPr/>
            </p:nvSpPr>
            <p:spPr bwMode="auto">
              <a:xfrm>
                <a:off x="2575" y="1772"/>
                <a:ext cx="47" cy="159"/>
              </a:xfrm>
              <a:custGeom>
                <a:avLst/>
                <a:gdLst>
                  <a:gd name="T0" fmla="*/ 0 w 47"/>
                  <a:gd name="T1" fmla="*/ 0 h 159"/>
                  <a:gd name="T2" fmla="*/ 47 w 47"/>
                  <a:gd name="T3" fmla="*/ 7 h 159"/>
                  <a:gd name="T4" fmla="*/ 47 w 47"/>
                  <a:gd name="T5" fmla="*/ 159 h 159"/>
                  <a:gd name="T6" fmla="*/ 0 w 47"/>
                  <a:gd name="T7" fmla="*/ 0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159">
                    <a:moveTo>
                      <a:pt x="0" y="0"/>
                    </a:moveTo>
                    <a:lnTo>
                      <a:pt x="47" y="7"/>
                    </a:lnTo>
                    <a:lnTo>
                      <a:pt x="47" y="15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85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85" name="Freeform 141"/>
              <p:cNvSpPr>
                <a:spLocks/>
              </p:cNvSpPr>
              <p:nvPr/>
            </p:nvSpPr>
            <p:spPr bwMode="auto">
              <a:xfrm>
                <a:off x="2575" y="1772"/>
                <a:ext cx="47" cy="159"/>
              </a:xfrm>
              <a:custGeom>
                <a:avLst/>
                <a:gdLst>
                  <a:gd name="T0" fmla="*/ 0 w 47"/>
                  <a:gd name="T1" fmla="*/ 0 h 159"/>
                  <a:gd name="T2" fmla="*/ 47 w 47"/>
                  <a:gd name="T3" fmla="*/ 7 h 159"/>
                  <a:gd name="T4" fmla="*/ 47 w 47"/>
                  <a:gd name="T5" fmla="*/ 159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159">
                    <a:moveTo>
                      <a:pt x="0" y="0"/>
                    </a:moveTo>
                    <a:lnTo>
                      <a:pt x="47" y="7"/>
                    </a:lnTo>
                    <a:lnTo>
                      <a:pt x="47" y="15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86" name="Freeform 142"/>
              <p:cNvSpPr>
                <a:spLocks/>
              </p:cNvSpPr>
              <p:nvPr/>
            </p:nvSpPr>
            <p:spPr bwMode="auto">
              <a:xfrm>
                <a:off x="2708" y="1054"/>
                <a:ext cx="92" cy="147"/>
              </a:xfrm>
              <a:custGeom>
                <a:avLst/>
                <a:gdLst>
                  <a:gd name="T0" fmla="*/ 39 w 92"/>
                  <a:gd name="T1" fmla="*/ 147 h 147"/>
                  <a:gd name="T2" fmla="*/ 0 w 92"/>
                  <a:gd name="T3" fmla="*/ 133 h 147"/>
                  <a:gd name="T4" fmla="*/ 92 w 92"/>
                  <a:gd name="T5" fmla="*/ 0 h 147"/>
                  <a:gd name="T6" fmla="*/ 39 w 92"/>
                  <a:gd name="T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147">
                    <a:moveTo>
                      <a:pt x="39" y="147"/>
                    </a:moveTo>
                    <a:lnTo>
                      <a:pt x="0" y="133"/>
                    </a:lnTo>
                    <a:lnTo>
                      <a:pt x="92" y="0"/>
                    </a:lnTo>
                    <a:lnTo>
                      <a:pt x="39" y="147"/>
                    </a:lnTo>
                    <a:close/>
                  </a:path>
                </a:pathLst>
              </a:custGeom>
              <a:solidFill>
                <a:srgbClr val="B0B8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87" name="Freeform 143"/>
              <p:cNvSpPr>
                <a:spLocks/>
              </p:cNvSpPr>
              <p:nvPr/>
            </p:nvSpPr>
            <p:spPr bwMode="auto">
              <a:xfrm>
                <a:off x="2708" y="1054"/>
                <a:ext cx="92" cy="147"/>
              </a:xfrm>
              <a:custGeom>
                <a:avLst/>
                <a:gdLst>
                  <a:gd name="T0" fmla="*/ 39 w 92"/>
                  <a:gd name="T1" fmla="*/ 147 h 147"/>
                  <a:gd name="T2" fmla="*/ 0 w 92"/>
                  <a:gd name="T3" fmla="*/ 133 h 147"/>
                  <a:gd name="T4" fmla="*/ 92 w 92"/>
                  <a:gd name="T5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147">
                    <a:moveTo>
                      <a:pt x="39" y="147"/>
                    </a:moveTo>
                    <a:lnTo>
                      <a:pt x="0" y="133"/>
                    </a:lnTo>
                    <a:lnTo>
                      <a:pt x="9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88" name="Freeform 144"/>
              <p:cNvSpPr>
                <a:spLocks/>
              </p:cNvSpPr>
              <p:nvPr/>
            </p:nvSpPr>
            <p:spPr bwMode="auto">
              <a:xfrm>
                <a:off x="2747" y="1054"/>
                <a:ext cx="93" cy="147"/>
              </a:xfrm>
              <a:custGeom>
                <a:avLst/>
                <a:gdLst>
                  <a:gd name="T0" fmla="*/ 53 w 93"/>
                  <a:gd name="T1" fmla="*/ 0 h 147"/>
                  <a:gd name="T2" fmla="*/ 93 w 93"/>
                  <a:gd name="T3" fmla="*/ 14 h 147"/>
                  <a:gd name="T4" fmla="*/ 0 w 93"/>
                  <a:gd name="T5" fmla="*/ 147 h 147"/>
                  <a:gd name="T6" fmla="*/ 53 w 93"/>
                  <a:gd name="T7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47">
                    <a:moveTo>
                      <a:pt x="53" y="0"/>
                    </a:moveTo>
                    <a:lnTo>
                      <a:pt x="93" y="14"/>
                    </a:lnTo>
                    <a:lnTo>
                      <a:pt x="0" y="147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B0B8E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89" name="Freeform 145"/>
              <p:cNvSpPr>
                <a:spLocks/>
              </p:cNvSpPr>
              <p:nvPr/>
            </p:nvSpPr>
            <p:spPr bwMode="auto">
              <a:xfrm>
                <a:off x="2747" y="1054"/>
                <a:ext cx="93" cy="147"/>
              </a:xfrm>
              <a:custGeom>
                <a:avLst/>
                <a:gdLst>
                  <a:gd name="T0" fmla="*/ 53 w 93"/>
                  <a:gd name="T1" fmla="*/ 0 h 147"/>
                  <a:gd name="T2" fmla="*/ 93 w 93"/>
                  <a:gd name="T3" fmla="*/ 14 h 147"/>
                  <a:gd name="T4" fmla="*/ 0 w 93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47">
                    <a:moveTo>
                      <a:pt x="53" y="0"/>
                    </a:moveTo>
                    <a:lnTo>
                      <a:pt x="93" y="14"/>
                    </a:lnTo>
                    <a:lnTo>
                      <a:pt x="0" y="1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90" name="Freeform 146"/>
              <p:cNvSpPr>
                <a:spLocks/>
              </p:cNvSpPr>
              <p:nvPr/>
            </p:nvSpPr>
            <p:spPr bwMode="auto">
              <a:xfrm>
                <a:off x="2668" y="1785"/>
                <a:ext cx="53" cy="153"/>
              </a:xfrm>
              <a:custGeom>
                <a:avLst/>
                <a:gdLst>
                  <a:gd name="T0" fmla="*/ 53 w 53"/>
                  <a:gd name="T1" fmla="*/ 153 h 153"/>
                  <a:gd name="T2" fmla="*/ 0 w 53"/>
                  <a:gd name="T3" fmla="*/ 146 h 153"/>
                  <a:gd name="T4" fmla="*/ 0 w 53"/>
                  <a:gd name="T5" fmla="*/ 0 h 153"/>
                  <a:gd name="T6" fmla="*/ 53 w 53"/>
                  <a:gd name="T7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53">
                    <a:moveTo>
                      <a:pt x="53" y="153"/>
                    </a:moveTo>
                    <a:lnTo>
                      <a:pt x="0" y="146"/>
                    </a:lnTo>
                    <a:lnTo>
                      <a:pt x="0" y="0"/>
                    </a:lnTo>
                    <a:lnTo>
                      <a:pt x="53" y="153"/>
                    </a:lnTo>
                    <a:close/>
                  </a:path>
                </a:pathLst>
              </a:custGeom>
              <a:solidFill>
                <a:srgbClr val="A86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91" name="Freeform 147"/>
              <p:cNvSpPr>
                <a:spLocks/>
              </p:cNvSpPr>
              <p:nvPr/>
            </p:nvSpPr>
            <p:spPr bwMode="auto">
              <a:xfrm>
                <a:off x="2668" y="1785"/>
                <a:ext cx="53" cy="153"/>
              </a:xfrm>
              <a:custGeom>
                <a:avLst/>
                <a:gdLst>
                  <a:gd name="T0" fmla="*/ 53 w 53"/>
                  <a:gd name="T1" fmla="*/ 153 h 153"/>
                  <a:gd name="T2" fmla="*/ 0 w 53"/>
                  <a:gd name="T3" fmla="*/ 146 h 153"/>
                  <a:gd name="T4" fmla="*/ 0 w 53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53">
                    <a:moveTo>
                      <a:pt x="53" y="153"/>
                    </a:moveTo>
                    <a:lnTo>
                      <a:pt x="0" y="14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92" name="Freeform 148"/>
              <p:cNvSpPr>
                <a:spLocks/>
              </p:cNvSpPr>
              <p:nvPr/>
            </p:nvSpPr>
            <p:spPr bwMode="auto">
              <a:xfrm>
                <a:off x="2622" y="1779"/>
                <a:ext cx="46" cy="152"/>
              </a:xfrm>
              <a:custGeom>
                <a:avLst/>
                <a:gdLst>
                  <a:gd name="T0" fmla="*/ 0 w 46"/>
                  <a:gd name="T1" fmla="*/ 0 h 152"/>
                  <a:gd name="T2" fmla="*/ 46 w 46"/>
                  <a:gd name="T3" fmla="*/ 6 h 152"/>
                  <a:gd name="T4" fmla="*/ 46 w 46"/>
                  <a:gd name="T5" fmla="*/ 152 h 152"/>
                  <a:gd name="T6" fmla="*/ 0 w 46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152">
                    <a:moveTo>
                      <a:pt x="0" y="0"/>
                    </a:moveTo>
                    <a:lnTo>
                      <a:pt x="46" y="6"/>
                    </a:lnTo>
                    <a:lnTo>
                      <a:pt x="46" y="1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05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93" name="Freeform 149"/>
              <p:cNvSpPr>
                <a:spLocks/>
              </p:cNvSpPr>
              <p:nvPr/>
            </p:nvSpPr>
            <p:spPr bwMode="auto">
              <a:xfrm>
                <a:off x="2622" y="1779"/>
                <a:ext cx="46" cy="152"/>
              </a:xfrm>
              <a:custGeom>
                <a:avLst/>
                <a:gdLst>
                  <a:gd name="T0" fmla="*/ 0 w 46"/>
                  <a:gd name="T1" fmla="*/ 0 h 152"/>
                  <a:gd name="T2" fmla="*/ 46 w 46"/>
                  <a:gd name="T3" fmla="*/ 6 h 152"/>
                  <a:gd name="T4" fmla="*/ 46 w 46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152">
                    <a:moveTo>
                      <a:pt x="0" y="0"/>
                    </a:moveTo>
                    <a:lnTo>
                      <a:pt x="46" y="6"/>
                    </a:lnTo>
                    <a:lnTo>
                      <a:pt x="46" y="15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94" name="Freeform 150"/>
              <p:cNvSpPr>
                <a:spLocks/>
              </p:cNvSpPr>
              <p:nvPr/>
            </p:nvSpPr>
            <p:spPr bwMode="auto">
              <a:xfrm>
                <a:off x="2880" y="1799"/>
                <a:ext cx="53" cy="119"/>
              </a:xfrm>
              <a:custGeom>
                <a:avLst/>
                <a:gdLst>
                  <a:gd name="T0" fmla="*/ 53 w 53"/>
                  <a:gd name="T1" fmla="*/ 106 h 119"/>
                  <a:gd name="T2" fmla="*/ 0 w 53"/>
                  <a:gd name="T3" fmla="*/ 119 h 119"/>
                  <a:gd name="T4" fmla="*/ 0 w 53"/>
                  <a:gd name="T5" fmla="*/ 0 h 119"/>
                  <a:gd name="T6" fmla="*/ 53 w 53"/>
                  <a:gd name="T7" fmla="*/ 106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19">
                    <a:moveTo>
                      <a:pt x="53" y="106"/>
                    </a:moveTo>
                    <a:lnTo>
                      <a:pt x="0" y="119"/>
                    </a:lnTo>
                    <a:lnTo>
                      <a:pt x="0" y="0"/>
                    </a:lnTo>
                    <a:lnTo>
                      <a:pt x="53" y="106"/>
                    </a:lnTo>
                    <a:close/>
                  </a:path>
                </a:pathLst>
              </a:custGeom>
              <a:solidFill>
                <a:srgbClr val="C07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95" name="Freeform 151"/>
              <p:cNvSpPr>
                <a:spLocks/>
              </p:cNvSpPr>
              <p:nvPr/>
            </p:nvSpPr>
            <p:spPr bwMode="auto">
              <a:xfrm>
                <a:off x="2880" y="1799"/>
                <a:ext cx="53" cy="119"/>
              </a:xfrm>
              <a:custGeom>
                <a:avLst/>
                <a:gdLst>
                  <a:gd name="T0" fmla="*/ 53 w 53"/>
                  <a:gd name="T1" fmla="*/ 106 h 119"/>
                  <a:gd name="T2" fmla="*/ 0 w 53"/>
                  <a:gd name="T3" fmla="*/ 119 h 119"/>
                  <a:gd name="T4" fmla="*/ 0 w 53"/>
                  <a:gd name="T5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19">
                    <a:moveTo>
                      <a:pt x="53" y="106"/>
                    </a:moveTo>
                    <a:lnTo>
                      <a:pt x="0" y="11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96" name="Freeform 152"/>
              <p:cNvSpPr>
                <a:spLocks/>
              </p:cNvSpPr>
              <p:nvPr/>
            </p:nvSpPr>
            <p:spPr bwMode="auto">
              <a:xfrm>
                <a:off x="2880" y="1799"/>
                <a:ext cx="59" cy="106"/>
              </a:xfrm>
              <a:custGeom>
                <a:avLst/>
                <a:gdLst>
                  <a:gd name="T0" fmla="*/ 0 w 59"/>
                  <a:gd name="T1" fmla="*/ 0 h 106"/>
                  <a:gd name="T2" fmla="*/ 59 w 59"/>
                  <a:gd name="T3" fmla="*/ 0 h 106"/>
                  <a:gd name="T4" fmla="*/ 53 w 59"/>
                  <a:gd name="T5" fmla="*/ 106 h 106"/>
                  <a:gd name="T6" fmla="*/ 0 w 59"/>
                  <a:gd name="T7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6">
                    <a:moveTo>
                      <a:pt x="0" y="0"/>
                    </a:moveTo>
                    <a:lnTo>
                      <a:pt x="59" y="0"/>
                    </a:lnTo>
                    <a:lnTo>
                      <a:pt x="53" y="1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7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97" name="Freeform 153"/>
              <p:cNvSpPr>
                <a:spLocks/>
              </p:cNvSpPr>
              <p:nvPr/>
            </p:nvSpPr>
            <p:spPr bwMode="auto">
              <a:xfrm>
                <a:off x="2880" y="1799"/>
                <a:ext cx="59" cy="106"/>
              </a:xfrm>
              <a:custGeom>
                <a:avLst/>
                <a:gdLst>
                  <a:gd name="T0" fmla="*/ 0 w 59"/>
                  <a:gd name="T1" fmla="*/ 0 h 106"/>
                  <a:gd name="T2" fmla="*/ 59 w 59"/>
                  <a:gd name="T3" fmla="*/ 0 h 106"/>
                  <a:gd name="T4" fmla="*/ 53 w 59"/>
                  <a:gd name="T5" fmla="*/ 10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106">
                    <a:moveTo>
                      <a:pt x="0" y="0"/>
                    </a:moveTo>
                    <a:lnTo>
                      <a:pt x="59" y="0"/>
                    </a:lnTo>
                    <a:lnTo>
                      <a:pt x="53" y="1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98" name="Freeform 154"/>
              <p:cNvSpPr>
                <a:spLocks/>
              </p:cNvSpPr>
              <p:nvPr/>
            </p:nvSpPr>
            <p:spPr bwMode="auto">
              <a:xfrm>
                <a:off x="2430" y="1141"/>
                <a:ext cx="79" cy="179"/>
              </a:xfrm>
              <a:custGeom>
                <a:avLst/>
                <a:gdLst>
                  <a:gd name="T0" fmla="*/ 33 w 79"/>
                  <a:gd name="T1" fmla="*/ 179 h 179"/>
                  <a:gd name="T2" fmla="*/ 0 w 79"/>
                  <a:gd name="T3" fmla="*/ 166 h 179"/>
                  <a:gd name="T4" fmla="*/ 79 w 79"/>
                  <a:gd name="T5" fmla="*/ 0 h 179"/>
                  <a:gd name="T6" fmla="*/ 33 w 79"/>
                  <a:gd name="T7" fmla="*/ 17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79">
                    <a:moveTo>
                      <a:pt x="33" y="179"/>
                    </a:moveTo>
                    <a:lnTo>
                      <a:pt x="0" y="166"/>
                    </a:lnTo>
                    <a:lnTo>
                      <a:pt x="79" y="0"/>
                    </a:lnTo>
                    <a:lnTo>
                      <a:pt x="33" y="179"/>
                    </a:lnTo>
                    <a:close/>
                  </a:path>
                </a:pathLst>
              </a:custGeom>
              <a:solidFill>
                <a:srgbClr val="888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099" name="Freeform 155"/>
              <p:cNvSpPr>
                <a:spLocks/>
              </p:cNvSpPr>
              <p:nvPr/>
            </p:nvSpPr>
            <p:spPr bwMode="auto">
              <a:xfrm>
                <a:off x="2430" y="1141"/>
                <a:ext cx="79" cy="179"/>
              </a:xfrm>
              <a:custGeom>
                <a:avLst/>
                <a:gdLst>
                  <a:gd name="T0" fmla="*/ 33 w 79"/>
                  <a:gd name="T1" fmla="*/ 179 h 179"/>
                  <a:gd name="T2" fmla="*/ 0 w 79"/>
                  <a:gd name="T3" fmla="*/ 166 h 179"/>
                  <a:gd name="T4" fmla="*/ 79 w 79"/>
                  <a:gd name="T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79">
                    <a:moveTo>
                      <a:pt x="33" y="179"/>
                    </a:moveTo>
                    <a:lnTo>
                      <a:pt x="0" y="166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00" name="Freeform 156"/>
              <p:cNvSpPr>
                <a:spLocks/>
              </p:cNvSpPr>
              <p:nvPr/>
            </p:nvSpPr>
            <p:spPr bwMode="auto">
              <a:xfrm>
                <a:off x="2463" y="1141"/>
                <a:ext cx="86" cy="179"/>
              </a:xfrm>
              <a:custGeom>
                <a:avLst/>
                <a:gdLst>
                  <a:gd name="T0" fmla="*/ 46 w 86"/>
                  <a:gd name="T1" fmla="*/ 0 h 179"/>
                  <a:gd name="T2" fmla="*/ 86 w 86"/>
                  <a:gd name="T3" fmla="*/ 6 h 179"/>
                  <a:gd name="T4" fmla="*/ 0 w 86"/>
                  <a:gd name="T5" fmla="*/ 179 h 179"/>
                  <a:gd name="T6" fmla="*/ 46 w 86"/>
                  <a:gd name="T7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79">
                    <a:moveTo>
                      <a:pt x="46" y="0"/>
                    </a:moveTo>
                    <a:lnTo>
                      <a:pt x="86" y="6"/>
                    </a:lnTo>
                    <a:lnTo>
                      <a:pt x="0" y="179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888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01" name="Freeform 157"/>
              <p:cNvSpPr>
                <a:spLocks/>
              </p:cNvSpPr>
              <p:nvPr/>
            </p:nvSpPr>
            <p:spPr bwMode="auto">
              <a:xfrm>
                <a:off x="2463" y="1141"/>
                <a:ext cx="86" cy="179"/>
              </a:xfrm>
              <a:custGeom>
                <a:avLst/>
                <a:gdLst>
                  <a:gd name="T0" fmla="*/ 46 w 86"/>
                  <a:gd name="T1" fmla="*/ 0 h 179"/>
                  <a:gd name="T2" fmla="*/ 86 w 86"/>
                  <a:gd name="T3" fmla="*/ 6 h 179"/>
                  <a:gd name="T4" fmla="*/ 0 w 86"/>
                  <a:gd name="T5" fmla="*/ 17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79">
                    <a:moveTo>
                      <a:pt x="46" y="0"/>
                    </a:moveTo>
                    <a:lnTo>
                      <a:pt x="86" y="6"/>
                    </a:lnTo>
                    <a:lnTo>
                      <a:pt x="0" y="17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02" name="Freeform 158"/>
              <p:cNvSpPr>
                <a:spLocks/>
              </p:cNvSpPr>
              <p:nvPr/>
            </p:nvSpPr>
            <p:spPr bwMode="auto">
              <a:xfrm>
                <a:off x="2714" y="1792"/>
                <a:ext cx="53" cy="146"/>
              </a:xfrm>
              <a:custGeom>
                <a:avLst/>
                <a:gdLst>
                  <a:gd name="T0" fmla="*/ 53 w 53"/>
                  <a:gd name="T1" fmla="*/ 139 h 146"/>
                  <a:gd name="T2" fmla="*/ 7 w 53"/>
                  <a:gd name="T3" fmla="*/ 146 h 146"/>
                  <a:gd name="T4" fmla="*/ 0 w 53"/>
                  <a:gd name="T5" fmla="*/ 0 h 146"/>
                  <a:gd name="T6" fmla="*/ 53 w 53"/>
                  <a:gd name="T7" fmla="*/ 139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46">
                    <a:moveTo>
                      <a:pt x="53" y="139"/>
                    </a:moveTo>
                    <a:lnTo>
                      <a:pt x="7" y="146"/>
                    </a:lnTo>
                    <a:lnTo>
                      <a:pt x="0" y="0"/>
                    </a:lnTo>
                    <a:lnTo>
                      <a:pt x="53" y="139"/>
                    </a:lnTo>
                    <a:close/>
                  </a:path>
                </a:pathLst>
              </a:custGeom>
              <a:solidFill>
                <a:srgbClr val="A86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03" name="Freeform 159"/>
              <p:cNvSpPr>
                <a:spLocks/>
              </p:cNvSpPr>
              <p:nvPr/>
            </p:nvSpPr>
            <p:spPr bwMode="auto">
              <a:xfrm>
                <a:off x="2714" y="1792"/>
                <a:ext cx="53" cy="146"/>
              </a:xfrm>
              <a:custGeom>
                <a:avLst/>
                <a:gdLst>
                  <a:gd name="T0" fmla="*/ 53 w 53"/>
                  <a:gd name="T1" fmla="*/ 139 h 146"/>
                  <a:gd name="T2" fmla="*/ 7 w 53"/>
                  <a:gd name="T3" fmla="*/ 146 h 146"/>
                  <a:gd name="T4" fmla="*/ 0 w 53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46">
                    <a:moveTo>
                      <a:pt x="53" y="139"/>
                    </a:moveTo>
                    <a:lnTo>
                      <a:pt x="7" y="14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04" name="Freeform 160"/>
              <p:cNvSpPr>
                <a:spLocks/>
              </p:cNvSpPr>
              <p:nvPr/>
            </p:nvSpPr>
            <p:spPr bwMode="auto">
              <a:xfrm>
                <a:off x="2668" y="1785"/>
                <a:ext cx="53" cy="153"/>
              </a:xfrm>
              <a:custGeom>
                <a:avLst/>
                <a:gdLst>
                  <a:gd name="T0" fmla="*/ 0 w 53"/>
                  <a:gd name="T1" fmla="*/ 0 h 153"/>
                  <a:gd name="T2" fmla="*/ 46 w 53"/>
                  <a:gd name="T3" fmla="*/ 7 h 153"/>
                  <a:gd name="T4" fmla="*/ 53 w 53"/>
                  <a:gd name="T5" fmla="*/ 153 h 153"/>
                  <a:gd name="T6" fmla="*/ 0 w 53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53">
                    <a:moveTo>
                      <a:pt x="0" y="0"/>
                    </a:moveTo>
                    <a:lnTo>
                      <a:pt x="46" y="7"/>
                    </a:lnTo>
                    <a:lnTo>
                      <a:pt x="53" y="1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6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05" name="Freeform 161"/>
              <p:cNvSpPr>
                <a:spLocks/>
              </p:cNvSpPr>
              <p:nvPr/>
            </p:nvSpPr>
            <p:spPr bwMode="auto">
              <a:xfrm>
                <a:off x="2668" y="1785"/>
                <a:ext cx="53" cy="153"/>
              </a:xfrm>
              <a:custGeom>
                <a:avLst/>
                <a:gdLst>
                  <a:gd name="T0" fmla="*/ 0 w 53"/>
                  <a:gd name="T1" fmla="*/ 0 h 153"/>
                  <a:gd name="T2" fmla="*/ 46 w 53"/>
                  <a:gd name="T3" fmla="*/ 7 h 153"/>
                  <a:gd name="T4" fmla="*/ 53 w 53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53">
                    <a:moveTo>
                      <a:pt x="0" y="0"/>
                    </a:moveTo>
                    <a:lnTo>
                      <a:pt x="46" y="7"/>
                    </a:lnTo>
                    <a:lnTo>
                      <a:pt x="53" y="1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06" name="Freeform 162"/>
              <p:cNvSpPr>
                <a:spLocks/>
              </p:cNvSpPr>
              <p:nvPr/>
            </p:nvSpPr>
            <p:spPr bwMode="auto">
              <a:xfrm>
                <a:off x="2747" y="1068"/>
                <a:ext cx="93" cy="153"/>
              </a:xfrm>
              <a:custGeom>
                <a:avLst/>
                <a:gdLst>
                  <a:gd name="T0" fmla="*/ 40 w 93"/>
                  <a:gd name="T1" fmla="*/ 153 h 153"/>
                  <a:gd name="T2" fmla="*/ 0 w 93"/>
                  <a:gd name="T3" fmla="*/ 133 h 153"/>
                  <a:gd name="T4" fmla="*/ 93 w 93"/>
                  <a:gd name="T5" fmla="*/ 0 h 153"/>
                  <a:gd name="T6" fmla="*/ 40 w 93"/>
                  <a:gd name="T7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53">
                    <a:moveTo>
                      <a:pt x="40" y="153"/>
                    </a:moveTo>
                    <a:lnTo>
                      <a:pt x="0" y="133"/>
                    </a:lnTo>
                    <a:lnTo>
                      <a:pt x="93" y="0"/>
                    </a:lnTo>
                    <a:lnTo>
                      <a:pt x="40" y="153"/>
                    </a:lnTo>
                    <a:close/>
                  </a:path>
                </a:pathLst>
              </a:custGeom>
              <a:solidFill>
                <a:srgbClr val="B8B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07" name="Freeform 163"/>
              <p:cNvSpPr>
                <a:spLocks/>
              </p:cNvSpPr>
              <p:nvPr/>
            </p:nvSpPr>
            <p:spPr bwMode="auto">
              <a:xfrm>
                <a:off x="2747" y="1068"/>
                <a:ext cx="93" cy="153"/>
              </a:xfrm>
              <a:custGeom>
                <a:avLst/>
                <a:gdLst>
                  <a:gd name="T0" fmla="*/ 40 w 93"/>
                  <a:gd name="T1" fmla="*/ 153 h 153"/>
                  <a:gd name="T2" fmla="*/ 0 w 93"/>
                  <a:gd name="T3" fmla="*/ 133 h 153"/>
                  <a:gd name="T4" fmla="*/ 93 w 93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53">
                    <a:moveTo>
                      <a:pt x="40" y="153"/>
                    </a:moveTo>
                    <a:lnTo>
                      <a:pt x="0" y="133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08" name="Freeform 164"/>
              <p:cNvSpPr>
                <a:spLocks/>
              </p:cNvSpPr>
              <p:nvPr/>
            </p:nvSpPr>
            <p:spPr bwMode="auto">
              <a:xfrm>
                <a:off x="2787" y="1068"/>
                <a:ext cx="93" cy="153"/>
              </a:xfrm>
              <a:custGeom>
                <a:avLst/>
                <a:gdLst>
                  <a:gd name="T0" fmla="*/ 53 w 93"/>
                  <a:gd name="T1" fmla="*/ 0 h 153"/>
                  <a:gd name="T2" fmla="*/ 93 w 93"/>
                  <a:gd name="T3" fmla="*/ 20 h 153"/>
                  <a:gd name="T4" fmla="*/ 0 w 93"/>
                  <a:gd name="T5" fmla="*/ 153 h 153"/>
                  <a:gd name="T6" fmla="*/ 53 w 93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53">
                    <a:moveTo>
                      <a:pt x="53" y="0"/>
                    </a:moveTo>
                    <a:lnTo>
                      <a:pt x="93" y="20"/>
                    </a:lnTo>
                    <a:lnTo>
                      <a:pt x="0" y="153"/>
                    </a:lnTo>
                    <a:lnTo>
                      <a:pt x="53" y="0"/>
                    </a:lnTo>
                    <a:close/>
                  </a:path>
                </a:pathLst>
              </a:custGeom>
              <a:solidFill>
                <a:srgbClr val="B8B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09" name="Freeform 165"/>
              <p:cNvSpPr>
                <a:spLocks/>
              </p:cNvSpPr>
              <p:nvPr/>
            </p:nvSpPr>
            <p:spPr bwMode="auto">
              <a:xfrm>
                <a:off x="2787" y="1068"/>
                <a:ext cx="93" cy="153"/>
              </a:xfrm>
              <a:custGeom>
                <a:avLst/>
                <a:gdLst>
                  <a:gd name="T0" fmla="*/ 53 w 93"/>
                  <a:gd name="T1" fmla="*/ 0 h 153"/>
                  <a:gd name="T2" fmla="*/ 93 w 93"/>
                  <a:gd name="T3" fmla="*/ 20 h 153"/>
                  <a:gd name="T4" fmla="*/ 0 w 93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53">
                    <a:moveTo>
                      <a:pt x="53" y="0"/>
                    </a:moveTo>
                    <a:lnTo>
                      <a:pt x="93" y="20"/>
                    </a:lnTo>
                    <a:lnTo>
                      <a:pt x="0" y="1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10" name="Freeform 166"/>
              <p:cNvSpPr>
                <a:spLocks/>
              </p:cNvSpPr>
              <p:nvPr/>
            </p:nvSpPr>
            <p:spPr bwMode="auto">
              <a:xfrm>
                <a:off x="2820" y="1799"/>
                <a:ext cx="60" cy="132"/>
              </a:xfrm>
              <a:custGeom>
                <a:avLst/>
                <a:gdLst>
                  <a:gd name="T0" fmla="*/ 60 w 60"/>
                  <a:gd name="T1" fmla="*/ 119 h 132"/>
                  <a:gd name="T2" fmla="*/ 0 w 60"/>
                  <a:gd name="T3" fmla="*/ 132 h 132"/>
                  <a:gd name="T4" fmla="*/ 0 w 60"/>
                  <a:gd name="T5" fmla="*/ 0 h 132"/>
                  <a:gd name="T6" fmla="*/ 60 w 60"/>
                  <a:gd name="T7" fmla="*/ 119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32">
                    <a:moveTo>
                      <a:pt x="60" y="119"/>
                    </a:moveTo>
                    <a:lnTo>
                      <a:pt x="0" y="132"/>
                    </a:lnTo>
                    <a:lnTo>
                      <a:pt x="0" y="0"/>
                    </a:lnTo>
                    <a:lnTo>
                      <a:pt x="60" y="119"/>
                    </a:lnTo>
                    <a:close/>
                  </a:path>
                </a:pathLst>
              </a:custGeom>
              <a:solidFill>
                <a:srgbClr val="B87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11" name="Freeform 167"/>
              <p:cNvSpPr>
                <a:spLocks/>
              </p:cNvSpPr>
              <p:nvPr/>
            </p:nvSpPr>
            <p:spPr bwMode="auto">
              <a:xfrm>
                <a:off x="2820" y="1799"/>
                <a:ext cx="60" cy="132"/>
              </a:xfrm>
              <a:custGeom>
                <a:avLst/>
                <a:gdLst>
                  <a:gd name="T0" fmla="*/ 60 w 60"/>
                  <a:gd name="T1" fmla="*/ 119 h 132"/>
                  <a:gd name="T2" fmla="*/ 0 w 60"/>
                  <a:gd name="T3" fmla="*/ 132 h 132"/>
                  <a:gd name="T4" fmla="*/ 0 w 60"/>
                  <a:gd name="T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132">
                    <a:moveTo>
                      <a:pt x="60" y="119"/>
                    </a:moveTo>
                    <a:lnTo>
                      <a:pt x="0" y="1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12" name="Freeform 168"/>
              <p:cNvSpPr>
                <a:spLocks/>
              </p:cNvSpPr>
              <p:nvPr/>
            </p:nvSpPr>
            <p:spPr bwMode="auto">
              <a:xfrm>
                <a:off x="2820" y="1799"/>
                <a:ext cx="60" cy="119"/>
              </a:xfrm>
              <a:custGeom>
                <a:avLst/>
                <a:gdLst>
                  <a:gd name="T0" fmla="*/ 0 w 60"/>
                  <a:gd name="T1" fmla="*/ 0 h 119"/>
                  <a:gd name="T2" fmla="*/ 60 w 60"/>
                  <a:gd name="T3" fmla="*/ 0 h 119"/>
                  <a:gd name="T4" fmla="*/ 60 w 60"/>
                  <a:gd name="T5" fmla="*/ 119 h 119"/>
                  <a:gd name="T6" fmla="*/ 0 w 60"/>
                  <a:gd name="T7" fmla="*/ 0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19">
                    <a:moveTo>
                      <a:pt x="0" y="0"/>
                    </a:moveTo>
                    <a:lnTo>
                      <a:pt x="60" y="0"/>
                    </a:lnTo>
                    <a:lnTo>
                      <a:pt x="60" y="1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87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13" name="Freeform 169"/>
              <p:cNvSpPr>
                <a:spLocks/>
              </p:cNvSpPr>
              <p:nvPr/>
            </p:nvSpPr>
            <p:spPr bwMode="auto">
              <a:xfrm>
                <a:off x="2820" y="1799"/>
                <a:ext cx="60" cy="119"/>
              </a:xfrm>
              <a:custGeom>
                <a:avLst/>
                <a:gdLst>
                  <a:gd name="T0" fmla="*/ 0 w 60"/>
                  <a:gd name="T1" fmla="*/ 0 h 119"/>
                  <a:gd name="T2" fmla="*/ 60 w 60"/>
                  <a:gd name="T3" fmla="*/ 0 h 119"/>
                  <a:gd name="T4" fmla="*/ 60 w 60"/>
                  <a:gd name="T5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119">
                    <a:moveTo>
                      <a:pt x="0" y="0"/>
                    </a:moveTo>
                    <a:lnTo>
                      <a:pt x="60" y="0"/>
                    </a:lnTo>
                    <a:lnTo>
                      <a:pt x="60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14" name="Freeform 170"/>
              <p:cNvSpPr>
                <a:spLocks/>
              </p:cNvSpPr>
              <p:nvPr/>
            </p:nvSpPr>
            <p:spPr bwMode="auto">
              <a:xfrm>
                <a:off x="2377" y="1513"/>
                <a:ext cx="39" cy="206"/>
              </a:xfrm>
              <a:custGeom>
                <a:avLst/>
                <a:gdLst>
                  <a:gd name="T0" fmla="*/ 39 w 39"/>
                  <a:gd name="T1" fmla="*/ 206 h 206"/>
                  <a:gd name="T2" fmla="*/ 0 w 39"/>
                  <a:gd name="T3" fmla="*/ 186 h 206"/>
                  <a:gd name="T4" fmla="*/ 26 w 39"/>
                  <a:gd name="T5" fmla="*/ 0 h 206"/>
                  <a:gd name="T6" fmla="*/ 39 w 39"/>
                  <a:gd name="T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206">
                    <a:moveTo>
                      <a:pt x="39" y="206"/>
                    </a:moveTo>
                    <a:lnTo>
                      <a:pt x="0" y="186"/>
                    </a:lnTo>
                    <a:lnTo>
                      <a:pt x="26" y="0"/>
                    </a:lnTo>
                    <a:lnTo>
                      <a:pt x="39" y="206"/>
                    </a:lnTo>
                    <a:close/>
                  </a:path>
                </a:pathLst>
              </a:custGeom>
              <a:solidFill>
                <a:srgbClr val="805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15" name="Freeform 171"/>
              <p:cNvSpPr>
                <a:spLocks/>
              </p:cNvSpPr>
              <p:nvPr/>
            </p:nvSpPr>
            <p:spPr bwMode="auto">
              <a:xfrm>
                <a:off x="2377" y="1513"/>
                <a:ext cx="39" cy="206"/>
              </a:xfrm>
              <a:custGeom>
                <a:avLst/>
                <a:gdLst>
                  <a:gd name="T0" fmla="*/ 39 w 39"/>
                  <a:gd name="T1" fmla="*/ 206 h 206"/>
                  <a:gd name="T2" fmla="*/ 0 w 39"/>
                  <a:gd name="T3" fmla="*/ 186 h 206"/>
                  <a:gd name="T4" fmla="*/ 26 w 39"/>
                  <a:gd name="T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206">
                    <a:moveTo>
                      <a:pt x="39" y="206"/>
                    </a:moveTo>
                    <a:lnTo>
                      <a:pt x="0" y="186"/>
                    </a:lnTo>
                    <a:lnTo>
                      <a:pt x="2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16" name="Freeform 172"/>
              <p:cNvSpPr>
                <a:spLocks/>
              </p:cNvSpPr>
              <p:nvPr/>
            </p:nvSpPr>
            <p:spPr bwMode="auto">
              <a:xfrm>
                <a:off x="2370" y="1500"/>
                <a:ext cx="33" cy="199"/>
              </a:xfrm>
              <a:custGeom>
                <a:avLst/>
                <a:gdLst>
                  <a:gd name="T0" fmla="*/ 0 w 33"/>
                  <a:gd name="T1" fmla="*/ 0 h 199"/>
                  <a:gd name="T2" fmla="*/ 33 w 33"/>
                  <a:gd name="T3" fmla="*/ 13 h 199"/>
                  <a:gd name="T4" fmla="*/ 7 w 33"/>
                  <a:gd name="T5" fmla="*/ 199 h 199"/>
                  <a:gd name="T6" fmla="*/ 0 w 33"/>
                  <a:gd name="T7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199">
                    <a:moveTo>
                      <a:pt x="0" y="0"/>
                    </a:moveTo>
                    <a:lnTo>
                      <a:pt x="33" y="13"/>
                    </a:lnTo>
                    <a:lnTo>
                      <a:pt x="7" y="19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58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17" name="Freeform 173"/>
              <p:cNvSpPr>
                <a:spLocks/>
              </p:cNvSpPr>
              <p:nvPr/>
            </p:nvSpPr>
            <p:spPr bwMode="auto">
              <a:xfrm>
                <a:off x="2370" y="1500"/>
                <a:ext cx="33" cy="199"/>
              </a:xfrm>
              <a:custGeom>
                <a:avLst/>
                <a:gdLst>
                  <a:gd name="T0" fmla="*/ 0 w 33"/>
                  <a:gd name="T1" fmla="*/ 0 h 199"/>
                  <a:gd name="T2" fmla="*/ 33 w 33"/>
                  <a:gd name="T3" fmla="*/ 13 h 199"/>
                  <a:gd name="T4" fmla="*/ 7 w 33"/>
                  <a:gd name="T5" fmla="*/ 199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199">
                    <a:moveTo>
                      <a:pt x="0" y="0"/>
                    </a:moveTo>
                    <a:lnTo>
                      <a:pt x="33" y="13"/>
                    </a:lnTo>
                    <a:lnTo>
                      <a:pt x="7" y="1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18" name="Freeform 174"/>
              <p:cNvSpPr>
                <a:spLocks/>
              </p:cNvSpPr>
              <p:nvPr/>
            </p:nvSpPr>
            <p:spPr bwMode="auto">
              <a:xfrm>
                <a:off x="2767" y="1799"/>
                <a:ext cx="53" cy="132"/>
              </a:xfrm>
              <a:custGeom>
                <a:avLst/>
                <a:gdLst>
                  <a:gd name="T0" fmla="*/ 53 w 53"/>
                  <a:gd name="T1" fmla="*/ 132 h 132"/>
                  <a:gd name="T2" fmla="*/ 0 w 53"/>
                  <a:gd name="T3" fmla="*/ 132 h 132"/>
                  <a:gd name="T4" fmla="*/ 0 w 53"/>
                  <a:gd name="T5" fmla="*/ 0 h 132"/>
                  <a:gd name="T6" fmla="*/ 53 w 53"/>
                  <a:gd name="T7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32">
                    <a:moveTo>
                      <a:pt x="53" y="132"/>
                    </a:moveTo>
                    <a:lnTo>
                      <a:pt x="0" y="132"/>
                    </a:lnTo>
                    <a:lnTo>
                      <a:pt x="0" y="0"/>
                    </a:lnTo>
                    <a:lnTo>
                      <a:pt x="53" y="132"/>
                    </a:lnTo>
                    <a:close/>
                  </a:path>
                </a:pathLst>
              </a:custGeom>
              <a:solidFill>
                <a:srgbClr val="B06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19" name="Freeform 175"/>
              <p:cNvSpPr>
                <a:spLocks/>
              </p:cNvSpPr>
              <p:nvPr/>
            </p:nvSpPr>
            <p:spPr bwMode="auto">
              <a:xfrm>
                <a:off x="2767" y="1799"/>
                <a:ext cx="53" cy="132"/>
              </a:xfrm>
              <a:custGeom>
                <a:avLst/>
                <a:gdLst>
                  <a:gd name="T0" fmla="*/ 53 w 53"/>
                  <a:gd name="T1" fmla="*/ 132 h 132"/>
                  <a:gd name="T2" fmla="*/ 0 w 53"/>
                  <a:gd name="T3" fmla="*/ 132 h 132"/>
                  <a:gd name="T4" fmla="*/ 0 w 53"/>
                  <a:gd name="T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2">
                    <a:moveTo>
                      <a:pt x="53" y="132"/>
                    </a:moveTo>
                    <a:lnTo>
                      <a:pt x="0" y="132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20" name="Freeform 176"/>
              <p:cNvSpPr>
                <a:spLocks/>
              </p:cNvSpPr>
              <p:nvPr/>
            </p:nvSpPr>
            <p:spPr bwMode="auto">
              <a:xfrm>
                <a:off x="2714" y="1792"/>
                <a:ext cx="53" cy="139"/>
              </a:xfrm>
              <a:custGeom>
                <a:avLst/>
                <a:gdLst>
                  <a:gd name="T0" fmla="*/ 0 w 53"/>
                  <a:gd name="T1" fmla="*/ 0 h 139"/>
                  <a:gd name="T2" fmla="*/ 53 w 53"/>
                  <a:gd name="T3" fmla="*/ 7 h 139"/>
                  <a:gd name="T4" fmla="*/ 53 w 53"/>
                  <a:gd name="T5" fmla="*/ 139 h 139"/>
                  <a:gd name="T6" fmla="*/ 0 w 53"/>
                  <a:gd name="T7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39">
                    <a:moveTo>
                      <a:pt x="0" y="0"/>
                    </a:moveTo>
                    <a:lnTo>
                      <a:pt x="53" y="7"/>
                    </a:lnTo>
                    <a:lnTo>
                      <a:pt x="53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868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21" name="Freeform 177"/>
              <p:cNvSpPr>
                <a:spLocks/>
              </p:cNvSpPr>
              <p:nvPr/>
            </p:nvSpPr>
            <p:spPr bwMode="auto">
              <a:xfrm>
                <a:off x="2714" y="1792"/>
                <a:ext cx="53" cy="139"/>
              </a:xfrm>
              <a:custGeom>
                <a:avLst/>
                <a:gdLst>
                  <a:gd name="T0" fmla="*/ 0 w 53"/>
                  <a:gd name="T1" fmla="*/ 0 h 139"/>
                  <a:gd name="T2" fmla="*/ 53 w 53"/>
                  <a:gd name="T3" fmla="*/ 7 h 139"/>
                  <a:gd name="T4" fmla="*/ 53 w 53"/>
                  <a:gd name="T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9">
                    <a:moveTo>
                      <a:pt x="0" y="0"/>
                    </a:moveTo>
                    <a:lnTo>
                      <a:pt x="53" y="7"/>
                    </a:lnTo>
                    <a:lnTo>
                      <a:pt x="53" y="13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22" name="Freeform 178"/>
              <p:cNvSpPr>
                <a:spLocks/>
              </p:cNvSpPr>
              <p:nvPr/>
            </p:nvSpPr>
            <p:spPr bwMode="auto">
              <a:xfrm>
                <a:off x="2767" y="1799"/>
                <a:ext cx="53" cy="132"/>
              </a:xfrm>
              <a:custGeom>
                <a:avLst/>
                <a:gdLst>
                  <a:gd name="T0" fmla="*/ 0 w 53"/>
                  <a:gd name="T1" fmla="*/ 0 h 132"/>
                  <a:gd name="T2" fmla="*/ 53 w 53"/>
                  <a:gd name="T3" fmla="*/ 0 h 132"/>
                  <a:gd name="T4" fmla="*/ 53 w 53"/>
                  <a:gd name="T5" fmla="*/ 132 h 132"/>
                  <a:gd name="T6" fmla="*/ 0 w 53"/>
                  <a:gd name="T7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" h="132">
                    <a:moveTo>
                      <a:pt x="0" y="0"/>
                    </a:moveTo>
                    <a:lnTo>
                      <a:pt x="53" y="0"/>
                    </a:lnTo>
                    <a:lnTo>
                      <a:pt x="53" y="1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06C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23" name="Freeform 179"/>
              <p:cNvSpPr>
                <a:spLocks/>
              </p:cNvSpPr>
              <p:nvPr/>
            </p:nvSpPr>
            <p:spPr bwMode="auto">
              <a:xfrm>
                <a:off x="2767" y="1799"/>
                <a:ext cx="53" cy="132"/>
              </a:xfrm>
              <a:custGeom>
                <a:avLst/>
                <a:gdLst>
                  <a:gd name="T0" fmla="*/ 0 w 53"/>
                  <a:gd name="T1" fmla="*/ 0 h 132"/>
                  <a:gd name="T2" fmla="*/ 53 w 53"/>
                  <a:gd name="T3" fmla="*/ 0 h 132"/>
                  <a:gd name="T4" fmla="*/ 53 w 53"/>
                  <a:gd name="T5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2">
                    <a:moveTo>
                      <a:pt x="0" y="0"/>
                    </a:moveTo>
                    <a:lnTo>
                      <a:pt x="53" y="0"/>
                    </a:lnTo>
                    <a:lnTo>
                      <a:pt x="53" y="13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24" name="Freeform 180"/>
              <p:cNvSpPr>
                <a:spLocks/>
              </p:cNvSpPr>
              <p:nvPr/>
            </p:nvSpPr>
            <p:spPr bwMode="auto">
              <a:xfrm>
                <a:off x="2787" y="1088"/>
                <a:ext cx="93" cy="152"/>
              </a:xfrm>
              <a:custGeom>
                <a:avLst/>
                <a:gdLst>
                  <a:gd name="T0" fmla="*/ 46 w 93"/>
                  <a:gd name="T1" fmla="*/ 152 h 152"/>
                  <a:gd name="T2" fmla="*/ 0 w 93"/>
                  <a:gd name="T3" fmla="*/ 133 h 152"/>
                  <a:gd name="T4" fmla="*/ 93 w 93"/>
                  <a:gd name="T5" fmla="*/ 0 h 152"/>
                  <a:gd name="T6" fmla="*/ 46 w 93"/>
                  <a:gd name="T7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52">
                    <a:moveTo>
                      <a:pt x="46" y="152"/>
                    </a:moveTo>
                    <a:lnTo>
                      <a:pt x="0" y="133"/>
                    </a:lnTo>
                    <a:lnTo>
                      <a:pt x="93" y="0"/>
                    </a:lnTo>
                    <a:lnTo>
                      <a:pt x="46" y="152"/>
                    </a:lnTo>
                    <a:close/>
                  </a:path>
                </a:pathLst>
              </a:custGeom>
              <a:solidFill>
                <a:srgbClr val="B8B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25" name="Freeform 181"/>
              <p:cNvSpPr>
                <a:spLocks/>
              </p:cNvSpPr>
              <p:nvPr/>
            </p:nvSpPr>
            <p:spPr bwMode="auto">
              <a:xfrm>
                <a:off x="2787" y="1088"/>
                <a:ext cx="93" cy="152"/>
              </a:xfrm>
              <a:custGeom>
                <a:avLst/>
                <a:gdLst>
                  <a:gd name="T0" fmla="*/ 46 w 93"/>
                  <a:gd name="T1" fmla="*/ 152 h 152"/>
                  <a:gd name="T2" fmla="*/ 0 w 93"/>
                  <a:gd name="T3" fmla="*/ 133 h 152"/>
                  <a:gd name="T4" fmla="*/ 93 w 93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52">
                    <a:moveTo>
                      <a:pt x="46" y="152"/>
                    </a:moveTo>
                    <a:lnTo>
                      <a:pt x="0" y="133"/>
                    </a:lnTo>
                    <a:lnTo>
                      <a:pt x="9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26" name="Freeform 182"/>
              <p:cNvSpPr>
                <a:spLocks/>
              </p:cNvSpPr>
              <p:nvPr/>
            </p:nvSpPr>
            <p:spPr bwMode="auto">
              <a:xfrm>
                <a:off x="2833" y="1088"/>
                <a:ext cx="87" cy="152"/>
              </a:xfrm>
              <a:custGeom>
                <a:avLst/>
                <a:gdLst>
                  <a:gd name="T0" fmla="*/ 47 w 87"/>
                  <a:gd name="T1" fmla="*/ 0 h 152"/>
                  <a:gd name="T2" fmla="*/ 87 w 87"/>
                  <a:gd name="T3" fmla="*/ 26 h 152"/>
                  <a:gd name="T4" fmla="*/ 0 w 87"/>
                  <a:gd name="T5" fmla="*/ 152 h 152"/>
                  <a:gd name="T6" fmla="*/ 47 w 87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152">
                    <a:moveTo>
                      <a:pt x="47" y="0"/>
                    </a:moveTo>
                    <a:lnTo>
                      <a:pt x="87" y="26"/>
                    </a:lnTo>
                    <a:lnTo>
                      <a:pt x="0" y="152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B8B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27" name="Freeform 183"/>
              <p:cNvSpPr>
                <a:spLocks/>
              </p:cNvSpPr>
              <p:nvPr/>
            </p:nvSpPr>
            <p:spPr bwMode="auto">
              <a:xfrm>
                <a:off x="2833" y="1088"/>
                <a:ext cx="87" cy="152"/>
              </a:xfrm>
              <a:custGeom>
                <a:avLst/>
                <a:gdLst>
                  <a:gd name="T0" fmla="*/ 47 w 87"/>
                  <a:gd name="T1" fmla="*/ 0 h 152"/>
                  <a:gd name="T2" fmla="*/ 87 w 87"/>
                  <a:gd name="T3" fmla="*/ 26 h 152"/>
                  <a:gd name="T4" fmla="*/ 0 w 87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7" h="152">
                    <a:moveTo>
                      <a:pt x="47" y="0"/>
                    </a:moveTo>
                    <a:lnTo>
                      <a:pt x="87" y="26"/>
                    </a:lnTo>
                    <a:lnTo>
                      <a:pt x="0" y="15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28" name="Freeform 184"/>
              <p:cNvSpPr>
                <a:spLocks/>
              </p:cNvSpPr>
              <p:nvPr/>
            </p:nvSpPr>
            <p:spPr bwMode="auto">
              <a:xfrm>
                <a:off x="2337" y="1300"/>
                <a:ext cx="60" cy="200"/>
              </a:xfrm>
              <a:custGeom>
                <a:avLst/>
                <a:gdLst>
                  <a:gd name="T0" fmla="*/ 33 w 60"/>
                  <a:gd name="T1" fmla="*/ 200 h 200"/>
                  <a:gd name="T2" fmla="*/ 0 w 60"/>
                  <a:gd name="T3" fmla="*/ 186 h 200"/>
                  <a:gd name="T4" fmla="*/ 60 w 60"/>
                  <a:gd name="T5" fmla="*/ 0 h 200"/>
                  <a:gd name="T6" fmla="*/ 33 w 60"/>
                  <a:gd name="T7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200">
                    <a:moveTo>
                      <a:pt x="33" y="200"/>
                    </a:moveTo>
                    <a:lnTo>
                      <a:pt x="0" y="186"/>
                    </a:lnTo>
                    <a:lnTo>
                      <a:pt x="60" y="0"/>
                    </a:lnTo>
                    <a:lnTo>
                      <a:pt x="33" y="200"/>
                    </a:lnTo>
                    <a:close/>
                  </a:path>
                </a:pathLst>
              </a:custGeom>
              <a:solidFill>
                <a:srgbClr val="7870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29" name="Freeform 185"/>
              <p:cNvSpPr>
                <a:spLocks/>
              </p:cNvSpPr>
              <p:nvPr/>
            </p:nvSpPr>
            <p:spPr bwMode="auto">
              <a:xfrm>
                <a:off x="2337" y="1300"/>
                <a:ext cx="60" cy="200"/>
              </a:xfrm>
              <a:custGeom>
                <a:avLst/>
                <a:gdLst>
                  <a:gd name="T0" fmla="*/ 33 w 60"/>
                  <a:gd name="T1" fmla="*/ 200 h 200"/>
                  <a:gd name="T2" fmla="*/ 0 w 60"/>
                  <a:gd name="T3" fmla="*/ 186 h 200"/>
                  <a:gd name="T4" fmla="*/ 60 w 60"/>
                  <a:gd name="T5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200">
                    <a:moveTo>
                      <a:pt x="33" y="200"/>
                    </a:moveTo>
                    <a:lnTo>
                      <a:pt x="0" y="186"/>
                    </a:lnTo>
                    <a:lnTo>
                      <a:pt x="6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30" name="Freeform 186"/>
              <p:cNvSpPr>
                <a:spLocks/>
              </p:cNvSpPr>
              <p:nvPr/>
            </p:nvSpPr>
            <p:spPr bwMode="auto">
              <a:xfrm>
                <a:off x="3065" y="1240"/>
                <a:ext cx="60" cy="147"/>
              </a:xfrm>
              <a:custGeom>
                <a:avLst/>
                <a:gdLst>
                  <a:gd name="T0" fmla="*/ 20 w 60"/>
                  <a:gd name="T1" fmla="*/ 0 h 147"/>
                  <a:gd name="T2" fmla="*/ 60 w 60"/>
                  <a:gd name="T3" fmla="*/ 47 h 147"/>
                  <a:gd name="T4" fmla="*/ 0 w 60"/>
                  <a:gd name="T5" fmla="*/ 147 h 147"/>
                  <a:gd name="T6" fmla="*/ 20 w 60"/>
                  <a:gd name="T7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47">
                    <a:moveTo>
                      <a:pt x="20" y="0"/>
                    </a:moveTo>
                    <a:lnTo>
                      <a:pt x="60" y="47"/>
                    </a:lnTo>
                    <a:lnTo>
                      <a:pt x="0" y="147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D8C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31" name="Freeform 187"/>
              <p:cNvSpPr>
                <a:spLocks/>
              </p:cNvSpPr>
              <p:nvPr/>
            </p:nvSpPr>
            <p:spPr bwMode="auto">
              <a:xfrm>
                <a:off x="3065" y="1240"/>
                <a:ext cx="60" cy="147"/>
              </a:xfrm>
              <a:custGeom>
                <a:avLst/>
                <a:gdLst>
                  <a:gd name="T0" fmla="*/ 20 w 60"/>
                  <a:gd name="T1" fmla="*/ 0 h 147"/>
                  <a:gd name="T2" fmla="*/ 60 w 60"/>
                  <a:gd name="T3" fmla="*/ 47 h 147"/>
                  <a:gd name="T4" fmla="*/ 0 w 60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147">
                    <a:moveTo>
                      <a:pt x="20" y="0"/>
                    </a:moveTo>
                    <a:lnTo>
                      <a:pt x="60" y="47"/>
                    </a:lnTo>
                    <a:lnTo>
                      <a:pt x="0" y="14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32" name="Freeform 188"/>
              <p:cNvSpPr>
                <a:spLocks/>
              </p:cNvSpPr>
              <p:nvPr/>
            </p:nvSpPr>
            <p:spPr bwMode="auto">
              <a:xfrm>
                <a:off x="2370" y="1300"/>
                <a:ext cx="60" cy="200"/>
              </a:xfrm>
              <a:custGeom>
                <a:avLst/>
                <a:gdLst>
                  <a:gd name="T0" fmla="*/ 27 w 60"/>
                  <a:gd name="T1" fmla="*/ 0 h 200"/>
                  <a:gd name="T2" fmla="*/ 60 w 60"/>
                  <a:gd name="T3" fmla="*/ 7 h 200"/>
                  <a:gd name="T4" fmla="*/ 0 w 60"/>
                  <a:gd name="T5" fmla="*/ 200 h 200"/>
                  <a:gd name="T6" fmla="*/ 27 w 60"/>
                  <a:gd name="T7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200">
                    <a:moveTo>
                      <a:pt x="27" y="0"/>
                    </a:moveTo>
                    <a:lnTo>
                      <a:pt x="60" y="7"/>
                    </a:lnTo>
                    <a:lnTo>
                      <a:pt x="0" y="20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7870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33" name="Freeform 189"/>
              <p:cNvSpPr>
                <a:spLocks/>
              </p:cNvSpPr>
              <p:nvPr/>
            </p:nvSpPr>
            <p:spPr bwMode="auto">
              <a:xfrm>
                <a:off x="2370" y="1300"/>
                <a:ext cx="60" cy="200"/>
              </a:xfrm>
              <a:custGeom>
                <a:avLst/>
                <a:gdLst>
                  <a:gd name="T0" fmla="*/ 27 w 60"/>
                  <a:gd name="T1" fmla="*/ 0 h 200"/>
                  <a:gd name="T2" fmla="*/ 60 w 60"/>
                  <a:gd name="T3" fmla="*/ 7 h 200"/>
                  <a:gd name="T4" fmla="*/ 0 w 60"/>
                  <a:gd name="T5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200">
                    <a:moveTo>
                      <a:pt x="27" y="0"/>
                    </a:moveTo>
                    <a:lnTo>
                      <a:pt x="60" y="7"/>
                    </a:lnTo>
                    <a:lnTo>
                      <a:pt x="0" y="20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34" name="Freeform 190"/>
              <p:cNvSpPr>
                <a:spLocks/>
              </p:cNvSpPr>
              <p:nvPr/>
            </p:nvSpPr>
            <p:spPr bwMode="auto">
              <a:xfrm>
                <a:off x="2833" y="1114"/>
                <a:ext cx="87" cy="153"/>
              </a:xfrm>
              <a:custGeom>
                <a:avLst/>
                <a:gdLst>
                  <a:gd name="T0" fmla="*/ 47 w 87"/>
                  <a:gd name="T1" fmla="*/ 153 h 153"/>
                  <a:gd name="T2" fmla="*/ 0 w 87"/>
                  <a:gd name="T3" fmla="*/ 126 h 153"/>
                  <a:gd name="T4" fmla="*/ 87 w 87"/>
                  <a:gd name="T5" fmla="*/ 0 h 153"/>
                  <a:gd name="T6" fmla="*/ 47 w 87"/>
                  <a:gd name="T7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7" h="153">
                    <a:moveTo>
                      <a:pt x="47" y="153"/>
                    </a:moveTo>
                    <a:lnTo>
                      <a:pt x="0" y="126"/>
                    </a:lnTo>
                    <a:lnTo>
                      <a:pt x="87" y="0"/>
                    </a:lnTo>
                    <a:lnTo>
                      <a:pt x="47" y="153"/>
                    </a:lnTo>
                    <a:close/>
                  </a:path>
                </a:pathLst>
              </a:custGeom>
              <a:solidFill>
                <a:srgbClr val="C0B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35" name="Freeform 191"/>
              <p:cNvSpPr>
                <a:spLocks/>
              </p:cNvSpPr>
              <p:nvPr/>
            </p:nvSpPr>
            <p:spPr bwMode="auto">
              <a:xfrm>
                <a:off x="2833" y="1114"/>
                <a:ext cx="87" cy="153"/>
              </a:xfrm>
              <a:custGeom>
                <a:avLst/>
                <a:gdLst>
                  <a:gd name="T0" fmla="*/ 47 w 87"/>
                  <a:gd name="T1" fmla="*/ 153 h 153"/>
                  <a:gd name="T2" fmla="*/ 0 w 87"/>
                  <a:gd name="T3" fmla="*/ 126 h 153"/>
                  <a:gd name="T4" fmla="*/ 87 w 87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7" h="153">
                    <a:moveTo>
                      <a:pt x="47" y="153"/>
                    </a:moveTo>
                    <a:lnTo>
                      <a:pt x="0" y="126"/>
                    </a:lnTo>
                    <a:lnTo>
                      <a:pt x="8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36" name="Freeform 192"/>
              <p:cNvSpPr>
                <a:spLocks/>
              </p:cNvSpPr>
              <p:nvPr/>
            </p:nvSpPr>
            <p:spPr bwMode="auto">
              <a:xfrm>
                <a:off x="2880" y="1114"/>
                <a:ext cx="79" cy="153"/>
              </a:xfrm>
              <a:custGeom>
                <a:avLst/>
                <a:gdLst>
                  <a:gd name="T0" fmla="*/ 40 w 79"/>
                  <a:gd name="T1" fmla="*/ 0 h 153"/>
                  <a:gd name="T2" fmla="*/ 79 w 79"/>
                  <a:gd name="T3" fmla="*/ 27 h 153"/>
                  <a:gd name="T4" fmla="*/ 0 w 79"/>
                  <a:gd name="T5" fmla="*/ 153 h 153"/>
                  <a:gd name="T6" fmla="*/ 40 w 79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53">
                    <a:moveTo>
                      <a:pt x="40" y="0"/>
                    </a:moveTo>
                    <a:lnTo>
                      <a:pt x="79" y="27"/>
                    </a:lnTo>
                    <a:lnTo>
                      <a:pt x="0" y="153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C0BC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37" name="Freeform 193"/>
              <p:cNvSpPr>
                <a:spLocks/>
              </p:cNvSpPr>
              <p:nvPr/>
            </p:nvSpPr>
            <p:spPr bwMode="auto">
              <a:xfrm>
                <a:off x="2880" y="1114"/>
                <a:ext cx="79" cy="153"/>
              </a:xfrm>
              <a:custGeom>
                <a:avLst/>
                <a:gdLst>
                  <a:gd name="T0" fmla="*/ 40 w 79"/>
                  <a:gd name="T1" fmla="*/ 0 h 153"/>
                  <a:gd name="T2" fmla="*/ 79 w 79"/>
                  <a:gd name="T3" fmla="*/ 27 h 153"/>
                  <a:gd name="T4" fmla="*/ 0 w 79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53">
                    <a:moveTo>
                      <a:pt x="40" y="0"/>
                    </a:moveTo>
                    <a:lnTo>
                      <a:pt x="79" y="27"/>
                    </a:lnTo>
                    <a:lnTo>
                      <a:pt x="0" y="1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38" name="Freeform 194"/>
              <p:cNvSpPr>
                <a:spLocks/>
              </p:cNvSpPr>
              <p:nvPr/>
            </p:nvSpPr>
            <p:spPr bwMode="auto">
              <a:xfrm>
                <a:off x="2463" y="1147"/>
                <a:ext cx="86" cy="180"/>
              </a:xfrm>
              <a:custGeom>
                <a:avLst/>
                <a:gdLst>
                  <a:gd name="T0" fmla="*/ 40 w 86"/>
                  <a:gd name="T1" fmla="*/ 180 h 180"/>
                  <a:gd name="T2" fmla="*/ 0 w 86"/>
                  <a:gd name="T3" fmla="*/ 173 h 180"/>
                  <a:gd name="T4" fmla="*/ 86 w 86"/>
                  <a:gd name="T5" fmla="*/ 0 h 180"/>
                  <a:gd name="T6" fmla="*/ 40 w 86"/>
                  <a:gd name="T7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80">
                    <a:moveTo>
                      <a:pt x="40" y="180"/>
                    </a:moveTo>
                    <a:lnTo>
                      <a:pt x="0" y="173"/>
                    </a:lnTo>
                    <a:lnTo>
                      <a:pt x="86" y="0"/>
                    </a:lnTo>
                    <a:lnTo>
                      <a:pt x="40" y="180"/>
                    </a:lnTo>
                    <a:close/>
                  </a:path>
                </a:pathLst>
              </a:custGeom>
              <a:solidFill>
                <a:srgbClr val="909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39" name="Freeform 195"/>
              <p:cNvSpPr>
                <a:spLocks/>
              </p:cNvSpPr>
              <p:nvPr/>
            </p:nvSpPr>
            <p:spPr bwMode="auto">
              <a:xfrm>
                <a:off x="2463" y="1147"/>
                <a:ext cx="86" cy="180"/>
              </a:xfrm>
              <a:custGeom>
                <a:avLst/>
                <a:gdLst>
                  <a:gd name="T0" fmla="*/ 40 w 86"/>
                  <a:gd name="T1" fmla="*/ 180 h 180"/>
                  <a:gd name="T2" fmla="*/ 0 w 86"/>
                  <a:gd name="T3" fmla="*/ 173 h 180"/>
                  <a:gd name="T4" fmla="*/ 86 w 86"/>
                  <a:gd name="T5" fmla="*/ 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80">
                    <a:moveTo>
                      <a:pt x="40" y="180"/>
                    </a:moveTo>
                    <a:lnTo>
                      <a:pt x="0" y="173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40" name="Freeform 196"/>
              <p:cNvSpPr>
                <a:spLocks/>
              </p:cNvSpPr>
              <p:nvPr/>
            </p:nvSpPr>
            <p:spPr bwMode="auto">
              <a:xfrm>
                <a:off x="2503" y="1147"/>
                <a:ext cx="79" cy="180"/>
              </a:xfrm>
              <a:custGeom>
                <a:avLst/>
                <a:gdLst>
                  <a:gd name="T0" fmla="*/ 46 w 79"/>
                  <a:gd name="T1" fmla="*/ 0 h 180"/>
                  <a:gd name="T2" fmla="*/ 79 w 79"/>
                  <a:gd name="T3" fmla="*/ 7 h 180"/>
                  <a:gd name="T4" fmla="*/ 0 w 79"/>
                  <a:gd name="T5" fmla="*/ 180 h 180"/>
                  <a:gd name="T6" fmla="*/ 46 w 79"/>
                  <a:gd name="T7" fmla="*/ 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80">
                    <a:moveTo>
                      <a:pt x="46" y="0"/>
                    </a:moveTo>
                    <a:lnTo>
                      <a:pt x="79" y="7"/>
                    </a:lnTo>
                    <a:lnTo>
                      <a:pt x="0" y="180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909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41" name="Freeform 197"/>
              <p:cNvSpPr>
                <a:spLocks/>
              </p:cNvSpPr>
              <p:nvPr/>
            </p:nvSpPr>
            <p:spPr bwMode="auto">
              <a:xfrm>
                <a:off x="2503" y="1147"/>
                <a:ext cx="79" cy="180"/>
              </a:xfrm>
              <a:custGeom>
                <a:avLst/>
                <a:gdLst>
                  <a:gd name="T0" fmla="*/ 46 w 79"/>
                  <a:gd name="T1" fmla="*/ 0 h 180"/>
                  <a:gd name="T2" fmla="*/ 79 w 79"/>
                  <a:gd name="T3" fmla="*/ 7 h 180"/>
                  <a:gd name="T4" fmla="*/ 0 w 79"/>
                  <a:gd name="T5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80">
                    <a:moveTo>
                      <a:pt x="46" y="0"/>
                    </a:moveTo>
                    <a:lnTo>
                      <a:pt x="79" y="7"/>
                    </a:lnTo>
                    <a:lnTo>
                      <a:pt x="0" y="18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42" name="Freeform 198"/>
              <p:cNvSpPr>
                <a:spLocks/>
              </p:cNvSpPr>
              <p:nvPr/>
            </p:nvSpPr>
            <p:spPr bwMode="auto">
              <a:xfrm>
                <a:off x="3019" y="1240"/>
                <a:ext cx="66" cy="147"/>
              </a:xfrm>
              <a:custGeom>
                <a:avLst/>
                <a:gdLst>
                  <a:gd name="T0" fmla="*/ 46 w 66"/>
                  <a:gd name="T1" fmla="*/ 147 h 147"/>
                  <a:gd name="T2" fmla="*/ 0 w 66"/>
                  <a:gd name="T3" fmla="*/ 113 h 147"/>
                  <a:gd name="T4" fmla="*/ 66 w 66"/>
                  <a:gd name="T5" fmla="*/ 0 h 147"/>
                  <a:gd name="T6" fmla="*/ 46 w 66"/>
                  <a:gd name="T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47">
                    <a:moveTo>
                      <a:pt x="46" y="147"/>
                    </a:moveTo>
                    <a:lnTo>
                      <a:pt x="0" y="113"/>
                    </a:lnTo>
                    <a:lnTo>
                      <a:pt x="66" y="0"/>
                    </a:lnTo>
                    <a:lnTo>
                      <a:pt x="46" y="147"/>
                    </a:lnTo>
                    <a:close/>
                  </a:path>
                </a:pathLst>
              </a:custGeom>
              <a:solidFill>
                <a:srgbClr val="D8C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43" name="Freeform 199"/>
              <p:cNvSpPr>
                <a:spLocks/>
              </p:cNvSpPr>
              <p:nvPr/>
            </p:nvSpPr>
            <p:spPr bwMode="auto">
              <a:xfrm>
                <a:off x="3019" y="1240"/>
                <a:ext cx="66" cy="147"/>
              </a:xfrm>
              <a:custGeom>
                <a:avLst/>
                <a:gdLst>
                  <a:gd name="T0" fmla="*/ 46 w 66"/>
                  <a:gd name="T1" fmla="*/ 147 h 147"/>
                  <a:gd name="T2" fmla="*/ 0 w 66"/>
                  <a:gd name="T3" fmla="*/ 113 h 147"/>
                  <a:gd name="T4" fmla="*/ 66 w 66"/>
                  <a:gd name="T5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47">
                    <a:moveTo>
                      <a:pt x="46" y="147"/>
                    </a:moveTo>
                    <a:lnTo>
                      <a:pt x="0" y="113"/>
                    </a:lnTo>
                    <a:lnTo>
                      <a:pt x="6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44" name="Freeform 200"/>
              <p:cNvSpPr>
                <a:spLocks/>
              </p:cNvSpPr>
              <p:nvPr/>
            </p:nvSpPr>
            <p:spPr bwMode="auto">
              <a:xfrm>
                <a:off x="3019" y="1201"/>
                <a:ext cx="66" cy="152"/>
              </a:xfrm>
              <a:custGeom>
                <a:avLst/>
                <a:gdLst>
                  <a:gd name="T0" fmla="*/ 26 w 66"/>
                  <a:gd name="T1" fmla="*/ 0 h 152"/>
                  <a:gd name="T2" fmla="*/ 66 w 66"/>
                  <a:gd name="T3" fmla="*/ 39 h 152"/>
                  <a:gd name="T4" fmla="*/ 0 w 66"/>
                  <a:gd name="T5" fmla="*/ 152 h 152"/>
                  <a:gd name="T6" fmla="*/ 26 w 66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6" h="152">
                    <a:moveTo>
                      <a:pt x="26" y="0"/>
                    </a:moveTo>
                    <a:lnTo>
                      <a:pt x="66" y="39"/>
                    </a:lnTo>
                    <a:lnTo>
                      <a:pt x="0" y="152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D0C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45" name="Freeform 201"/>
              <p:cNvSpPr>
                <a:spLocks/>
              </p:cNvSpPr>
              <p:nvPr/>
            </p:nvSpPr>
            <p:spPr bwMode="auto">
              <a:xfrm>
                <a:off x="3019" y="1201"/>
                <a:ext cx="66" cy="152"/>
              </a:xfrm>
              <a:custGeom>
                <a:avLst/>
                <a:gdLst>
                  <a:gd name="T0" fmla="*/ 26 w 66"/>
                  <a:gd name="T1" fmla="*/ 0 h 152"/>
                  <a:gd name="T2" fmla="*/ 66 w 66"/>
                  <a:gd name="T3" fmla="*/ 39 h 152"/>
                  <a:gd name="T4" fmla="*/ 0 w 66"/>
                  <a:gd name="T5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6" h="152">
                    <a:moveTo>
                      <a:pt x="26" y="0"/>
                    </a:moveTo>
                    <a:lnTo>
                      <a:pt x="66" y="39"/>
                    </a:lnTo>
                    <a:lnTo>
                      <a:pt x="0" y="15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46" name="Freeform 202"/>
              <p:cNvSpPr>
                <a:spLocks/>
              </p:cNvSpPr>
              <p:nvPr/>
            </p:nvSpPr>
            <p:spPr bwMode="auto">
              <a:xfrm>
                <a:off x="2880" y="1141"/>
                <a:ext cx="79" cy="146"/>
              </a:xfrm>
              <a:custGeom>
                <a:avLst/>
                <a:gdLst>
                  <a:gd name="T0" fmla="*/ 46 w 79"/>
                  <a:gd name="T1" fmla="*/ 146 h 146"/>
                  <a:gd name="T2" fmla="*/ 0 w 79"/>
                  <a:gd name="T3" fmla="*/ 126 h 146"/>
                  <a:gd name="T4" fmla="*/ 79 w 79"/>
                  <a:gd name="T5" fmla="*/ 0 h 146"/>
                  <a:gd name="T6" fmla="*/ 46 w 79"/>
                  <a:gd name="T7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46">
                    <a:moveTo>
                      <a:pt x="46" y="146"/>
                    </a:moveTo>
                    <a:lnTo>
                      <a:pt x="0" y="126"/>
                    </a:lnTo>
                    <a:lnTo>
                      <a:pt x="79" y="0"/>
                    </a:lnTo>
                    <a:lnTo>
                      <a:pt x="46" y="146"/>
                    </a:lnTo>
                    <a:close/>
                  </a:path>
                </a:pathLst>
              </a:custGeom>
              <a:solidFill>
                <a:srgbClr val="C8B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47" name="Freeform 203"/>
              <p:cNvSpPr>
                <a:spLocks/>
              </p:cNvSpPr>
              <p:nvPr/>
            </p:nvSpPr>
            <p:spPr bwMode="auto">
              <a:xfrm>
                <a:off x="2880" y="1141"/>
                <a:ext cx="79" cy="146"/>
              </a:xfrm>
              <a:custGeom>
                <a:avLst/>
                <a:gdLst>
                  <a:gd name="T0" fmla="*/ 46 w 79"/>
                  <a:gd name="T1" fmla="*/ 146 h 146"/>
                  <a:gd name="T2" fmla="*/ 0 w 79"/>
                  <a:gd name="T3" fmla="*/ 126 h 146"/>
                  <a:gd name="T4" fmla="*/ 79 w 79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46">
                    <a:moveTo>
                      <a:pt x="46" y="146"/>
                    </a:moveTo>
                    <a:lnTo>
                      <a:pt x="0" y="126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48" name="Freeform 204"/>
              <p:cNvSpPr>
                <a:spLocks/>
              </p:cNvSpPr>
              <p:nvPr/>
            </p:nvSpPr>
            <p:spPr bwMode="auto">
              <a:xfrm>
                <a:off x="2926" y="1141"/>
                <a:ext cx="80" cy="146"/>
              </a:xfrm>
              <a:custGeom>
                <a:avLst/>
                <a:gdLst>
                  <a:gd name="T0" fmla="*/ 33 w 80"/>
                  <a:gd name="T1" fmla="*/ 0 h 146"/>
                  <a:gd name="T2" fmla="*/ 80 w 80"/>
                  <a:gd name="T3" fmla="*/ 26 h 146"/>
                  <a:gd name="T4" fmla="*/ 0 w 80"/>
                  <a:gd name="T5" fmla="*/ 146 h 146"/>
                  <a:gd name="T6" fmla="*/ 33 w 80"/>
                  <a:gd name="T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46">
                    <a:moveTo>
                      <a:pt x="33" y="0"/>
                    </a:moveTo>
                    <a:lnTo>
                      <a:pt x="80" y="26"/>
                    </a:lnTo>
                    <a:lnTo>
                      <a:pt x="0" y="146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C8BC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49" name="Freeform 205"/>
              <p:cNvSpPr>
                <a:spLocks/>
              </p:cNvSpPr>
              <p:nvPr/>
            </p:nvSpPr>
            <p:spPr bwMode="auto">
              <a:xfrm>
                <a:off x="2926" y="1141"/>
                <a:ext cx="80" cy="146"/>
              </a:xfrm>
              <a:custGeom>
                <a:avLst/>
                <a:gdLst>
                  <a:gd name="T0" fmla="*/ 33 w 80"/>
                  <a:gd name="T1" fmla="*/ 0 h 146"/>
                  <a:gd name="T2" fmla="*/ 80 w 80"/>
                  <a:gd name="T3" fmla="*/ 26 h 146"/>
                  <a:gd name="T4" fmla="*/ 0 w 80"/>
                  <a:gd name="T5" fmla="*/ 146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46">
                    <a:moveTo>
                      <a:pt x="33" y="0"/>
                    </a:moveTo>
                    <a:lnTo>
                      <a:pt x="80" y="26"/>
                    </a:lnTo>
                    <a:lnTo>
                      <a:pt x="0" y="14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50" name="Freeform 206"/>
              <p:cNvSpPr>
                <a:spLocks/>
              </p:cNvSpPr>
              <p:nvPr/>
            </p:nvSpPr>
            <p:spPr bwMode="auto">
              <a:xfrm>
                <a:off x="2416" y="1526"/>
                <a:ext cx="34" cy="206"/>
              </a:xfrm>
              <a:custGeom>
                <a:avLst/>
                <a:gdLst>
                  <a:gd name="T0" fmla="*/ 34 w 34"/>
                  <a:gd name="T1" fmla="*/ 206 h 206"/>
                  <a:gd name="T2" fmla="*/ 0 w 34"/>
                  <a:gd name="T3" fmla="*/ 193 h 206"/>
                  <a:gd name="T4" fmla="*/ 27 w 34"/>
                  <a:gd name="T5" fmla="*/ 0 h 206"/>
                  <a:gd name="T6" fmla="*/ 34 w 34"/>
                  <a:gd name="T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206">
                    <a:moveTo>
                      <a:pt x="34" y="206"/>
                    </a:moveTo>
                    <a:lnTo>
                      <a:pt x="0" y="193"/>
                    </a:lnTo>
                    <a:lnTo>
                      <a:pt x="27" y="0"/>
                    </a:lnTo>
                    <a:lnTo>
                      <a:pt x="34" y="206"/>
                    </a:lnTo>
                    <a:close/>
                  </a:path>
                </a:pathLst>
              </a:custGeom>
              <a:solidFill>
                <a:srgbClr val="886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51" name="Freeform 207"/>
              <p:cNvSpPr>
                <a:spLocks/>
              </p:cNvSpPr>
              <p:nvPr/>
            </p:nvSpPr>
            <p:spPr bwMode="auto">
              <a:xfrm>
                <a:off x="2416" y="1526"/>
                <a:ext cx="34" cy="206"/>
              </a:xfrm>
              <a:custGeom>
                <a:avLst/>
                <a:gdLst>
                  <a:gd name="T0" fmla="*/ 34 w 34"/>
                  <a:gd name="T1" fmla="*/ 206 h 206"/>
                  <a:gd name="T2" fmla="*/ 0 w 34"/>
                  <a:gd name="T3" fmla="*/ 193 h 206"/>
                  <a:gd name="T4" fmla="*/ 27 w 34"/>
                  <a:gd name="T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" h="206">
                    <a:moveTo>
                      <a:pt x="34" y="206"/>
                    </a:moveTo>
                    <a:lnTo>
                      <a:pt x="0" y="193"/>
                    </a:lnTo>
                    <a:lnTo>
                      <a:pt x="2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52" name="Freeform 208"/>
              <p:cNvSpPr>
                <a:spLocks/>
              </p:cNvSpPr>
              <p:nvPr/>
            </p:nvSpPr>
            <p:spPr bwMode="auto">
              <a:xfrm>
                <a:off x="2403" y="1513"/>
                <a:ext cx="40" cy="206"/>
              </a:xfrm>
              <a:custGeom>
                <a:avLst/>
                <a:gdLst>
                  <a:gd name="T0" fmla="*/ 0 w 40"/>
                  <a:gd name="T1" fmla="*/ 0 h 206"/>
                  <a:gd name="T2" fmla="*/ 40 w 40"/>
                  <a:gd name="T3" fmla="*/ 13 h 206"/>
                  <a:gd name="T4" fmla="*/ 13 w 40"/>
                  <a:gd name="T5" fmla="*/ 206 h 206"/>
                  <a:gd name="T6" fmla="*/ 0 w 40"/>
                  <a:gd name="T7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06">
                    <a:moveTo>
                      <a:pt x="0" y="0"/>
                    </a:moveTo>
                    <a:lnTo>
                      <a:pt x="40" y="13"/>
                    </a:lnTo>
                    <a:lnTo>
                      <a:pt x="13" y="2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5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53" name="Freeform 209"/>
              <p:cNvSpPr>
                <a:spLocks/>
              </p:cNvSpPr>
              <p:nvPr/>
            </p:nvSpPr>
            <p:spPr bwMode="auto">
              <a:xfrm>
                <a:off x="2403" y="1513"/>
                <a:ext cx="40" cy="206"/>
              </a:xfrm>
              <a:custGeom>
                <a:avLst/>
                <a:gdLst>
                  <a:gd name="T0" fmla="*/ 0 w 40"/>
                  <a:gd name="T1" fmla="*/ 0 h 206"/>
                  <a:gd name="T2" fmla="*/ 40 w 40"/>
                  <a:gd name="T3" fmla="*/ 13 h 206"/>
                  <a:gd name="T4" fmla="*/ 13 w 40"/>
                  <a:gd name="T5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206">
                    <a:moveTo>
                      <a:pt x="0" y="0"/>
                    </a:moveTo>
                    <a:lnTo>
                      <a:pt x="40" y="13"/>
                    </a:lnTo>
                    <a:lnTo>
                      <a:pt x="13" y="2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54" name="Freeform 210"/>
              <p:cNvSpPr>
                <a:spLocks/>
              </p:cNvSpPr>
              <p:nvPr/>
            </p:nvSpPr>
            <p:spPr bwMode="auto">
              <a:xfrm>
                <a:off x="2972" y="1201"/>
                <a:ext cx="73" cy="152"/>
              </a:xfrm>
              <a:custGeom>
                <a:avLst/>
                <a:gdLst>
                  <a:gd name="T0" fmla="*/ 47 w 73"/>
                  <a:gd name="T1" fmla="*/ 152 h 152"/>
                  <a:gd name="T2" fmla="*/ 0 w 73"/>
                  <a:gd name="T3" fmla="*/ 119 h 152"/>
                  <a:gd name="T4" fmla="*/ 73 w 73"/>
                  <a:gd name="T5" fmla="*/ 0 h 152"/>
                  <a:gd name="T6" fmla="*/ 47 w 73"/>
                  <a:gd name="T7" fmla="*/ 152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52">
                    <a:moveTo>
                      <a:pt x="47" y="152"/>
                    </a:moveTo>
                    <a:lnTo>
                      <a:pt x="0" y="119"/>
                    </a:lnTo>
                    <a:lnTo>
                      <a:pt x="73" y="0"/>
                    </a:lnTo>
                    <a:lnTo>
                      <a:pt x="47" y="152"/>
                    </a:lnTo>
                    <a:close/>
                  </a:path>
                </a:pathLst>
              </a:custGeom>
              <a:solidFill>
                <a:srgbClr val="D0C0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55" name="Freeform 211"/>
              <p:cNvSpPr>
                <a:spLocks/>
              </p:cNvSpPr>
              <p:nvPr/>
            </p:nvSpPr>
            <p:spPr bwMode="auto">
              <a:xfrm>
                <a:off x="2972" y="1201"/>
                <a:ext cx="73" cy="152"/>
              </a:xfrm>
              <a:custGeom>
                <a:avLst/>
                <a:gdLst>
                  <a:gd name="T0" fmla="*/ 47 w 73"/>
                  <a:gd name="T1" fmla="*/ 152 h 152"/>
                  <a:gd name="T2" fmla="*/ 0 w 73"/>
                  <a:gd name="T3" fmla="*/ 119 h 152"/>
                  <a:gd name="T4" fmla="*/ 73 w 73"/>
                  <a:gd name="T5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52">
                    <a:moveTo>
                      <a:pt x="47" y="152"/>
                    </a:moveTo>
                    <a:lnTo>
                      <a:pt x="0" y="119"/>
                    </a:lnTo>
                    <a:lnTo>
                      <a:pt x="7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56" name="Freeform 212"/>
              <p:cNvSpPr>
                <a:spLocks/>
              </p:cNvSpPr>
              <p:nvPr/>
            </p:nvSpPr>
            <p:spPr bwMode="auto">
              <a:xfrm>
                <a:off x="2972" y="1167"/>
                <a:ext cx="73" cy="153"/>
              </a:xfrm>
              <a:custGeom>
                <a:avLst/>
                <a:gdLst>
                  <a:gd name="T0" fmla="*/ 34 w 73"/>
                  <a:gd name="T1" fmla="*/ 0 h 153"/>
                  <a:gd name="T2" fmla="*/ 73 w 73"/>
                  <a:gd name="T3" fmla="*/ 34 h 153"/>
                  <a:gd name="T4" fmla="*/ 0 w 73"/>
                  <a:gd name="T5" fmla="*/ 153 h 153"/>
                  <a:gd name="T6" fmla="*/ 34 w 73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53">
                    <a:moveTo>
                      <a:pt x="34" y="0"/>
                    </a:moveTo>
                    <a:lnTo>
                      <a:pt x="73" y="34"/>
                    </a:lnTo>
                    <a:lnTo>
                      <a:pt x="0" y="153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C8C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57" name="Freeform 213"/>
              <p:cNvSpPr>
                <a:spLocks/>
              </p:cNvSpPr>
              <p:nvPr/>
            </p:nvSpPr>
            <p:spPr bwMode="auto">
              <a:xfrm>
                <a:off x="2972" y="1167"/>
                <a:ext cx="73" cy="153"/>
              </a:xfrm>
              <a:custGeom>
                <a:avLst/>
                <a:gdLst>
                  <a:gd name="T0" fmla="*/ 34 w 73"/>
                  <a:gd name="T1" fmla="*/ 0 h 153"/>
                  <a:gd name="T2" fmla="*/ 73 w 73"/>
                  <a:gd name="T3" fmla="*/ 34 h 153"/>
                  <a:gd name="T4" fmla="*/ 0 w 73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53">
                    <a:moveTo>
                      <a:pt x="34" y="0"/>
                    </a:moveTo>
                    <a:lnTo>
                      <a:pt x="73" y="34"/>
                    </a:lnTo>
                    <a:lnTo>
                      <a:pt x="0" y="15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58" name="Freeform 214"/>
              <p:cNvSpPr>
                <a:spLocks/>
              </p:cNvSpPr>
              <p:nvPr/>
            </p:nvSpPr>
            <p:spPr bwMode="auto">
              <a:xfrm>
                <a:off x="2926" y="1167"/>
                <a:ext cx="80" cy="153"/>
              </a:xfrm>
              <a:custGeom>
                <a:avLst/>
                <a:gdLst>
                  <a:gd name="T0" fmla="*/ 46 w 80"/>
                  <a:gd name="T1" fmla="*/ 153 h 153"/>
                  <a:gd name="T2" fmla="*/ 0 w 80"/>
                  <a:gd name="T3" fmla="*/ 120 h 153"/>
                  <a:gd name="T4" fmla="*/ 80 w 80"/>
                  <a:gd name="T5" fmla="*/ 0 h 153"/>
                  <a:gd name="T6" fmla="*/ 46 w 80"/>
                  <a:gd name="T7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" h="153">
                    <a:moveTo>
                      <a:pt x="46" y="153"/>
                    </a:moveTo>
                    <a:lnTo>
                      <a:pt x="0" y="120"/>
                    </a:lnTo>
                    <a:lnTo>
                      <a:pt x="80" y="0"/>
                    </a:lnTo>
                    <a:lnTo>
                      <a:pt x="46" y="153"/>
                    </a:lnTo>
                    <a:close/>
                  </a:path>
                </a:pathLst>
              </a:custGeom>
              <a:solidFill>
                <a:srgbClr val="C8C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59" name="Freeform 215"/>
              <p:cNvSpPr>
                <a:spLocks/>
              </p:cNvSpPr>
              <p:nvPr/>
            </p:nvSpPr>
            <p:spPr bwMode="auto">
              <a:xfrm>
                <a:off x="2926" y="1167"/>
                <a:ext cx="80" cy="153"/>
              </a:xfrm>
              <a:custGeom>
                <a:avLst/>
                <a:gdLst>
                  <a:gd name="T0" fmla="*/ 46 w 80"/>
                  <a:gd name="T1" fmla="*/ 153 h 153"/>
                  <a:gd name="T2" fmla="*/ 0 w 80"/>
                  <a:gd name="T3" fmla="*/ 120 h 153"/>
                  <a:gd name="T4" fmla="*/ 80 w 80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0" h="153">
                    <a:moveTo>
                      <a:pt x="46" y="153"/>
                    </a:moveTo>
                    <a:lnTo>
                      <a:pt x="0" y="120"/>
                    </a:lnTo>
                    <a:lnTo>
                      <a:pt x="8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60" name="Freeform 216"/>
              <p:cNvSpPr>
                <a:spLocks/>
              </p:cNvSpPr>
              <p:nvPr/>
            </p:nvSpPr>
            <p:spPr bwMode="auto">
              <a:xfrm>
                <a:off x="2370" y="1307"/>
                <a:ext cx="60" cy="206"/>
              </a:xfrm>
              <a:custGeom>
                <a:avLst/>
                <a:gdLst>
                  <a:gd name="T0" fmla="*/ 33 w 60"/>
                  <a:gd name="T1" fmla="*/ 206 h 206"/>
                  <a:gd name="T2" fmla="*/ 0 w 60"/>
                  <a:gd name="T3" fmla="*/ 193 h 206"/>
                  <a:gd name="T4" fmla="*/ 60 w 60"/>
                  <a:gd name="T5" fmla="*/ 0 h 206"/>
                  <a:gd name="T6" fmla="*/ 33 w 60"/>
                  <a:gd name="T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206">
                    <a:moveTo>
                      <a:pt x="33" y="206"/>
                    </a:moveTo>
                    <a:lnTo>
                      <a:pt x="0" y="193"/>
                    </a:lnTo>
                    <a:lnTo>
                      <a:pt x="60" y="0"/>
                    </a:lnTo>
                    <a:lnTo>
                      <a:pt x="33" y="206"/>
                    </a:lnTo>
                    <a:close/>
                  </a:path>
                </a:pathLst>
              </a:custGeom>
              <a:solidFill>
                <a:srgbClr val="8874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61" name="Freeform 217"/>
              <p:cNvSpPr>
                <a:spLocks/>
              </p:cNvSpPr>
              <p:nvPr/>
            </p:nvSpPr>
            <p:spPr bwMode="auto">
              <a:xfrm>
                <a:off x="2370" y="1307"/>
                <a:ext cx="60" cy="206"/>
              </a:xfrm>
              <a:custGeom>
                <a:avLst/>
                <a:gdLst>
                  <a:gd name="T0" fmla="*/ 33 w 60"/>
                  <a:gd name="T1" fmla="*/ 206 h 206"/>
                  <a:gd name="T2" fmla="*/ 0 w 60"/>
                  <a:gd name="T3" fmla="*/ 193 h 206"/>
                  <a:gd name="T4" fmla="*/ 60 w 60"/>
                  <a:gd name="T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206">
                    <a:moveTo>
                      <a:pt x="33" y="206"/>
                    </a:moveTo>
                    <a:lnTo>
                      <a:pt x="0" y="193"/>
                    </a:lnTo>
                    <a:lnTo>
                      <a:pt x="6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62" name="Freeform 218"/>
              <p:cNvSpPr>
                <a:spLocks/>
              </p:cNvSpPr>
              <p:nvPr/>
            </p:nvSpPr>
            <p:spPr bwMode="auto">
              <a:xfrm>
                <a:off x="2503" y="1154"/>
                <a:ext cx="79" cy="186"/>
              </a:xfrm>
              <a:custGeom>
                <a:avLst/>
                <a:gdLst>
                  <a:gd name="T0" fmla="*/ 33 w 79"/>
                  <a:gd name="T1" fmla="*/ 186 h 186"/>
                  <a:gd name="T2" fmla="*/ 0 w 79"/>
                  <a:gd name="T3" fmla="*/ 173 h 186"/>
                  <a:gd name="T4" fmla="*/ 79 w 79"/>
                  <a:gd name="T5" fmla="*/ 0 h 186"/>
                  <a:gd name="T6" fmla="*/ 33 w 79"/>
                  <a:gd name="T7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186">
                    <a:moveTo>
                      <a:pt x="33" y="186"/>
                    </a:moveTo>
                    <a:lnTo>
                      <a:pt x="0" y="173"/>
                    </a:lnTo>
                    <a:lnTo>
                      <a:pt x="79" y="0"/>
                    </a:lnTo>
                    <a:lnTo>
                      <a:pt x="33" y="186"/>
                    </a:lnTo>
                    <a:close/>
                  </a:path>
                </a:pathLst>
              </a:custGeom>
              <a:solidFill>
                <a:srgbClr val="989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11163" name="Group 219"/>
            <p:cNvGrpSpPr>
              <a:grpSpLocks/>
            </p:cNvGrpSpPr>
            <p:nvPr/>
          </p:nvGrpSpPr>
          <p:grpSpPr bwMode="auto">
            <a:xfrm>
              <a:off x="4371" y="2641"/>
              <a:ext cx="258" cy="618"/>
              <a:chOff x="2403" y="1154"/>
              <a:chExt cx="258" cy="618"/>
            </a:xfrm>
          </p:grpSpPr>
          <p:sp>
            <p:nvSpPr>
              <p:cNvPr id="211164" name="Freeform 220"/>
              <p:cNvSpPr>
                <a:spLocks/>
              </p:cNvSpPr>
              <p:nvPr/>
            </p:nvSpPr>
            <p:spPr bwMode="auto">
              <a:xfrm>
                <a:off x="2503" y="1154"/>
                <a:ext cx="79" cy="186"/>
              </a:xfrm>
              <a:custGeom>
                <a:avLst/>
                <a:gdLst>
                  <a:gd name="T0" fmla="*/ 33 w 79"/>
                  <a:gd name="T1" fmla="*/ 186 h 186"/>
                  <a:gd name="T2" fmla="*/ 0 w 79"/>
                  <a:gd name="T3" fmla="*/ 173 h 186"/>
                  <a:gd name="T4" fmla="*/ 79 w 79"/>
                  <a:gd name="T5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186">
                    <a:moveTo>
                      <a:pt x="33" y="186"/>
                    </a:moveTo>
                    <a:lnTo>
                      <a:pt x="0" y="173"/>
                    </a:lnTo>
                    <a:lnTo>
                      <a:pt x="7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65" name="Freeform 221"/>
              <p:cNvSpPr>
                <a:spLocks/>
              </p:cNvSpPr>
              <p:nvPr/>
            </p:nvSpPr>
            <p:spPr bwMode="auto">
              <a:xfrm>
                <a:off x="2536" y="1154"/>
                <a:ext cx="86" cy="186"/>
              </a:xfrm>
              <a:custGeom>
                <a:avLst/>
                <a:gdLst>
                  <a:gd name="T0" fmla="*/ 46 w 86"/>
                  <a:gd name="T1" fmla="*/ 0 h 186"/>
                  <a:gd name="T2" fmla="*/ 86 w 86"/>
                  <a:gd name="T3" fmla="*/ 7 h 186"/>
                  <a:gd name="T4" fmla="*/ 0 w 86"/>
                  <a:gd name="T5" fmla="*/ 186 h 186"/>
                  <a:gd name="T6" fmla="*/ 46 w 86"/>
                  <a:gd name="T7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86">
                    <a:moveTo>
                      <a:pt x="46" y="0"/>
                    </a:moveTo>
                    <a:lnTo>
                      <a:pt x="86" y="7"/>
                    </a:lnTo>
                    <a:lnTo>
                      <a:pt x="0" y="186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rgbClr val="9894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66" name="Freeform 222"/>
              <p:cNvSpPr>
                <a:spLocks/>
              </p:cNvSpPr>
              <p:nvPr/>
            </p:nvSpPr>
            <p:spPr bwMode="auto">
              <a:xfrm>
                <a:off x="2536" y="1154"/>
                <a:ext cx="86" cy="186"/>
              </a:xfrm>
              <a:custGeom>
                <a:avLst/>
                <a:gdLst>
                  <a:gd name="T0" fmla="*/ 46 w 86"/>
                  <a:gd name="T1" fmla="*/ 0 h 186"/>
                  <a:gd name="T2" fmla="*/ 86 w 86"/>
                  <a:gd name="T3" fmla="*/ 7 h 186"/>
                  <a:gd name="T4" fmla="*/ 0 w 86"/>
                  <a:gd name="T5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86">
                    <a:moveTo>
                      <a:pt x="46" y="0"/>
                    </a:moveTo>
                    <a:lnTo>
                      <a:pt x="86" y="7"/>
                    </a:lnTo>
                    <a:lnTo>
                      <a:pt x="0" y="18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67" name="Freeform 223"/>
              <p:cNvSpPr>
                <a:spLocks/>
              </p:cNvSpPr>
              <p:nvPr/>
            </p:nvSpPr>
            <p:spPr bwMode="auto">
              <a:xfrm>
                <a:off x="2450" y="1539"/>
                <a:ext cx="39" cy="206"/>
              </a:xfrm>
              <a:custGeom>
                <a:avLst/>
                <a:gdLst>
                  <a:gd name="T0" fmla="*/ 39 w 39"/>
                  <a:gd name="T1" fmla="*/ 206 h 206"/>
                  <a:gd name="T2" fmla="*/ 0 w 39"/>
                  <a:gd name="T3" fmla="*/ 193 h 206"/>
                  <a:gd name="T4" fmla="*/ 26 w 39"/>
                  <a:gd name="T5" fmla="*/ 0 h 206"/>
                  <a:gd name="T6" fmla="*/ 39 w 39"/>
                  <a:gd name="T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" h="206">
                    <a:moveTo>
                      <a:pt x="39" y="206"/>
                    </a:moveTo>
                    <a:lnTo>
                      <a:pt x="0" y="193"/>
                    </a:lnTo>
                    <a:lnTo>
                      <a:pt x="26" y="0"/>
                    </a:lnTo>
                    <a:lnTo>
                      <a:pt x="39" y="206"/>
                    </a:lnTo>
                    <a:close/>
                  </a:path>
                </a:pathLst>
              </a:custGeom>
              <a:solidFill>
                <a:srgbClr val="9068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68" name="Freeform 224"/>
              <p:cNvSpPr>
                <a:spLocks/>
              </p:cNvSpPr>
              <p:nvPr/>
            </p:nvSpPr>
            <p:spPr bwMode="auto">
              <a:xfrm>
                <a:off x="2443" y="1526"/>
                <a:ext cx="33" cy="206"/>
              </a:xfrm>
              <a:custGeom>
                <a:avLst/>
                <a:gdLst>
                  <a:gd name="T0" fmla="*/ 0 w 33"/>
                  <a:gd name="T1" fmla="*/ 0 h 206"/>
                  <a:gd name="T2" fmla="*/ 33 w 33"/>
                  <a:gd name="T3" fmla="*/ 13 h 206"/>
                  <a:gd name="T4" fmla="*/ 7 w 33"/>
                  <a:gd name="T5" fmla="*/ 206 h 206"/>
                  <a:gd name="T6" fmla="*/ 0 w 33"/>
                  <a:gd name="T7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206">
                    <a:moveTo>
                      <a:pt x="0" y="0"/>
                    </a:moveTo>
                    <a:lnTo>
                      <a:pt x="33" y="13"/>
                    </a:lnTo>
                    <a:lnTo>
                      <a:pt x="7" y="2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864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69" name="Freeform 225"/>
              <p:cNvSpPr>
                <a:spLocks/>
              </p:cNvSpPr>
              <p:nvPr/>
            </p:nvSpPr>
            <p:spPr bwMode="auto">
              <a:xfrm>
                <a:off x="2443" y="1526"/>
                <a:ext cx="33" cy="206"/>
              </a:xfrm>
              <a:custGeom>
                <a:avLst/>
                <a:gdLst>
                  <a:gd name="T0" fmla="*/ 0 w 33"/>
                  <a:gd name="T1" fmla="*/ 0 h 206"/>
                  <a:gd name="T2" fmla="*/ 33 w 33"/>
                  <a:gd name="T3" fmla="*/ 13 h 206"/>
                  <a:gd name="T4" fmla="*/ 7 w 33"/>
                  <a:gd name="T5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" h="206">
                    <a:moveTo>
                      <a:pt x="0" y="0"/>
                    </a:moveTo>
                    <a:lnTo>
                      <a:pt x="33" y="13"/>
                    </a:lnTo>
                    <a:lnTo>
                      <a:pt x="7" y="2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70" name="Freeform 226"/>
              <p:cNvSpPr>
                <a:spLocks/>
              </p:cNvSpPr>
              <p:nvPr/>
            </p:nvSpPr>
            <p:spPr bwMode="auto">
              <a:xfrm>
                <a:off x="2403" y="1307"/>
                <a:ext cx="60" cy="206"/>
              </a:xfrm>
              <a:custGeom>
                <a:avLst/>
                <a:gdLst>
                  <a:gd name="T0" fmla="*/ 27 w 60"/>
                  <a:gd name="T1" fmla="*/ 0 h 206"/>
                  <a:gd name="T2" fmla="*/ 60 w 60"/>
                  <a:gd name="T3" fmla="*/ 13 h 206"/>
                  <a:gd name="T4" fmla="*/ 0 w 60"/>
                  <a:gd name="T5" fmla="*/ 206 h 206"/>
                  <a:gd name="T6" fmla="*/ 27 w 60"/>
                  <a:gd name="T7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206">
                    <a:moveTo>
                      <a:pt x="27" y="0"/>
                    </a:moveTo>
                    <a:lnTo>
                      <a:pt x="60" y="13"/>
                    </a:lnTo>
                    <a:lnTo>
                      <a:pt x="0" y="206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8874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71" name="Freeform 227"/>
              <p:cNvSpPr>
                <a:spLocks/>
              </p:cNvSpPr>
              <p:nvPr/>
            </p:nvSpPr>
            <p:spPr bwMode="auto">
              <a:xfrm>
                <a:off x="2403" y="1307"/>
                <a:ext cx="60" cy="206"/>
              </a:xfrm>
              <a:custGeom>
                <a:avLst/>
                <a:gdLst>
                  <a:gd name="T0" fmla="*/ 27 w 60"/>
                  <a:gd name="T1" fmla="*/ 0 h 206"/>
                  <a:gd name="T2" fmla="*/ 60 w 60"/>
                  <a:gd name="T3" fmla="*/ 13 h 206"/>
                  <a:gd name="T4" fmla="*/ 0 w 60"/>
                  <a:gd name="T5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206">
                    <a:moveTo>
                      <a:pt x="27" y="0"/>
                    </a:moveTo>
                    <a:lnTo>
                      <a:pt x="60" y="13"/>
                    </a:lnTo>
                    <a:lnTo>
                      <a:pt x="0" y="2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72" name="Freeform 228"/>
              <p:cNvSpPr>
                <a:spLocks/>
              </p:cNvSpPr>
              <p:nvPr/>
            </p:nvSpPr>
            <p:spPr bwMode="auto">
              <a:xfrm>
                <a:off x="2489" y="1553"/>
                <a:ext cx="40" cy="206"/>
              </a:xfrm>
              <a:custGeom>
                <a:avLst/>
                <a:gdLst>
                  <a:gd name="T0" fmla="*/ 40 w 40"/>
                  <a:gd name="T1" fmla="*/ 206 h 206"/>
                  <a:gd name="T2" fmla="*/ 0 w 40"/>
                  <a:gd name="T3" fmla="*/ 192 h 206"/>
                  <a:gd name="T4" fmla="*/ 27 w 40"/>
                  <a:gd name="T5" fmla="*/ 0 h 206"/>
                  <a:gd name="T6" fmla="*/ 40 w 40"/>
                  <a:gd name="T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06">
                    <a:moveTo>
                      <a:pt x="40" y="206"/>
                    </a:moveTo>
                    <a:lnTo>
                      <a:pt x="0" y="192"/>
                    </a:lnTo>
                    <a:lnTo>
                      <a:pt x="27" y="0"/>
                    </a:lnTo>
                    <a:lnTo>
                      <a:pt x="40" y="206"/>
                    </a:lnTo>
                    <a:close/>
                  </a:path>
                </a:pathLst>
              </a:custGeom>
              <a:solidFill>
                <a:srgbClr val="986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73" name="Freeform 229"/>
              <p:cNvSpPr>
                <a:spLocks/>
              </p:cNvSpPr>
              <p:nvPr/>
            </p:nvSpPr>
            <p:spPr bwMode="auto">
              <a:xfrm>
                <a:off x="2489" y="1553"/>
                <a:ext cx="40" cy="206"/>
              </a:xfrm>
              <a:custGeom>
                <a:avLst/>
                <a:gdLst>
                  <a:gd name="T0" fmla="*/ 40 w 40"/>
                  <a:gd name="T1" fmla="*/ 206 h 206"/>
                  <a:gd name="T2" fmla="*/ 0 w 40"/>
                  <a:gd name="T3" fmla="*/ 192 h 206"/>
                  <a:gd name="T4" fmla="*/ 27 w 40"/>
                  <a:gd name="T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206">
                    <a:moveTo>
                      <a:pt x="40" y="206"/>
                    </a:moveTo>
                    <a:lnTo>
                      <a:pt x="0" y="192"/>
                    </a:lnTo>
                    <a:lnTo>
                      <a:pt x="2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74" name="Freeform 230"/>
              <p:cNvSpPr>
                <a:spLocks/>
              </p:cNvSpPr>
              <p:nvPr/>
            </p:nvSpPr>
            <p:spPr bwMode="auto">
              <a:xfrm>
                <a:off x="2476" y="1539"/>
                <a:ext cx="40" cy="206"/>
              </a:xfrm>
              <a:custGeom>
                <a:avLst/>
                <a:gdLst>
                  <a:gd name="T0" fmla="*/ 0 w 40"/>
                  <a:gd name="T1" fmla="*/ 0 h 206"/>
                  <a:gd name="T2" fmla="*/ 40 w 40"/>
                  <a:gd name="T3" fmla="*/ 14 h 206"/>
                  <a:gd name="T4" fmla="*/ 13 w 40"/>
                  <a:gd name="T5" fmla="*/ 206 h 206"/>
                  <a:gd name="T6" fmla="*/ 0 w 40"/>
                  <a:gd name="T7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" h="206">
                    <a:moveTo>
                      <a:pt x="0" y="0"/>
                    </a:moveTo>
                    <a:lnTo>
                      <a:pt x="40" y="14"/>
                    </a:lnTo>
                    <a:lnTo>
                      <a:pt x="13" y="2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068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75" name="Freeform 231"/>
              <p:cNvSpPr>
                <a:spLocks/>
              </p:cNvSpPr>
              <p:nvPr/>
            </p:nvSpPr>
            <p:spPr bwMode="auto">
              <a:xfrm>
                <a:off x="2476" y="1539"/>
                <a:ext cx="40" cy="206"/>
              </a:xfrm>
              <a:custGeom>
                <a:avLst/>
                <a:gdLst>
                  <a:gd name="T0" fmla="*/ 0 w 40"/>
                  <a:gd name="T1" fmla="*/ 0 h 206"/>
                  <a:gd name="T2" fmla="*/ 40 w 40"/>
                  <a:gd name="T3" fmla="*/ 14 h 206"/>
                  <a:gd name="T4" fmla="*/ 13 w 40"/>
                  <a:gd name="T5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206">
                    <a:moveTo>
                      <a:pt x="0" y="0"/>
                    </a:moveTo>
                    <a:lnTo>
                      <a:pt x="40" y="14"/>
                    </a:lnTo>
                    <a:lnTo>
                      <a:pt x="13" y="2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76" name="Freeform 232"/>
              <p:cNvSpPr>
                <a:spLocks/>
              </p:cNvSpPr>
              <p:nvPr/>
            </p:nvSpPr>
            <p:spPr bwMode="auto">
              <a:xfrm>
                <a:off x="2536" y="1161"/>
                <a:ext cx="86" cy="192"/>
              </a:xfrm>
              <a:custGeom>
                <a:avLst/>
                <a:gdLst>
                  <a:gd name="T0" fmla="*/ 39 w 86"/>
                  <a:gd name="T1" fmla="*/ 192 h 192"/>
                  <a:gd name="T2" fmla="*/ 0 w 86"/>
                  <a:gd name="T3" fmla="*/ 179 h 192"/>
                  <a:gd name="T4" fmla="*/ 86 w 86"/>
                  <a:gd name="T5" fmla="*/ 0 h 192"/>
                  <a:gd name="T6" fmla="*/ 39 w 86"/>
                  <a:gd name="T7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92">
                    <a:moveTo>
                      <a:pt x="39" y="192"/>
                    </a:moveTo>
                    <a:lnTo>
                      <a:pt x="0" y="179"/>
                    </a:lnTo>
                    <a:lnTo>
                      <a:pt x="86" y="0"/>
                    </a:lnTo>
                    <a:lnTo>
                      <a:pt x="39" y="192"/>
                    </a:lnTo>
                    <a:close/>
                  </a:path>
                </a:pathLst>
              </a:custGeom>
              <a:solidFill>
                <a:srgbClr val="A09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77" name="Freeform 233"/>
              <p:cNvSpPr>
                <a:spLocks/>
              </p:cNvSpPr>
              <p:nvPr/>
            </p:nvSpPr>
            <p:spPr bwMode="auto">
              <a:xfrm>
                <a:off x="2536" y="1161"/>
                <a:ext cx="86" cy="192"/>
              </a:xfrm>
              <a:custGeom>
                <a:avLst/>
                <a:gdLst>
                  <a:gd name="T0" fmla="*/ 39 w 86"/>
                  <a:gd name="T1" fmla="*/ 192 h 192"/>
                  <a:gd name="T2" fmla="*/ 0 w 86"/>
                  <a:gd name="T3" fmla="*/ 179 h 192"/>
                  <a:gd name="T4" fmla="*/ 86 w 86"/>
                  <a:gd name="T5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92">
                    <a:moveTo>
                      <a:pt x="39" y="192"/>
                    </a:moveTo>
                    <a:lnTo>
                      <a:pt x="0" y="179"/>
                    </a:lnTo>
                    <a:lnTo>
                      <a:pt x="8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78" name="Freeform 234"/>
              <p:cNvSpPr>
                <a:spLocks/>
              </p:cNvSpPr>
              <p:nvPr/>
            </p:nvSpPr>
            <p:spPr bwMode="auto">
              <a:xfrm>
                <a:off x="2575" y="1161"/>
                <a:ext cx="86" cy="192"/>
              </a:xfrm>
              <a:custGeom>
                <a:avLst/>
                <a:gdLst>
                  <a:gd name="T0" fmla="*/ 47 w 86"/>
                  <a:gd name="T1" fmla="*/ 0 h 192"/>
                  <a:gd name="T2" fmla="*/ 86 w 86"/>
                  <a:gd name="T3" fmla="*/ 13 h 192"/>
                  <a:gd name="T4" fmla="*/ 0 w 86"/>
                  <a:gd name="T5" fmla="*/ 192 h 192"/>
                  <a:gd name="T6" fmla="*/ 47 w 86"/>
                  <a:gd name="T7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6" h="192">
                    <a:moveTo>
                      <a:pt x="47" y="0"/>
                    </a:moveTo>
                    <a:lnTo>
                      <a:pt x="86" y="13"/>
                    </a:lnTo>
                    <a:lnTo>
                      <a:pt x="0" y="192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rgbClr val="A098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79" name="Freeform 235"/>
              <p:cNvSpPr>
                <a:spLocks/>
              </p:cNvSpPr>
              <p:nvPr/>
            </p:nvSpPr>
            <p:spPr bwMode="auto">
              <a:xfrm>
                <a:off x="2575" y="1161"/>
                <a:ext cx="86" cy="192"/>
              </a:xfrm>
              <a:custGeom>
                <a:avLst/>
                <a:gdLst>
                  <a:gd name="T0" fmla="*/ 47 w 86"/>
                  <a:gd name="T1" fmla="*/ 0 h 192"/>
                  <a:gd name="T2" fmla="*/ 86 w 86"/>
                  <a:gd name="T3" fmla="*/ 13 h 192"/>
                  <a:gd name="T4" fmla="*/ 0 w 86"/>
                  <a:gd name="T5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192">
                    <a:moveTo>
                      <a:pt x="47" y="0"/>
                    </a:moveTo>
                    <a:lnTo>
                      <a:pt x="86" y="13"/>
                    </a:lnTo>
                    <a:lnTo>
                      <a:pt x="0" y="19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80" name="Freeform 236"/>
              <p:cNvSpPr>
                <a:spLocks/>
              </p:cNvSpPr>
              <p:nvPr/>
            </p:nvSpPr>
            <p:spPr bwMode="auto">
              <a:xfrm>
                <a:off x="2403" y="1320"/>
                <a:ext cx="60" cy="206"/>
              </a:xfrm>
              <a:custGeom>
                <a:avLst/>
                <a:gdLst>
                  <a:gd name="T0" fmla="*/ 40 w 60"/>
                  <a:gd name="T1" fmla="*/ 206 h 206"/>
                  <a:gd name="T2" fmla="*/ 0 w 60"/>
                  <a:gd name="T3" fmla="*/ 193 h 206"/>
                  <a:gd name="T4" fmla="*/ 60 w 60"/>
                  <a:gd name="T5" fmla="*/ 0 h 206"/>
                  <a:gd name="T6" fmla="*/ 40 w 60"/>
                  <a:gd name="T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206">
                    <a:moveTo>
                      <a:pt x="40" y="206"/>
                    </a:moveTo>
                    <a:lnTo>
                      <a:pt x="0" y="193"/>
                    </a:lnTo>
                    <a:lnTo>
                      <a:pt x="60" y="0"/>
                    </a:lnTo>
                    <a:lnTo>
                      <a:pt x="40" y="206"/>
                    </a:lnTo>
                    <a:close/>
                  </a:path>
                </a:pathLst>
              </a:custGeom>
              <a:solidFill>
                <a:srgbClr val="907C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81" name="Freeform 237"/>
              <p:cNvSpPr>
                <a:spLocks/>
              </p:cNvSpPr>
              <p:nvPr/>
            </p:nvSpPr>
            <p:spPr bwMode="auto">
              <a:xfrm>
                <a:off x="2403" y="1320"/>
                <a:ext cx="60" cy="206"/>
              </a:xfrm>
              <a:custGeom>
                <a:avLst/>
                <a:gdLst>
                  <a:gd name="T0" fmla="*/ 40 w 60"/>
                  <a:gd name="T1" fmla="*/ 206 h 206"/>
                  <a:gd name="T2" fmla="*/ 0 w 60"/>
                  <a:gd name="T3" fmla="*/ 193 h 206"/>
                  <a:gd name="T4" fmla="*/ 60 w 60"/>
                  <a:gd name="T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206">
                    <a:moveTo>
                      <a:pt x="40" y="206"/>
                    </a:moveTo>
                    <a:lnTo>
                      <a:pt x="0" y="193"/>
                    </a:lnTo>
                    <a:lnTo>
                      <a:pt x="6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82" name="Freeform 238"/>
              <p:cNvSpPr>
                <a:spLocks/>
              </p:cNvSpPr>
              <p:nvPr/>
            </p:nvSpPr>
            <p:spPr bwMode="auto">
              <a:xfrm>
                <a:off x="2443" y="1320"/>
                <a:ext cx="60" cy="206"/>
              </a:xfrm>
              <a:custGeom>
                <a:avLst/>
                <a:gdLst>
                  <a:gd name="T0" fmla="*/ 20 w 60"/>
                  <a:gd name="T1" fmla="*/ 0 h 206"/>
                  <a:gd name="T2" fmla="*/ 60 w 60"/>
                  <a:gd name="T3" fmla="*/ 7 h 206"/>
                  <a:gd name="T4" fmla="*/ 0 w 60"/>
                  <a:gd name="T5" fmla="*/ 206 h 206"/>
                  <a:gd name="T6" fmla="*/ 20 w 60"/>
                  <a:gd name="T7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206">
                    <a:moveTo>
                      <a:pt x="20" y="0"/>
                    </a:moveTo>
                    <a:lnTo>
                      <a:pt x="60" y="7"/>
                    </a:lnTo>
                    <a:lnTo>
                      <a:pt x="0" y="206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907C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83" name="Freeform 239"/>
              <p:cNvSpPr>
                <a:spLocks/>
              </p:cNvSpPr>
              <p:nvPr/>
            </p:nvSpPr>
            <p:spPr bwMode="auto">
              <a:xfrm>
                <a:off x="2443" y="1320"/>
                <a:ext cx="60" cy="206"/>
              </a:xfrm>
              <a:custGeom>
                <a:avLst/>
                <a:gdLst>
                  <a:gd name="T0" fmla="*/ 20 w 60"/>
                  <a:gd name="T1" fmla="*/ 0 h 206"/>
                  <a:gd name="T2" fmla="*/ 60 w 60"/>
                  <a:gd name="T3" fmla="*/ 7 h 206"/>
                  <a:gd name="T4" fmla="*/ 0 w 60"/>
                  <a:gd name="T5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" h="206">
                    <a:moveTo>
                      <a:pt x="20" y="0"/>
                    </a:moveTo>
                    <a:lnTo>
                      <a:pt x="60" y="7"/>
                    </a:lnTo>
                    <a:lnTo>
                      <a:pt x="0" y="20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84" name="Freeform 240"/>
              <p:cNvSpPr>
                <a:spLocks/>
              </p:cNvSpPr>
              <p:nvPr/>
            </p:nvSpPr>
            <p:spPr bwMode="auto">
              <a:xfrm>
                <a:off x="2529" y="1566"/>
                <a:ext cx="46" cy="206"/>
              </a:xfrm>
              <a:custGeom>
                <a:avLst/>
                <a:gdLst>
                  <a:gd name="T0" fmla="*/ 46 w 46"/>
                  <a:gd name="T1" fmla="*/ 206 h 206"/>
                  <a:gd name="T2" fmla="*/ 0 w 46"/>
                  <a:gd name="T3" fmla="*/ 193 h 206"/>
                  <a:gd name="T4" fmla="*/ 33 w 46"/>
                  <a:gd name="T5" fmla="*/ 0 h 206"/>
                  <a:gd name="T6" fmla="*/ 46 w 46"/>
                  <a:gd name="T7" fmla="*/ 206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206">
                    <a:moveTo>
                      <a:pt x="46" y="206"/>
                    </a:moveTo>
                    <a:lnTo>
                      <a:pt x="0" y="193"/>
                    </a:lnTo>
                    <a:lnTo>
                      <a:pt x="33" y="0"/>
                    </a:lnTo>
                    <a:lnTo>
                      <a:pt x="46" y="206"/>
                    </a:lnTo>
                    <a:close/>
                  </a:path>
                </a:pathLst>
              </a:custGeom>
              <a:solidFill>
                <a:srgbClr val="A070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85" name="Freeform 241"/>
              <p:cNvSpPr>
                <a:spLocks/>
              </p:cNvSpPr>
              <p:nvPr/>
            </p:nvSpPr>
            <p:spPr bwMode="auto">
              <a:xfrm>
                <a:off x="2529" y="1566"/>
                <a:ext cx="46" cy="206"/>
              </a:xfrm>
              <a:custGeom>
                <a:avLst/>
                <a:gdLst>
                  <a:gd name="T0" fmla="*/ 46 w 46"/>
                  <a:gd name="T1" fmla="*/ 206 h 206"/>
                  <a:gd name="T2" fmla="*/ 0 w 46"/>
                  <a:gd name="T3" fmla="*/ 193 h 206"/>
                  <a:gd name="T4" fmla="*/ 33 w 46"/>
                  <a:gd name="T5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" h="206">
                    <a:moveTo>
                      <a:pt x="46" y="206"/>
                    </a:moveTo>
                    <a:lnTo>
                      <a:pt x="0" y="193"/>
                    </a:lnTo>
                    <a:lnTo>
                      <a:pt x="3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1186" name="Freeform 242"/>
              <p:cNvSpPr>
                <a:spLocks/>
              </p:cNvSpPr>
              <p:nvPr/>
            </p:nvSpPr>
            <p:spPr bwMode="auto">
              <a:xfrm>
                <a:off x="2516" y="1553"/>
                <a:ext cx="46" cy="206"/>
              </a:xfrm>
              <a:custGeom>
                <a:avLst/>
                <a:gdLst>
                  <a:gd name="T0" fmla="*/ 0 w 46"/>
                  <a:gd name="T1" fmla="*/ 0 h 206"/>
                  <a:gd name="T2" fmla="*/ 46 w 46"/>
                  <a:gd name="T3" fmla="*/ 13 h 206"/>
                  <a:gd name="T4" fmla="*/ 13 w 46"/>
                  <a:gd name="T5" fmla="*/ 206 h 206"/>
                  <a:gd name="T6" fmla="*/ 0 w 46"/>
                  <a:gd name="T7" fmla="*/ 0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" h="206">
                    <a:moveTo>
                      <a:pt x="0" y="0"/>
                    </a:moveTo>
                    <a:lnTo>
                      <a:pt x="46" y="13"/>
                    </a:lnTo>
                    <a:lnTo>
                      <a:pt x="13" y="20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86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11187" name="Freeform 243"/>
            <p:cNvSpPr>
              <a:spLocks/>
            </p:cNvSpPr>
            <p:nvPr/>
          </p:nvSpPr>
          <p:spPr bwMode="auto">
            <a:xfrm>
              <a:off x="4484" y="3040"/>
              <a:ext cx="46" cy="206"/>
            </a:xfrm>
            <a:custGeom>
              <a:avLst/>
              <a:gdLst>
                <a:gd name="T0" fmla="*/ 0 w 46"/>
                <a:gd name="T1" fmla="*/ 0 h 206"/>
                <a:gd name="T2" fmla="*/ 46 w 46"/>
                <a:gd name="T3" fmla="*/ 13 h 206"/>
                <a:gd name="T4" fmla="*/ 13 w 46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06">
                  <a:moveTo>
                    <a:pt x="0" y="0"/>
                  </a:moveTo>
                  <a:lnTo>
                    <a:pt x="46" y="13"/>
                  </a:lnTo>
                  <a:lnTo>
                    <a:pt x="13" y="20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88" name="Freeform 244"/>
            <p:cNvSpPr>
              <a:spLocks/>
            </p:cNvSpPr>
            <p:nvPr/>
          </p:nvSpPr>
          <p:spPr bwMode="auto">
            <a:xfrm>
              <a:off x="4848" y="3139"/>
              <a:ext cx="59" cy="147"/>
            </a:xfrm>
            <a:custGeom>
              <a:avLst/>
              <a:gdLst>
                <a:gd name="T0" fmla="*/ 59 w 59"/>
                <a:gd name="T1" fmla="*/ 147 h 147"/>
                <a:gd name="T2" fmla="*/ 0 w 59"/>
                <a:gd name="T3" fmla="*/ 147 h 147"/>
                <a:gd name="T4" fmla="*/ 26 w 59"/>
                <a:gd name="T5" fmla="*/ 0 h 147"/>
                <a:gd name="T6" fmla="*/ 59 w 59"/>
                <a:gd name="T7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47">
                  <a:moveTo>
                    <a:pt x="59" y="147"/>
                  </a:moveTo>
                  <a:lnTo>
                    <a:pt x="0" y="147"/>
                  </a:lnTo>
                  <a:lnTo>
                    <a:pt x="26" y="0"/>
                  </a:lnTo>
                  <a:lnTo>
                    <a:pt x="59" y="147"/>
                  </a:lnTo>
                  <a:close/>
                </a:path>
              </a:pathLst>
            </a:custGeom>
            <a:solidFill>
              <a:srgbClr val="C0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89" name="Freeform 245"/>
            <p:cNvSpPr>
              <a:spLocks/>
            </p:cNvSpPr>
            <p:nvPr/>
          </p:nvSpPr>
          <p:spPr bwMode="auto">
            <a:xfrm>
              <a:off x="4848" y="3139"/>
              <a:ext cx="59" cy="147"/>
            </a:xfrm>
            <a:custGeom>
              <a:avLst/>
              <a:gdLst>
                <a:gd name="T0" fmla="*/ 59 w 59"/>
                <a:gd name="T1" fmla="*/ 147 h 147"/>
                <a:gd name="T2" fmla="*/ 0 w 59"/>
                <a:gd name="T3" fmla="*/ 147 h 147"/>
                <a:gd name="T4" fmla="*/ 26 w 59"/>
                <a:gd name="T5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7">
                  <a:moveTo>
                    <a:pt x="59" y="147"/>
                  </a:moveTo>
                  <a:lnTo>
                    <a:pt x="0" y="147"/>
                  </a:lnTo>
                  <a:lnTo>
                    <a:pt x="2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90" name="Freeform 246"/>
            <p:cNvSpPr>
              <a:spLocks/>
            </p:cNvSpPr>
            <p:nvPr/>
          </p:nvSpPr>
          <p:spPr bwMode="auto">
            <a:xfrm>
              <a:off x="4874" y="3139"/>
              <a:ext cx="60" cy="147"/>
            </a:xfrm>
            <a:custGeom>
              <a:avLst/>
              <a:gdLst>
                <a:gd name="T0" fmla="*/ 0 w 60"/>
                <a:gd name="T1" fmla="*/ 0 h 147"/>
                <a:gd name="T2" fmla="*/ 60 w 60"/>
                <a:gd name="T3" fmla="*/ 7 h 147"/>
                <a:gd name="T4" fmla="*/ 33 w 60"/>
                <a:gd name="T5" fmla="*/ 147 h 147"/>
                <a:gd name="T6" fmla="*/ 0 w 60"/>
                <a:gd name="T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47">
                  <a:moveTo>
                    <a:pt x="0" y="0"/>
                  </a:moveTo>
                  <a:lnTo>
                    <a:pt x="60" y="7"/>
                  </a:lnTo>
                  <a:lnTo>
                    <a:pt x="33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8C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91" name="Freeform 247"/>
            <p:cNvSpPr>
              <a:spLocks/>
            </p:cNvSpPr>
            <p:nvPr/>
          </p:nvSpPr>
          <p:spPr bwMode="auto">
            <a:xfrm>
              <a:off x="4874" y="3139"/>
              <a:ext cx="60" cy="147"/>
            </a:xfrm>
            <a:custGeom>
              <a:avLst/>
              <a:gdLst>
                <a:gd name="T0" fmla="*/ 0 w 60"/>
                <a:gd name="T1" fmla="*/ 0 h 147"/>
                <a:gd name="T2" fmla="*/ 60 w 60"/>
                <a:gd name="T3" fmla="*/ 7 h 147"/>
                <a:gd name="T4" fmla="*/ 33 w 60"/>
                <a:gd name="T5" fmla="*/ 14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147">
                  <a:moveTo>
                    <a:pt x="0" y="0"/>
                  </a:moveTo>
                  <a:lnTo>
                    <a:pt x="60" y="7"/>
                  </a:lnTo>
                  <a:lnTo>
                    <a:pt x="33" y="1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92" name="Freeform 248"/>
            <p:cNvSpPr>
              <a:spLocks/>
            </p:cNvSpPr>
            <p:nvPr/>
          </p:nvSpPr>
          <p:spPr bwMode="auto">
            <a:xfrm>
              <a:off x="4543" y="2661"/>
              <a:ext cx="86" cy="193"/>
            </a:xfrm>
            <a:custGeom>
              <a:avLst/>
              <a:gdLst>
                <a:gd name="T0" fmla="*/ 47 w 86"/>
                <a:gd name="T1" fmla="*/ 193 h 193"/>
                <a:gd name="T2" fmla="*/ 0 w 86"/>
                <a:gd name="T3" fmla="*/ 179 h 193"/>
                <a:gd name="T4" fmla="*/ 86 w 86"/>
                <a:gd name="T5" fmla="*/ 0 h 193"/>
                <a:gd name="T6" fmla="*/ 47 w 86"/>
                <a:gd name="T7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93">
                  <a:moveTo>
                    <a:pt x="47" y="193"/>
                  </a:moveTo>
                  <a:lnTo>
                    <a:pt x="0" y="179"/>
                  </a:lnTo>
                  <a:lnTo>
                    <a:pt x="86" y="0"/>
                  </a:lnTo>
                  <a:lnTo>
                    <a:pt x="47" y="193"/>
                  </a:lnTo>
                  <a:close/>
                </a:path>
              </a:pathLst>
            </a:custGeom>
            <a:solidFill>
              <a:srgbClr val="A89C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93" name="Freeform 249"/>
            <p:cNvSpPr>
              <a:spLocks/>
            </p:cNvSpPr>
            <p:nvPr/>
          </p:nvSpPr>
          <p:spPr bwMode="auto">
            <a:xfrm>
              <a:off x="4543" y="2661"/>
              <a:ext cx="86" cy="193"/>
            </a:xfrm>
            <a:custGeom>
              <a:avLst/>
              <a:gdLst>
                <a:gd name="T0" fmla="*/ 47 w 86"/>
                <a:gd name="T1" fmla="*/ 193 h 193"/>
                <a:gd name="T2" fmla="*/ 0 w 86"/>
                <a:gd name="T3" fmla="*/ 179 h 193"/>
                <a:gd name="T4" fmla="*/ 86 w 86"/>
                <a:gd name="T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193">
                  <a:moveTo>
                    <a:pt x="47" y="193"/>
                  </a:moveTo>
                  <a:lnTo>
                    <a:pt x="0" y="179"/>
                  </a:lnTo>
                  <a:lnTo>
                    <a:pt x="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94" name="Freeform 250"/>
            <p:cNvSpPr>
              <a:spLocks/>
            </p:cNvSpPr>
            <p:nvPr/>
          </p:nvSpPr>
          <p:spPr bwMode="auto">
            <a:xfrm>
              <a:off x="4590" y="2661"/>
              <a:ext cx="86" cy="193"/>
            </a:xfrm>
            <a:custGeom>
              <a:avLst/>
              <a:gdLst>
                <a:gd name="T0" fmla="*/ 39 w 86"/>
                <a:gd name="T1" fmla="*/ 0 h 193"/>
                <a:gd name="T2" fmla="*/ 86 w 86"/>
                <a:gd name="T3" fmla="*/ 13 h 193"/>
                <a:gd name="T4" fmla="*/ 0 w 86"/>
                <a:gd name="T5" fmla="*/ 193 h 193"/>
                <a:gd name="T6" fmla="*/ 39 w 86"/>
                <a:gd name="T7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93">
                  <a:moveTo>
                    <a:pt x="39" y="0"/>
                  </a:moveTo>
                  <a:lnTo>
                    <a:pt x="86" y="13"/>
                  </a:lnTo>
                  <a:lnTo>
                    <a:pt x="0" y="193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A89C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95" name="Freeform 251"/>
            <p:cNvSpPr>
              <a:spLocks/>
            </p:cNvSpPr>
            <p:nvPr/>
          </p:nvSpPr>
          <p:spPr bwMode="auto">
            <a:xfrm>
              <a:off x="4590" y="2661"/>
              <a:ext cx="86" cy="193"/>
            </a:xfrm>
            <a:custGeom>
              <a:avLst/>
              <a:gdLst>
                <a:gd name="T0" fmla="*/ 39 w 86"/>
                <a:gd name="T1" fmla="*/ 0 h 193"/>
                <a:gd name="T2" fmla="*/ 86 w 86"/>
                <a:gd name="T3" fmla="*/ 13 h 193"/>
                <a:gd name="T4" fmla="*/ 0 w 86"/>
                <a:gd name="T5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193">
                  <a:moveTo>
                    <a:pt x="39" y="0"/>
                  </a:moveTo>
                  <a:lnTo>
                    <a:pt x="86" y="13"/>
                  </a:lnTo>
                  <a:lnTo>
                    <a:pt x="0" y="1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96" name="Freeform 252"/>
            <p:cNvSpPr>
              <a:spLocks/>
            </p:cNvSpPr>
            <p:nvPr/>
          </p:nvSpPr>
          <p:spPr bwMode="auto">
            <a:xfrm>
              <a:off x="4543" y="3066"/>
              <a:ext cx="47" cy="200"/>
            </a:xfrm>
            <a:custGeom>
              <a:avLst/>
              <a:gdLst>
                <a:gd name="T0" fmla="*/ 47 w 47"/>
                <a:gd name="T1" fmla="*/ 200 h 200"/>
                <a:gd name="T2" fmla="*/ 0 w 47"/>
                <a:gd name="T3" fmla="*/ 193 h 200"/>
                <a:gd name="T4" fmla="*/ 27 w 47"/>
                <a:gd name="T5" fmla="*/ 0 h 200"/>
                <a:gd name="T6" fmla="*/ 47 w 47"/>
                <a:gd name="T7" fmla="*/ 20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200">
                  <a:moveTo>
                    <a:pt x="47" y="200"/>
                  </a:moveTo>
                  <a:lnTo>
                    <a:pt x="0" y="193"/>
                  </a:lnTo>
                  <a:lnTo>
                    <a:pt x="27" y="0"/>
                  </a:lnTo>
                  <a:lnTo>
                    <a:pt x="47" y="200"/>
                  </a:lnTo>
                  <a:close/>
                </a:path>
              </a:pathLst>
            </a:custGeom>
            <a:solidFill>
              <a:srgbClr val="A074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97" name="Freeform 253"/>
            <p:cNvSpPr>
              <a:spLocks/>
            </p:cNvSpPr>
            <p:nvPr/>
          </p:nvSpPr>
          <p:spPr bwMode="auto">
            <a:xfrm>
              <a:off x="4530" y="3053"/>
              <a:ext cx="40" cy="206"/>
            </a:xfrm>
            <a:custGeom>
              <a:avLst/>
              <a:gdLst>
                <a:gd name="T0" fmla="*/ 0 w 40"/>
                <a:gd name="T1" fmla="*/ 0 h 206"/>
                <a:gd name="T2" fmla="*/ 40 w 40"/>
                <a:gd name="T3" fmla="*/ 13 h 206"/>
                <a:gd name="T4" fmla="*/ 13 w 40"/>
                <a:gd name="T5" fmla="*/ 206 h 206"/>
                <a:gd name="T6" fmla="*/ 0 w 40"/>
                <a:gd name="T7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206">
                  <a:moveTo>
                    <a:pt x="0" y="0"/>
                  </a:moveTo>
                  <a:lnTo>
                    <a:pt x="40" y="13"/>
                  </a:lnTo>
                  <a:lnTo>
                    <a:pt x="13" y="2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7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98" name="Freeform 254"/>
            <p:cNvSpPr>
              <a:spLocks/>
            </p:cNvSpPr>
            <p:nvPr/>
          </p:nvSpPr>
          <p:spPr bwMode="auto">
            <a:xfrm>
              <a:off x="4530" y="3053"/>
              <a:ext cx="40" cy="206"/>
            </a:xfrm>
            <a:custGeom>
              <a:avLst/>
              <a:gdLst>
                <a:gd name="T0" fmla="*/ 0 w 40"/>
                <a:gd name="T1" fmla="*/ 0 h 206"/>
                <a:gd name="T2" fmla="*/ 40 w 40"/>
                <a:gd name="T3" fmla="*/ 13 h 206"/>
                <a:gd name="T4" fmla="*/ 13 w 40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06">
                  <a:moveTo>
                    <a:pt x="0" y="0"/>
                  </a:moveTo>
                  <a:lnTo>
                    <a:pt x="40" y="13"/>
                  </a:lnTo>
                  <a:lnTo>
                    <a:pt x="13" y="20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199" name="Freeform 255"/>
            <p:cNvSpPr>
              <a:spLocks/>
            </p:cNvSpPr>
            <p:nvPr/>
          </p:nvSpPr>
          <p:spPr bwMode="auto">
            <a:xfrm>
              <a:off x="4411" y="2814"/>
              <a:ext cx="60" cy="212"/>
            </a:xfrm>
            <a:custGeom>
              <a:avLst/>
              <a:gdLst>
                <a:gd name="T0" fmla="*/ 33 w 60"/>
                <a:gd name="T1" fmla="*/ 212 h 212"/>
                <a:gd name="T2" fmla="*/ 0 w 60"/>
                <a:gd name="T3" fmla="*/ 199 h 212"/>
                <a:gd name="T4" fmla="*/ 60 w 60"/>
                <a:gd name="T5" fmla="*/ 0 h 212"/>
                <a:gd name="T6" fmla="*/ 33 w 60"/>
                <a:gd name="T7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12">
                  <a:moveTo>
                    <a:pt x="33" y="212"/>
                  </a:moveTo>
                  <a:lnTo>
                    <a:pt x="0" y="199"/>
                  </a:lnTo>
                  <a:lnTo>
                    <a:pt x="60" y="0"/>
                  </a:lnTo>
                  <a:lnTo>
                    <a:pt x="33" y="212"/>
                  </a:lnTo>
                  <a:close/>
                </a:path>
              </a:pathLst>
            </a:custGeom>
            <a:solidFill>
              <a:srgbClr val="90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00" name="Freeform 256"/>
            <p:cNvSpPr>
              <a:spLocks/>
            </p:cNvSpPr>
            <p:nvPr/>
          </p:nvSpPr>
          <p:spPr bwMode="auto">
            <a:xfrm>
              <a:off x="4411" y="2814"/>
              <a:ext cx="60" cy="212"/>
            </a:xfrm>
            <a:custGeom>
              <a:avLst/>
              <a:gdLst>
                <a:gd name="T0" fmla="*/ 33 w 60"/>
                <a:gd name="T1" fmla="*/ 212 h 212"/>
                <a:gd name="T2" fmla="*/ 0 w 60"/>
                <a:gd name="T3" fmla="*/ 199 h 212"/>
                <a:gd name="T4" fmla="*/ 60 w 60"/>
                <a:gd name="T5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12">
                  <a:moveTo>
                    <a:pt x="33" y="212"/>
                  </a:moveTo>
                  <a:lnTo>
                    <a:pt x="0" y="199"/>
                  </a:lnTo>
                  <a:lnTo>
                    <a:pt x="6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01" name="Freeform 257"/>
            <p:cNvSpPr>
              <a:spLocks/>
            </p:cNvSpPr>
            <p:nvPr/>
          </p:nvSpPr>
          <p:spPr bwMode="auto">
            <a:xfrm>
              <a:off x="4974" y="2840"/>
              <a:ext cx="59" cy="167"/>
            </a:xfrm>
            <a:custGeom>
              <a:avLst/>
              <a:gdLst>
                <a:gd name="T0" fmla="*/ 13 w 59"/>
                <a:gd name="T1" fmla="*/ 0 h 167"/>
                <a:gd name="T2" fmla="*/ 59 w 59"/>
                <a:gd name="T3" fmla="*/ 34 h 167"/>
                <a:gd name="T4" fmla="*/ 0 w 59"/>
                <a:gd name="T5" fmla="*/ 167 h 167"/>
                <a:gd name="T6" fmla="*/ 13 w 59"/>
                <a:gd name="T7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67">
                  <a:moveTo>
                    <a:pt x="13" y="0"/>
                  </a:moveTo>
                  <a:lnTo>
                    <a:pt x="59" y="34"/>
                  </a:lnTo>
                  <a:lnTo>
                    <a:pt x="0" y="167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D0A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02" name="Freeform 258"/>
            <p:cNvSpPr>
              <a:spLocks/>
            </p:cNvSpPr>
            <p:nvPr/>
          </p:nvSpPr>
          <p:spPr bwMode="auto">
            <a:xfrm>
              <a:off x="4974" y="2840"/>
              <a:ext cx="59" cy="167"/>
            </a:xfrm>
            <a:custGeom>
              <a:avLst/>
              <a:gdLst>
                <a:gd name="T0" fmla="*/ 13 w 59"/>
                <a:gd name="T1" fmla="*/ 0 h 167"/>
                <a:gd name="T2" fmla="*/ 59 w 59"/>
                <a:gd name="T3" fmla="*/ 34 h 167"/>
                <a:gd name="T4" fmla="*/ 0 w 59"/>
                <a:gd name="T5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67">
                  <a:moveTo>
                    <a:pt x="13" y="0"/>
                  </a:moveTo>
                  <a:lnTo>
                    <a:pt x="59" y="34"/>
                  </a:lnTo>
                  <a:lnTo>
                    <a:pt x="0" y="16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03" name="Freeform 259"/>
            <p:cNvSpPr>
              <a:spLocks/>
            </p:cNvSpPr>
            <p:nvPr/>
          </p:nvSpPr>
          <p:spPr bwMode="auto">
            <a:xfrm>
              <a:off x="4788" y="3126"/>
              <a:ext cx="60" cy="160"/>
            </a:xfrm>
            <a:custGeom>
              <a:avLst/>
              <a:gdLst>
                <a:gd name="T0" fmla="*/ 60 w 60"/>
                <a:gd name="T1" fmla="*/ 160 h 160"/>
                <a:gd name="T2" fmla="*/ 0 w 60"/>
                <a:gd name="T3" fmla="*/ 160 h 160"/>
                <a:gd name="T4" fmla="*/ 33 w 60"/>
                <a:gd name="T5" fmla="*/ 0 h 160"/>
                <a:gd name="T6" fmla="*/ 60 w 60"/>
                <a:gd name="T7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60">
                  <a:moveTo>
                    <a:pt x="60" y="160"/>
                  </a:moveTo>
                  <a:lnTo>
                    <a:pt x="0" y="160"/>
                  </a:lnTo>
                  <a:lnTo>
                    <a:pt x="33" y="0"/>
                  </a:lnTo>
                  <a:lnTo>
                    <a:pt x="60" y="160"/>
                  </a:lnTo>
                  <a:close/>
                </a:path>
              </a:pathLst>
            </a:custGeom>
            <a:solidFill>
              <a:srgbClr val="C088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04" name="Freeform 260"/>
            <p:cNvSpPr>
              <a:spLocks/>
            </p:cNvSpPr>
            <p:nvPr/>
          </p:nvSpPr>
          <p:spPr bwMode="auto">
            <a:xfrm>
              <a:off x="4788" y="3126"/>
              <a:ext cx="60" cy="160"/>
            </a:xfrm>
            <a:custGeom>
              <a:avLst/>
              <a:gdLst>
                <a:gd name="T0" fmla="*/ 60 w 60"/>
                <a:gd name="T1" fmla="*/ 160 h 160"/>
                <a:gd name="T2" fmla="*/ 0 w 60"/>
                <a:gd name="T3" fmla="*/ 160 h 160"/>
                <a:gd name="T4" fmla="*/ 33 w 60"/>
                <a:gd name="T5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160">
                  <a:moveTo>
                    <a:pt x="60" y="160"/>
                  </a:moveTo>
                  <a:lnTo>
                    <a:pt x="0" y="160"/>
                  </a:lnTo>
                  <a:lnTo>
                    <a:pt x="3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05" name="Freeform 261"/>
            <p:cNvSpPr>
              <a:spLocks/>
            </p:cNvSpPr>
            <p:nvPr/>
          </p:nvSpPr>
          <p:spPr bwMode="auto">
            <a:xfrm>
              <a:off x="4821" y="3126"/>
              <a:ext cx="53" cy="160"/>
            </a:xfrm>
            <a:custGeom>
              <a:avLst/>
              <a:gdLst>
                <a:gd name="T0" fmla="*/ 0 w 53"/>
                <a:gd name="T1" fmla="*/ 0 h 160"/>
                <a:gd name="T2" fmla="*/ 53 w 53"/>
                <a:gd name="T3" fmla="*/ 13 h 160"/>
                <a:gd name="T4" fmla="*/ 27 w 53"/>
                <a:gd name="T5" fmla="*/ 160 h 160"/>
                <a:gd name="T6" fmla="*/ 0 w 53"/>
                <a:gd name="T7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60">
                  <a:moveTo>
                    <a:pt x="0" y="0"/>
                  </a:moveTo>
                  <a:lnTo>
                    <a:pt x="53" y="13"/>
                  </a:lnTo>
                  <a:lnTo>
                    <a:pt x="27" y="16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88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06" name="Freeform 262"/>
            <p:cNvSpPr>
              <a:spLocks/>
            </p:cNvSpPr>
            <p:nvPr/>
          </p:nvSpPr>
          <p:spPr bwMode="auto">
            <a:xfrm>
              <a:off x="4590" y="2674"/>
              <a:ext cx="86" cy="193"/>
            </a:xfrm>
            <a:custGeom>
              <a:avLst/>
              <a:gdLst>
                <a:gd name="T0" fmla="*/ 39 w 86"/>
                <a:gd name="T1" fmla="*/ 193 h 193"/>
                <a:gd name="T2" fmla="*/ 0 w 86"/>
                <a:gd name="T3" fmla="*/ 180 h 193"/>
                <a:gd name="T4" fmla="*/ 86 w 86"/>
                <a:gd name="T5" fmla="*/ 0 h 193"/>
                <a:gd name="T6" fmla="*/ 39 w 86"/>
                <a:gd name="T7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93">
                  <a:moveTo>
                    <a:pt x="39" y="193"/>
                  </a:moveTo>
                  <a:lnTo>
                    <a:pt x="0" y="180"/>
                  </a:lnTo>
                  <a:lnTo>
                    <a:pt x="86" y="0"/>
                  </a:lnTo>
                  <a:lnTo>
                    <a:pt x="39" y="193"/>
                  </a:lnTo>
                  <a:close/>
                </a:path>
              </a:pathLst>
            </a:custGeom>
            <a:solidFill>
              <a:srgbClr val="A8A0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07" name="Freeform 263"/>
            <p:cNvSpPr>
              <a:spLocks/>
            </p:cNvSpPr>
            <p:nvPr/>
          </p:nvSpPr>
          <p:spPr bwMode="auto">
            <a:xfrm>
              <a:off x="4590" y="2674"/>
              <a:ext cx="86" cy="193"/>
            </a:xfrm>
            <a:custGeom>
              <a:avLst/>
              <a:gdLst>
                <a:gd name="T0" fmla="*/ 39 w 86"/>
                <a:gd name="T1" fmla="*/ 193 h 193"/>
                <a:gd name="T2" fmla="*/ 0 w 86"/>
                <a:gd name="T3" fmla="*/ 180 h 193"/>
                <a:gd name="T4" fmla="*/ 86 w 86"/>
                <a:gd name="T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193">
                  <a:moveTo>
                    <a:pt x="39" y="193"/>
                  </a:moveTo>
                  <a:lnTo>
                    <a:pt x="0" y="180"/>
                  </a:lnTo>
                  <a:lnTo>
                    <a:pt x="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08" name="Freeform 264"/>
            <p:cNvSpPr>
              <a:spLocks/>
            </p:cNvSpPr>
            <p:nvPr/>
          </p:nvSpPr>
          <p:spPr bwMode="auto">
            <a:xfrm>
              <a:off x="4629" y="2674"/>
              <a:ext cx="86" cy="193"/>
            </a:xfrm>
            <a:custGeom>
              <a:avLst/>
              <a:gdLst>
                <a:gd name="T0" fmla="*/ 47 w 86"/>
                <a:gd name="T1" fmla="*/ 0 h 193"/>
                <a:gd name="T2" fmla="*/ 86 w 86"/>
                <a:gd name="T3" fmla="*/ 14 h 193"/>
                <a:gd name="T4" fmla="*/ 0 w 86"/>
                <a:gd name="T5" fmla="*/ 193 h 193"/>
                <a:gd name="T6" fmla="*/ 47 w 86"/>
                <a:gd name="T7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93">
                  <a:moveTo>
                    <a:pt x="47" y="0"/>
                  </a:moveTo>
                  <a:lnTo>
                    <a:pt x="86" y="14"/>
                  </a:lnTo>
                  <a:lnTo>
                    <a:pt x="0" y="193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A8A0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09" name="Freeform 265"/>
            <p:cNvSpPr>
              <a:spLocks/>
            </p:cNvSpPr>
            <p:nvPr/>
          </p:nvSpPr>
          <p:spPr bwMode="auto">
            <a:xfrm>
              <a:off x="4629" y="2674"/>
              <a:ext cx="86" cy="193"/>
            </a:xfrm>
            <a:custGeom>
              <a:avLst/>
              <a:gdLst>
                <a:gd name="T0" fmla="*/ 47 w 86"/>
                <a:gd name="T1" fmla="*/ 0 h 193"/>
                <a:gd name="T2" fmla="*/ 86 w 86"/>
                <a:gd name="T3" fmla="*/ 14 h 193"/>
                <a:gd name="T4" fmla="*/ 0 w 86"/>
                <a:gd name="T5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193">
                  <a:moveTo>
                    <a:pt x="47" y="0"/>
                  </a:moveTo>
                  <a:lnTo>
                    <a:pt x="86" y="14"/>
                  </a:lnTo>
                  <a:lnTo>
                    <a:pt x="0" y="1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10" name="Freeform 266"/>
            <p:cNvSpPr>
              <a:spLocks/>
            </p:cNvSpPr>
            <p:nvPr/>
          </p:nvSpPr>
          <p:spPr bwMode="auto">
            <a:xfrm>
              <a:off x="4444" y="2814"/>
              <a:ext cx="60" cy="212"/>
            </a:xfrm>
            <a:custGeom>
              <a:avLst/>
              <a:gdLst>
                <a:gd name="T0" fmla="*/ 27 w 60"/>
                <a:gd name="T1" fmla="*/ 0 h 212"/>
                <a:gd name="T2" fmla="*/ 60 w 60"/>
                <a:gd name="T3" fmla="*/ 13 h 212"/>
                <a:gd name="T4" fmla="*/ 0 w 60"/>
                <a:gd name="T5" fmla="*/ 212 h 212"/>
                <a:gd name="T6" fmla="*/ 27 w 60"/>
                <a:gd name="T7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12">
                  <a:moveTo>
                    <a:pt x="27" y="0"/>
                  </a:moveTo>
                  <a:lnTo>
                    <a:pt x="60" y="13"/>
                  </a:lnTo>
                  <a:lnTo>
                    <a:pt x="0" y="212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908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11" name="Freeform 267"/>
            <p:cNvSpPr>
              <a:spLocks/>
            </p:cNvSpPr>
            <p:nvPr/>
          </p:nvSpPr>
          <p:spPr bwMode="auto">
            <a:xfrm>
              <a:off x="4444" y="2814"/>
              <a:ext cx="60" cy="212"/>
            </a:xfrm>
            <a:custGeom>
              <a:avLst/>
              <a:gdLst>
                <a:gd name="T0" fmla="*/ 27 w 60"/>
                <a:gd name="T1" fmla="*/ 0 h 212"/>
                <a:gd name="T2" fmla="*/ 60 w 60"/>
                <a:gd name="T3" fmla="*/ 13 h 212"/>
                <a:gd name="T4" fmla="*/ 0 w 60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12">
                  <a:moveTo>
                    <a:pt x="27" y="0"/>
                  </a:moveTo>
                  <a:lnTo>
                    <a:pt x="60" y="13"/>
                  </a:lnTo>
                  <a:lnTo>
                    <a:pt x="0" y="2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12" name="Freeform 268"/>
            <p:cNvSpPr>
              <a:spLocks/>
            </p:cNvSpPr>
            <p:nvPr/>
          </p:nvSpPr>
          <p:spPr bwMode="auto">
            <a:xfrm>
              <a:off x="4590" y="3080"/>
              <a:ext cx="46" cy="192"/>
            </a:xfrm>
            <a:custGeom>
              <a:avLst/>
              <a:gdLst>
                <a:gd name="T0" fmla="*/ 46 w 46"/>
                <a:gd name="T1" fmla="*/ 192 h 192"/>
                <a:gd name="T2" fmla="*/ 0 w 46"/>
                <a:gd name="T3" fmla="*/ 186 h 192"/>
                <a:gd name="T4" fmla="*/ 26 w 46"/>
                <a:gd name="T5" fmla="*/ 0 h 192"/>
                <a:gd name="T6" fmla="*/ 46 w 46"/>
                <a:gd name="T7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192">
                  <a:moveTo>
                    <a:pt x="46" y="192"/>
                  </a:moveTo>
                  <a:lnTo>
                    <a:pt x="0" y="186"/>
                  </a:lnTo>
                  <a:lnTo>
                    <a:pt x="26" y="0"/>
                  </a:lnTo>
                  <a:lnTo>
                    <a:pt x="46" y="192"/>
                  </a:lnTo>
                  <a:close/>
                </a:path>
              </a:pathLst>
            </a:custGeom>
            <a:solidFill>
              <a:srgbClr val="A878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13" name="Freeform 269"/>
            <p:cNvSpPr>
              <a:spLocks/>
            </p:cNvSpPr>
            <p:nvPr/>
          </p:nvSpPr>
          <p:spPr bwMode="auto">
            <a:xfrm>
              <a:off x="4590" y="3080"/>
              <a:ext cx="46" cy="192"/>
            </a:xfrm>
            <a:custGeom>
              <a:avLst/>
              <a:gdLst>
                <a:gd name="T0" fmla="*/ 46 w 46"/>
                <a:gd name="T1" fmla="*/ 192 h 192"/>
                <a:gd name="T2" fmla="*/ 0 w 46"/>
                <a:gd name="T3" fmla="*/ 186 h 192"/>
                <a:gd name="T4" fmla="*/ 26 w 46"/>
                <a:gd name="T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92">
                  <a:moveTo>
                    <a:pt x="46" y="192"/>
                  </a:moveTo>
                  <a:lnTo>
                    <a:pt x="0" y="186"/>
                  </a:lnTo>
                  <a:lnTo>
                    <a:pt x="2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14" name="Freeform 270"/>
            <p:cNvSpPr>
              <a:spLocks/>
            </p:cNvSpPr>
            <p:nvPr/>
          </p:nvSpPr>
          <p:spPr bwMode="auto">
            <a:xfrm>
              <a:off x="4570" y="3066"/>
              <a:ext cx="46" cy="200"/>
            </a:xfrm>
            <a:custGeom>
              <a:avLst/>
              <a:gdLst>
                <a:gd name="T0" fmla="*/ 0 w 46"/>
                <a:gd name="T1" fmla="*/ 0 h 200"/>
                <a:gd name="T2" fmla="*/ 46 w 46"/>
                <a:gd name="T3" fmla="*/ 14 h 200"/>
                <a:gd name="T4" fmla="*/ 20 w 46"/>
                <a:gd name="T5" fmla="*/ 200 h 200"/>
                <a:gd name="T6" fmla="*/ 0 w 46"/>
                <a:gd name="T7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200">
                  <a:moveTo>
                    <a:pt x="0" y="0"/>
                  </a:moveTo>
                  <a:lnTo>
                    <a:pt x="46" y="14"/>
                  </a:lnTo>
                  <a:lnTo>
                    <a:pt x="20" y="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074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15" name="Freeform 271"/>
            <p:cNvSpPr>
              <a:spLocks/>
            </p:cNvSpPr>
            <p:nvPr/>
          </p:nvSpPr>
          <p:spPr bwMode="auto">
            <a:xfrm>
              <a:off x="4735" y="3113"/>
              <a:ext cx="53" cy="173"/>
            </a:xfrm>
            <a:custGeom>
              <a:avLst/>
              <a:gdLst>
                <a:gd name="T0" fmla="*/ 53 w 53"/>
                <a:gd name="T1" fmla="*/ 173 h 173"/>
                <a:gd name="T2" fmla="*/ 0 w 53"/>
                <a:gd name="T3" fmla="*/ 173 h 173"/>
                <a:gd name="T4" fmla="*/ 33 w 53"/>
                <a:gd name="T5" fmla="*/ 0 h 173"/>
                <a:gd name="T6" fmla="*/ 53 w 53"/>
                <a:gd name="T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73">
                  <a:moveTo>
                    <a:pt x="53" y="173"/>
                  </a:moveTo>
                  <a:lnTo>
                    <a:pt x="0" y="173"/>
                  </a:lnTo>
                  <a:lnTo>
                    <a:pt x="33" y="0"/>
                  </a:lnTo>
                  <a:lnTo>
                    <a:pt x="53" y="173"/>
                  </a:lnTo>
                  <a:close/>
                </a:path>
              </a:pathLst>
            </a:custGeom>
            <a:solidFill>
              <a:srgbClr val="B884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16" name="Freeform 272"/>
            <p:cNvSpPr>
              <a:spLocks/>
            </p:cNvSpPr>
            <p:nvPr/>
          </p:nvSpPr>
          <p:spPr bwMode="auto">
            <a:xfrm>
              <a:off x="4735" y="3113"/>
              <a:ext cx="53" cy="173"/>
            </a:xfrm>
            <a:custGeom>
              <a:avLst/>
              <a:gdLst>
                <a:gd name="T0" fmla="*/ 53 w 53"/>
                <a:gd name="T1" fmla="*/ 173 h 173"/>
                <a:gd name="T2" fmla="*/ 0 w 53"/>
                <a:gd name="T3" fmla="*/ 173 h 173"/>
                <a:gd name="T4" fmla="*/ 33 w 53"/>
                <a:gd name="T5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73">
                  <a:moveTo>
                    <a:pt x="53" y="173"/>
                  </a:moveTo>
                  <a:lnTo>
                    <a:pt x="0" y="173"/>
                  </a:lnTo>
                  <a:lnTo>
                    <a:pt x="3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17" name="Freeform 273"/>
            <p:cNvSpPr>
              <a:spLocks/>
            </p:cNvSpPr>
            <p:nvPr/>
          </p:nvSpPr>
          <p:spPr bwMode="auto">
            <a:xfrm>
              <a:off x="4768" y="3113"/>
              <a:ext cx="53" cy="173"/>
            </a:xfrm>
            <a:custGeom>
              <a:avLst/>
              <a:gdLst>
                <a:gd name="T0" fmla="*/ 0 w 53"/>
                <a:gd name="T1" fmla="*/ 0 h 173"/>
                <a:gd name="T2" fmla="*/ 53 w 53"/>
                <a:gd name="T3" fmla="*/ 13 h 173"/>
                <a:gd name="T4" fmla="*/ 20 w 53"/>
                <a:gd name="T5" fmla="*/ 173 h 173"/>
                <a:gd name="T6" fmla="*/ 0 w 53"/>
                <a:gd name="T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73">
                  <a:moveTo>
                    <a:pt x="0" y="0"/>
                  </a:moveTo>
                  <a:lnTo>
                    <a:pt x="53" y="13"/>
                  </a:lnTo>
                  <a:lnTo>
                    <a:pt x="20" y="1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84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18" name="Freeform 274"/>
            <p:cNvSpPr>
              <a:spLocks/>
            </p:cNvSpPr>
            <p:nvPr/>
          </p:nvSpPr>
          <p:spPr bwMode="auto">
            <a:xfrm>
              <a:off x="4768" y="3113"/>
              <a:ext cx="53" cy="173"/>
            </a:xfrm>
            <a:custGeom>
              <a:avLst/>
              <a:gdLst>
                <a:gd name="T0" fmla="*/ 0 w 53"/>
                <a:gd name="T1" fmla="*/ 0 h 173"/>
                <a:gd name="T2" fmla="*/ 53 w 53"/>
                <a:gd name="T3" fmla="*/ 13 h 173"/>
                <a:gd name="T4" fmla="*/ 20 w 53"/>
                <a:gd name="T5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73">
                  <a:moveTo>
                    <a:pt x="0" y="0"/>
                  </a:moveTo>
                  <a:lnTo>
                    <a:pt x="53" y="13"/>
                  </a:lnTo>
                  <a:lnTo>
                    <a:pt x="20" y="17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19" name="Freeform 275"/>
            <p:cNvSpPr>
              <a:spLocks/>
            </p:cNvSpPr>
            <p:nvPr/>
          </p:nvSpPr>
          <p:spPr bwMode="auto">
            <a:xfrm>
              <a:off x="4636" y="3093"/>
              <a:ext cx="46" cy="186"/>
            </a:xfrm>
            <a:custGeom>
              <a:avLst/>
              <a:gdLst>
                <a:gd name="T0" fmla="*/ 46 w 46"/>
                <a:gd name="T1" fmla="*/ 186 h 186"/>
                <a:gd name="T2" fmla="*/ 0 w 46"/>
                <a:gd name="T3" fmla="*/ 179 h 186"/>
                <a:gd name="T4" fmla="*/ 26 w 46"/>
                <a:gd name="T5" fmla="*/ 0 h 186"/>
                <a:gd name="T6" fmla="*/ 46 w 46"/>
                <a:gd name="T7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186">
                  <a:moveTo>
                    <a:pt x="46" y="186"/>
                  </a:moveTo>
                  <a:lnTo>
                    <a:pt x="0" y="179"/>
                  </a:lnTo>
                  <a:lnTo>
                    <a:pt x="26" y="0"/>
                  </a:lnTo>
                  <a:lnTo>
                    <a:pt x="46" y="186"/>
                  </a:lnTo>
                  <a:close/>
                </a:path>
              </a:pathLst>
            </a:custGeom>
            <a:solidFill>
              <a:srgbClr val="B07C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20" name="Freeform 276"/>
            <p:cNvSpPr>
              <a:spLocks/>
            </p:cNvSpPr>
            <p:nvPr/>
          </p:nvSpPr>
          <p:spPr bwMode="auto">
            <a:xfrm>
              <a:off x="4636" y="3093"/>
              <a:ext cx="46" cy="186"/>
            </a:xfrm>
            <a:custGeom>
              <a:avLst/>
              <a:gdLst>
                <a:gd name="T0" fmla="*/ 46 w 46"/>
                <a:gd name="T1" fmla="*/ 186 h 186"/>
                <a:gd name="T2" fmla="*/ 0 w 46"/>
                <a:gd name="T3" fmla="*/ 179 h 186"/>
                <a:gd name="T4" fmla="*/ 26 w 46"/>
                <a:gd name="T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86">
                  <a:moveTo>
                    <a:pt x="46" y="186"/>
                  </a:moveTo>
                  <a:lnTo>
                    <a:pt x="0" y="179"/>
                  </a:lnTo>
                  <a:lnTo>
                    <a:pt x="2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21" name="Freeform 277"/>
            <p:cNvSpPr>
              <a:spLocks/>
            </p:cNvSpPr>
            <p:nvPr/>
          </p:nvSpPr>
          <p:spPr bwMode="auto">
            <a:xfrm>
              <a:off x="4616" y="3080"/>
              <a:ext cx="46" cy="192"/>
            </a:xfrm>
            <a:custGeom>
              <a:avLst/>
              <a:gdLst>
                <a:gd name="T0" fmla="*/ 0 w 46"/>
                <a:gd name="T1" fmla="*/ 0 h 192"/>
                <a:gd name="T2" fmla="*/ 46 w 46"/>
                <a:gd name="T3" fmla="*/ 13 h 192"/>
                <a:gd name="T4" fmla="*/ 20 w 46"/>
                <a:gd name="T5" fmla="*/ 192 h 192"/>
                <a:gd name="T6" fmla="*/ 0 w 46"/>
                <a:gd name="T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192">
                  <a:moveTo>
                    <a:pt x="0" y="0"/>
                  </a:moveTo>
                  <a:lnTo>
                    <a:pt x="46" y="13"/>
                  </a:lnTo>
                  <a:lnTo>
                    <a:pt x="20" y="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878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22" name="Freeform 278"/>
            <p:cNvSpPr>
              <a:spLocks/>
            </p:cNvSpPr>
            <p:nvPr/>
          </p:nvSpPr>
          <p:spPr bwMode="auto">
            <a:xfrm>
              <a:off x="4616" y="3080"/>
              <a:ext cx="46" cy="192"/>
            </a:xfrm>
            <a:custGeom>
              <a:avLst/>
              <a:gdLst>
                <a:gd name="T0" fmla="*/ 0 w 46"/>
                <a:gd name="T1" fmla="*/ 0 h 192"/>
                <a:gd name="T2" fmla="*/ 46 w 46"/>
                <a:gd name="T3" fmla="*/ 13 h 192"/>
                <a:gd name="T4" fmla="*/ 20 w 46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192">
                  <a:moveTo>
                    <a:pt x="0" y="0"/>
                  </a:moveTo>
                  <a:lnTo>
                    <a:pt x="46" y="13"/>
                  </a:lnTo>
                  <a:lnTo>
                    <a:pt x="20" y="19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23" name="Freeform 279"/>
            <p:cNvSpPr>
              <a:spLocks/>
            </p:cNvSpPr>
            <p:nvPr/>
          </p:nvSpPr>
          <p:spPr bwMode="auto">
            <a:xfrm>
              <a:off x="4629" y="2688"/>
              <a:ext cx="86" cy="199"/>
            </a:xfrm>
            <a:custGeom>
              <a:avLst/>
              <a:gdLst>
                <a:gd name="T0" fmla="*/ 47 w 86"/>
                <a:gd name="T1" fmla="*/ 199 h 199"/>
                <a:gd name="T2" fmla="*/ 0 w 86"/>
                <a:gd name="T3" fmla="*/ 179 h 199"/>
                <a:gd name="T4" fmla="*/ 86 w 86"/>
                <a:gd name="T5" fmla="*/ 0 h 199"/>
                <a:gd name="T6" fmla="*/ 47 w 86"/>
                <a:gd name="T7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6" h="199">
                  <a:moveTo>
                    <a:pt x="47" y="199"/>
                  </a:moveTo>
                  <a:lnTo>
                    <a:pt x="0" y="179"/>
                  </a:lnTo>
                  <a:lnTo>
                    <a:pt x="86" y="0"/>
                  </a:lnTo>
                  <a:lnTo>
                    <a:pt x="47" y="199"/>
                  </a:lnTo>
                  <a:close/>
                </a:path>
              </a:pathLst>
            </a:custGeom>
            <a:solidFill>
              <a:srgbClr val="B0A0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24" name="Freeform 280"/>
            <p:cNvSpPr>
              <a:spLocks/>
            </p:cNvSpPr>
            <p:nvPr/>
          </p:nvSpPr>
          <p:spPr bwMode="auto">
            <a:xfrm>
              <a:off x="4629" y="2688"/>
              <a:ext cx="86" cy="199"/>
            </a:xfrm>
            <a:custGeom>
              <a:avLst/>
              <a:gdLst>
                <a:gd name="T0" fmla="*/ 47 w 86"/>
                <a:gd name="T1" fmla="*/ 199 h 199"/>
                <a:gd name="T2" fmla="*/ 0 w 86"/>
                <a:gd name="T3" fmla="*/ 179 h 199"/>
                <a:gd name="T4" fmla="*/ 86 w 86"/>
                <a:gd name="T5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6" h="199">
                  <a:moveTo>
                    <a:pt x="47" y="199"/>
                  </a:moveTo>
                  <a:lnTo>
                    <a:pt x="0" y="179"/>
                  </a:lnTo>
                  <a:lnTo>
                    <a:pt x="8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25" name="Freeform 281"/>
            <p:cNvSpPr>
              <a:spLocks/>
            </p:cNvSpPr>
            <p:nvPr/>
          </p:nvSpPr>
          <p:spPr bwMode="auto">
            <a:xfrm>
              <a:off x="4676" y="2688"/>
              <a:ext cx="79" cy="199"/>
            </a:xfrm>
            <a:custGeom>
              <a:avLst/>
              <a:gdLst>
                <a:gd name="T0" fmla="*/ 39 w 79"/>
                <a:gd name="T1" fmla="*/ 0 h 199"/>
                <a:gd name="T2" fmla="*/ 79 w 79"/>
                <a:gd name="T3" fmla="*/ 20 h 199"/>
                <a:gd name="T4" fmla="*/ 0 w 79"/>
                <a:gd name="T5" fmla="*/ 199 h 199"/>
                <a:gd name="T6" fmla="*/ 39 w 79"/>
                <a:gd name="T7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199">
                  <a:moveTo>
                    <a:pt x="39" y="0"/>
                  </a:moveTo>
                  <a:lnTo>
                    <a:pt x="79" y="20"/>
                  </a:lnTo>
                  <a:lnTo>
                    <a:pt x="0" y="199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B0A0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26" name="Freeform 282"/>
            <p:cNvSpPr>
              <a:spLocks/>
            </p:cNvSpPr>
            <p:nvPr/>
          </p:nvSpPr>
          <p:spPr bwMode="auto">
            <a:xfrm>
              <a:off x="4676" y="2688"/>
              <a:ext cx="79" cy="199"/>
            </a:xfrm>
            <a:custGeom>
              <a:avLst/>
              <a:gdLst>
                <a:gd name="T0" fmla="*/ 39 w 79"/>
                <a:gd name="T1" fmla="*/ 0 h 199"/>
                <a:gd name="T2" fmla="*/ 79 w 79"/>
                <a:gd name="T3" fmla="*/ 20 h 199"/>
                <a:gd name="T4" fmla="*/ 0 w 79"/>
                <a:gd name="T5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199">
                  <a:moveTo>
                    <a:pt x="39" y="0"/>
                  </a:moveTo>
                  <a:lnTo>
                    <a:pt x="79" y="20"/>
                  </a:lnTo>
                  <a:lnTo>
                    <a:pt x="0" y="19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27" name="Freeform 283"/>
            <p:cNvSpPr>
              <a:spLocks/>
            </p:cNvSpPr>
            <p:nvPr/>
          </p:nvSpPr>
          <p:spPr bwMode="auto">
            <a:xfrm>
              <a:off x="4682" y="3106"/>
              <a:ext cx="53" cy="180"/>
            </a:xfrm>
            <a:custGeom>
              <a:avLst/>
              <a:gdLst>
                <a:gd name="T0" fmla="*/ 53 w 53"/>
                <a:gd name="T1" fmla="*/ 180 h 180"/>
                <a:gd name="T2" fmla="*/ 0 w 53"/>
                <a:gd name="T3" fmla="*/ 173 h 180"/>
                <a:gd name="T4" fmla="*/ 33 w 53"/>
                <a:gd name="T5" fmla="*/ 0 h 180"/>
                <a:gd name="T6" fmla="*/ 53 w 53"/>
                <a:gd name="T7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80">
                  <a:moveTo>
                    <a:pt x="53" y="180"/>
                  </a:moveTo>
                  <a:lnTo>
                    <a:pt x="0" y="173"/>
                  </a:lnTo>
                  <a:lnTo>
                    <a:pt x="33" y="0"/>
                  </a:lnTo>
                  <a:lnTo>
                    <a:pt x="53" y="180"/>
                  </a:lnTo>
                  <a:close/>
                </a:path>
              </a:pathLst>
            </a:custGeom>
            <a:solidFill>
              <a:srgbClr val="B08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28" name="Freeform 284"/>
            <p:cNvSpPr>
              <a:spLocks/>
            </p:cNvSpPr>
            <p:nvPr/>
          </p:nvSpPr>
          <p:spPr bwMode="auto">
            <a:xfrm>
              <a:off x="4682" y="3106"/>
              <a:ext cx="53" cy="180"/>
            </a:xfrm>
            <a:custGeom>
              <a:avLst/>
              <a:gdLst>
                <a:gd name="T0" fmla="*/ 53 w 53"/>
                <a:gd name="T1" fmla="*/ 180 h 180"/>
                <a:gd name="T2" fmla="*/ 0 w 53"/>
                <a:gd name="T3" fmla="*/ 173 h 180"/>
                <a:gd name="T4" fmla="*/ 33 w 53"/>
                <a:gd name="T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80">
                  <a:moveTo>
                    <a:pt x="53" y="180"/>
                  </a:moveTo>
                  <a:lnTo>
                    <a:pt x="0" y="173"/>
                  </a:lnTo>
                  <a:lnTo>
                    <a:pt x="3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29" name="Freeform 285"/>
            <p:cNvSpPr>
              <a:spLocks/>
            </p:cNvSpPr>
            <p:nvPr/>
          </p:nvSpPr>
          <p:spPr bwMode="auto">
            <a:xfrm>
              <a:off x="4715" y="3106"/>
              <a:ext cx="53" cy="180"/>
            </a:xfrm>
            <a:custGeom>
              <a:avLst/>
              <a:gdLst>
                <a:gd name="T0" fmla="*/ 0 w 53"/>
                <a:gd name="T1" fmla="*/ 0 h 180"/>
                <a:gd name="T2" fmla="*/ 53 w 53"/>
                <a:gd name="T3" fmla="*/ 7 h 180"/>
                <a:gd name="T4" fmla="*/ 20 w 53"/>
                <a:gd name="T5" fmla="*/ 180 h 180"/>
                <a:gd name="T6" fmla="*/ 0 w 53"/>
                <a:gd name="T7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80">
                  <a:moveTo>
                    <a:pt x="0" y="0"/>
                  </a:moveTo>
                  <a:lnTo>
                    <a:pt x="53" y="7"/>
                  </a:lnTo>
                  <a:lnTo>
                    <a:pt x="20" y="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80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30" name="Freeform 286"/>
            <p:cNvSpPr>
              <a:spLocks/>
            </p:cNvSpPr>
            <p:nvPr/>
          </p:nvSpPr>
          <p:spPr bwMode="auto">
            <a:xfrm>
              <a:off x="4715" y="3106"/>
              <a:ext cx="53" cy="180"/>
            </a:xfrm>
            <a:custGeom>
              <a:avLst/>
              <a:gdLst>
                <a:gd name="T0" fmla="*/ 0 w 53"/>
                <a:gd name="T1" fmla="*/ 0 h 180"/>
                <a:gd name="T2" fmla="*/ 53 w 53"/>
                <a:gd name="T3" fmla="*/ 7 h 180"/>
                <a:gd name="T4" fmla="*/ 20 w 53"/>
                <a:gd name="T5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80">
                  <a:moveTo>
                    <a:pt x="0" y="0"/>
                  </a:moveTo>
                  <a:lnTo>
                    <a:pt x="53" y="7"/>
                  </a:lnTo>
                  <a:lnTo>
                    <a:pt x="20" y="18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31" name="Freeform 287"/>
            <p:cNvSpPr>
              <a:spLocks/>
            </p:cNvSpPr>
            <p:nvPr/>
          </p:nvSpPr>
          <p:spPr bwMode="auto">
            <a:xfrm>
              <a:off x="4662" y="3093"/>
              <a:ext cx="53" cy="186"/>
            </a:xfrm>
            <a:custGeom>
              <a:avLst/>
              <a:gdLst>
                <a:gd name="T0" fmla="*/ 0 w 53"/>
                <a:gd name="T1" fmla="*/ 0 h 186"/>
                <a:gd name="T2" fmla="*/ 53 w 53"/>
                <a:gd name="T3" fmla="*/ 13 h 186"/>
                <a:gd name="T4" fmla="*/ 20 w 53"/>
                <a:gd name="T5" fmla="*/ 186 h 186"/>
                <a:gd name="T6" fmla="*/ 0 w 53"/>
                <a:gd name="T7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86">
                  <a:moveTo>
                    <a:pt x="0" y="0"/>
                  </a:moveTo>
                  <a:lnTo>
                    <a:pt x="53" y="13"/>
                  </a:lnTo>
                  <a:lnTo>
                    <a:pt x="20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7C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32" name="Freeform 288"/>
            <p:cNvSpPr>
              <a:spLocks/>
            </p:cNvSpPr>
            <p:nvPr/>
          </p:nvSpPr>
          <p:spPr bwMode="auto">
            <a:xfrm>
              <a:off x="4921" y="2840"/>
              <a:ext cx="66" cy="167"/>
            </a:xfrm>
            <a:custGeom>
              <a:avLst/>
              <a:gdLst>
                <a:gd name="T0" fmla="*/ 53 w 66"/>
                <a:gd name="T1" fmla="*/ 167 h 167"/>
                <a:gd name="T2" fmla="*/ 0 w 66"/>
                <a:gd name="T3" fmla="*/ 140 h 167"/>
                <a:gd name="T4" fmla="*/ 66 w 66"/>
                <a:gd name="T5" fmla="*/ 0 h 167"/>
                <a:gd name="T6" fmla="*/ 53 w 66"/>
                <a:gd name="T7" fmla="*/ 16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67">
                  <a:moveTo>
                    <a:pt x="53" y="167"/>
                  </a:moveTo>
                  <a:lnTo>
                    <a:pt x="0" y="140"/>
                  </a:lnTo>
                  <a:lnTo>
                    <a:pt x="66" y="0"/>
                  </a:lnTo>
                  <a:lnTo>
                    <a:pt x="53" y="167"/>
                  </a:lnTo>
                  <a:close/>
                </a:path>
              </a:pathLst>
            </a:custGeom>
            <a:solidFill>
              <a:srgbClr val="D0A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33" name="Freeform 289"/>
            <p:cNvSpPr>
              <a:spLocks/>
            </p:cNvSpPr>
            <p:nvPr/>
          </p:nvSpPr>
          <p:spPr bwMode="auto">
            <a:xfrm>
              <a:off x="4921" y="2840"/>
              <a:ext cx="66" cy="167"/>
            </a:xfrm>
            <a:custGeom>
              <a:avLst/>
              <a:gdLst>
                <a:gd name="T0" fmla="*/ 53 w 66"/>
                <a:gd name="T1" fmla="*/ 167 h 167"/>
                <a:gd name="T2" fmla="*/ 0 w 66"/>
                <a:gd name="T3" fmla="*/ 140 h 167"/>
                <a:gd name="T4" fmla="*/ 66 w 66"/>
                <a:gd name="T5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167">
                  <a:moveTo>
                    <a:pt x="53" y="167"/>
                  </a:moveTo>
                  <a:lnTo>
                    <a:pt x="0" y="140"/>
                  </a:lnTo>
                  <a:lnTo>
                    <a:pt x="6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34" name="Freeform 290"/>
            <p:cNvSpPr>
              <a:spLocks/>
            </p:cNvSpPr>
            <p:nvPr/>
          </p:nvSpPr>
          <p:spPr bwMode="auto">
            <a:xfrm>
              <a:off x="4921" y="2807"/>
              <a:ext cx="66" cy="173"/>
            </a:xfrm>
            <a:custGeom>
              <a:avLst/>
              <a:gdLst>
                <a:gd name="T0" fmla="*/ 19 w 66"/>
                <a:gd name="T1" fmla="*/ 0 h 173"/>
                <a:gd name="T2" fmla="*/ 66 w 66"/>
                <a:gd name="T3" fmla="*/ 33 h 173"/>
                <a:gd name="T4" fmla="*/ 0 w 66"/>
                <a:gd name="T5" fmla="*/ 173 h 173"/>
                <a:gd name="T6" fmla="*/ 19 w 66"/>
                <a:gd name="T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73">
                  <a:moveTo>
                    <a:pt x="19" y="0"/>
                  </a:moveTo>
                  <a:lnTo>
                    <a:pt x="66" y="33"/>
                  </a:lnTo>
                  <a:lnTo>
                    <a:pt x="0" y="173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8AC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35" name="Freeform 291"/>
            <p:cNvSpPr>
              <a:spLocks/>
            </p:cNvSpPr>
            <p:nvPr/>
          </p:nvSpPr>
          <p:spPr bwMode="auto">
            <a:xfrm>
              <a:off x="4921" y="2807"/>
              <a:ext cx="66" cy="173"/>
            </a:xfrm>
            <a:custGeom>
              <a:avLst/>
              <a:gdLst>
                <a:gd name="T0" fmla="*/ 19 w 66"/>
                <a:gd name="T1" fmla="*/ 0 h 173"/>
                <a:gd name="T2" fmla="*/ 66 w 66"/>
                <a:gd name="T3" fmla="*/ 33 h 173"/>
                <a:gd name="T4" fmla="*/ 0 w 66"/>
                <a:gd name="T5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6" h="173">
                  <a:moveTo>
                    <a:pt x="19" y="0"/>
                  </a:moveTo>
                  <a:lnTo>
                    <a:pt x="66" y="33"/>
                  </a:lnTo>
                  <a:lnTo>
                    <a:pt x="0" y="17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36" name="Freeform 292"/>
            <p:cNvSpPr>
              <a:spLocks/>
            </p:cNvSpPr>
            <p:nvPr/>
          </p:nvSpPr>
          <p:spPr bwMode="auto">
            <a:xfrm>
              <a:off x="4444" y="2827"/>
              <a:ext cx="60" cy="213"/>
            </a:xfrm>
            <a:custGeom>
              <a:avLst/>
              <a:gdLst>
                <a:gd name="T0" fmla="*/ 40 w 60"/>
                <a:gd name="T1" fmla="*/ 213 h 213"/>
                <a:gd name="T2" fmla="*/ 0 w 60"/>
                <a:gd name="T3" fmla="*/ 199 h 213"/>
                <a:gd name="T4" fmla="*/ 60 w 60"/>
                <a:gd name="T5" fmla="*/ 0 h 213"/>
                <a:gd name="T6" fmla="*/ 40 w 60"/>
                <a:gd name="T7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13">
                  <a:moveTo>
                    <a:pt x="40" y="213"/>
                  </a:moveTo>
                  <a:lnTo>
                    <a:pt x="0" y="199"/>
                  </a:lnTo>
                  <a:lnTo>
                    <a:pt x="60" y="0"/>
                  </a:lnTo>
                  <a:lnTo>
                    <a:pt x="40" y="213"/>
                  </a:lnTo>
                  <a:close/>
                </a:path>
              </a:pathLst>
            </a:custGeom>
            <a:solidFill>
              <a:srgbClr val="988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37" name="Freeform 293"/>
            <p:cNvSpPr>
              <a:spLocks/>
            </p:cNvSpPr>
            <p:nvPr/>
          </p:nvSpPr>
          <p:spPr bwMode="auto">
            <a:xfrm>
              <a:off x="4444" y="2827"/>
              <a:ext cx="60" cy="213"/>
            </a:xfrm>
            <a:custGeom>
              <a:avLst/>
              <a:gdLst>
                <a:gd name="T0" fmla="*/ 40 w 60"/>
                <a:gd name="T1" fmla="*/ 213 h 213"/>
                <a:gd name="T2" fmla="*/ 0 w 60"/>
                <a:gd name="T3" fmla="*/ 199 h 213"/>
                <a:gd name="T4" fmla="*/ 60 w 60"/>
                <a:gd name="T5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13">
                  <a:moveTo>
                    <a:pt x="40" y="213"/>
                  </a:moveTo>
                  <a:lnTo>
                    <a:pt x="0" y="199"/>
                  </a:lnTo>
                  <a:lnTo>
                    <a:pt x="6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38" name="Freeform 294"/>
            <p:cNvSpPr>
              <a:spLocks/>
            </p:cNvSpPr>
            <p:nvPr/>
          </p:nvSpPr>
          <p:spPr bwMode="auto">
            <a:xfrm>
              <a:off x="4676" y="2708"/>
              <a:ext cx="79" cy="192"/>
            </a:xfrm>
            <a:custGeom>
              <a:avLst/>
              <a:gdLst>
                <a:gd name="T0" fmla="*/ 46 w 79"/>
                <a:gd name="T1" fmla="*/ 192 h 192"/>
                <a:gd name="T2" fmla="*/ 0 w 79"/>
                <a:gd name="T3" fmla="*/ 179 h 192"/>
                <a:gd name="T4" fmla="*/ 79 w 79"/>
                <a:gd name="T5" fmla="*/ 0 h 192"/>
                <a:gd name="T6" fmla="*/ 46 w 79"/>
                <a:gd name="T7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192">
                  <a:moveTo>
                    <a:pt x="46" y="192"/>
                  </a:moveTo>
                  <a:lnTo>
                    <a:pt x="0" y="179"/>
                  </a:lnTo>
                  <a:lnTo>
                    <a:pt x="79" y="0"/>
                  </a:lnTo>
                  <a:lnTo>
                    <a:pt x="46" y="192"/>
                  </a:lnTo>
                  <a:close/>
                </a:path>
              </a:pathLst>
            </a:custGeom>
            <a:solidFill>
              <a:srgbClr val="B8A4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39" name="Freeform 295"/>
            <p:cNvSpPr>
              <a:spLocks/>
            </p:cNvSpPr>
            <p:nvPr/>
          </p:nvSpPr>
          <p:spPr bwMode="auto">
            <a:xfrm>
              <a:off x="4676" y="2708"/>
              <a:ext cx="79" cy="192"/>
            </a:xfrm>
            <a:custGeom>
              <a:avLst/>
              <a:gdLst>
                <a:gd name="T0" fmla="*/ 46 w 79"/>
                <a:gd name="T1" fmla="*/ 192 h 192"/>
                <a:gd name="T2" fmla="*/ 0 w 79"/>
                <a:gd name="T3" fmla="*/ 179 h 192"/>
                <a:gd name="T4" fmla="*/ 79 w 79"/>
                <a:gd name="T5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192">
                  <a:moveTo>
                    <a:pt x="46" y="192"/>
                  </a:moveTo>
                  <a:lnTo>
                    <a:pt x="0" y="179"/>
                  </a:lnTo>
                  <a:lnTo>
                    <a:pt x="7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40" name="Freeform 296"/>
            <p:cNvSpPr>
              <a:spLocks/>
            </p:cNvSpPr>
            <p:nvPr/>
          </p:nvSpPr>
          <p:spPr bwMode="auto">
            <a:xfrm>
              <a:off x="4722" y="2708"/>
              <a:ext cx="79" cy="192"/>
            </a:xfrm>
            <a:custGeom>
              <a:avLst/>
              <a:gdLst>
                <a:gd name="T0" fmla="*/ 33 w 79"/>
                <a:gd name="T1" fmla="*/ 0 h 192"/>
                <a:gd name="T2" fmla="*/ 79 w 79"/>
                <a:gd name="T3" fmla="*/ 19 h 192"/>
                <a:gd name="T4" fmla="*/ 0 w 79"/>
                <a:gd name="T5" fmla="*/ 192 h 192"/>
                <a:gd name="T6" fmla="*/ 33 w 79"/>
                <a:gd name="T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192">
                  <a:moveTo>
                    <a:pt x="33" y="0"/>
                  </a:moveTo>
                  <a:lnTo>
                    <a:pt x="79" y="19"/>
                  </a:lnTo>
                  <a:lnTo>
                    <a:pt x="0" y="192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8A4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41" name="Freeform 297"/>
            <p:cNvSpPr>
              <a:spLocks/>
            </p:cNvSpPr>
            <p:nvPr/>
          </p:nvSpPr>
          <p:spPr bwMode="auto">
            <a:xfrm>
              <a:off x="4722" y="2708"/>
              <a:ext cx="79" cy="192"/>
            </a:xfrm>
            <a:custGeom>
              <a:avLst/>
              <a:gdLst>
                <a:gd name="T0" fmla="*/ 33 w 79"/>
                <a:gd name="T1" fmla="*/ 0 h 192"/>
                <a:gd name="T2" fmla="*/ 79 w 79"/>
                <a:gd name="T3" fmla="*/ 19 h 192"/>
                <a:gd name="T4" fmla="*/ 0 w 79"/>
                <a:gd name="T5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192">
                  <a:moveTo>
                    <a:pt x="33" y="0"/>
                  </a:moveTo>
                  <a:lnTo>
                    <a:pt x="79" y="19"/>
                  </a:lnTo>
                  <a:lnTo>
                    <a:pt x="0" y="19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42" name="Freeform 298"/>
            <p:cNvSpPr>
              <a:spLocks/>
            </p:cNvSpPr>
            <p:nvPr/>
          </p:nvSpPr>
          <p:spPr bwMode="auto">
            <a:xfrm>
              <a:off x="4484" y="2827"/>
              <a:ext cx="59" cy="213"/>
            </a:xfrm>
            <a:custGeom>
              <a:avLst/>
              <a:gdLst>
                <a:gd name="T0" fmla="*/ 20 w 59"/>
                <a:gd name="T1" fmla="*/ 0 h 213"/>
                <a:gd name="T2" fmla="*/ 59 w 59"/>
                <a:gd name="T3" fmla="*/ 13 h 213"/>
                <a:gd name="T4" fmla="*/ 0 w 59"/>
                <a:gd name="T5" fmla="*/ 213 h 213"/>
                <a:gd name="T6" fmla="*/ 20 w 59"/>
                <a:gd name="T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213">
                  <a:moveTo>
                    <a:pt x="20" y="0"/>
                  </a:moveTo>
                  <a:lnTo>
                    <a:pt x="59" y="13"/>
                  </a:lnTo>
                  <a:lnTo>
                    <a:pt x="0" y="21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988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43" name="Freeform 299"/>
            <p:cNvSpPr>
              <a:spLocks/>
            </p:cNvSpPr>
            <p:nvPr/>
          </p:nvSpPr>
          <p:spPr bwMode="auto">
            <a:xfrm>
              <a:off x="4484" y="2827"/>
              <a:ext cx="59" cy="213"/>
            </a:xfrm>
            <a:custGeom>
              <a:avLst/>
              <a:gdLst>
                <a:gd name="T0" fmla="*/ 20 w 59"/>
                <a:gd name="T1" fmla="*/ 0 h 213"/>
                <a:gd name="T2" fmla="*/ 59 w 59"/>
                <a:gd name="T3" fmla="*/ 13 h 213"/>
                <a:gd name="T4" fmla="*/ 0 w 59"/>
                <a:gd name="T5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13">
                  <a:moveTo>
                    <a:pt x="20" y="0"/>
                  </a:moveTo>
                  <a:lnTo>
                    <a:pt x="59" y="13"/>
                  </a:lnTo>
                  <a:lnTo>
                    <a:pt x="0" y="21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44" name="Freeform 300"/>
            <p:cNvSpPr>
              <a:spLocks/>
            </p:cNvSpPr>
            <p:nvPr/>
          </p:nvSpPr>
          <p:spPr bwMode="auto">
            <a:xfrm>
              <a:off x="4868" y="2807"/>
              <a:ext cx="72" cy="173"/>
            </a:xfrm>
            <a:custGeom>
              <a:avLst/>
              <a:gdLst>
                <a:gd name="T0" fmla="*/ 53 w 72"/>
                <a:gd name="T1" fmla="*/ 173 h 173"/>
                <a:gd name="T2" fmla="*/ 0 w 72"/>
                <a:gd name="T3" fmla="*/ 153 h 173"/>
                <a:gd name="T4" fmla="*/ 72 w 72"/>
                <a:gd name="T5" fmla="*/ 0 h 173"/>
                <a:gd name="T6" fmla="*/ 53 w 72"/>
                <a:gd name="T7" fmla="*/ 17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173">
                  <a:moveTo>
                    <a:pt x="53" y="173"/>
                  </a:moveTo>
                  <a:lnTo>
                    <a:pt x="0" y="153"/>
                  </a:lnTo>
                  <a:lnTo>
                    <a:pt x="72" y="0"/>
                  </a:lnTo>
                  <a:lnTo>
                    <a:pt x="53" y="173"/>
                  </a:lnTo>
                  <a:close/>
                </a:path>
              </a:pathLst>
            </a:custGeom>
            <a:solidFill>
              <a:srgbClr val="C8AC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45" name="Freeform 301"/>
            <p:cNvSpPr>
              <a:spLocks/>
            </p:cNvSpPr>
            <p:nvPr/>
          </p:nvSpPr>
          <p:spPr bwMode="auto">
            <a:xfrm>
              <a:off x="4868" y="2807"/>
              <a:ext cx="72" cy="173"/>
            </a:xfrm>
            <a:custGeom>
              <a:avLst/>
              <a:gdLst>
                <a:gd name="T0" fmla="*/ 53 w 72"/>
                <a:gd name="T1" fmla="*/ 173 h 173"/>
                <a:gd name="T2" fmla="*/ 0 w 72"/>
                <a:gd name="T3" fmla="*/ 153 h 173"/>
                <a:gd name="T4" fmla="*/ 72 w 72"/>
                <a:gd name="T5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173">
                  <a:moveTo>
                    <a:pt x="53" y="173"/>
                  </a:moveTo>
                  <a:lnTo>
                    <a:pt x="0" y="153"/>
                  </a:lnTo>
                  <a:lnTo>
                    <a:pt x="7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46" name="Freeform 302"/>
            <p:cNvSpPr>
              <a:spLocks/>
            </p:cNvSpPr>
            <p:nvPr/>
          </p:nvSpPr>
          <p:spPr bwMode="auto">
            <a:xfrm>
              <a:off x="4868" y="2774"/>
              <a:ext cx="72" cy="186"/>
            </a:xfrm>
            <a:custGeom>
              <a:avLst/>
              <a:gdLst>
                <a:gd name="T0" fmla="*/ 26 w 72"/>
                <a:gd name="T1" fmla="*/ 0 h 186"/>
                <a:gd name="T2" fmla="*/ 72 w 72"/>
                <a:gd name="T3" fmla="*/ 33 h 186"/>
                <a:gd name="T4" fmla="*/ 0 w 72"/>
                <a:gd name="T5" fmla="*/ 186 h 186"/>
                <a:gd name="T6" fmla="*/ 26 w 72"/>
                <a:gd name="T7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186">
                  <a:moveTo>
                    <a:pt x="26" y="0"/>
                  </a:moveTo>
                  <a:lnTo>
                    <a:pt x="72" y="33"/>
                  </a:lnTo>
                  <a:lnTo>
                    <a:pt x="0" y="186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C0A8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47" name="Freeform 303"/>
            <p:cNvSpPr>
              <a:spLocks/>
            </p:cNvSpPr>
            <p:nvPr/>
          </p:nvSpPr>
          <p:spPr bwMode="auto">
            <a:xfrm>
              <a:off x="4722" y="2727"/>
              <a:ext cx="79" cy="193"/>
            </a:xfrm>
            <a:custGeom>
              <a:avLst/>
              <a:gdLst>
                <a:gd name="T0" fmla="*/ 46 w 79"/>
                <a:gd name="T1" fmla="*/ 193 h 193"/>
                <a:gd name="T2" fmla="*/ 0 w 79"/>
                <a:gd name="T3" fmla="*/ 173 h 193"/>
                <a:gd name="T4" fmla="*/ 79 w 79"/>
                <a:gd name="T5" fmla="*/ 0 h 193"/>
                <a:gd name="T6" fmla="*/ 46 w 79"/>
                <a:gd name="T7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193">
                  <a:moveTo>
                    <a:pt x="46" y="193"/>
                  </a:moveTo>
                  <a:lnTo>
                    <a:pt x="0" y="173"/>
                  </a:lnTo>
                  <a:lnTo>
                    <a:pt x="79" y="0"/>
                  </a:lnTo>
                  <a:lnTo>
                    <a:pt x="46" y="193"/>
                  </a:lnTo>
                  <a:close/>
                </a:path>
              </a:pathLst>
            </a:custGeom>
            <a:solidFill>
              <a:srgbClr val="B8A4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48" name="Freeform 304"/>
            <p:cNvSpPr>
              <a:spLocks/>
            </p:cNvSpPr>
            <p:nvPr/>
          </p:nvSpPr>
          <p:spPr bwMode="auto">
            <a:xfrm>
              <a:off x="4722" y="2727"/>
              <a:ext cx="79" cy="193"/>
            </a:xfrm>
            <a:custGeom>
              <a:avLst/>
              <a:gdLst>
                <a:gd name="T0" fmla="*/ 46 w 79"/>
                <a:gd name="T1" fmla="*/ 193 h 193"/>
                <a:gd name="T2" fmla="*/ 0 w 79"/>
                <a:gd name="T3" fmla="*/ 173 h 193"/>
                <a:gd name="T4" fmla="*/ 79 w 79"/>
                <a:gd name="T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9" h="193">
                  <a:moveTo>
                    <a:pt x="46" y="193"/>
                  </a:moveTo>
                  <a:lnTo>
                    <a:pt x="0" y="173"/>
                  </a:lnTo>
                  <a:lnTo>
                    <a:pt x="7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49" name="Freeform 305"/>
            <p:cNvSpPr>
              <a:spLocks/>
            </p:cNvSpPr>
            <p:nvPr/>
          </p:nvSpPr>
          <p:spPr bwMode="auto">
            <a:xfrm>
              <a:off x="4768" y="2727"/>
              <a:ext cx="80" cy="193"/>
            </a:xfrm>
            <a:custGeom>
              <a:avLst/>
              <a:gdLst>
                <a:gd name="T0" fmla="*/ 33 w 80"/>
                <a:gd name="T1" fmla="*/ 0 h 193"/>
                <a:gd name="T2" fmla="*/ 80 w 80"/>
                <a:gd name="T3" fmla="*/ 27 h 193"/>
                <a:gd name="T4" fmla="*/ 0 w 80"/>
                <a:gd name="T5" fmla="*/ 193 h 193"/>
                <a:gd name="T6" fmla="*/ 33 w 80"/>
                <a:gd name="T7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193">
                  <a:moveTo>
                    <a:pt x="33" y="0"/>
                  </a:moveTo>
                  <a:lnTo>
                    <a:pt x="80" y="27"/>
                  </a:lnTo>
                  <a:lnTo>
                    <a:pt x="0" y="19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8A4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50" name="Freeform 306"/>
            <p:cNvSpPr>
              <a:spLocks/>
            </p:cNvSpPr>
            <p:nvPr/>
          </p:nvSpPr>
          <p:spPr bwMode="auto">
            <a:xfrm>
              <a:off x="4768" y="2727"/>
              <a:ext cx="80" cy="193"/>
            </a:xfrm>
            <a:custGeom>
              <a:avLst/>
              <a:gdLst>
                <a:gd name="T0" fmla="*/ 33 w 80"/>
                <a:gd name="T1" fmla="*/ 0 h 193"/>
                <a:gd name="T2" fmla="*/ 80 w 80"/>
                <a:gd name="T3" fmla="*/ 27 h 193"/>
                <a:gd name="T4" fmla="*/ 0 w 80"/>
                <a:gd name="T5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193">
                  <a:moveTo>
                    <a:pt x="33" y="0"/>
                  </a:moveTo>
                  <a:lnTo>
                    <a:pt x="80" y="27"/>
                  </a:lnTo>
                  <a:lnTo>
                    <a:pt x="0" y="19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51" name="Freeform 307"/>
            <p:cNvSpPr>
              <a:spLocks/>
            </p:cNvSpPr>
            <p:nvPr/>
          </p:nvSpPr>
          <p:spPr bwMode="auto">
            <a:xfrm>
              <a:off x="4821" y="2774"/>
              <a:ext cx="73" cy="186"/>
            </a:xfrm>
            <a:custGeom>
              <a:avLst/>
              <a:gdLst>
                <a:gd name="T0" fmla="*/ 47 w 73"/>
                <a:gd name="T1" fmla="*/ 186 h 186"/>
                <a:gd name="T2" fmla="*/ 0 w 73"/>
                <a:gd name="T3" fmla="*/ 166 h 186"/>
                <a:gd name="T4" fmla="*/ 73 w 73"/>
                <a:gd name="T5" fmla="*/ 0 h 186"/>
                <a:gd name="T6" fmla="*/ 47 w 73"/>
                <a:gd name="T7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186">
                  <a:moveTo>
                    <a:pt x="47" y="186"/>
                  </a:moveTo>
                  <a:lnTo>
                    <a:pt x="0" y="166"/>
                  </a:lnTo>
                  <a:lnTo>
                    <a:pt x="73" y="0"/>
                  </a:lnTo>
                  <a:lnTo>
                    <a:pt x="47" y="186"/>
                  </a:lnTo>
                  <a:close/>
                </a:path>
              </a:pathLst>
            </a:custGeom>
            <a:solidFill>
              <a:srgbClr val="C0A8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52" name="Freeform 308"/>
            <p:cNvSpPr>
              <a:spLocks/>
            </p:cNvSpPr>
            <p:nvPr/>
          </p:nvSpPr>
          <p:spPr bwMode="auto">
            <a:xfrm>
              <a:off x="4821" y="2774"/>
              <a:ext cx="73" cy="186"/>
            </a:xfrm>
            <a:custGeom>
              <a:avLst/>
              <a:gdLst>
                <a:gd name="T0" fmla="*/ 47 w 73"/>
                <a:gd name="T1" fmla="*/ 186 h 186"/>
                <a:gd name="T2" fmla="*/ 0 w 73"/>
                <a:gd name="T3" fmla="*/ 166 h 186"/>
                <a:gd name="T4" fmla="*/ 73 w 73"/>
                <a:gd name="T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" h="186">
                  <a:moveTo>
                    <a:pt x="47" y="186"/>
                  </a:moveTo>
                  <a:lnTo>
                    <a:pt x="0" y="166"/>
                  </a:lnTo>
                  <a:lnTo>
                    <a:pt x="7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53" name="Freeform 309"/>
            <p:cNvSpPr>
              <a:spLocks/>
            </p:cNvSpPr>
            <p:nvPr/>
          </p:nvSpPr>
          <p:spPr bwMode="auto">
            <a:xfrm>
              <a:off x="4821" y="2754"/>
              <a:ext cx="73" cy="186"/>
            </a:xfrm>
            <a:custGeom>
              <a:avLst/>
              <a:gdLst>
                <a:gd name="T0" fmla="*/ 27 w 73"/>
                <a:gd name="T1" fmla="*/ 0 h 186"/>
                <a:gd name="T2" fmla="*/ 73 w 73"/>
                <a:gd name="T3" fmla="*/ 20 h 186"/>
                <a:gd name="T4" fmla="*/ 0 w 73"/>
                <a:gd name="T5" fmla="*/ 186 h 186"/>
                <a:gd name="T6" fmla="*/ 27 w 73"/>
                <a:gd name="T7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186">
                  <a:moveTo>
                    <a:pt x="27" y="0"/>
                  </a:moveTo>
                  <a:lnTo>
                    <a:pt x="73" y="20"/>
                  </a:lnTo>
                  <a:lnTo>
                    <a:pt x="0" y="186"/>
                  </a:lnTo>
                  <a:lnTo>
                    <a:pt x="27" y="0"/>
                  </a:lnTo>
                  <a:close/>
                </a:path>
              </a:pathLst>
            </a:custGeom>
            <a:solidFill>
              <a:srgbClr val="C0A8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54" name="Freeform 310"/>
            <p:cNvSpPr>
              <a:spLocks/>
            </p:cNvSpPr>
            <p:nvPr/>
          </p:nvSpPr>
          <p:spPr bwMode="auto">
            <a:xfrm>
              <a:off x="4821" y="2754"/>
              <a:ext cx="73" cy="186"/>
            </a:xfrm>
            <a:custGeom>
              <a:avLst/>
              <a:gdLst>
                <a:gd name="T0" fmla="*/ 27 w 73"/>
                <a:gd name="T1" fmla="*/ 0 h 186"/>
                <a:gd name="T2" fmla="*/ 73 w 73"/>
                <a:gd name="T3" fmla="*/ 20 h 186"/>
                <a:gd name="T4" fmla="*/ 0 w 73"/>
                <a:gd name="T5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" h="186">
                  <a:moveTo>
                    <a:pt x="27" y="0"/>
                  </a:moveTo>
                  <a:lnTo>
                    <a:pt x="73" y="20"/>
                  </a:lnTo>
                  <a:lnTo>
                    <a:pt x="0" y="18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55" name="Freeform 311"/>
            <p:cNvSpPr>
              <a:spLocks/>
            </p:cNvSpPr>
            <p:nvPr/>
          </p:nvSpPr>
          <p:spPr bwMode="auto">
            <a:xfrm>
              <a:off x="4768" y="2754"/>
              <a:ext cx="80" cy="186"/>
            </a:xfrm>
            <a:custGeom>
              <a:avLst/>
              <a:gdLst>
                <a:gd name="T0" fmla="*/ 53 w 80"/>
                <a:gd name="T1" fmla="*/ 186 h 186"/>
                <a:gd name="T2" fmla="*/ 0 w 80"/>
                <a:gd name="T3" fmla="*/ 166 h 186"/>
                <a:gd name="T4" fmla="*/ 80 w 80"/>
                <a:gd name="T5" fmla="*/ 0 h 186"/>
                <a:gd name="T6" fmla="*/ 53 w 80"/>
                <a:gd name="T7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186">
                  <a:moveTo>
                    <a:pt x="53" y="186"/>
                  </a:moveTo>
                  <a:lnTo>
                    <a:pt x="0" y="166"/>
                  </a:lnTo>
                  <a:lnTo>
                    <a:pt x="80" y="0"/>
                  </a:lnTo>
                  <a:lnTo>
                    <a:pt x="53" y="186"/>
                  </a:lnTo>
                  <a:close/>
                </a:path>
              </a:pathLst>
            </a:custGeom>
            <a:solidFill>
              <a:srgbClr val="C0A8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56" name="Freeform 312"/>
            <p:cNvSpPr>
              <a:spLocks/>
            </p:cNvSpPr>
            <p:nvPr/>
          </p:nvSpPr>
          <p:spPr bwMode="auto">
            <a:xfrm>
              <a:off x="4768" y="2754"/>
              <a:ext cx="80" cy="186"/>
            </a:xfrm>
            <a:custGeom>
              <a:avLst/>
              <a:gdLst>
                <a:gd name="T0" fmla="*/ 53 w 80"/>
                <a:gd name="T1" fmla="*/ 186 h 186"/>
                <a:gd name="T2" fmla="*/ 0 w 80"/>
                <a:gd name="T3" fmla="*/ 166 h 186"/>
                <a:gd name="T4" fmla="*/ 80 w 80"/>
                <a:gd name="T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0" h="186">
                  <a:moveTo>
                    <a:pt x="53" y="186"/>
                  </a:moveTo>
                  <a:lnTo>
                    <a:pt x="0" y="166"/>
                  </a:lnTo>
                  <a:lnTo>
                    <a:pt x="8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57" name="Freeform 313"/>
            <p:cNvSpPr>
              <a:spLocks/>
            </p:cNvSpPr>
            <p:nvPr/>
          </p:nvSpPr>
          <p:spPr bwMode="auto">
            <a:xfrm>
              <a:off x="4874" y="2980"/>
              <a:ext cx="60" cy="166"/>
            </a:xfrm>
            <a:custGeom>
              <a:avLst/>
              <a:gdLst>
                <a:gd name="T0" fmla="*/ 60 w 60"/>
                <a:gd name="T1" fmla="*/ 166 h 166"/>
                <a:gd name="T2" fmla="*/ 0 w 60"/>
                <a:gd name="T3" fmla="*/ 159 h 166"/>
                <a:gd name="T4" fmla="*/ 47 w 60"/>
                <a:gd name="T5" fmla="*/ 0 h 166"/>
                <a:gd name="T6" fmla="*/ 60 w 60"/>
                <a:gd name="T7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66">
                  <a:moveTo>
                    <a:pt x="60" y="166"/>
                  </a:moveTo>
                  <a:lnTo>
                    <a:pt x="0" y="159"/>
                  </a:lnTo>
                  <a:lnTo>
                    <a:pt x="47" y="0"/>
                  </a:lnTo>
                  <a:lnTo>
                    <a:pt x="60" y="166"/>
                  </a:lnTo>
                  <a:close/>
                </a:path>
              </a:pathLst>
            </a:custGeom>
            <a:solidFill>
              <a:srgbClr val="C89C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58" name="Freeform 314"/>
            <p:cNvSpPr>
              <a:spLocks/>
            </p:cNvSpPr>
            <p:nvPr/>
          </p:nvSpPr>
          <p:spPr bwMode="auto">
            <a:xfrm>
              <a:off x="4874" y="2980"/>
              <a:ext cx="60" cy="166"/>
            </a:xfrm>
            <a:custGeom>
              <a:avLst/>
              <a:gdLst>
                <a:gd name="T0" fmla="*/ 60 w 60"/>
                <a:gd name="T1" fmla="*/ 166 h 166"/>
                <a:gd name="T2" fmla="*/ 0 w 60"/>
                <a:gd name="T3" fmla="*/ 159 h 166"/>
                <a:gd name="T4" fmla="*/ 47 w 60"/>
                <a:gd name="T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166">
                  <a:moveTo>
                    <a:pt x="60" y="166"/>
                  </a:moveTo>
                  <a:lnTo>
                    <a:pt x="0" y="159"/>
                  </a:lnTo>
                  <a:lnTo>
                    <a:pt x="47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59" name="Freeform 315"/>
            <p:cNvSpPr>
              <a:spLocks/>
            </p:cNvSpPr>
            <p:nvPr/>
          </p:nvSpPr>
          <p:spPr bwMode="auto">
            <a:xfrm>
              <a:off x="4921" y="2980"/>
              <a:ext cx="53" cy="166"/>
            </a:xfrm>
            <a:custGeom>
              <a:avLst/>
              <a:gdLst>
                <a:gd name="T0" fmla="*/ 0 w 53"/>
                <a:gd name="T1" fmla="*/ 0 h 166"/>
                <a:gd name="T2" fmla="*/ 53 w 53"/>
                <a:gd name="T3" fmla="*/ 27 h 166"/>
                <a:gd name="T4" fmla="*/ 13 w 53"/>
                <a:gd name="T5" fmla="*/ 166 h 166"/>
                <a:gd name="T6" fmla="*/ 0 w 53"/>
                <a:gd name="T7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66">
                  <a:moveTo>
                    <a:pt x="0" y="0"/>
                  </a:moveTo>
                  <a:lnTo>
                    <a:pt x="53" y="27"/>
                  </a:lnTo>
                  <a:lnTo>
                    <a:pt x="13" y="1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89C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60" name="Freeform 316"/>
            <p:cNvSpPr>
              <a:spLocks/>
            </p:cNvSpPr>
            <p:nvPr/>
          </p:nvSpPr>
          <p:spPr bwMode="auto">
            <a:xfrm>
              <a:off x="4921" y="2980"/>
              <a:ext cx="53" cy="166"/>
            </a:xfrm>
            <a:custGeom>
              <a:avLst/>
              <a:gdLst>
                <a:gd name="T0" fmla="*/ 0 w 53"/>
                <a:gd name="T1" fmla="*/ 0 h 166"/>
                <a:gd name="T2" fmla="*/ 53 w 53"/>
                <a:gd name="T3" fmla="*/ 27 h 166"/>
                <a:gd name="T4" fmla="*/ 13 w 53"/>
                <a:gd name="T5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66">
                  <a:moveTo>
                    <a:pt x="0" y="0"/>
                  </a:moveTo>
                  <a:lnTo>
                    <a:pt x="53" y="27"/>
                  </a:lnTo>
                  <a:lnTo>
                    <a:pt x="13" y="16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61" name="Freeform 317"/>
            <p:cNvSpPr>
              <a:spLocks/>
            </p:cNvSpPr>
            <p:nvPr/>
          </p:nvSpPr>
          <p:spPr bwMode="auto">
            <a:xfrm>
              <a:off x="4484" y="2840"/>
              <a:ext cx="59" cy="213"/>
            </a:xfrm>
            <a:custGeom>
              <a:avLst/>
              <a:gdLst>
                <a:gd name="T0" fmla="*/ 46 w 59"/>
                <a:gd name="T1" fmla="*/ 213 h 213"/>
                <a:gd name="T2" fmla="*/ 0 w 59"/>
                <a:gd name="T3" fmla="*/ 200 h 213"/>
                <a:gd name="T4" fmla="*/ 59 w 59"/>
                <a:gd name="T5" fmla="*/ 0 h 213"/>
                <a:gd name="T6" fmla="*/ 46 w 59"/>
                <a:gd name="T7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213">
                  <a:moveTo>
                    <a:pt x="46" y="213"/>
                  </a:moveTo>
                  <a:lnTo>
                    <a:pt x="0" y="200"/>
                  </a:lnTo>
                  <a:lnTo>
                    <a:pt x="59" y="0"/>
                  </a:lnTo>
                  <a:lnTo>
                    <a:pt x="46" y="213"/>
                  </a:lnTo>
                  <a:close/>
                </a:path>
              </a:pathLst>
            </a:custGeom>
            <a:solidFill>
              <a:srgbClr val="A08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62" name="Freeform 318"/>
            <p:cNvSpPr>
              <a:spLocks/>
            </p:cNvSpPr>
            <p:nvPr/>
          </p:nvSpPr>
          <p:spPr bwMode="auto">
            <a:xfrm>
              <a:off x="4484" y="2840"/>
              <a:ext cx="59" cy="213"/>
            </a:xfrm>
            <a:custGeom>
              <a:avLst/>
              <a:gdLst>
                <a:gd name="T0" fmla="*/ 46 w 59"/>
                <a:gd name="T1" fmla="*/ 213 h 213"/>
                <a:gd name="T2" fmla="*/ 0 w 59"/>
                <a:gd name="T3" fmla="*/ 200 h 213"/>
                <a:gd name="T4" fmla="*/ 59 w 59"/>
                <a:gd name="T5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13">
                  <a:moveTo>
                    <a:pt x="46" y="213"/>
                  </a:moveTo>
                  <a:lnTo>
                    <a:pt x="0" y="200"/>
                  </a:lnTo>
                  <a:lnTo>
                    <a:pt x="5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63" name="Freeform 319"/>
            <p:cNvSpPr>
              <a:spLocks/>
            </p:cNvSpPr>
            <p:nvPr/>
          </p:nvSpPr>
          <p:spPr bwMode="auto">
            <a:xfrm>
              <a:off x="4530" y="2840"/>
              <a:ext cx="60" cy="213"/>
            </a:xfrm>
            <a:custGeom>
              <a:avLst/>
              <a:gdLst>
                <a:gd name="T0" fmla="*/ 13 w 60"/>
                <a:gd name="T1" fmla="*/ 0 h 213"/>
                <a:gd name="T2" fmla="*/ 60 w 60"/>
                <a:gd name="T3" fmla="*/ 14 h 213"/>
                <a:gd name="T4" fmla="*/ 0 w 60"/>
                <a:gd name="T5" fmla="*/ 213 h 213"/>
                <a:gd name="T6" fmla="*/ 13 w 60"/>
                <a:gd name="T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13">
                  <a:moveTo>
                    <a:pt x="13" y="0"/>
                  </a:moveTo>
                  <a:lnTo>
                    <a:pt x="60" y="14"/>
                  </a:lnTo>
                  <a:lnTo>
                    <a:pt x="0" y="2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A084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64" name="Freeform 320"/>
            <p:cNvSpPr>
              <a:spLocks/>
            </p:cNvSpPr>
            <p:nvPr/>
          </p:nvSpPr>
          <p:spPr bwMode="auto">
            <a:xfrm>
              <a:off x="4530" y="2840"/>
              <a:ext cx="60" cy="213"/>
            </a:xfrm>
            <a:custGeom>
              <a:avLst/>
              <a:gdLst>
                <a:gd name="T0" fmla="*/ 13 w 60"/>
                <a:gd name="T1" fmla="*/ 0 h 213"/>
                <a:gd name="T2" fmla="*/ 60 w 60"/>
                <a:gd name="T3" fmla="*/ 14 h 213"/>
                <a:gd name="T4" fmla="*/ 0 w 60"/>
                <a:gd name="T5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13">
                  <a:moveTo>
                    <a:pt x="13" y="0"/>
                  </a:moveTo>
                  <a:lnTo>
                    <a:pt x="60" y="14"/>
                  </a:lnTo>
                  <a:lnTo>
                    <a:pt x="0" y="21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65" name="Freeform 321"/>
            <p:cNvSpPr>
              <a:spLocks/>
            </p:cNvSpPr>
            <p:nvPr/>
          </p:nvSpPr>
          <p:spPr bwMode="auto">
            <a:xfrm>
              <a:off x="4530" y="2854"/>
              <a:ext cx="60" cy="212"/>
            </a:xfrm>
            <a:custGeom>
              <a:avLst/>
              <a:gdLst>
                <a:gd name="T0" fmla="*/ 40 w 60"/>
                <a:gd name="T1" fmla="*/ 212 h 212"/>
                <a:gd name="T2" fmla="*/ 0 w 60"/>
                <a:gd name="T3" fmla="*/ 199 h 212"/>
                <a:gd name="T4" fmla="*/ 60 w 60"/>
                <a:gd name="T5" fmla="*/ 0 h 212"/>
                <a:gd name="T6" fmla="*/ 40 w 60"/>
                <a:gd name="T7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12">
                  <a:moveTo>
                    <a:pt x="40" y="212"/>
                  </a:moveTo>
                  <a:lnTo>
                    <a:pt x="0" y="199"/>
                  </a:lnTo>
                  <a:lnTo>
                    <a:pt x="60" y="0"/>
                  </a:lnTo>
                  <a:lnTo>
                    <a:pt x="40" y="212"/>
                  </a:lnTo>
                  <a:close/>
                </a:path>
              </a:pathLst>
            </a:custGeom>
            <a:solidFill>
              <a:srgbClr val="A88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66" name="Freeform 322"/>
            <p:cNvSpPr>
              <a:spLocks/>
            </p:cNvSpPr>
            <p:nvPr/>
          </p:nvSpPr>
          <p:spPr bwMode="auto">
            <a:xfrm>
              <a:off x="4530" y="2854"/>
              <a:ext cx="60" cy="212"/>
            </a:xfrm>
            <a:custGeom>
              <a:avLst/>
              <a:gdLst>
                <a:gd name="T0" fmla="*/ 40 w 60"/>
                <a:gd name="T1" fmla="*/ 212 h 212"/>
                <a:gd name="T2" fmla="*/ 0 w 60"/>
                <a:gd name="T3" fmla="*/ 199 h 212"/>
                <a:gd name="T4" fmla="*/ 60 w 60"/>
                <a:gd name="T5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12">
                  <a:moveTo>
                    <a:pt x="40" y="212"/>
                  </a:moveTo>
                  <a:lnTo>
                    <a:pt x="0" y="199"/>
                  </a:lnTo>
                  <a:lnTo>
                    <a:pt x="6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67" name="Freeform 323"/>
            <p:cNvSpPr>
              <a:spLocks/>
            </p:cNvSpPr>
            <p:nvPr/>
          </p:nvSpPr>
          <p:spPr bwMode="auto">
            <a:xfrm>
              <a:off x="4821" y="2960"/>
              <a:ext cx="53" cy="179"/>
            </a:xfrm>
            <a:custGeom>
              <a:avLst/>
              <a:gdLst>
                <a:gd name="T0" fmla="*/ 53 w 53"/>
                <a:gd name="T1" fmla="*/ 179 h 179"/>
                <a:gd name="T2" fmla="*/ 0 w 53"/>
                <a:gd name="T3" fmla="*/ 166 h 179"/>
                <a:gd name="T4" fmla="*/ 47 w 53"/>
                <a:gd name="T5" fmla="*/ 0 h 179"/>
                <a:gd name="T6" fmla="*/ 53 w 53"/>
                <a:gd name="T7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79">
                  <a:moveTo>
                    <a:pt x="53" y="179"/>
                  </a:moveTo>
                  <a:lnTo>
                    <a:pt x="0" y="166"/>
                  </a:lnTo>
                  <a:lnTo>
                    <a:pt x="47" y="0"/>
                  </a:lnTo>
                  <a:lnTo>
                    <a:pt x="53" y="179"/>
                  </a:lnTo>
                  <a:close/>
                </a:path>
              </a:pathLst>
            </a:custGeom>
            <a:solidFill>
              <a:srgbClr val="C0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68" name="Freeform 324"/>
            <p:cNvSpPr>
              <a:spLocks/>
            </p:cNvSpPr>
            <p:nvPr/>
          </p:nvSpPr>
          <p:spPr bwMode="auto">
            <a:xfrm>
              <a:off x="4821" y="2960"/>
              <a:ext cx="53" cy="179"/>
            </a:xfrm>
            <a:custGeom>
              <a:avLst/>
              <a:gdLst>
                <a:gd name="T0" fmla="*/ 53 w 53"/>
                <a:gd name="T1" fmla="*/ 179 h 179"/>
                <a:gd name="T2" fmla="*/ 0 w 53"/>
                <a:gd name="T3" fmla="*/ 166 h 179"/>
                <a:gd name="T4" fmla="*/ 47 w 53"/>
                <a:gd name="T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79">
                  <a:moveTo>
                    <a:pt x="53" y="179"/>
                  </a:moveTo>
                  <a:lnTo>
                    <a:pt x="0" y="166"/>
                  </a:lnTo>
                  <a:lnTo>
                    <a:pt x="47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69" name="Freeform 325"/>
            <p:cNvSpPr>
              <a:spLocks/>
            </p:cNvSpPr>
            <p:nvPr/>
          </p:nvSpPr>
          <p:spPr bwMode="auto">
            <a:xfrm>
              <a:off x="4868" y="2960"/>
              <a:ext cx="53" cy="179"/>
            </a:xfrm>
            <a:custGeom>
              <a:avLst/>
              <a:gdLst>
                <a:gd name="T0" fmla="*/ 0 w 53"/>
                <a:gd name="T1" fmla="*/ 0 h 179"/>
                <a:gd name="T2" fmla="*/ 53 w 53"/>
                <a:gd name="T3" fmla="*/ 20 h 179"/>
                <a:gd name="T4" fmla="*/ 6 w 53"/>
                <a:gd name="T5" fmla="*/ 179 h 179"/>
                <a:gd name="T6" fmla="*/ 0 w 53"/>
                <a:gd name="T7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79">
                  <a:moveTo>
                    <a:pt x="0" y="0"/>
                  </a:moveTo>
                  <a:lnTo>
                    <a:pt x="53" y="20"/>
                  </a:lnTo>
                  <a:lnTo>
                    <a:pt x="6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70" name="Freeform 326"/>
            <p:cNvSpPr>
              <a:spLocks/>
            </p:cNvSpPr>
            <p:nvPr/>
          </p:nvSpPr>
          <p:spPr bwMode="auto">
            <a:xfrm>
              <a:off x="4868" y="2960"/>
              <a:ext cx="53" cy="179"/>
            </a:xfrm>
            <a:custGeom>
              <a:avLst/>
              <a:gdLst>
                <a:gd name="T0" fmla="*/ 0 w 53"/>
                <a:gd name="T1" fmla="*/ 0 h 179"/>
                <a:gd name="T2" fmla="*/ 53 w 53"/>
                <a:gd name="T3" fmla="*/ 20 h 179"/>
                <a:gd name="T4" fmla="*/ 6 w 53"/>
                <a:gd name="T5" fmla="*/ 17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79">
                  <a:moveTo>
                    <a:pt x="0" y="0"/>
                  </a:moveTo>
                  <a:lnTo>
                    <a:pt x="53" y="20"/>
                  </a:lnTo>
                  <a:lnTo>
                    <a:pt x="6" y="17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71" name="Freeform 327"/>
            <p:cNvSpPr>
              <a:spLocks/>
            </p:cNvSpPr>
            <p:nvPr/>
          </p:nvSpPr>
          <p:spPr bwMode="auto">
            <a:xfrm>
              <a:off x="4570" y="2854"/>
              <a:ext cx="59" cy="212"/>
            </a:xfrm>
            <a:custGeom>
              <a:avLst/>
              <a:gdLst>
                <a:gd name="T0" fmla="*/ 20 w 59"/>
                <a:gd name="T1" fmla="*/ 0 h 212"/>
                <a:gd name="T2" fmla="*/ 59 w 59"/>
                <a:gd name="T3" fmla="*/ 13 h 212"/>
                <a:gd name="T4" fmla="*/ 0 w 59"/>
                <a:gd name="T5" fmla="*/ 212 h 212"/>
                <a:gd name="T6" fmla="*/ 20 w 59"/>
                <a:gd name="T7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212">
                  <a:moveTo>
                    <a:pt x="20" y="0"/>
                  </a:moveTo>
                  <a:lnTo>
                    <a:pt x="59" y="13"/>
                  </a:lnTo>
                  <a:lnTo>
                    <a:pt x="0" y="212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A888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72" name="Freeform 328"/>
            <p:cNvSpPr>
              <a:spLocks/>
            </p:cNvSpPr>
            <p:nvPr/>
          </p:nvSpPr>
          <p:spPr bwMode="auto">
            <a:xfrm>
              <a:off x="4570" y="2854"/>
              <a:ext cx="59" cy="212"/>
            </a:xfrm>
            <a:custGeom>
              <a:avLst/>
              <a:gdLst>
                <a:gd name="T0" fmla="*/ 20 w 59"/>
                <a:gd name="T1" fmla="*/ 0 h 212"/>
                <a:gd name="T2" fmla="*/ 59 w 59"/>
                <a:gd name="T3" fmla="*/ 13 h 212"/>
                <a:gd name="T4" fmla="*/ 0 w 59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12">
                  <a:moveTo>
                    <a:pt x="20" y="0"/>
                  </a:moveTo>
                  <a:lnTo>
                    <a:pt x="59" y="13"/>
                  </a:lnTo>
                  <a:lnTo>
                    <a:pt x="0" y="21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73" name="Freeform 329"/>
            <p:cNvSpPr>
              <a:spLocks/>
            </p:cNvSpPr>
            <p:nvPr/>
          </p:nvSpPr>
          <p:spPr bwMode="auto">
            <a:xfrm>
              <a:off x="4570" y="2867"/>
              <a:ext cx="59" cy="213"/>
            </a:xfrm>
            <a:custGeom>
              <a:avLst/>
              <a:gdLst>
                <a:gd name="T0" fmla="*/ 46 w 59"/>
                <a:gd name="T1" fmla="*/ 213 h 213"/>
                <a:gd name="T2" fmla="*/ 0 w 59"/>
                <a:gd name="T3" fmla="*/ 199 h 213"/>
                <a:gd name="T4" fmla="*/ 59 w 59"/>
                <a:gd name="T5" fmla="*/ 0 h 213"/>
                <a:gd name="T6" fmla="*/ 46 w 59"/>
                <a:gd name="T7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213">
                  <a:moveTo>
                    <a:pt x="46" y="213"/>
                  </a:moveTo>
                  <a:lnTo>
                    <a:pt x="0" y="199"/>
                  </a:lnTo>
                  <a:lnTo>
                    <a:pt x="59" y="0"/>
                  </a:lnTo>
                  <a:lnTo>
                    <a:pt x="46" y="213"/>
                  </a:lnTo>
                  <a:close/>
                </a:path>
              </a:pathLst>
            </a:custGeom>
            <a:solidFill>
              <a:srgbClr val="A88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74" name="Freeform 330"/>
            <p:cNvSpPr>
              <a:spLocks/>
            </p:cNvSpPr>
            <p:nvPr/>
          </p:nvSpPr>
          <p:spPr bwMode="auto">
            <a:xfrm>
              <a:off x="4570" y="2867"/>
              <a:ext cx="59" cy="213"/>
            </a:xfrm>
            <a:custGeom>
              <a:avLst/>
              <a:gdLst>
                <a:gd name="T0" fmla="*/ 46 w 59"/>
                <a:gd name="T1" fmla="*/ 213 h 213"/>
                <a:gd name="T2" fmla="*/ 0 w 59"/>
                <a:gd name="T3" fmla="*/ 199 h 213"/>
                <a:gd name="T4" fmla="*/ 59 w 59"/>
                <a:gd name="T5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13">
                  <a:moveTo>
                    <a:pt x="46" y="213"/>
                  </a:moveTo>
                  <a:lnTo>
                    <a:pt x="0" y="199"/>
                  </a:lnTo>
                  <a:lnTo>
                    <a:pt x="59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75" name="Freeform 331"/>
            <p:cNvSpPr>
              <a:spLocks/>
            </p:cNvSpPr>
            <p:nvPr/>
          </p:nvSpPr>
          <p:spPr bwMode="auto">
            <a:xfrm>
              <a:off x="4768" y="2940"/>
              <a:ext cx="53" cy="186"/>
            </a:xfrm>
            <a:custGeom>
              <a:avLst/>
              <a:gdLst>
                <a:gd name="T0" fmla="*/ 53 w 53"/>
                <a:gd name="T1" fmla="*/ 186 h 186"/>
                <a:gd name="T2" fmla="*/ 0 w 53"/>
                <a:gd name="T3" fmla="*/ 173 h 186"/>
                <a:gd name="T4" fmla="*/ 53 w 53"/>
                <a:gd name="T5" fmla="*/ 0 h 186"/>
                <a:gd name="T6" fmla="*/ 53 w 53"/>
                <a:gd name="T7" fmla="*/ 186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86">
                  <a:moveTo>
                    <a:pt x="53" y="186"/>
                  </a:moveTo>
                  <a:lnTo>
                    <a:pt x="0" y="173"/>
                  </a:lnTo>
                  <a:lnTo>
                    <a:pt x="53" y="0"/>
                  </a:lnTo>
                  <a:lnTo>
                    <a:pt x="53" y="186"/>
                  </a:lnTo>
                  <a:close/>
                </a:path>
              </a:pathLst>
            </a:custGeom>
            <a:solidFill>
              <a:srgbClr val="C0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76" name="Freeform 332"/>
            <p:cNvSpPr>
              <a:spLocks/>
            </p:cNvSpPr>
            <p:nvPr/>
          </p:nvSpPr>
          <p:spPr bwMode="auto">
            <a:xfrm>
              <a:off x="4768" y="2940"/>
              <a:ext cx="53" cy="186"/>
            </a:xfrm>
            <a:custGeom>
              <a:avLst/>
              <a:gdLst>
                <a:gd name="T0" fmla="*/ 53 w 53"/>
                <a:gd name="T1" fmla="*/ 186 h 186"/>
                <a:gd name="T2" fmla="*/ 0 w 53"/>
                <a:gd name="T3" fmla="*/ 173 h 186"/>
                <a:gd name="T4" fmla="*/ 53 w 53"/>
                <a:gd name="T5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86">
                  <a:moveTo>
                    <a:pt x="53" y="186"/>
                  </a:moveTo>
                  <a:lnTo>
                    <a:pt x="0" y="173"/>
                  </a:lnTo>
                  <a:lnTo>
                    <a:pt x="5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77" name="Freeform 333"/>
            <p:cNvSpPr>
              <a:spLocks/>
            </p:cNvSpPr>
            <p:nvPr/>
          </p:nvSpPr>
          <p:spPr bwMode="auto">
            <a:xfrm>
              <a:off x="4821" y="2940"/>
              <a:ext cx="47" cy="186"/>
            </a:xfrm>
            <a:custGeom>
              <a:avLst/>
              <a:gdLst>
                <a:gd name="T0" fmla="*/ 0 w 47"/>
                <a:gd name="T1" fmla="*/ 0 h 186"/>
                <a:gd name="T2" fmla="*/ 47 w 47"/>
                <a:gd name="T3" fmla="*/ 20 h 186"/>
                <a:gd name="T4" fmla="*/ 0 w 47"/>
                <a:gd name="T5" fmla="*/ 186 h 186"/>
                <a:gd name="T6" fmla="*/ 0 w 47"/>
                <a:gd name="T7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86">
                  <a:moveTo>
                    <a:pt x="0" y="0"/>
                  </a:moveTo>
                  <a:lnTo>
                    <a:pt x="47" y="20"/>
                  </a:lnTo>
                  <a:lnTo>
                    <a:pt x="0" y="1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098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78" name="Freeform 334"/>
            <p:cNvSpPr>
              <a:spLocks/>
            </p:cNvSpPr>
            <p:nvPr/>
          </p:nvSpPr>
          <p:spPr bwMode="auto">
            <a:xfrm>
              <a:off x="4616" y="2867"/>
              <a:ext cx="60" cy="213"/>
            </a:xfrm>
            <a:custGeom>
              <a:avLst/>
              <a:gdLst>
                <a:gd name="T0" fmla="*/ 13 w 60"/>
                <a:gd name="T1" fmla="*/ 0 h 213"/>
                <a:gd name="T2" fmla="*/ 60 w 60"/>
                <a:gd name="T3" fmla="*/ 20 h 213"/>
                <a:gd name="T4" fmla="*/ 0 w 60"/>
                <a:gd name="T5" fmla="*/ 213 h 213"/>
                <a:gd name="T6" fmla="*/ 13 w 60"/>
                <a:gd name="T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13">
                  <a:moveTo>
                    <a:pt x="13" y="0"/>
                  </a:moveTo>
                  <a:lnTo>
                    <a:pt x="60" y="20"/>
                  </a:lnTo>
                  <a:lnTo>
                    <a:pt x="0" y="2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A88C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79" name="Freeform 335"/>
            <p:cNvSpPr>
              <a:spLocks/>
            </p:cNvSpPr>
            <p:nvPr/>
          </p:nvSpPr>
          <p:spPr bwMode="auto">
            <a:xfrm>
              <a:off x="4616" y="2867"/>
              <a:ext cx="60" cy="213"/>
            </a:xfrm>
            <a:custGeom>
              <a:avLst/>
              <a:gdLst>
                <a:gd name="T0" fmla="*/ 13 w 60"/>
                <a:gd name="T1" fmla="*/ 0 h 213"/>
                <a:gd name="T2" fmla="*/ 60 w 60"/>
                <a:gd name="T3" fmla="*/ 20 h 213"/>
                <a:gd name="T4" fmla="*/ 0 w 60"/>
                <a:gd name="T5" fmla="*/ 21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13">
                  <a:moveTo>
                    <a:pt x="13" y="0"/>
                  </a:moveTo>
                  <a:lnTo>
                    <a:pt x="60" y="20"/>
                  </a:lnTo>
                  <a:lnTo>
                    <a:pt x="0" y="21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80" name="Freeform 336"/>
            <p:cNvSpPr>
              <a:spLocks/>
            </p:cNvSpPr>
            <p:nvPr/>
          </p:nvSpPr>
          <p:spPr bwMode="auto">
            <a:xfrm>
              <a:off x="4616" y="2887"/>
              <a:ext cx="60" cy="206"/>
            </a:xfrm>
            <a:custGeom>
              <a:avLst/>
              <a:gdLst>
                <a:gd name="T0" fmla="*/ 46 w 60"/>
                <a:gd name="T1" fmla="*/ 206 h 206"/>
                <a:gd name="T2" fmla="*/ 0 w 60"/>
                <a:gd name="T3" fmla="*/ 193 h 206"/>
                <a:gd name="T4" fmla="*/ 60 w 60"/>
                <a:gd name="T5" fmla="*/ 0 h 206"/>
                <a:gd name="T6" fmla="*/ 46 w 60"/>
                <a:gd name="T7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06">
                  <a:moveTo>
                    <a:pt x="46" y="206"/>
                  </a:moveTo>
                  <a:lnTo>
                    <a:pt x="0" y="193"/>
                  </a:lnTo>
                  <a:lnTo>
                    <a:pt x="60" y="0"/>
                  </a:lnTo>
                  <a:lnTo>
                    <a:pt x="46" y="206"/>
                  </a:lnTo>
                  <a:close/>
                </a:path>
              </a:pathLst>
            </a:custGeom>
            <a:solidFill>
              <a:srgbClr val="B09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81" name="Freeform 337"/>
            <p:cNvSpPr>
              <a:spLocks/>
            </p:cNvSpPr>
            <p:nvPr/>
          </p:nvSpPr>
          <p:spPr bwMode="auto">
            <a:xfrm>
              <a:off x="4616" y="2887"/>
              <a:ext cx="60" cy="206"/>
            </a:xfrm>
            <a:custGeom>
              <a:avLst/>
              <a:gdLst>
                <a:gd name="T0" fmla="*/ 46 w 60"/>
                <a:gd name="T1" fmla="*/ 206 h 206"/>
                <a:gd name="T2" fmla="*/ 0 w 60"/>
                <a:gd name="T3" fmla="*/ 193 h 206"/>
                <a:gd name="T4" fmla="*/ 60 w 60"/>
                <a:gd name="T5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06">
                  <a:moveTo>
                    <a:pt x="46" y="206"/>
                  </a:moveTo>
                  <a:lnTo>
                    <a:pt x="0" y="193"/>
                  </a:lnTo>
                  <a:lnTo>
                    <a:pt x="6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82" name="Freeform 338"/>
            <p:cNvSpPr>
              <a:spLocks/>
            </p:cNvSpPr>
            <p:nvPr/>
          </p:nvSpPr>
          <p:spPr bwMode="auto">
            <a:xfrm>
              <a:off x="4715" y="2920"/>
              <a:ext cx="53" cy="193"/>
            </a:xfrm>
            <a:custGeom>
              <a:avLst/>
              <a:gdLst>
                <a:gd name="T0" fmla="*/ 53 w 53"/>
                <a:gd name="T1" fmla="*/ 193 h 193"/>
                <a:gd name="T2" fmla="*/ 0 w 53"/>
                <a:gd name="T3" fmla="*/ 186 h 193"/>
                <a:gd name="T4" fmla="*/ 53 w 53"/>
                <a:gd name="T5" fmla="*/ 0 h 193"/>
                <a:gd name="T6" fmla="*/ 53 w 53"/>
                <a:gd name="T7" fmla="*/ 193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93">
                  <a:moveTo>
                    <a:pt x="53" y="193"/>
                  </a:moveTo>
                  <a:lnTo>
                    <a:pt x="0" y="186"/>
                  </a:lnTo>
                  <a:lnTo>
                    <a:pt x="53" y="0"/>
                  </a:lnTo>
                  <a:lnTo>
                    <a:pt x="53" y="193"/>
                  </a:lnTo>
                  <a:close/>
                </a:path>
              </a:pathLst>
            </a:custGeom>
            <a:solidFill>
              <a:srgbClr val="B894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83" name="Freeform 339"/>
            <p:cNvSpPr>
              <a:spLocks/>
            </p:cNvSpPr>
            <p:nvPr/>
          </p:nvSpPr>
          <p:spPr bwMode="auto">
            <a:xfrm>
              <a:off x="4715" y="2920"/>
              <a:ext cx="53" cy="193"/>
            </a:xfrm>
            <a:custGeom>
              <a:avLst/>
              <a:gdLst>
                <a:gd name="T0" fmla="*/ 53 w 53"/>
                <a:gd name="T1" fmla="*/ 193 h 193"/>
                <a:gd name="T2" fmla="*/ 0 w 53"/>
                <a:gd name="T3" fmla="*/ 186 h 193"/>
                <a:gd name="T4" fmla="*/ 53 w 53"/>
                <a:gd name="T5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193">
                  <a:moveTo>
                    <a:pt x="53" y="193"/>
                  </a:moveTo>
                  <a:lnTo>
                    <a:pt x="0" y="186"/>
                  </a:lnTo>
                  <a:lnTo>
                    <a:pt x="5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84" name="Freeform 340"/>
            <p:cNvSpPr>
              <a:spLocks/>
            </p:cNvSpPr>
            <p:nvPr/>
          </p:nvSpPr>
          <p:spPr bwMode="auto">
            <a:xfrm>
              <a:off x="4768" y="2920"/>
              <a:ext cx="53" cy="193"/>
            </a:xfrm>
            <a:custGeom>
              <a:avLst/>
              <a:gdLst>
                <a:gd name="T0" fmla="*/ 0 w 53"/>
                <a:gd name="T1" fmla="*/ 0 h 193"/>
                <a:gd name="T2" fmla="*/ 53 w 53"/>
                <a:gd name="T3" fmla="*/ 20 h 193"/>
                <a:gd name="T4" fmla="*/ 0 w 53"/>
                <a:gd name="T5" fmla="*/ 193 h 193"/>
                <a:gd name="T6" fmla="*/ 0 w 53"/>
                <a:gd name="T7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193">
                  <a:moveTo>
                    <a:pt x="0" y="0"/>
                  </a:moveTo>
                  <a:lnTo>
                    <a:pt x="53" y="20"/>
                  </a:lnTo>
                  <a:lnTo>
                    <a:pt x="0" y="1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894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85" name="Freeform 341"/>
            <p:cNvSpPr>
              <a:spLocks/>
            </p:cNvSpPr>
            <p:nvPr/>
          </p:nvSpPr>
          <p:spPr bwMode="auto">
            <a:xfrm>
              <a:off x="4662" y="2900"/>
              <a:ext cx="60" cy="206"/>
            </a:xfrm>
            <a:custGeom>
              <a:avLst/>
              <a:gdLst>
                <a:gd name="T0" fmla="*/ 53 w 60"/>
                <a:gd name="T1" fmla="*/ 206 h 206"/>
                <a:gd name="T2" fmla="*/ 0 w 60"/>
                <a:gd name="T3" fmla="*/ 193 h 206"/>
                <a:gd name="T4" fmla="*/ 60 w 60"/>
                <a:gd name="T5" fmla="*/ 0 h 206"/>
                <a:gd name="T6" fmla="*/ 53 w 60"/>
                <a:gd name="T7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06">
                  <a:moveTo>
                    <a:pt x="53" y="206"/>
                  </a:moveTo>
                  <a:lnTo>
                    <a:pt x="0" y="193"/>
                  </a:lnTo>
                  <a:lnTo>
                    <a:pt x="60" y="0"/>
                  </a:lnTo>
                  <a:lnTo>
                    <a:pt x="53" y="206"/>
                  </a:lnTo>
                  <a:close/>
                </a:path>
              </a:pathLst>
            </a:custGeom>
            <a:solidFill>
              <a:srgbClr val="B09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86" name="Freeform 342"/>
            <p:cNvSpPr>
              <a:spLocks/>
            </p:cNvSpPr>
            <p:nvPr/>
          </p:nvSpPr>
          <p:spPr bwMode="auto">
            <a:xfrm>
              <a:off x="4662" y="2900"/>
              <a:ext cx="60" cy="206"/>
            </a:xfrm>
            <a:custGeom>
              <a:avLst/>
              <a:gdLst>
                <a:gd name="T0" fmla="*/ 53 w 60"/>
                <a:gd name="T1" fmla="*/ 206 h 206"/>
                <a:gd name="T2" fmla="*/ 0 w 60"/>
                <a:gd name="T3" fmla="*/ 193 h 206"/>
                <a:gd name="T4" fmla="*/ 60 w 60"/>
                <a:gd name="T5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06">
                  <a:moveTo>
                    <a:pt x="53" y="206"/>
                  </a:moveTo>
                  <a:lnTo>
                    <a:pt x="0" y="193"/>
                  </a:lnTo>
                  <a:lnTo>
                    <a:pt x="6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87" name="Freeform 343"/>
            <p:cNvSpPr>
              <a:spLocks/>
            </p:cNvSpPr>
            <p:nvPr/>
          </p:nvSpPr>
          <p:spPr bwMode="auto">
            <a:xfrm>
              <a:off x="4662" y="2887"/>
              <a:ext cx="60" cy="206"/>
            </a:xfrm>
            <a:custGeom>
              <a:avLst/>
              <a:gdLst>
                <a:gd name="T0" fmla="*/ 14 w 60"/>
                <a:gd name="T1" fmla="*/ 0 h 206"/>
                <a:gd name="T2" fmla="*/ 60 w 60"/>
                <a:gd name="T3" fmla="*/ 13 h 206"/>
                <a:gd name="T4" fmla="*/ 0 w 60"/>
                <a:gd name="T5" fmla="*/ 206 h 206"/>
                <a:gd name="T6" fmla="*/ 14 w 60"/>
                <a:gd name="T7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206">
                  <a:moveTo>
                    <a:pt x="14" y="0"/>
                  </a:moveTo>
                  <a:lnTo>
                    <a:pt x="60" y="13"/>
                  </a:lnTo>
                  <a:lnTo>
                    <a:pt x="0" y="206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B090B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88" name="Freeform 344"/>
            <p:cNvSpPr>
              <a:spLocks/>
            </p:cNvSpPr>
            <p:nvPr/>
          </p:nvSpPr>
          <p:spPr bwMode="auto">
            <a:xfrm>
              <a:off x="4662" y="2887"/>
              <a:ext cx="60" cy="206"/>
            </a:xfrm>
            <a:custGeom>
              <a:avLst/>
              <a:gdLst>
                <a:gd name="T0" fmla="*/ 14 w 60"/>
                <a:gd name="T1" fmla="*/ 0 h 206"/>
                <a:gd name="T2" fmla="*/ 60 w 60"/>
                <a:gd name="T3" fmla="*/ 13 h 206"/>
                <a:gd name="T4" fmla="*/ 0 w 60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0" h="206">
                  <a:moveTo>
                    <a:pt x="14" y="0"/>
                  </a:moveTo>
                  <a:lnTo>
                    <a:pt x="60" y="13"/>
                  </a:lnTo>
                  <a:lnTo>
                    <a:pt x="0" y="20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89" name="Freeform 345"/>
            <p:cNvSpPr>
              <a:spLocks/>
            </p:cNvSpPr>
            <p:nvPr/>
          </p:nvSpPr>
          <p:spPr bwMode="auto">
            <a:xfrm>
              <a:off x="4715" y="2900"/>
              <a:ext cx="53" cy="206"/>
            </a:xfrm>
            <a:custGeom>
              <a:avLst/>
              <a:gdLst>
                <a:gd name="T0" fmla="*/ 7 w 53"/>
                <a:gd name="T1" fmla="*/ 0 h 206"/>
                <a:gd name="T2" fmla="*/ 53 w 53"/>
                <a:gd name="T3" fmla="*/ 20 h 206"/>
                <a:gd name="T4" fmla="*/ 0 w 53"/>
                <a:gd name="T5" fmla="*/ 206 h 206"/>
                <a:gd name="T6" fmla="*/ 7 w 53"/>
                <a:gd name="T7" fmla="*/ 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06">
                  <a:moveTo>
                    <a:pt x="7" y="0"/>
                  </a:moveTo>
                  <a:lnTo>
                    <a:pt x="53" y="20"/>
                  </a:lnTo>
                  <a:lnTo>
                    <a:pt x="0" y="206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B090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90" name="Freeform 346"/>
            <p:cNvSpPr>
              <a:spLocks/>
            </p:cNvSpPr>
            <p:nvPr/>
          </p:nvSpPr>
          <p:spPr bwMode="auto">
            <a:xfrm>
              <a:off x="4715" y="2900"/>
              <a:ext cx="53" cy="206"/>
            </a:xfrm>
            <a:custGeom>
              <a:avLst/>
              <a:gdLst>
                <a:gd name="T0" fmla="*/ 7 w 53"/>
                <a:gd name="T1" fmla="*/ 0 h 206"/>
                <a:gd name="T2" fmla="*/ 53 w 53"/>
                <a:gd name="T3" fmla="*/ 20 h 206"/>
                <a:gd name="T4" fmla="*/ 0 w 53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206">
                  <a:moveTo>
                    <a:pt x="7" y="0"/>
                  </a:moveTo>
                  <a:lnTo>
                    <a:pt x="53" y="20"/>
                  </a:lnTo>
                  <a:lnTo>
                    <a:pt x="0" y="20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91" name="Line 347"/>
            <p:cNvSpPr>
              <a:spLocks noChangeShapeType="1"/>
            </p:cNvSpPr>
            <p:nvPr/>
          </p:nvSpPr>
          <p:spPr bwMode="auto">
            <a:xfrm>
              <a:off x="4973" y="3127"/>
              <a:ext cx="370" cy="12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92" name="Line 348"/>
            <p:cNvSpPr>
              <a:spLocks noChangeShapeType="1"/>
            </p:cNvSpPr>
            <p:nvPr/>
          </p:nvSpPr>
          <p:spPr bwMode="auto">
            <a:xfrm>
              <a:off x="4656" y="2352"/>
              <a:ext cx="0" cy="68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93" name="Line 349"/>
            <p:cNvSpPr>
              <a:spLocks noChangeShapeType="1"/>
            </p:cNvSpPr>
            <p:nvPr/>
          </p:nvSpPr>
          <p:spPr bwMode="auto">
            <a:xfrm flipH="1">
              <a:off x="4395" y="3024"/>
              <a:ext cx="261" cy="37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294" name="Line 350"/>
            <p:cNvSpPr>
              <a:spLocks noChangeShapeType="1"/>
            </p:cNvSpPr>
            <p:nvPr/>
          </p:nvSpPr>
          <p:spPr bwMode="auto">
            <a:xfrm>
              <a:off x="4656" y="3024"/>
              <a:ext cx="370" cy="12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11295" name="Object 351"/>
            <p:cNvGraphicFramePr>
              <a:graphicFrameLocks noChangeAspect="1"/>
            </p:cNvGraphicFramePr>
            <p:nvPr>
              <p:extLst/>
            </p:nvPr>
          </p:nvGraphicFramePr>
          <p:xfrm>
            <a:off x="4464" y="2903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63" name="Equation" r:id="rId37" imgW="304560" imgH="317160" progId="Equation.3">
                    <p:embed/>
                  </p:oleObj>
                </mc:Choice>
                <mc:Fallback>
                  <p:oleObj name="Equation" r:id="rId37" imgW="304560" imgH="317160" progId="Equation.3">
                    <p:embed/>
                    <p:pic>
                      <p:nvPicPr>
                        <p:cNvPr id="211295" name="Object 3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4" y="2903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1296" name="Object 352"/>
            <p:cNvGraphicFramePr>
              <a:graphicFrameLocks noChangeAspect="1"/>
            </p:cNvGraphicFramePr>
            <p:nvPr>
              <p:extLst/>
            </p:nvPr>
          </p:nvGraphicFramePr>
          <p:xfrm>
            <a:off x="4272" y="3599"/>
            <a:ext cx="136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64" name="Equation" r:id="rId39" imgW="215640" imgH="215640" progId="Equation.3">
                    <p:embed/>
                  </p:oleObj>
                </mc:Choice>
                <mc:Fallback>
                  <p:oleObj name="Equation" r:id="rId39" imgW="215640" imgH="215640" progId="Equation.3">
                    <p:embed/>
                    <p:pic>
                      <p:nvPicPr>
                        <p:cNvPr id="211296" name="Object 3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3599"/>
                          <a:ext cx="136" cy="1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1297" name="Object 353"/>
            <p:cNvGraphicFramePr>
              <a:graphicFrameLocks noChangeAspect="1"/>
            </p:cNvGraphicFramePr>
            <p:nvPr>
              <p:extLst/>
            </p:nvPr>
          </p:nvGraphicFramePr>
          <p:xfrm>
            <a:off x="4456" y="2151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65" name="Equation" r:id="rId41" imgW="241200" imgH="317160" progId="Equation.3">
                    <p:embed/>
                  </p:oleObj>
                </mc:Choice>
                <mc:Fallback>
                  <p:oleObj name="Equation" r:id="rId41" imgW="241200" imgH="317160" progId="Equation.3">
                    <p:embed/>
                    <p:pic>
                      <p:nvPicPr>
                        <p:cNvPr id="211297" name="Object 3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56" y="2151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1298" name="Object 354"/>
            <p:cNvGraphicFramePr>
              <a:graphicFrameLocks noChangeAspect="1"/>
            </p:cNvGraphicFramePr>
            <p:nvPr>
              <p:extLst/>
            </p:nvPr>
          </p:nvGraphicFramePr>
          <p:xfrm>
            <a:off x="5376" y="3215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8866" name="Equation" r:id="rId43" imgW="228600" imgH="241200" progId="Equation.3">
                    <p:embed/>
                  </p:oleObj>
                </mc:Choice>
                <mc:Fallback>
                  <p:oleObj name="Equation" r:id="rId43" imgW="228600" imgH="241200" progId="Equation.3">
                    <p:embed/>
                    <p:pic>
                      <p:nvPicPr>
                        <p:cNvPr id="211298" name="Object 3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6" y="3215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0432801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0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09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9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09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0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34" grpId="0" autoUpdateAnimBg="0"/>
      <p:bldP spid="209936" grpId="0" autoUpdateAnimBg="0"/>
      <p:bldP spid="209944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3276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20.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求由星形线</a:t>
            </a:r>
          </a:p>
        </p:txBody>
      </p:sp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1676400" y="792163"/>
            <a:ext cx="502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一周所得的旋转体的表面积 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>
                <a:solidFill>
                  <a:srgbClr val="000000"/>
                </a:solidFill>
              </a:rPr>
              <a:t> .</a:t>
            </a:r>
          </a:p>
        </p:txBody>
      </p:sp>
      <p:sp>
        <p:nvSpPr>
          <p:cNvPr id="211972" name="Text Box 4"/>
          <p:cNvSpPr txBox="1">
            <a:spLocks noChangeArrowheads="1"/>
          </p:cNvSpPr>
          <p:nvPr/>
        </p:nvSpPr>
        <p:spPr bwMode="auto">
          <a:xfrm>
            <a:off x="2063750" y="1325563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利用对称性</a:t>
            </a:r>
          </a:p>
        </p:txBody>
      </p:sp>
      <p:graphicFrame>
        <p:nvGraphicFramePr>
          <p:cNvPr id="211973" name="Object 5"/>
          <p:cNvGraphicFramePr>
            <a:graphicFrameLocks noChangeAspect="1"/>
          </p:cNvGraphicFramePr>
          <p:nvPr>
            <p:extLst/>
          </p:nvPr>
        </p:nvGraphicFramePr>
        <p:xfrm>
          <a:off x="2819400" y="1743075"/>
          <a:ext cx="18542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22" name="Equation" r:id="rId4" imgW="1854000" imgH="876240" progId="Equation.3">
                  <p:embed/>
                </p:oleObj>
              </mc:Choice>
              <mc:Fallback>
                <p:oleObj name="Equation" r:id="rId4" imgW="1854000" imgH="876240" progId="Equation.3">
                  <p:embed/>
                  <p:pic>
                    <p:nvPicPr>
                      <p:cNvPr id="2119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743075"/>
                        <a:ext cx="18542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74" name="Object 6"/>
          <p:cNvGraphicFramePr>
            <a:graphicFrameLocks noChangeAspect="1"/>
          </p:cNvGraphicFramePr>
          <p:nvPr>
            <p:extLst/>
          </p:nvPr>
        </p:nvGraphicFramePr>
        <p:xfrm>
          <a:off x="4629150" y="1909763"/>
          <a:ext cx="1054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23" name="Equation" r:id="rId6" imgW="1054080" imgH="444240" progId="Equation.3">
                  <p:embed/>
                </p:oleObj>
              </mc:Choice>
              <mc:Fallback>
                <p:oleObj name="Equation" r:id="rId6" imgW="1054080" imgH="444240" progId="Equation.3">
                  <p:embed/>
                  <p:pic>
                    <p:nvPicPr>
                      <p:cNvPr id="21197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9150" y="1909763"/>
                        <a:ext cx="1054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75" name="Object 7"/>
          <p:cNvGraphicFramePr>
            <a:graphicFrameLocks noChangeAspect="1"/>
          </p:cNvGraphicFramePr>
          <p:nvPr>
            <p:extLst/>
          </p:nvPr>
        </p:nvGraphicFramePr>
        <p:xfrm>
          <a:off x="3848100" y="2657475"/>
          <a:ext cx="5786438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24" name="Equation" r:id="rId8" imgW="5790960" imgH="558720" progId="Equation.3">
                  <p:embed/>
                </p:oleObj>
              </mc:Choice>
              <mc:Fallback>
                <p:oleObj name="Equation" r:id="rId8" imgW="5790960" imgH="558720" progId="Equation.3">
                  <p:embed/>
                  <p:pic>
                    <p:nvPicPr>
                      <p:cNvPr id="2119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100" y="2657475"/>
                        <a:ext cx="5786438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76" name="Object 8"/>
          <p:cNvGraphicFramePr>
            <a:graphicFrameLocks noChangeAspect="1"/>
          </p:cNvGraphicFramePr>
          <p:nvPr>
            <p:extLst/>
          </p:nvPr>
        </p:nvGraphicFramePr>
        <p:xfrm>
          <a:off x="4381500" y="2732088"/>
          <a:ext cx="2184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25" name="Equation" r:id="rId10" imgW="2184120" imgH="431640" progId="Equation.3">
                  <p:embed/>
                </p:oleObj>
              </mc:Choice>
              <mc:Fallback>
                <p:oleObj name="Equation" r:id="rId10" imgW="2184120" imgH="431640" progId="Equation.3">
                  <p:embed/>
                  <p:pic>
                    <p:nvPicPr>
                      <p:cNvPr id="21197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2732088"/>
                        <a:ext cx="2184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77" name="Object 9"/>
          <p:cNvGraphicFramePr>
            <a:graphicFrameLocks noChangeAspect="1"/>
          </p:cNvGraphicFramePr>
          <p:nvPr>
            <p:extLst/>
          </p:nvPr>
        </p:nvGraphicFramePr>
        <p:xfrm>
          <a:off x="9683750" y="2808288"/>
          <a:ext cx="381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26" name="Equation" r:id="rId12" imgW="380880" imgH="406080" progId="Equation.3">
                  <p:embed/>
                </p:oleObj>
              </mc:Choice>
              <mc:Fallback>
                <p:oleObj name="Equation" r:id="rId12" imgW="380880" imgH="406080" progId="Equation.3">
                  <p:embed/>
                  <p:pic>
                    <p:nvPicPr>
                      <p:cNvPr id="2119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3750" y="2808288"/>
                        <a:ext cx="381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78" name="Object 10"/>
          <p:cNvGraphicFramePr>
            <a:graphicFrameLocks noChangeAspect="1"/>
          </p:cNvGraphicFramePr>
          <p:nvPr>
            <p:extLst/>
          </p:nvPr>
        </p:nvGraphicFramePr>
        <p:xfrm>
          <a:off x="3073400" y="3267075"/>
          <a:ext cx="35687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27" name="Equation" r:id="rId14" imgW="3568680" imgH="876240" progId="Equation.3">
                  <p:embed/>
                </p:oleObj>
              </mc:Choice>
              <mc:Fallback>
                <p:oleObj name="Equation" r:id="rId14" imgW="3568680" imgH="876240" progId="Equation.3">
                  <p:embed/>
                  <p:pic>
                    <p:nvPicPr>
                      <p:cNvPr id="21197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3400" y="3267075"/>
                        <a:ext cx="35687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79" name="Object 11"/>
          <p:cNvGraphicFramePr>
            <a:graphicFrameLocks noChangeAspect="1"/>
          </p:cNvGraphicFramePr>
          <p:nvPr>
            <p:extLst/>
          </p:nvPr>
        </p:nvGraphicFramePr>
        <p:xfrm>
          <a:off x="3086100" y="4140200"/>
          <a:ext cx="29210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28" name="Equation" r:id="rId16" imgW="2920680" imgH="1015920" progId="Equation.3">
                  <p:embed/>
                </p:oleObj>
              </mc:Choice>
              <mc:Fallback>
                <p:oleObj name="Equation" r:id="rId16" imgW="2920680" imgH="1015920" progId="Equation.3">
                  <p:embed/>
                  <p:pic>
                    <p:nvPicPr>
                      <p:cNvPr id="21197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6100" y="4140200"/>
                        <a:ext cx="29210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0" name="Object 12"/>
          <p:cNvGraphicFramePr>
            <a:graphicFrameLocks noChangeAspect="1"/>
          </p:cNvGraphicFramePr>
          <p:nvPr>
            <p:extLst/>
          </p:nvPr>
        </p:nvGraphicFramePr>
        <p:xfrm>
          <a:off x="5905500" y="4038600"/>
          <a:ext cx="2159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29" name="Equation" r:id="rId18" imgW="215640" imgH="1066680" progId="Equation.3">
                  <p:embed/>
                </p:oleObj>
              </mc:Choice>
              <mc:Fallback>
                <p:oleObj name="Equation" r:id="rId18" imgW="215640" imgH="1066680" progId="Equation.3">
                  <p:embed/>
                  <p:pic>
                    <p:nvPicPr>
                      <p:cNvPr id="21198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0" y="4038600"/>
                        <a:ext cx="2159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1" name="Object 13"/>
          <p:cNvGraphicFramePr>
            <a:graphicFrameLocks noChangeAspect="1"/>
          </p:cNvGraphicFramePr>
          <p:nvPr>
            <p:extLst/>
          </p:nvPr>
        </p:nvGraphicFramePr>
        <p:xfrm>
          <a:off x="6286500" y="4178300"/>
          <a:ext cx="1320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30" name="Equation" r:id="rId20" imgW="1320480" imgH="850680" progId="Equation.3">
                  <p:embed/>
                </p:oleObj>
              </mc:Choice>
              <mc:Fallback>
                <p:oleObj name="Equation" r:id="rId20" imgW="1320480" imgH="850680" progId="Equation.3">
                  <p:embed/>
                  <p:pic>
                    <p:nvPicPr>
                      <p:cNvPr id="21198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00" y="4178300"/>
                        <a:ext cx="1320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1982" name="Object 14"/>
          <p:cNvGraphicFramePr>
            <a:graphicFrameLocks noChangeAspect="1"/>
          </p:cNvGraphicFramePr>
          <p:nvPr>
            <p:extLst/>
          </p:nvPr>
        </p:nvGraphicFramePr>
        <p:xfrm>
          <a:off x="7353300" y="2732088"/>
          <a:ext cx="1917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31" name="Equation" r:id="rId22" imgW="1917360" imgH="431640" progId="Equation.3">
                  <p:embed/>
                </p:oleObj>
              </mc:Choice>
              <mc:Fallback>
                <p:oleObj name="Equation" r:id="rId22" imgW="1917360" imgH="431640" progId="Equation.3">
                  <p:embed/>
                  <p:pic>
                    <p:nvPicPr>
                      <p:cNvPr id="21198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2732088"/>
                        <a:ext cx="1917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83" name="Text Box 15"/>
          <p:cNvSpPr txBox="1">
            <a:spLocks noChangeArrowheads="1"/>
          </p:cNvSpPr>
          <p:nvPr/>
        </p:nvSpPr>
        <p:spPr bwMode="auto">
          <a:xfrm>
            <a:off x="8408988" y="258763"/>
            <a:ext cx="20304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绕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轴旋转 </a:t>
            </a:r>
          </a:p>
        </p:txBody>
      </p:sp>
      <p:graphicFrame>
        <p:nvGraphicFramePr>
          <p:cNvPr id="211984" name="Object 16"/>
          <p:cNvGraphicFramePr>
            <a:graphicFrameLocks noChangeAspect="1"/>
          </p:cNvGraphicFramePr>
          <p:nvPr>
            <p:extLst/>
          </p:nvPr>
        </p:nvGraphicFramePr>
        <p:xfrm>
          <a:off x="4930776" y="244475"/>
          <a:ext cx="34512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832" name="Equation" r:id="rId24" imgW="3454200" imgH="507960" progId="Equation.3">
                  <p:embed/>
                </p:oleObj>
              </mc:Choice>
              <mc:Fallback>
                <p:oleObj name="Equation" r:id="rId24" imgW="3454200" imgH="507960" progId="Equation.3">
                  <p:embed/>
                  <p:pic>
                    <p:nvPicPr>
                      <p:cNvPr id="2119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0776" y="244475"/>
                        <a:ext cx="34512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996" name="Freeform 28" descr="5%"/>
          <p:cNvSpPr>
            <a:spLocks/>
          </p:cNvSpPr>
          <p:nvPr/>
        </p:nvSpPr>
        <p:spPr bwMode="auto">
          <a:xfrm>
            <a:off x="9156700" y="3621089"/>
            <a:ext cx="1001713" cy="847725"/>
          </a:xfrm>
          <a:custGeom>
            <a:avLst/>
            <a:gdLst>
              <a:gd name="T0" fmla="*/ 624 w 624"/>
              <a:gd name="T1" fmla="*/ 528 h 528"/>
              <a:gd name="T2" fmla="*/ 0 w 624"/>
              <a:gd name="T3" fmla="*/ 528 h 528"/>
              <a:gd name="T4" fmla="*/ 0 w 624"/>
              <a:gd name="T5" fmla="*/ 0 h 528"/>
              <a:gd name="T6" fmla="*/ 48 w 624"/>
              <a:gd name="T7" fmla="*/ 144 h 528"/>
              <a:gd name="T8" fmla="*/ 144 w 624"/>
              <a:gd name="T9" fmla="*/ 240 h 528"/>
              <a:gd name="T10" fmla="*/ 192 w 624"/>
              <a:gd name="T11" fmla="*/ 336 h 528"/>
              <a:gd name="T12" fmla="*/ 336 w 624"/>
              <a:gd name="T13" fmla="*/ 432 h 528"/>
              <a:gd name="T14" fmla="*/ 432 w 624"/>
              <a:gd name="T15" fmla="*/ 480 h 528"/>
              <a:gd name="T16" fmla="*/ 528 w 624"/>
              <a:gd name="T17" fmla="*/ 528 h 528"/>
              <a:gd name="T18" fmla="*/ 624 w 624"/>
              <a:gd name="T19" fmla="*/ 528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24" h="528">
                <a:moveTo>
                  <a:pt x="624" y="528"/>
                </a:moveTo>
                <a:lnTo>
                  <a:pt x="0" y="528"/>
                </a:lnTo>
                <a:lnTo>
                  <a:pt x="0" y="0"/>
                </a:lnTo>
                <a:lnTo>
                  <a:pt x="48" y="144"/>
                </a:lnTo>
                <a:lnTo>
                  <a:pt x="144" y="240"/>
                </a:lnTo>
                <a:lnTo>
                  <a:pt x="192" y="336"/>
                </a:lnTo>
                <a:lnTo>
                  <a:pt x="336" y="432"/>
                </a:lnTo>
                <a:lnTo>
                  <a:pt x="432" y="480"/>
                </a:lnTo>
                <a:lnTo>
                  <a:pt x="528" y="528"/>
                </a:lnTo>
                <a:lnTo>
                  <a:pt x="624" y="528"/>
                </a:lnTo>
                <a:close/>
              </a:path>
            </a:pathLst>
          </a:custGeom>
          <a:pattFill prst="pct5">
            <a:fgClr>
              <a:schemeClr val="tx2"/>
            </a:fgClr>
            <a:bgClr>
              <a:schemeClr val="bg1"/>
            </a:bgClr>
          </a:patt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12006" name="Group 38"/>
          <p:cNvGrpSpPr>
            <a:grpSpLocks/>
          </p:cNvGrpSpPr>
          <p:nvPr/>
        </p:nvGrpSpPr>
        <p:grpSpPr bwMode="auto">
          <a:xfrm>
            <a:off x="7996238" y="3276601"/>
            <a:ext cx="2519362" cy="2195513"/>
            <a:chOff x="4077" y="2064"/>
            <a:chExt cx="1587" cy="1383"/>
          </a:xfrm>
        </p:grpSpPr>
        <p:sp>
          <p:nvSpPr>
            <p:cNvPr id="211986" name="Freeform 18"/>
            <p:cNvSpPr>
              <a:spLocks/>
            </p:cNvSpPr>
            <p:nvPr/>
          </p:nvSpPr>
          <p:spPr bwMode="auto">
            <a:xfrm>
              <a:off x="4178" y="2264"/>
              <a:ext cx="1261" cy="1117"/>
            </a:xfrm>
            <a:custGeom>
              <a:avLst/>
              <a:gdLst>
                <a:gd name="T0" fmla="*/ 1386 w 1398"/>
                <a:gd name="T1" fmla="*/ 618 h 1236"/>
                <a:gd name="T2" fmla="*/ 1308 w 1398"/>
                <a:gd name="T3" fmla="*/ 600 h 1236"/>
                <a:gd name="T4" fmla="*/ 1170 w 1398"/>
                <a:gd name="T5" fmla="*/ 552 h 1236"/>
                <a:gd name="T6" fmla="*/ 1008 w 1398"/>
                <a:gd name="T7" fmla="*/ 450 h 1236"/>
                <a:gd name="T8" fmla="*/ 864 w 1398"/>
                <a:gd name="T9" fmla="*/ 318 h 1236"/>
                <a:gd name="T10" fmla="*/ 762 w 1398"/>
                <a:gd name="T11" fmla="*/ 180 h 1236"/>
                <a:gd name="T12" fmla="*/ 708 w 1398"/>
                <a:gd name="T13" fmla="*/ 66 h 1236"/>
                <a:gd name="T14" fmla="*/ 696 w 1398"/>
                <a:gd name="T15" fmla="*/ 0 h 1236"/>
                <a:gd name="T16" fmla="*/ 696 w 1398"/>
                <a:gd name="T17" fmla="*/ 12 h 1236"/>
                <a:gd name="T18" fmla="*/ 672 w 1398"/>
                <a:gd name="T19" fmla="*/ 90 h 1236"/>
                <a:gd name="T20" fmla="*/ 606 w 1398"/>
                <a:gd name="T21" fmla="*/ 222 h 1236"/>
                <a:gd name="T22" fmla="*/ 486 w 1398"/>
                <a:gd name="T23" fmla="*/ 360 h 1236"/>
                <a:gd name="T24" fmla="*/ 336 w 1398"/>
                <a:gd name="T25" fmla="*/ 486 h 1236"/>
                <a:gd name="T26" fmla="*/ 180 w 1398"/>
                <a:gd name="T27" fmla="*/ 570 h 1236"/>
                <a:gd name="T28" fmla="*/ 54 w 1398"/>
                <a:gd name="T29" fmla="*/ 612 h 1236"/>
                <a:gd name="T30" fmla="*/ 0 w 1398"/>
                <a:gd name="T31" fmla="*/ 618 h 1236"/>
                <a:gd name="T32" fmla="*/ 24 w 1398"/>
                <a:gd name="T33" fmla="*/ 618 h 1236"/>
                <a:gd name="T34" fmla="*/ 120 w 1398"/>
                <a:gd name="T35" fmla="*/ 642 h 1236"/>
                <a:gd name="T36" fmla="*/ 270 w 1398"/>
                <a:gd name="T37" fmla="*/ 708 h 1236"/>
                <a:gd name="T38" fmla="*/ 426 w 1398"/>
                <a:gd name="T39" fmla="*/ 822 h 1236"/>
                <a:gd name="T40" fmla="*/ 564 w 1398"/>
                <a:gd name="T41" fmla="*/ 960 h 1236"/>
                <a:gd name="T42" fmla="*/ 648 w 1398"/>
                <a:gd name="T43" fmla="*/ 1092 h 1236"/>
                <a:gd name="T44" fmla="*/ 690 w 1398"/>
                <a:gd name="T45" fmla="*/ 1200 h 1236"/>
                <a:gd name="T46" fmla="*/ 696 w 1398"/>
                <a:gd name="T47" fmla="*/ 1236 h 1236"/>
                <a:gd name="T48" fmla="*/ 702 w 1398"/>
                <a:gd name="T49" fmla="*/ 1206 h 1236"/>
                <a:gd name="T50" fmla="*/ 732 w 1398"/>
                <a:gd name="T51" fmla="*/ 1110 h 1236"/>
                <a:gd name="T52" fmla="*/ 816 w 1398"/>
                <a:gd name="T53" fmla="*/ 978 h 1236"/>
                <a:gd name="T54" fmla="*/ 948 w 1398"/>
                <a:gd name="T55" fmla="*/ 834 h 1236"/>
                <a:gd name="T56" fmla="*/ 1104 w 1398"/>
                <a:gd name="T57" fmla="*/ 720 h 1236"/>
                <a:gd name="T58" fmla="*/ 1254 w 1398"/>
                <a:gd name="T59" fmla="*/ 648 h 1236"/>
                <a:gd name="T60" fmla="*/ 1362 w 1398"/>
                <a:gd name="T61" fmla="*/ 624 h 1236"/>
                <a:gd name="T62" fmla="*/ 1398 w 1398"/>
                <a:gd name="T63" fmla="*/ 618 h 1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398" h="1236">
                  <a:moveTo>
                    <a:pt x="1398" y="618"/>
                  </a:moveTo>
                  <a:lnTo>
                    <a:pt x="1386" y="618"/>
                  </a:lnTo>
                  <a:lnTo>
                    <a:pt x="1356" y="612"/>
                  </a:lnTo>
                  <a:lnTo>
                    <a:pt x="1308" y="600"/>
                  </a:lnTo>
                  <a:lnTo>
                    <a:pt x="1242" y="582"/>
                  </a:lnTo>
                  <a:lnTo>
                    <a:pt x="1170" y="552"/>
                  </a:lnTo>
                  <a:lnTo>
                    <a:pt x="1092" y="504"/>
                  </a:lnTo>
                  <a:lnTo>
                    <a:pt x="1008" y="450"/>
                  </a:lnTo>
                  <a:lnTo>
                    <a:pt x="930" y="390"/>
                  </a:lnTo>
                  <a:lnTo>
                    <a:pt x="864" y="318"/>
                  </a:lnTo>
                  <a:lnTo>
                    <a:pt x="804" y="246"/>
                  </a:lnTo>
                  <a:lnTo>
                    <a:pt x="762" y="180"/>
                  </a:lnTo>
                  <a:lnTo>
                    <a:pt x="732" y="114"/>
                  </a:lnTo>
                  <a:lnTo>
                    <a:pt x="708" y="66"/>
                  </a:lnTo>
                  <a:lnTo>
                    <a:pt x="702" y="24"/>
                  </a:lnTo>
                  <a:lnTo>
                    <a:pt x="696" y="0"/>
                  </a:lnTo>
                  <a:lnTo>
                    <a:pt x="696" y="0"/>
                  </a:lnTo>
                  <a:lnTo>
                    <a:pt x="696" y="12"/>
                  </a:lnTo>
                  <a:lnTo>
                    <a:pt x="690" y="48"/>
                  </a:lnTo>
                  <a:lnTo>
                    <a:pt x="672" y="90"/>
                  </a:lnTo>
                  <a:lnTo>
                    <a:pt x="648" y="150"/>
                  </a:lnTo>
                  <a:lnTo>
                    <a:pt x="606" y="222"/>
                  </a:lnTo>
                  <a:lnTo>
                    <a:pt x="552" y="288"/>
                  </a:lnTo>
                  <a:lnTo>
                    <a:pt x="486" y="360"/>
                  </a:lnTo>
                  <a:lnTo>
                    <a:pt x="414" y="426"/>
                  </a:lnTo>
                  <a:lnTo>
                    <a:pt x="336" y="486"/>
                  </a:lnTo>
                  <a:lnTo>
                    <a:pt x="258" y="534"/>
                  </a:lnTo>
                  <a:lnTo>
                    <a:pt x="180" y="570"/>
                  </a:lnTo>
                  <a:lnTo>
                    <a:pt x="108" y="594"/>
                  </a:lnTo>
                  <a:lnTo>
                    <a:pt x="54" y="612"/>
                  </a:lnTo>
                  <a:lnTo>
                    <a:pt x="18" y="618"/>
                  </a:lnTo>
                  <a:lnTo>
                    <a:pt x="0" y="618"/>
                  </a:lnTo>
                  <a:lnTo>
                    <a:pt x="0" y="618"/>
                  </a:lnTo>
                  <a:lnTo>
                    <a:pt x="24" y="618"/>
                  </a:lnTo>
                  <a:lnTo>
                    <a:pt x="66" y="630"/>
                  </a:lnTo>
                  <a:lnTo>
                    <a:pt x="120" y="642"/>
                  </a:lnTo>
                  <a:lnTo>
                    <a:pt x="192" y="672"/>
                  </a:lnTo>
                  <a:lnTo>
                    <a:pt x="270" y="708"/>
                  </a:lnTo>
                  <a:lnTo>
                    <a:pt x="348" y="762"/>
                  </a:lnTo>
                  <a:lnTo>
                    <a:pt x="426" y="822"/>
                  </a:lnTo>
                  <a:lnTo>
                    <a:pt x="498" y="888"/>
                  </a:lnTo>
                  <a:lnTo>
                    <a:pt x="564" y="960"/>
                  </a:lnTo>
                  <a:lnTo>
                    <a:pt x="612" y="1026"/>
                  </a:lnTo>
                  <a:lnTo>
                    <a:pt x="648" y="1092"/>
                  </a:lnTo>
                  <a:lnTo>
                    <a:pt x="678" y="1152"/>
                  </a:lnTo>
                  <a:lnTo>
                    <a:pt x="690" y="1200"/>
                  </a:lnTo>
                  <a:lnTo>
                    <a:pt x="696" y="1224"/>
                  </a:lnTo>
                  <a:lnTo>
                    <a:pt x="696" y="1236"/>
                  </a:lnTo>
                  <a:lnTo>
                    <a:pt x="696" y="1230"/>
                  </a:lnTo>
                  <a:lnTo>
                    <a:pt x="702" y="1206"/>
                  </a:lnTo>
                  <a:lnTo>
                    <a:pt x="714" y="1164"/>
                  </a:lnTo>
                  <a:lnTo>
                    <a:pt x="732" y="1110"/>
                  </a:lnTo>
                  <a:lnTo>
                    <a:pt x="768" y="1044"/>
                  </a:lnTo>
                  <a:lnTo>
                    <a:pt x="816" y="978"/>
                  </a:lnTo>
                  <a:lnTo>
                    <a:pt x="876" y="906"/>
                  </a:lnTo>
                  <a:lnTo>
                    <a:pt x="948" y="834"/>
                  </a:lnTo>
                  <a:lnTo>
                    <a:pt x="1020" y="774"/>
                  </a:lnTo>
                  <a:lnTo>
                    <a:pt x="1104" y="720"/>
                  </a:lnTo>
                  <a:lnTo>
                    <a:pt x="1182" y="678"/>
                  </a:lnTo>
                  <a:lnTo>
                    <a:pt x="1254" y="648"/>
                  </a:lnTo>
                  <a:lnTo>
                    <a:pt x="1314" y="630"/>
                  </a:lnTo>
                  <a:lnTo>
                    <a:pt x="1362" y="624"/>
                  </a:lnTo>
                  <a:lnTo>
                    <a:pt x="1386" y="618"/>
                  </a:lnTo>
                  <a:lnTo>
                    <a:pt x="1398" y="618"/>
                  </a:lnTo>
                  <a:lnTo>
                    <a:pt x="1380" y="618"/>
                  </a:lnTo>
                </a:path>
              </a:pathLst>
            </a:custGeom>
            <a:noFill/>
            <a:ln w="19050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987" name="Line 19"/>
            <p:cNvSpPr>
              <a:spLocks noChangeShapeType="1"/>
            </p:cNvSpPr>
            <p:nvPr/>
          </p:nvSpPr>
          <p:spPr bwMode="auto">
            <a:xfrm>
              <a:off x="4077" y="2822"/>
              <a:ext cx="1587" cy="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1988" name="Line 20"/>
            <p:cNvSpPr>
              <a:spLocks noChangeShapeType="1"/>
            </p:cNvSpPr>
            <p:nvPr/>
          </p:nvSpPr>
          <p:spPr bwMode="auto">
            <a:xfrm flipV="1">
              <a:off x="4806" y="2064"/>
              <a:ext cx="1" cy="138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11989" name="Object 21"/>
            <p:cNvGraphicFramePr>
              <a:graphicFrameLocks noChangeAspect="1"/>
            </p:cNvGraphicFramePr>
            <p:nvPr>
              <p:extLst/>
            </p:nvPr>
          </p:nvGraphicFramePr>
          <p:xfrm>
            <a:off x="4611" y="2837"/>
            <a:ext cx="173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833" name="Equation" r:id="rId26" imgW="304560" imgH="317160" progId="Equation.3">
                    <p:embed/>
                  </p:oleObj>
                </mc:Choice>
                <mc:Fallback>
                  <p:oleObj name="Equation" r:id="rId26" imgW="304560" imgH="317160" progId="Equation.3">
                    <p:embed/>
                    <p:pic>
                      <p:nvPicPr>
                        <p:cNvPr id="211989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1" y="2837"/>
                          <a:ext cx="173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1990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4611" y="2064"/>
            <a:ext cx="137" cy="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834" name="Equation" r:id="rId28" imgW="241200" imgH="304560" progId="Equation.3">
                    <p:embed/>
                  </p:oleObj>
                </mc:Choice>
                <mc:Fallback>
                  <p:oleObj name="Equation" r:id="rId28" imgW="241200" imgH="304560" progId="Equation.3">
                    <p:embed/>
                    <p:pic>
                      <p:nvPicPr>
                        <p:cNvPr id="211990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1" y="2064"/>
                          <a:ext cx="137" cy="1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1991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5528" y="2852"/>
            <a:ext cx="122" cy="1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835" name="Equation" r:id="rId30" imgW="215640" imgH="228600" progId="Equation.3">
                    <p:embed/>
                  </p:oleObj>
                </mc:Choice>
                <mc:Fallback>
                  <p:oleObj name="Equation" r:id="rId30" imgW="215640" imgH="228600" progId="Equation.3">
                    <p:embed/>
                    <p:pic>
                      <p:nvPicPr>
                        <p:cNvPr id="211991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28" y="2852"/>
                          <a:ext cx="122" cy="1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1992" name="Text Box 24"/>
          <p:cNvSpPr txBox="1">
            <a:spLocks noChangeArrowheads="1"/>
          </p:cNvSpPr>
          <p:nvPr/>
        </p:nvSpPr>
        <p:spPr bwMode="auto">
          <a:xfrm>
            <a:off x="7537450" y="6600826"/>
            <a:ext cx="692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星形线  </a:t>
            </a:r>
          </a:p>
        </p:txBody>
      </p:sp>
      <p:pic>
        <p:nvPicPr>
          <p:cNvPr id="211993" name="Picture 25" descr="机动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2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1998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372600" y="838200"/>
            <a:ext cx="914400" cy="381000"/>
          </a:xfrm>
          <a:prstGeom prst="actionButtonBlank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000" dirty="0">
                <a:solidFill>
                  <a:srgbClr val="000000"/>
                </a:solidFill>
              </a:rPr>
              <a:t>星形线</a:t>
            </a:r>
          </a:p>
        </p:txBody>
      </p:sp>
      <p:grpSp>
        <p:nvGrpSpPr>
          <p:cNvPr id="212007" name="Group 39"/>
          <p:cNvGrpSpPr>
            <a:grpSpLocks/>
          </p:cNvGrpSpPr>
          <p:nvPr/>
        </p:nvGrpSpPr>
        <p:grpSpPr bwMode="auto">
          <a:xfrm>
            <a:off x="1981200" y="5562600"/>
            <a:ext cx="8382000" cy="820738"/>
            <a:chOff x="288" y="3504"/>
            <a:chExt cx="5280" cy="517"/>
          </a:xfrm>
        </p:grpSpPr>
        <p:graphicFrame>
          <p:nvGraphicFramePr>
            <p:cNvPr id="211999" name="Object 31"/>
            <p:cNvGraphicFramePr>
              <a:graphicFrameLocks noChangeAspect="1"/>
            </p:cNvGraphicFramePr>
            <p:nvPr>
              <p:extLst/>
            </p:nvPr>
          </p:nvGraphicFramePr>
          <p:xfrm>
            <a:off x="396" y="3547"/>
            <a:ext cx="1764" cy="4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9836" name="Equation" r:id="rId33" imgW="3111480" imgH="838080" progId="Equation.3">
                    <p:embed/>
                  </p:oleObj>
                </mc:Choice>
                <mc:Fallback>
                  <p:oleObj name="Equation" r:id="rId33" imgW="3111480" imgH="838080" progId="Equation.3">
                    <p:embed/>
                    <p:pic>
                      <p:nvPicPr>
                        <p:cNvPr id="211999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" y="3547"/>
                          <a:ext cx="1764" cy="47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12003" name="Group 35"/>
            <p:cNvGrpSpPr>
              <a:grpSpLocks/>
            </p:cNvGrpSpPr>
            <p:nvPr/>
          </p:nvGrpSpPr>
          <p:grpSpPr bwMode="auto">
            <a:xfrm>
              <a:off x="2513" y="3574"/>
              <a:ext cx="2623" cy="410"/>
              <a:chOff x="916" y="3444"/>
              <a:chExt cx="3124" cy="488"/>
            </a:xfrm>
          </p:grpSpPr>
          <p:pic>
            <p:nvPicPr>
              <p:cNvPr id="212000" name="Picture 32"/>
              <p:cNvPicPr>
                <a:picLocks noChangeAspect="1" noChangeArrowheads="1"/>
              </p:cNvPicPr>
              <p:nvPr/>
            </p:nvPicPr>
            <p:blipFill>
              <a:blip r:embed="rId35" cstate="print">
                <a:lum bright="-10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9" y="3622"/>
                <a:ext cx="728" cy="2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graphicFrame>
            <p:nvGraphicFramePr>
              <p:cNvPr id="212001" name="Object 3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208" y="3536"/>
              <a:ext cx="1832" cy="3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9837" name="Equation" r:id="rId36" imgW="2908080" imgH="571320" progId="Equation.3">
                      <p:embed/>
                    </p:oleObj>
                  </mc:Choice>
                  <mc:Fallback>
                    <p:oleObj name="Equation" r:id="rId36" imgW="2908080" imgH="571320" progId="Equation.3">
                      <p:embed/>
                      <p:pic>
                        <p:nvPicPr>
                          <p:cNvPr id="212001" name="Object 3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08" y="3536"/>
                            <a:ext cx="1832" cy="36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12002" name="Object 3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916" y="3444"/>
              <a:ext cx="720" cy="4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39838" name="Equation" r:id="rId38" imgW="1143000" imgH="774360" progId="Equation.3">
                      <p:embed/>
                    </p:oleObj>
                  </mc:Choice>
                  <mc:Fallback>
                    <p:oleObj name="Equation" r:id="rId38" imgW="1143000" imgH="774360" progId="Equation.3">
                      <p:embed/>
                      <p:pic>
                        <p:nvPicPr>
                          <p:cNvPr id="212002" name="Object 3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9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16" y="3444"/>
                            <a:ext cx="720" cy="4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212005" name="Line 37"/>
            <p:cNvSpPr>
              <a:spLocks noChangeShapeType="1"/>
            </p:cNvSpPr>
            <p:nvPr/>
          </p:nvSpPr>
          <p:spPr bwMode="auto">
            <a:xfrm>
              <a:off x="288" y="3504"/>
              <a:ext cx="5280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29797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1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1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1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11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1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972" grpId="0" autoUpdateAnimBg="0"/>
      <p:bldP spid="211998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457200"/>
            <a:ext cx="1600200" cy="685800"/>
          </a:xfrm>
        </p:spPr>
        <p:txBody>
          <a:bodyPr/>
          <a:lstStyle/>
          <a:p>
            <a:r>
              <a:rPr lang="zh-CN" altLang="en-US" sz="32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星形线</a:t>
            </a:r>
          </a:p>
        </p:txBody>
      </p:sp>
      <p:graphicFrame>
        <p:nvGraphicFramePr>
          <p:cNvPr id="221196" name="Object 12"/>
          <p:cNvGraphicFramePr>
            <a:graphicFrameLocks noChangeAspect="1"/>
          </p:cNvGraphicFramePr>
          <p:nvPr>
            <p:extLst/>
          </p:nvPr>
        </p:nvGraphicFramePr>
        <p:xfrm>
          <a:off x="3886201" y="533400"/>
          <a:ext cx="34512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38" name="Equation" r:id="rId4" imgW="3454200" imgH="507960" progId="Equation.3">
                  <p:embed/>
                </p:oleObj>
              </mc:Choice>
              <mc:Fallback>
                <p:oleObj name="Equation" r:id="rId4" imgW="3454200" imgH="507960" progId="Equation.3">
                  <p:embed/>
                  <p:pic>
                    <p:nvPicPr>
                      <p:cNvPr id="22119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533400"/>
                        <a:ext cx="34512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1197" name="Text Box 13"/>
          <p:cNvSpPr txBox="1">
            <a:spLocks noChangeArrowheads="1"/>
          </p:cNvSpPr>
          <p:nvPr/>
        </p:nvSpPr>
        <p:spPr bwMode="auto">
          <a:xfrm>
            <a:off x="2495550" y="1157288"/>
            <a:ext cx="3829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星形线是内摆线的一种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21201" name="Text Box 17"/>
          <p:cNvSpPr txBox="1">
            <a:spLocks noChangeArrowheads="1"/>
          </p:cNvSpPr>
          <p:nvPr/>
        </p:nvSpPr>
        <p:spPr bwMode="auto">
          <a:xfrm>
            <a:off x="4481513" y="5454650"/>
            <a:ext cx="17954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1800" b="1">
                <a:solidFill>
                  <a:srgbClr val="000000"/>
                </a:solidFill>
              </a:rPr>
              <a:t>点击图片任意处</a:t>
            </a:r>
          </a:p>
          <a:p>
            <a:pPr eaLnBrk="1" hangingPunct="1"/>
            <a:r>
              <a:rPr lang="zh-CN" altLang="en-US" sz="1800" b="1">
                <a:solidFill>
                  <a:srgbClr val="000000"/>
                </a:solidFill>
              </a:rPr>
              <a:t>播放开始或暂停</a:t>
            </a:r>
          </a:p>
        </p:txBody>
      </p:sp>
      <p:sp>
        <p:nvSpPr>
          <p:cNvPr id="221202" name="Text Box 18"/>
          <p:cNvSpPr txBox="1">
            <a:spLocks noChangeArrowheads="1"/>
          </p:cNvSpPr>
          <p:nvPr/>
        </p:nvSpPr>
        <p:spPr bwMode="auto">
          <a:xfrm>
            <a:off x="2347913" y="3136900"/>
            <a:ext cx="160655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大圆半径</a:t>
            </a:r>
          </a:p>
          <a:p>
            <a:pPr eaLnBrk="1" hangingPunct="1"/>
            <a:r>
              <a:rPr lang="zh-CN" altLang="en-US" i="1">
                <a:solidFill>
                  <a:srgbClr val="000000"/>
                </a:solidFill>
              </a:rPr>
              <a:t>   </a:t>
            </a:r>
            <a:r>
              <a:rPr lang="en-US" altLang="zh-CN" i="1">
                <a:solidFill>
                  <a:srgbClr val="000000"/>
                </a:solidFill>
              </a:rPr>
              <a:t>R</a:t>
            </a:r>
            <a:r>
              <a:rPr lang="zh-CN" altLang="en-US">
                <a:solidFill>
                  <a:srgbClr val="000000"/>
                </a:solidFill>
              </a:rPr>
              <a:t>＝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</a:p>
        </p:txBody>
      </p:sp>
      <p:sp>
        <p:nvSpPr>
          <p:cNvPr id="221203" name="Text Box 19"/>
          <p:cNvSpPr txBox="1">
            <a:spLocks noChangeArrowheads="1"/>
          </p:cNvSpPr>
          <p:nvPr/>
        </p:nvSpPr>
        <p:spPr bwMode="auto">
          <a:xfrm>
            <a:off x="2347913" y="4089401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小圆半径</a:t>
            </a:r>
          </a:p>
        </p:txBody>
      </p:sp>
      <p:graphicFrame>
        <p:nvGraphicFramePr>
          <p:cNvPr id="221204" name="Object 20"/>
          <p:cNvGraphicFramePr>
            <a:graphicFrameLocks noChangeAspect="1"/>
          </p:cNvGraphicFramePr>
          <p:nvPr>
            <p:extLst/>
          </p:nvPr>
        </p:nvGraphicFramePr>
        <p:xfrm>
          <a:off x="2728913" y="4527550"/>
          <a:ext cx="787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39" name="Equation" r:id="rId6" imgW="787320" imgH="850680" progId="Equation.3">
                  <p:embed/>
                </p:oleObj>
              </mc:Choice>
              <mc:Fallback>
                <p:oleObj name="Equation" r:id="rId6" imgW="787320" imgH="850680" progId="Equation.3">
                  <p:embed/>
                  <p:pic>
                    <p:nvPicPr>
                      <p:cNvPr id="22120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8913" y="4527550"/>
                        <a:ext cx="787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1205" name="Text Box 21"/>
          <p:cNvSpPr txBox="1">
            <a:spLocks noChangeArrowheads="1"/>
          </p:cNvSpPr>
          <p:nvPr/>
        </p:nvSpPr>
        <p:spPr bwMode="auto">
          <a:xfrm>
            <a:off x="7162800" y="2362201"/>
            <a:ext cx="2673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参数的几何意义</a:t>
            </a:r>
          </a:p>
        </p:txBody>
      </p:sp>
      <p:sp>
        <p:nvSpPr>
          <p:cNvPr id="221206" name="Text Box 22"/>
          <p:cNvSpPr txBox="1">
            <a:spLocks noChangeArrowheads="1"/>
          </p:cNvSpPr>
          <p:nvPr/>
        </p:nvSpPr>
        <p:spPr bwMode="auto">
          <a:xfrm>
            <a:off x="6172200" y="1143001"/>
            <a:ext cx="426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当小圆在圆内沿圆周滚动</a:t>
            </a:r>
          </a:p>
        </p:txBody>
      </p:sp>
      <p:grpSp>
        <p:nvGrpSpPr>
          <p:cNvPr id="221207" name="Group 23"/>
          <p:cNvGrpSpPr>
            <a:grpSpLocks/>
          </p:cNvGrpSpPr>
          <p:nvPr/>
        </p:nvGrpSpPr>
        <p:grpSpPr bwMode="auto">
          <a:xfrm>
            <a:off x="4106864" y="2976564"/>
            <a:ext cx="2598737" cy="2465387"/>
            <a:chOff x="1750" y="1895"/>
            <a:chExt cx="1637" cy="1553"/>
          </a:xfrm>
        </p:grpSpPr>
        <p:sp>
          <p:nvSpPr>
            <p:cNvPr id="221208" name="Rectangle 24"/>
            <p:cNvSpPr>
              <a:spLocks noChangeArrowheads="1"/>
            </p:cNvSpPr>
            <p:nvPr/>
          </p:nvSpPr>
          <p:spPr bwMode="auto">
            <a:xfrm>
              <a:off x="1750" y="1895"/>
              <a:ext cx="1637" cy="1553"/>
            </a:xfrm>
            <a:prstGeom prst="rect">
              <a:avLst/>
            </a:prstGeom>
            <a:noFill/>
            <a:ln w="76200" cmpd="tri">
              <a:solidFill>
                <a:srgbClr val="3399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pic>
          <p:nvPicPr>
            <p:cNvPr id="221209" name="星形线_白.avi">
              <a:hlinkClick r:id="" action="ppaction://media"/>
            </p:cNvPr>
            <p:cNvPicPr>
              <a:picLocks noRot="1" noChangeAspect="1" noChangeArrowheads="1"/>
            </p:cNvPicPr>
            <p:nvPr>
              <a:videoFile r:link="rId2"/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1920"/>
              <a:ext cx="1589" cy="15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1210" name="Text Box 26"/>
          <p:cNvSpPr txBox="1">
            <a:spLocks noChangeArrowheads="1"/>
          </p:cNvSpPr>
          <p:nvPr/>
        </p:nvSpPr>
        <p:spPr bwMode="auto">
          <a:xfrm>
            <a:off x="2209800" y="1752601"/>
            <a:ext cx="609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小圆上的定点的轨迹为内摆线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pSp>
        <p:nvGrpSpPr>
          <p:cNvPr id="221215" name="Group 31"/>
          <p:cNvGrpSpPr>
            <a:grpSpLocks/>
          </p:cNvGrpSpPr>
          <p:nvPr/>
        </p:nvGrpSpPr>
        <p:grpSpPr bwMode="auto">
          <a:xfrm>
            <a:off x="7239001" y="2970214"/>
            <a:ext cx="2638425" cy="2592387"/>
            <a:chOff x="3600" y="1727"/>
            <a:chExt cx="1662" cy="1633"/>
          </a:xfrm>
        </p:grpSpPr>
        <p:sp>
          <p:nvSpPr>
            <p:cNvPr id="221213" name="Rectangle 29"/>
            <p:cNvSpPr>
              <a:spLocks noChangeArrowheads="1"/>
            </p:cNvSpPr>
            <p:nvPr/>
          </p:nvSpPr>
          <p:spPr bwMode="auto">
            <a:xfrm>
              <a:off x="3604" y="1728"/>
              <a:ext cx="1655" cy="144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221188" name="Group 4"/>
            <p:cNvGrpSpPr>
              <a:grpSpLocks/>
            </p:cNvGrpSpPr>
            <p:nvPr/>
          </p:nvGrpSpPr>
          <p:grpSpPr bwMode="auto">
            <a:xfrm>
              <a:off x="3600" y="1878"/>
              <a:ext cx="1662" cy="1482"/>
              <a:chOff x="4080" y="54"/>
              <a:chExt cx="1662" cy="1482"/>
            </a:xfrm>
          </p:grpSpPr>
          <p:graphicFrame>
            <p:nvGraphicFramePr>
              <p:cNvPr id="221189" name="Object 5"/>
              <p:cNvGraphicFramePr>
                <a:graphicFrameLocks noChangeAspect="1"/>
              </p:cNvGraphicFramePr>
              <p:nvPr/>
            </p:nvGraphicFramePr>
            <p:xfrm>
              <a:off x="4080" y="54"/>
              <a:ext cx="1662" cy="148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0740" name="BMP 图象" r:id="rId9" imgW="2200582" imgH="1961905" progId="Paint.Picture">
                      <p:embed/>
                    </p:oleObj>
                  </mc:Choice>
                  <mc:Fallback>
                    <p:oleObj name="BMP 图象" r:id="rId9" imgW="2200582" imgH="1961905" progId="Paint.Picture">
                      <p:embed/>
                      <p:pic>
                        <p:nvPicPr>
                          <p:cNvPr id="221189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80" y="54"/>
                            <a:ext cx="1662" cy="148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21190" name="Object 6"/>
              <p:cNvGraphicFramePr>
                <a:graphicFrameLocks noChangeAspect="1"/>
              </p:cNvGraphicFramePr>
              <p:nvPr/>
            </p:nvGraphicFramePr>
            <p:xfrm>
              <a:off x="5456" y="779"/>
              <a:ext cx="208" cy="22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0741" name="Equation" r:id="rId11" imgW="126720" imgH="139680" progId="Equation.3">
                      <p:embed/>
                    </p:oleObj>
                  </mc:Choice>
                  <mc:Fallback>
                    <p:oleObj name="Equation" r:id="rId11" imgW="126720" imgH="139680" progId="Equation.3">
                      <p:embed/>
                      <p:pic>
                        <p:nvPicPr>
                          <p:cNvPr id="221190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grayscl/>
                            <a:biLevel thresh="5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56" y="779"/>
                            <a:ext cx="208" cy="22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21191" name="Object 7"/>
            <p:cNvGraphicFramePr>
              <a:graphicFrameLocks noChangeAspect="1"/>
            </p:cNvGraphicFramePr>
            <p:nvPr/>
          </p:nvGraphicFramePr>
          <p:xfrm>
            <a:off x="4166" y="263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742" name="Equation" r:id="rId13" imgW="304560" imgH="317160" progId="Equation.3">
                    <p:embed/>
                  </p:oleObj>
                </mc:Choice>
                <mc:Fallback>
                  <p:oleObj name="Equation" r:id="rId13" imgW="304560" imgH="317160" progId="Equation.3">
                    <p:embed/>
                    <p:pic>
                      <p:nvPicPr>
                        <p:cNvPr id="221191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6" y="263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1193" name="Line 9"/>
            <p:cNvSpPr>
              <a:spLocks noChangeShapeType="1"/>
            </p:cNvSpPr>
            <p:nvPr/>
          </p:nvSpPr>
          <p:spPr bwMode="auto">
            <a:xfrm flipV="1">
              <a:off x="4345" y="1727"/>
              <a:ext cx="0" cy="163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21194" name="Object 10"/>
            <p:cNvGraphicFramePr>
              <a:graphicFrameLocks noChangeAspect="1"/>
            </p:cNvGraphicFramePr>
            <p:nvPr/>
          </p:nvGraphicFramePr>
          <p:xfrm>
            <a:off x="4148" y="1728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743" name="Equation" r:id="rId15" imgW="241200" imgH="317160" progId="Equation.3">
                    <p:embed/>
                  </p:oleObj>
                </mc:Choice>
                <mc:Fallback>
                  <p:oleObj name="Equation" r:id="rId15" imgW="241200" imgH="317160" progId="Equation.3">
                    <p:embed/>
                    <p:pic>
                      <p:nvPicPr>
                        <p:cNvPr id="221194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8" y="1728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1195" name="Object 11"/>
            <p:cNvGraphicFramePr>
              <a:graphicFrameLocks noChangeAspect="1"/>
            </p:cNvGraphicFramePr>
            <p:nvPr/>
          </p:nvGraphicFramePr>
          <p:xfrm>
            <a:off x="5088" y="244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744" name="Equation" r:id="rId17" imgW="228600" imgH="241200" progId="Equation.3">
                    <p:embed/>
                  </p:oleObj>
                </mc:Choice>
                <mc:Fallback>
                  <p:oleObj name="Equation" r:id="rId17" imgW="228600" imgH="241200" progId="Equation.3">
                    <p:embed/>
                    <p:pic>
                      <p:nvPicPr>
                        <p:cNvPr id="221195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8" y="244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1199" name="Arc 15"/>
            <p:cNvSpPr>
              <a:spLocks/>
            </p:cNvSpPr>
            <p:nvPr/>
          </p:nvSpPr>
          <p:spPr bwMode="auto">
            <a:xfrm>
              <a:off x="4320" y="2568"/>
              <a:ext cx="172" cy="67"/>
            </a:xfrm>
            <a:custGeom>
              <a:avLst/>
              <a:gdLst>
                <a:gd name="G0" fmla="+- 0 0 0"/>
                <a:gd name="G1" fmla="+- 10569 0 0"/>
                <a:gd name="G2" fmla="+- 21600 0 0"/>
                <a:gd name="T0" fmla="*/ 18838 w 21600"/>
                <a:gd name="T1" fmla="*/ 0 h 15810"/>
                <a:gd name="T2" fmla="*/ 20955 w 21600"/>
                <a:gd name="T3" fmla="*/ 15810 h 15810"/>
                <a:gd name="T4" fmla="*/ 0 w 21600"/>
                <a:gd name="T5" fmla="*/ 10569 h 158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5810" fill="none" extrusionOk="0">
                  <a:moveTo>
                    <a:pt x="18837" y="0"/>
                  </a:moveTo>
                  <a:cubicBezTo>
                    <a:pt x="20648" y="3228"/>
                    <a:pt x="21600" y="6867"/>
                    <a:pt x="21600" y="10569"/>
                  </a:cubicBezTo>
                  <a:cubicBezTo>
                    <a:pt x="21600" y="12335"/>
                    <a:pt x="21383" y="14095"/>
                    <a:pt x="20954" y="15809"/>
                  </a:cubicBezTo>
                </a:path>
                <a:path w="21600" h="15810" stroke="0" extrusionOk="0">
                  <a:moveTo>
                    <a:pt x="18837" y="0"/>
                  </a:moveTo>
                  <a:cubicBezTo>
                    <a:pt x="20648" y="3228"/>
                    <a:pt x="21600" y="6867"/>
                    <a:pt x="21600" y="10569"/>
                  </a:cubicBezTo>
                  <a:cubicBezTo>
                    <a:pt x="21600" y="12335"/>
                    <a:pt x="21383" y="14095"/>
                    <a:pt x="20954" y="15809"/>
                  </a:cubicBezTo>
                  <a:lnTo>
                    <a:pt x="0" y="10569"/>
                  </a:lnTo>
                  <a:close/>
                </a:path>
              </a:pathLst>
            </a:custGeom>
            <a:noFill/>
            <a:ln w="2857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21212" name="Object 28"/>
            <p:cNvGraphicFramePr>
              <a:graphicFrameLocks noChangeAspect="1"/>
            </p:cNvGraphicFramePr>
            <p:nvPr/>
          </p:nvGraphicFramePr>
          <p:xfrm>
            <a:off x="4512" y="2472"/>
            <a:ext cx="88" cy="1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0745" name="Equation" r:id="rId19" imgW="139680" imgH="266400" progId="Equation.3">
                    <p:embed/>
                  </p:oleObj>
                </mc:Choice>
                <mc:Fallback>
                  <p:oleObj name="Equation" r:id="rId19" imgW="139680" imgH="266400" progId="Equation.3">
                    <p:embed/>
                    <p:pic>
                      <p:nvPicPr>
                        <p:cNvPr id="221212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2472"/>
                          <a:ext cx="88" cy="168"/>
                        </a:xfrm>
                        <a:prstGeom prst="rect">
                          <a:avLst/>
                        </a:prstGeom>
                        <a:solidFill>
                          <a:schemeClr val="tx1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1192" name="Line 8"/>
            <p:cNvSpPr>
              <a:spLocks noChangeShapeType="1"/>
            </p:cNvSpPr>
            <p:nvPr/>
          </p:nvSpPr>
          <p:spPr bwMode="auto">
            <a:xfrm>
              <a:off x="3600" y="2625"/>
              <a:ext cx="163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723919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1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1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1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1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1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1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1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197" grpId="0" build="p" autoUpdateAnimBg="0"/>
      <p:bldP spid="221201" grpId="0" build="p" autoUpdateAnimBg="0" advAuto="0"/>
      <p:bldP spid="221202" grpId="0" build="p" autoUpdateAnimBg="0" advAuto="0"/>
      <p:bldP spid="221203" grpId="0" build="p" autoUpdateAnimBg="0" advAuto="0"/>
      <p:bldP spid="221205" grpId="0" build="p" autoUpdateAnimBg="0"/>
      <p:bldP spid="221206" grpId="0" build="p" autoUpdateAnimBg="0"/>
      <p:bldP spid="221210" grpId="0" build="p" autoUpdateAnimBg="0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86" name="Text Box 10"/>
          <p:cNvSpPr txBox="1">
            <a:spLocks noChangeArrowheads="1"/>
          </p:cNvSpPr>
          <p:nvPr/>
        </p:nvSpPr>
        <p:spPr bwMode="auto">
          <a:xfrm>
            <a:off x="2018735" y="1509007"/>
            <a:ext cx="6699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设所给立体垂直于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轴的截面面积为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), </a:t>
            </a:r>
          </a:p>
        </p:txBody>
      </p:sp>
      <p:graphicFrame>
        <p:nvGraphicFramePr>
          <p:cNvPr id="15258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4869502"/>
              </p:ext>
            </p:extLst>
          </p:nvPr>
        </p:nvGraphicFramePr>
        <p:xfrm>
          <a:off x="8463985" y="1585206"/>
          <a:ext cx="18542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98" name="Equation" r:id="rId3" imgW="1854000" imgH="457200" progId="Equation.3">
                  <p:embed/>
                </p:oleObj>
              </mc:Choice>
              <mc:Fallback>
                <p:oleObj name="Equation" r:id="rId3" imgW="1854000" imgH="457200" progId="Equation.3">
                  <p:embed/>
                  <p:pic>
                    <p:nvPicPr>
                      <p:cNvPr id="1525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3985" y="1585206"/>
                        <a:ext cx="18542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591" name="Text Box 15"/>
          <p:cNvSpPr txBox="1">
            <a:spLocks noChangeArrowheads="1"/>
          </p:cNvSpPr>
          <p:nvPr/>
        </p:nvSpPr>
        <p:spPr bwMode="auto">
          <a:xfrm>
            <a:off x="2926785" y="2132894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则对应于小区间</a:t>
            </a:r>
          </a:p>
        </p:txBody>
      </p:sp>
      <p:graphicFrame>
        <p:nvGraphicFramePr>
          <p:cNvPr id="15259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9171089"/>
              </p:ext>
            </p:extLst>
          </p:nvPr>
        </p:nvGraphicFramePr>
        <p:xfrm>
          <a:off x="5544521" y="2203538"/>
          <a:ext cx="1485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799" name="Equation" r:id="rId5" imgW="1485720" imgH="406080" progId="Equation.3">
                  <p:embed/>
                </p:oleObj>
              </mc:Choice>
              <mc:Fallback>
                <p:oleObj name="Equation" r:id="rId5" imgW="1485720" imgH="406080" progId="Equation.3">
                  <p:embed/>
                  <p:pic>
                    <p:nvPicPr>
                      <p:cNvPr id="1525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4521" y="2203538"/>
                        <a:ext cx="1485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593" name="Text Box 17"/>
          <p:cNvSpPr txBox="1">
            <a:spLocks noChangeArrowheads="1"/>
          </p:cNvSpPr>
          <p:nvPr/>
        </p:nvSpPr>
        <p:spPr bwMode="auto">
          <a:xfrm>
            <a:off x="6965385" y="2118607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的体积元素为</a:t>
            </a:r>
          </a:p>
        </p:txBody>
      </p:sp>
      <p:graphicFrame>
        <p:nvGraphicFramePr>
          <p:cNvPr id="15259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464733"/>
              </p:ext>
            </p:extLst>
          </p:nvPr>
        </p:nvGraphicFramePr>
        <p:xfrm>
          <a:off x="3314135" y="2855206"/>
          <a:ext cx="204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00" name="Equation" r:id="rId7" imgW="2044440" imgH="406080" progId="Equation.3">
                  <p:embed/>
                </p:oleObj>
              </mc:Choice>
              <mc:Fallback>
                <p:oleObj name="Equation" r:id="rId7" imgW="2044440" imgH="406080" progId="Equation.3">
                  <p:embed/>
                  <p:pic>
                    <p:nvPicPr>
                      <p:cNvPr id="1525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135" y="2855206"/>
                        <a:ext cx="204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595" name="Text Box 19"/>
          <p:cNvSpPr txBox="1">
            <a:spLocks noChangeArrowheads="1"/>
          </p:cNvSpPr>
          <p:nvPr/>
        </p:nvSpPr>
        <p:spPr bwMode="auto">
          <a:xfrm>
            <a:off x="2012385" y="3456894"/>
            <a:ext cx="373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因此所求立体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体积</a:t>
            </a:r>
            <a:r>
              <a:rPr lang="zh-CN" altLang="en-US" dirty="0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152596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0979140"/>
              </p:ext>
            </p:extLst>
          </p:nvPr>
        </p:nvGraphicFramePr>
        <p:xfrm>
          <a:off x="3345885" y="3999074"/>
          <a:ext cx="2171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01" name="Equation" r:id="rId9" imgW="2171520" imgH="774360" progId="Equation.3">
                  <p:embed/>
                </p:oleObj>
              </mc:Choice>
              <mc:Fallback>
                <p:oleObj name="Equation" r:id="rId9" imgW="2171520" imgH="774360" progId="Equation.3">
                  <p:embed/>
                  <p:pic>
                    <p:nvPicPr>
                      <p:cNvPr id="15259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5885" y="3999074"/>
                        <a:ext cx="2171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2631" name="Group 55"/>
          <p:cNvGrpSpPr>
            <a:grpSpLocks/>
          </p:cNvGrpSpPr>
          <p:nvPr/>
        </p:nvGrpSpPr>
        <p:grpSpPr bwMode="auto">
          <a:xfrm>
            <a:off x="6206560" y="3163528"/>
            <a:ext cx="4033838" cy="2533650"/>
            <a:chOff x="2978" y="1860"/>
            <a:chExt cx="2541" cy="1596"/>
          </a:xfrm>
        </p:grpSpPr>
        <p:graphicFrame>
          <p:nvGraphicFramePr>
            <p:cNvPr id="152620" name="Object 44"/>
            <p:cNvGraphicFramePr>
              <a:graphicFrameLocks noChangeAspect="1"/>
            </p:cNvGraphicFramePr>
            <p:nvPr/>
          </p:nvGraphicFramePr>
          <p:xfrm>
            <a:off x="3168" y="1860"/>
            <a:ext cx="2016" cy="1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1802" name="BMP 图象" r:id="rId11" imgW="3200000" imgH="1848108" progId="Paint.Picture">
                    <p:embed/>
                  </p:oleObj>
                </mc:Choice>
                <mc:Fallback>
                  <p:oleObj name="BMP 图象" r:id="rId11" imgW="3200000" imgH="1848108" progId="Paint.Picture">
                    <p:embed/>
                    <p:pic>
                      <p:nvPicPr>
                        <p:cNvPr id="15262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1860"/>
                          <a:ext cx="2016" cy="11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52626" name="Group 50"/>
            <p:cNvGrpSpPr>
              <a:grpSpLocks/>
            </p:cNvGrpSpPr>
            <p:nvPr/>
          </p:nvGrpSpPr>
          <p:grpSpPr bwMode="auto">
            <a:xfrm>
              <a:off x="2978" y="3216"/>
              <a:ext cx="2541" cy="240"/>
              <a:chOff x="2978" y="3216"/>
              <a:chExt cx="2541" cy="240"/>
            </a:xfrm>
          </p:grpSpPr>
          <p:sp>
            <p:nvSpPr>
              <p:cNvPr id="152580" name="Line 4"/>
              <p:cNvSpPr>
                <a:spLocks noChangeShapeType="1"/>
              </p:cNvSpPr>
              <p:nvPr/>
            </p:nvSpPr>
            <p:spPr bwMode="auto">
              <a:xfrm>
                <a:off x="2978" y="3216"/>
                <a:ext cx="249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52582" name="Object 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76" y="3304"/>
              <a:ext cx="143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1803" name="Equation" r:id="rId13" imgW="228600" imgH="241200" progId="Equation.3">
                      <p:embed/>
                    </p:oleObj>
                  </mc:Choice>
                  <mc:Fallback>
                    <p:oleObj name="Equation" r:id="rId13" imgW="228600" imgH="241200" progId="Equation.3">
                      <p:embed/>
                      <p:pic>
                        <p:nvPicPr>
                          <p:cNvPr id="152582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76" y="3304"/>
                            <a:ext cx="143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152627" name="Group 51"/>
            <p:cNvGrpSpPr>
              <a:grpSpLocks/>
            </p:cNvGrpSpPr>
            <p:nvPr/>
          </p:nvGrpSpPr>
          <p:grpSpPr bwMode="auto">
            <a:xfrm>
              <a:off x="3360" y="2853"/>
              <a:ext cx="1720" cy="603"/>
              <a:chOff x="3360" y="2853"/>
              <a:chExt cx="1720" cy="603"/>
            </a:xfrm>
          </p:grpSpPr>
          <p:graphicFrame>
            <p:nvGraphicFramePr>
              <p:cNvPr id="152583" name="Object 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360" y="326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1804" name="Equation" r:id="rId15" imgW="228600" imgH="241200" progId="Equation.3">
                      <p:embed/>
                    </p:oleObj>
                  </mc:Choice>
                  <mc:Fallback>
                    <p:oleObj name="Equation" r:id="rId15" imgW="228600" imgH="241200" progId="Equation.3">
                      <p:embed/>
                      <p:pic>
                        <p:nvPicPr>
                          <p:cNvPr id="152583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60" y="326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2584" name="Object 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944" y="3248"/>
              <a:ext cx="136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1805" name="Equation" r:id="rId17" imgW="215640" imgH="330120" progId="Equation.3">
                      <p:embed/>
                    </p:oleObj>
                  </mc:Choice>
                  <mc:Fallback>
                    <p:oleObj name="Equation" r:id="rId17" imgW="215640" imgH="330120" progId="Equation.3">
                      <p:embed/>
                      <p:pic>
                        <p:nvPicPr>
                          <p:cNvPr id="152584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44" y="3248"/>
                            <a:ext cx="136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2621" name="Line 45"/>
              <p:cNvSpPr>
                <a:spLocks noChangeShapeType="1"/>
              </p:cNvSpPr>
              <p:nvPr/>
            </p:nvSpPr>
            <p:spPr bwMode="auto">
              <a:xfrm>
                <a:off x="3408" y="2880"/>
                <a:ext cx="0" cy="33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2623" name="Line 47"/>
              <p:cNvSpPr>
                <a:spLocks noChangeShapeType="1"/>
              </p:cNvSpPr>
              <p:nvPr/>
            </p:nvSpPr>
            <p:spPr bwMode="auto">
              <a:xfrm>
                <a:off x="4987" y="2853"/>
                <a:ext cx="0" cy="36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152635" name="Group 59"/>
          <p:cNvGrpSpPr>
            <a:grpSpLocks/>
          </p:cNvGrpSpPr>
          <p:nvPr/>
        </p:nvGrpSpPr>
        <p:grpSpPr bwMode="auto">
          <a:xfrm>
            <a:off x="7459099" y="3258778"/>
            <a:ext cx="604837" cy="2362200"/>
            <a:chOff x="3767" y="1920"/>
            <a:chExt cx="381" cy="1488"/>
          </a:xfrm>
        </p:grpSpPr>
        <p:sp>
          <p:nvSpPr>
            <p:cNvPr id="152590" name="Oval 14"/>
            <p:cNvSpPr>
              <a:spLocks noChangeArrowheads="1"/>
            </p:cNvSpPr>
            <p:nvPr/>
          </p:nvSpPr>
          <p:spPr bwMode="auto">
            <a:xfrm>
              <a:off x="3767" y="1920"/>
              <a:ext cx="381" cy="1018"/>
            </a:xfrm>
            <a:prstGeom prst="ellipse">
              <a:avLst/>
            </a:prstGeom>
            <a:gradFill rotWithShape="0">
              <a:gsLst>
                <a:gs pos="0">
                  <a:schemeClr val="folHlink">
                    <a:gamma/>
                    <a:shade val="33333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52612" name="Object 36"/>
            <p:cNvGraphicFramePr>
              <a:graphicFrameLocks noChangeAspect="1"/>
            </p:cNvGraphicFramePr>
            <p:nvPr>
              <p:extLst/>
            </p:nvPr>
          </p:nvGraphicFramePr>
          <p:xfrm>
            <a:off x="3888" y="3256"/>
            <a:ext cx="14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1806" name="Equation" r:id="rId19" imgW="228600" imgH="241200" progId="Equation.3">
                    <p:embed/>
                  </p:oleObj>
                </mc:Choice>
                <mc:Fallback>
                  <p:oleObj name="Equation" r:id="rId19" imgW="228600" imgH="241200" progId="Equation.3">
                    <p:embed/>
                    <p:pic>
                      <p:nvPicPr>
                        <p:cNvPr id="152612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3256"/>
                          <a:ext cx="14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2624" name="Line 48"/>
            <p:cNvSpPr>
              <a:spLocks noChangeShapeType="1"/>
            </p:cNvSpPr>
            <p:nvPr/>
          </p:nvSpPr>
          <p:spPr bwMode="auto">
            <a:xfrm>
              <a:off x="3967" y="2944"/>
              <a:ext cx="0" cy="27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52634" name="Group 58"/>
          <p:cNvGrpSpPr>
            <a:grpSpLocks/>
          </p:cNvGrpSpPr>
          <p:nvPr/>
        </p:nvGrpSpPr>
        <p:grpSpPr bwMode="auto">
          <a:xfrm>
            <a:off x="7552761" y="3304816"/>
            <a:ext cx="1241425" cy="2405062"/>
            <a:chOff x="3826" y="1949"/>
            <a:chExt cx="782" cy="1515"/>
          </a:xfrm>
        </p:grpSpPr>
        <p:graphicFrame>
          <p:nvGraphicFramePr>
            <p:cNvPr id="152616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4035" y="3210"/>
            <a:ext cx="573" cy="2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1807" name="Equation" r:id="rId21" imgW="914400" imgH="406080" progId="Equation.3">
                    <p:embed/>
                  </p:oleObj>
                </mc:Choice>
                <mc:Fallback>
                  <p:oleObj name="Equation" r:id="rId21" imgW="914400" imgH="406080" progId="Equation.3">
                    <p:embed/>
                    <p:pic>
                      <p:nvPicPr>
                        <p:cNvPr id="152616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5" y="3210"/>
                          <a:ext cx="573" cy="25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2589" name="Oval 13"/>
            <p:cNvSpPr>
              <a:spLocks noChangeArrowheads="1"/>
            </p:cNvSpPr>
            <p:nvPr/>
          </p:nvSpPr>
          <p:spPr bwMode="auto">
            <a:xfrm>
              <a:off x="3826" y="1949"/>
              <a:ext cx="390" cy="975"/>
            </a:xfrm>
            <a:prstGeom prst="ellipse">
              <a:avLst/>
            </a:prstGeom>
            <a:gradFill rotWithShape="0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9525">
              <a:solidFill>
                <a:schemeClr val="bg2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2625" name="Line 49"/>
            <p:cNvSpPr>
              <a:spLocks noChangeShapeType="1"/>
            </p:cNvSpPr>
            <p:nvPr/>
          </p:nvSpPr>
          <p:spPr bwMode="auto">
            <a:xfrm>
              <a:off x="4035" y="2922"/>
              <a:ext cx="0" cy="28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52614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09086"/>
              </p:ext>
            </p:extLst>
          </p:nvPr>
        </p:nvGraphicFramePr>
        <p:xfrm>
          <a:off x="7564617" y="3944428"/>
          <a:ext cx="626076" cy="345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808" name="Equation" r:id="rId23" imgW="736560" imgH="406080" progId="Equation.3">
                  <p:embed/>
                </p:oleObj>
              </mc:Choice>
              <mc:Fallback>
                <p:oleObj name="Equation" r:id="rId23" imgW="736560" imgH="406080" progId="Equation.3">
                  <p:embed/>
                  <p:pic>
                    <p:nvPicPr>
                      <p:cNvPr id="15261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4617" y="3944428"/>
                        <a:ext cx="626076" cy="3451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630" name="Text Box 54"/>
          <p:cNvSpPr txBox="1">
            <a:spLocks noChangeArrowheads="1"/>
          </p:cNvSpPr>
          <p:nvPr/>
        </p:nvSpPr>
        <p:spPr bwMode="auto">
          <a:xfrm>
            <a:off x="1707585" y="2132894"/>
            <a:ext cx="13564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上连续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1" name="Rectangle 9"/>
          <p:cNvSpPr txBox="1">
            <a:spLocks noChangeArrowheads="1"/>
          </p:cNvSpPr>
          <p:nvPr/>
        </p:nvSpPr>
        <p:spPr bwMode="auto">
          <a:xfrm>
            <a:off x="1703512" y="404664"/>
            <a:ext cx="8229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8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4.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平行截面面积为已知的立体体积</a:t>
            </a:r>
          </a:p>
        </p:txBody>
      </p:sp>
    </p:spTree>
    <p:extLst>
      <p:ext uri="{BB962C8B-B14F-4D97-AF65-F5344CB8AC3E}">
        <p14:creationId xmlns:p14="http://schemas.microsoft.com/office/powerpoint/2010/main" val="16639878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2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2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2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26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2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2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2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2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2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2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52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86" grpId="0" autoUpdateAnimBg="0"/>
      <p:bldP spid="152591" grpId="0" autoUpdateAnimBg="0"/>
      <p:bldP spid="152593" grpId="0" autoUpdateAnimBg="0"/>
      <p:bldP spid="152595" grpId="0" autoUpdateAnimBg="0"/>
      <p:bldP spid="152630" grpId="0" build="p" autoUpdateAnimBg="0" advAuto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40" name="Text Box 106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647728" y="4365104"/>
            <a:ext cx="63367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</a:rPr>
              <a:t>4</a:t>
            </a:r>
            <a:r>
              <a:rPr lang="en-US" altLang="zh-CN" b="1" dirty="0" smtClean="0">
                <a:solidFill>
                  <a:srgbClr val="000000"/>
                </a:solidFill>
              </a:rPr>
              <a:t>. </a:t>
            </a:r>
            <a:r>
              <a:rPr lang="zh-CN" altLang="en-US" b="1" dirty="0" smtClean="0">
                <a:solidFill>
                  <a:srgbClr val="000000"/>
                </a:solidFill>
              </a:rPr>
              <a:t>平行</a:t>
            </a:r>
            <a:r>
              <a:rPr lang="zh-CN" altLang="en-US" b="1" dirty="0">
                <a:solidFill>
                  <a:srgbClr val="000000"/>
                </a:solidFill>
              </a:rPr>
              <a:t>截面面积为已知的立体</a:t>
            </a: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体积</a:t>
            </a:r>
            <a:endParaRPr lang="en-US" altLang="zh-CN" b="1" dirty="0">
              <a:solidFill>
                <a:schemeClr val="bg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7154" name="Rectangle 107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647728" y="3569421"/>
            <a:ext cx="60960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>
                <a:solidFill>
                  <a:srgbClr val="000000"/>
                </a:solidFill>
              </a:rPr>
              <a:t>3. </a:t>
            </a:r>
            <a:r>
              <a:rPr lang="zh-CN" altLang="en-US" b="1" dirty="0">
                <a:solidFill>
                  <a:srgbClr val="000000"/>
                </a:solidFill>
              </a:rPr>
              <a:t>旋转体的</a:t>
            </a: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体积与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侧面积</a:t>
            </a:r>
            <a:r>
              <a:rPr lang="en-US" altLang="zh-CN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7152" name="AutoShape 1072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647728" y="2755032"/>
            <a:ext cx="4191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7135" name="Text Box 1055"/>
          <p:cNvSpPr txBox="1">
            <a:spLocks noChangeArrowheads="1"/>
          </p:cNvSpPr>
          <p:nvPr/>
        </p:nvSpPr>
        <p:spPr bwMode="auto">
          <a:xfrm>
            <a:off x="3647728" y="1916832"/>
            <a:ext cx="4724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 smtClean="0">
                <a:solidFill>
                  <a:srgbClr val="000000"/>
                </a:solidFill>
              </a:rPr>
              <a:t>1. </a:t>
            </a:r>
            <a:r>
              <a:rPr lang="zh-CN" altLang="en-US" b="1" dirty="0" smtClean="0">
                <a:solidFill>
                  <a:srgbClr val="000000"/>
                </a:solidFill>
              </a:rPr>
              <a:t>平面图形</a:t>
            </a:r>
            <a:r>
              <a:rPr lang="zh-CN" altLang="en-US" b="1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面积</a:t>
            </a:r>
          </a:p>
        </p:txBody>
      </p:sp>
      <p:sp>
        <p:nvSpPr>
          <p:cNvPr id="47138" name="Text Box 1058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3647728" y="2755032"/>
            <a:ext cx="46482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CN" b="1" dirty="0" smtClean="0">
                <a:solidFill>
                  <a:srgbClr val="000000"/>
                </a:solidFill>
              </a:rPr>
              <a:t>2. </a:t>
            </a:r>
            <a:r>
              <a:rPr lang="zh-CN" altLang="en-US" b="1" dirty="0" smtClean="0">
                <a:solidFill>
                  <a:srgbClr val="000000"/>
                </a:solidFill>
              </a:rPr>
              <a:t>平面曲线</a:t>
            </a:r>
            <a:r>
              <a:rPr lang="zh-CN" altLang="en-US" b="1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弧长</a:t>
            </a:r>
            <a:r>
              <a:rPr lang="zh-CN" altLang="en-US" b="1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631504" y="567318"/>
            <a:ext cx="85689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smtClean="0">
                <a:solidFill>
                  <a:srgbClr val="C00000"/>
                </a:solidFill>
              </a:rPr>
              <a:t>5.5.2   </a:t>
            </a:r>
            <a:r>
              <a:rPr lang="zh-CN" altLang="en-US" b="1" dirty="0" smtClean="0">
                <a:solidFill>
                  <a:srgbClr val="C00000"/>
                </a:solidFill>
              </a:rPr>
              <a:t>几何学</a:t>
            </a:r>
            <a:r>
              <a:rPr lang="zh-CN" altLang="en-US" b="1" dirty="0">
                <a:solidFill>
                  <a:srgbClr val="C00000"/>
                </a:solidFill>
              </a:rPr>
              <a:t>中的应用</a:t>
            </a:r>
            <a:br>
              <a:rPr lang="zh-CN" altLang="en-US" b="1" dirty="0">
                <a:solidFill>
                  <a:srgbClr val="C00000"/>
                </a:solidFill>
              </a:rPr>
            </a:br>
            <a:endParaRPr lang="zh-CN" altLang="en-U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01064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38" name="Group 2"/>
          <p:cNvGrpSpPr>
            <a:grpSpLocks/>
          </p:cNvGrpSpPr>
          <p:nvPr/>
        </p:nvGrpSpPr>
        <p:grpSpPr bwMode="auto">
          <a:xfrm>
            <a:off x="8488364" y="2767013"/>
            <a:ext cx="1819275" cy="2019300"/>
            <a:chOff x="4257" y="1310"/>
            <a:chExt cx="1146" cy="1272"/>
          </a:xfrm>
        </p:grpSpPr>
        <p:graphicFrame>
          <p:nvGraphicFramePr>
            <p:cNvPr id="116739" name="Object 3"/>
            <p:cNvGraphicFramePr>
              <a:graphicFrameLocks noChangeAspect="1"/>
            </p:cNvGraphicFramePr>
            <p:nvPr/>
          </p:nvGraphicFramePr>
          <p:xfrm>
            <a:off x="4257" y="1310"/>
            <a:ext cx="1146" cy="1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870" name="BMP 图象" r:id="rId3" imgW="1819529" imgH="2019048" progId="Paint.Picture">
                    <p:embed/>
                  </p:oleObj>
                </mc:Choice>
                <mc:Fallback>
                  <p:oleObj name="BMP 图象" r:id="rId3" imgW="1819529" imgH="2019048" progId="Paint.Picture">
                    <p:embed/>
                    <p:pic>
                      <p:nvPicPr>
                        <p:cNvPr id="116739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7" y="1310"/>
                          <a:ext cx="1146" cy="1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6740" name="Object 4"/>
            <p:cNvGraphicFramePr>
              <a:graphicFrameLocks noChangeAspect="1"/>
            </p:cNvGraphicFramePr>
            <p:nvPr/>
          </p:nvGraphicFramePr>
          <p:xfrm>
            <a:off x="4848" y="1967"/>
            <a:ext cx="160" cy="1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871" name="Equation" r:id="rId5" imgW="266400" imgH="241200" progId="Equation.3">
                    <p:embed/>
                  </p:oleObj>
                </mc:Choice>
                <mc:Fallback>
                  <p:oleObj name="Equation" r:id="rId5" imgW="266400" imgH="241200" progId="Equation.3">
                    <p:embed/>
                    <p:pic>
                      <p:nvPicPr>
                        <p:cNvPr id="11674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1967"/>
                          <a:ext cx="160" cy="1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6741" name="Arc 5"/>
            <p:cNvSpPr>
              <a:spLocks/>
            </p:cNvSpPr>
            <p:nvPr/>
          </p:nvSpPr>
          <p:spPr bwMode="auto">
            <a:xfrm>
              <a:off x="4650" y="2093"/>
              <a:ext cx="186" cy="163"/>
            </a:xfrm>
            <a:custGeom>
              <a:avLst/>
              <a:gdLst>
                <a:gd name="G0" fmla="+- 0 0 0"/>
                <a:gd name="G1" fmla="+- 17541 0 0"/>
                <a:gd name="G2" fmla="+- 21600 0 0"/>
                <a:gd name="T0" fmla="*/ 12604 w 19886"/>
                <a:gd name="T1" fmla="*/ 0 h 17541"/>
                <a:gd name="T2" fmla="*/ 19886 w 19886"/>
                <a:gd name="T3" fmla="*/ 9109 h 17541"/>
                <a:gd name="T4" fmla="*/ 0 w 19886"/>
                <a:gd name="T5" fmla="*/ 17541 h 17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886" h="17541" fill="none" extrusionOk="0">
                  <a:moveTo>
                    <a:pt x="12604" y="-1"/>
                  </a:moveTo>
                  <a:cubicBezTo>
                    <a:pt x="15820" y="2311"/>
                    <a:pt x="18339" y="5462"/>
                    <a:pt x="19886" y="9108"/>
                  </a:cubicBezTo>
                </a:path>
                <a:path w="19886" h="17541" stroke="0" extrusionOk="0">
                  <a:moveTo>
                    <a:pt x="12604" y="-1"/>
                  </a:moveTo>
                  <a:cubicBezTo>
                    <a:pt x="15820" y="2311"/>
                    <a:pt x="18339" y="5462"/>
                    <a:pt x="19886" y="9108"/>
                  </a:cubicBezTo>
                  <a:lnTo>
                    <a:pt x="0" y="17541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6742" name="Rectangle 6"/>
          <p:cNvSpPr>
            <a:spLocks noGrp="1" noChangeArrowheads="1"/>
          </p:cNvSpPr>
          <p:nvPr>
            <p:ph type="title"/>
          </p:nvPr>
        </p:nvSpPr>
        <p:spPr>
          <a:xfrm>
            <a:off x="2057400" y="457200"/>
            <a:ext cx="77660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13.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一平面经过半径为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R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的圆柱体的底圆中心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</a:t>
            </a:r>
          </a:p>
        </p:txBody>
      </p:sp>
      <p:sp>
        <p:nvSpPr>
          <p:cNvPr id="116743" name="Text Box 7"/>
          <p:cNvSpPr txBox="1">
            <a:spLocks noChangeArrowheads="1"/>
          </p:cNvSpPr>
          <p:nvPr/>
        </p:nvSpPr>
        <p:spPr bwMode="auto">
          <a:xfrm>
            <a:off x="9579629" y="502444"/>
            <a:ext cx="60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并</a:t>
            </a:r>
          </a:p>
        </p:txBody>
      </p:sp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1676400" y="1081088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与底面交成 </a:t>
            </a:r>
            <a:r>
              <a:rPr lang="zh-CN" altLang="en-US" i="1">
                <a:solidFill>
                  <a:srgbClr val="000000"/>
                </a:solidFill>
                <a:sym typeface="Symbol" panose="05050102010706020507" pitchFamily="18" charset="2"/>
              </a:rPr>
              <a:t> </a:t>
            </a:r>
            <a:r>
              <a:rPr lang="zh-CN" altLang="en-US">
                <a:solidFill>
                  <a:srgbClr val="000000"/>
                </a:solidFill>
              </a:rPr>
              <a:t>角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pSp>
        <p:nvGrpSpPr>
          <p:cNvPr id="116746" name="Group 10"/>
          <p:cNvGrpSpPr>
            <a:grpSpLocks/>
          </p:cNvGrpSpPr>
          <p:nvPr/>
        </p:nvGrpSpPr>
        <p:grpSpPr bwMode="auto">
          <a:xfrm>
            <a:off x="9359901" y="3925888"/>
            <a:ext cx="550863" cy="431800"/>
            <a:chOff x="4806" y="2040"/>
            <a:chExt cx="347" cy="272"/>
          </a:xfrm>
        </p:grpSpPr>
        <p:graphicFrame>
          <p:nvGraphicFramePr>
            <p:cNvPr id="116747" name="Object 11"/>
            <p:cNvGraphicFramePr>
              <a:graphicFrameLocks noChangeAspect="1"/>
            </p:cNvGraphicFramePr>
            <p:nvPr/>
          </p:nvGraphicFramePr>
          <p:xfrm>
            <a:off x="4992" y="2040"/>
            <a:ext cx="161" cy="1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872" name="Equation" r:id="rId7" imgW="266400" imgH="241200" progId="Equation.3">
                    <p:embed/>
                  </p:oleObj>
                </mc:Choice>
                <mc:Fallback>
                  <p:oleObj name="Equation" r:id="rId7" imgW="266400" imgH="241200" progId="Equation.3">
                    <p:embed/>
                    <p:pic>
                      <p:nvPicPr>
                        <p:cNvPr id="116747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2040"/>
                          <a:ext cx="161" cy="1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6748" name="Arc 12"/>
            <p:cNvSpPr>
              <a:spLocks/>
            </p:cNvSpPr>
            <p:nvPr/>
          </p:nvSpPr>
          <p:spPr bwMode="auto">
            <a:xfrm>
              <a:off x="4806" y="2149"/>
              <a:ext cx="186" cy="163"/>
            </a:xfrm>
            <a:custGeom>
              <a:avLst/>
              <a:gdLst>
                <a:gd name="G0" fmla="+- 0 0 0"/>
                <a:gd name="G1" fmla="+- 17541 0 0"/>
                <a:gd name="G2" fmla="+- 21600 0 0"/>
                <a:gd name="T0" fmla="*/ 12604 w 19886"/>
                <a:gd name="T1" fmla="*/ 0 h 17541"/>
                <a:gd name="T2" fmla="*/ 19886 w 19886"/>
                <a:gd name="T3" fmla="*/ 9109 h 17541"/>
                <a:gd name="T4" fmla="*/ 0 w 19886"/>
                <a:gd name="T5" fmla="*/ 17541 h 17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886" h="17541" fill="none" extrusionOk="0">
                  <a:moveTo>
                    <a:pt x="12604" y="-1"/>
                  </a:moveTo>
                  <a:cubicBezTo>
                    <a:pt x="15820" y="2311"/>
                    <a:pt x="18339" y="5462"/>
                    <a:pt x="19886" y="9108"/>
                  </a:cubicBezTo>
                </a:path>
                <a:path w="19886" h="17541" stroke="0" extrusionOk="0">
                  <a:moveTo>
                    <a:pt x="12604" y="-1"/>
                  </a:moveTo>
                  <a:cubicBezTo>
                    <a:pt x="15820" y="2311"/>
                    <a:pt x="18339" y="5462"/>
                    <a:pt x="19886" y="9108"/>
                  </a:cubicBezTo>
                  <a:lnTo>
                    <a:pt x="0" y="17541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16749" name="Object 13"/>
          <p:cNvGraphicFramePr>
            <a:graphicFrameLocks noChangeAspect="1"/>
          </p:cNvGraphicFramePr>
          <p:nvPr>
            <p:extLst/>
          </p:nvPr>
        </p:nvGraphicFramePr>
        <p:xfrm>
          <a:off x="3657601" y="2209801"/>
          <a:ext cx="187642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73" name="Equation" r:id="rId9" imgW="1879560" imgH="507960" progId="Equation.3">
                  <p:embed/>
                </p:oleObj>
              </mc:Choice>
              <mc:Fallback>
                <p:oleObj name="Equation" r:id="rId9" imgW="1879560" imgH="507960" progId="Equation.3">
                  <p:embed/>
                  <p:pic>
                    <p:nvPicPr>
                      <p:cNvPr id="11674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1" y="2209801"/>
                        <a:ext cx="1876425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50" name="Text Box 14"/>
          <p:cNvSpPr txBox="1">
            <a:spLocks noChangeArrowheads="1"/>
          </p:cNvSpPr>
          <p:nvPr/>
        </p:nvSpPr>
        <p:spPr bwMode="auto">
          <a:xfrm>
            <a:off x="2057400" y="1690688"/>
            <a:ext cx="3886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如图所示取坐标系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16751" name="Text Box 15"/>
          <p:cNvSpPr txBox="1">
            <a:spLocks noChangeArrowheads="1"/>
          </p:cNvSpPr>
          <p:nvPr/>
        </p:nvSpPr>
        <p:spPr bwMode="auto">
          <a:xfrm>
            <a:off x="5638800" y="16764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则圆的方程为</a:t>
            </a:r>
          </a:p>
        </p:txBody>
      </p:sp>
      <p:sp>
        <p:nvSpPr>
          <p:cNvPr id="116752" name="Text Box 16"/>
          <p:cNvSpPr txBox="1">
            <a:spLocks noChangeArrowheads="1"/>
          </p:cNvSpPr>
          <p:nvPr/>
        </p:nvSpPr>
        <p:spPr bwMode="auto">
          <a:xfrm>
            <a:off x="1676400" y="2743201"/>
            <a:ext cx="533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垂直于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 的截面是直角三角形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16753" name="Text Box 17"/>
          <p:cNvSpPr txBox="1">
            <a:spLocks noChangeArrowheads="1"/>
          </p:cNvSpPr>
          <p:nvPr/>
        </p:nvSpPr>
        <p:spPr bwMode="auto">
          <a:xfrm>
            <a:off x="6853514" y="2743458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其面积为</a:t>
            </a:r>
          </a:p>
        </p:txBody>
      </p:sp>
      <p:graphicFrame>
        <p:nvGraphicFramePr>
          <p:cNvPr id="116754" name="Object 18"/>
          <p:cNvGraphicFramePr>
            <a:graphicFrameLocks noChangeAspect="1"/>
          </p:cNvGraphicFramePr>
          <p:nvPr>
            <p:extLst/>
          </p:nvPr>
        </p:nvGraphicFramePr>
        <p:xfrm>
          <a:off x="2527300" y="3276600"/>
          <a:ext cx="3492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74" name="Equation" r:id="rId11" imgW="3492360" imgH="850680" progId="Equation.3">
                  <p:embed/>
                </p:oleObj>
              </mc:Choice>
              <mc:Fallback>
                <p:oleObj name="Equation" r:id="rId11" imgW="3492360" imgH="850680" progId="Equation.3">
                  <p:embed/>
                  <p:pic>
                    <p:nvPicPr>
                      <p:cNvPr id="11675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3276600"/>
                        <a:ext cx="3492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55" name="Object 19"/>
          <p:cNvGraphicFramePr>
            <a:graphicFrameLocks noChangeAspect="1"/>
          </p:cNvGraphicFramePr>
          <p:nvPr>
            <p:extLst/>
          </p:nvPr>
        </p:nvGraphicFramePr>
        <p:xfrm>
          <a:off x="6261100" y="3505200"/>
          <a:ext cx="1892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75" name="Equation" r:id="rId13" imgW="1892160" imgH="406080" progId="Equation.3">
                  <p:embed/>
                </p:oleObj>
              </mc:Choice>
              <mc:Fallback>
                <p:oleObj name="Equation" r:id="rId13" imgW="1892160" imgH="406080" progId="Equation.3">
                  <p:embed/>
                  <p:pic>
                    <p:nvPicPr>
                      <p:cNvPr id="11675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1100" y="3505200"/>
                        <a:ext cx="1892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56" name="Object 20"/>
          <p:cNvGraphicFramePr>
            <a:graphicFrameLocks noChangeAspect="1"/>
          </p:cNvGraphicFramePr>
          <p:nvPr>
            <p:extLst/>
          </p:nvPr>
        </p:nvGraphicFramePr>
        <p:xfrm>
          <a:off x="2908300" y="4572000"/>
          <a:ext cx="4178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76" name="Equation" r:id="rId15" imgW="4178160" imgH="850680" progId="Equation.3">
                  <p:embed/>
                </p:oleObj>
              </mc:Choice>
              <mc:Fallback>
                <p:oleObj name="Equation" r:id="rId15" imgW="4178160" imgH="850680" progId="Equation.3">
                  <p:embed/>
                  <p:pic>
                    <p:nvPicPr>
                      <p:cNvPr id="11675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8300" y="4572000"/>
                        <a:ext cx="4178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57" name="Object 21"/>
          <p:cNvGraphicFramePr>
            <a:graphicFrameLocks noChangeAspect="1"/>
          </p:cNvGraphicFramePr>
          <p:nvPr>
            <p:extLst/>
          </p:nvPr>
        </p:nvGraphicFramePr>
        <p:xfrm>
          <a:off x="3276600" y="5397500"/>
          <a:ext cx="3124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77" name="Equation" r:id="rId17" imgW="3124080" imgH="850680" progId="Equation.3">
                  <p:embed/>
                </p:oleObj>
              </mc:Choice>
              <mc:Fallback>
                <p:oleObj name="Equation" r:id="rId17" imgW="3124080" imgH="850680" progId="Equation.3">
                  <p:embed/>
                  <p:pic>
                    <p:nvPicPr>
                      <p:cNvPr id="11675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397500"/>
                        <a:ext cx="3124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58" name="Object 22"/>
          <p:cNvGraphicFramePr>
            <a:graphicFrameLocks noChangeAspect="1"/>
          </p:cNvGraphicFramePr>
          <p:nvPr>
            <p:extLst/>
          </p:nvPr>
        </p:nvGraphicFramePr>
        <p:xfrm>
          <a:off x="6400801" y="5486401"/>
          <a:ext cx="295275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78" name="Equation" r:id="rId19" imgW="330120" imgH="914400" progId="Equation.3">
                  <p:embed/>
                </p:oleObj>
              </mc:Choice>
              <mc:Fallback>
                <p:oleObj name="Equation" r:id="rId19" imgW="330120" imgH="914400" progId="Equation.3">
                  <p:embed/>
                  <p:pic>
                    <p:nvPicPr>
                      <p:cNvPr id="11675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1" y="5486401"/>
                        <a:ext cx="295275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59" name="Object 23"/>
          <p:cNvGraphicFramePr>
            <a:graphicFrameLocks noChangeAspect="1"/>
          </p:cNvGraphicFramePr>
          <p:nvPr>
            <p:extLst/>
          </p:nvPr>
        </p:nvGraphicFramePr>
        <p:xfrm>
          <a:off x="6692900" y="5397500"/>
          <a:ext cx="1765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79" name="Equation" r:id="rId21" imgW="1765080" imgH="850680" progId="Equation.3">
                  <p:embed/>
                </p:oleObj>
              </mc:Choice>
              <mc:Fallback>
                <p:oleObj name="Equation" r:id="rId21" imgW="1765080" imgH="850680" progId="Equation.3">
                  <p:embed/>
                  <p:pic>
                    <p:nvPicPr>
                      <p:cNvPr id="11675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2900" y="5397500"/>
                        <a:ext cx="1765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60" name="Text Box 24"/>
          <p:cNvSpPr txBox="1">
            <a:spLocks noChangeArrowheads="1"/>
          </p:cNvSpPr>
          <p:nvPr/>
        </p:nvSpPr>
        <p:spPr bwMode="auto">
          <a:xfrm>
            <a:off x="1676400" y="4114801"/>
            <a:ext cx="2133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利用对称性</a:t>
            </a:r>
          </a:p>
        </p:txBody>
      </p:sp>
      <p:sp>
        <p:nvSpPr>
          <p:cNvPr id="116761" name="Text Box 25"/>
          <p:cNvSpPr txBox="1">
            <a:spLocks noChangeArrowheads="1"/>
          </p:cNvSpPr>
          <p:nvPr/>
        </p:nvSpPr>
        <p:spPr bwMode="auto">
          <a:xfrm>
            <a:off x="4419600" y="1081088"/>
            <a:ext cx="6019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计算该平面截圆柱体所得立体的体积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16769" name="Group 33"/>
          <p:cNvGrpSpPr>
            <a:grpSpLocks/>
          </p:cNvGrpSpPr>
          <p:nvPr/>
        </p:nvGrpSpPr>
        <p:grpSpPr bwMode="auto">
          <a:xfrm>
            <a:off x="9351964" y="3192463"/>
            <a:ext cx="820737" cy="1181100"/>
            <a:chOff x="1894" y="1248"/>
            <a:chExt cx="1034" cy="1488"/>
          </a:xfrm>
        </p:grpSpPr>
        <p:sp>
          <p:nvSpPr>
            <p:cNvPr id="116770" name="Line 34"/>
            <p:cNvSpPr>
              <a:spLocks noChangeShapeType="1"/>
            </p:cNvSpPr>
            <p:nvPr/>
          </p:nvSpPr>
          <p:spPr bwMode="auto">
            <a:xfrm flipV="1">
              <a:off x="1894" y="1248"/>
              <a:ext cx="1034" cy="147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771" name="Line 35"/>
            <p:cNvSpPr>
              <a:spLocks noChangeShapeType="1"/>
            </p:cNvSpPr>
            <p:nvPr/>
          </p:nvSpPr>
          <p:spPr bwMode="auto">
            <a:xfrm>
              <a:off x="2921" y="1299"/>
              <a:ext cx="0" cy="97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772" name="Line 36"/>
            <p:cNvSpPr>
              <a:spLocks noChangeShapeType="1"/>
            </p:cNvSpPr>
            <p:nvPr/>
          </p:nvSpPr>
          <p:spPr bwMode="auto">
            <a:xfrm flipV="1">
              <a:off x="1915" y="2275"/>
              <a:ext cx="1013" cy="461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16784" name="Group 48"/>
          <p:cNvGrpSpPr>
            <a:grpSpLocks/>
          </p:cNvGrpSpPr>
          <p:nvPr/>
        </p:nvGrpSpPr>
        <p:grpSpPr bwMode="auto">
          <a:xfrm>
            <a:off x="8224839" y="3360738"/>
            <a:ext cx="2308225" cy="1993900"/>
            <a:chOff x="4221" y="2117"/>
            <a:chExt cx="1454" cy="1256"/>
          </a:xfrm>
        </p:grpSpPr>
        <p:graphicFrame>
          <p:nvGraphicFramePr>
            <p:cNvPr id="116775" name="Object 39"/>
            <p:cNvGraphicFramePr>
              <a:graphicFrameLocks noChangeAspect="1"/>
            </p:cNvGraphicFramePr>
            <p:nvPr/>
          </p:nvGraphicFramePr>
          <p:xfrm>
            <a:off x="4610" y="2640"/>
            <a:ext cx="190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880" name="Equation" r:id="rId23" imgW="304560" imgH="317160" progId="Equation.3">
                    <p:embed/>
                  </p:oleObj>
                </mc:Choice>
                <mc:Fallback>
                  <p:oleObj name="Equation" r:id="rId23" imgW="304560" imgH="317160" progId="Equation.3">
                    <p:embed/>
                    <p:pic>
                      <p:nvPicPr>
                        <p:cNvPr id="116775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10" y="2640"/>
                          <a:ext cx="190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6776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5007" y="2975"/>
            <a:ext cx="229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881" name="Equation" r:id="rId25" imgW="152280" imgH="164880" progId="Equation.3">
                    <p:embed/>
                  </p:oleObj>
                </mc:Choice>
                <mc:Fallback>
                  <p:oleObj name="Equation" r:id="rId25" imgW="152280" imgH="164880" progId="Equation.3">
                    <p:embed/>
                    <p:pic>
                      <p:nvPicPr>
                        <p:cNvPr id="116776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7" y="2975"/>
                          <a:ext cx="229" cy="2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6777" name="Line 41"/>
            <p:cNvSpPr>
              <a:spLocks noChangeShapeType="1"/>
            </p:cNvSpPr>
            <p:nvPr/>
          </p:nvSpPr>
          <p:spPr bwMode="auto">
            <a:xfrm>
              <a:off x="4221" y="2203"/>
              <a:ext cx="1292" cy="1007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6778" name="Line 42"/>
            <p:cNvSpPr>
              <a:spLocks noChangeShapeType="1"/>
            </p:cNvSpPr>
            <p:nvPr/>
          </p:nvSpPr>
          <p:spPr bwMode="auto">
            <a:xfrm flipV="1">
              <a:off x="4811" y="2307"/>
              <a:ext cx="864" cy="36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6779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5324" y="3221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882" name="Equation" r:id="rId27" imgW="228600" imgH="241200" progId="Equation.3">
                    <p:embed/>
                  </p:oleObj>
                </mc:Choice>
                <mc:Fallback>
                  <p:oleObj name="Equation" r:id="rId27" imgW="228600" imgH="241200" progId="Equation.3">
                    <p:embed/>
                    <p:pic>
                      <p:nvPicPr>
                        <p:cNvPr id="116779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4" y="3221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6780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5516" y="2117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2883" name="Equation" r:id="rId29" imgW="241200" imgH="317160" progId="Equation.3">
                    <p:embed/>
                  </p:oleObj>
                </mc:Choice>
                <mc:Fallback>
                  <p:oleObj name="Equation" r:id="rId29" imgW="241200" imgH="317160" progId="Equation.3">
                    <p:embed/>
                    <p:pic>
                      <p:nvPicPr>
                        <p:cNvPr id="11678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16" y="2117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6781" name="Object 45"/>
          <p:cNvGraphicFramePr>
            <a:graphicFrameLocks noChangeAspect="1"/>
          </p:cNvGraphicFramePr>
          <p:nvPr>
            <p:extLst/>
          </p:nvPr>
        </p:nvGraphicFramePr>
        <p:xfrm>
          <a:off x="9151939" y="4419600"/>
          <a:ext cx="219075" cy="23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884" name="Equation" r:id="rId31" imgW="228600" imgH="241200" progId="Equation.3">
                  <p:embed/>
                </p:oleObj>
              </mc:Choice>
              <mc:Fallback>
                <p:oleObj name="Equation" r:id="rId31" imgW="228600" imgH="241200" progId="Equation.3">
                  <p:embed/>
                  <p:pic>
                    <p:nvPicPr>
                      <p:cNvPr id="116781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1939" y="4419600"/>
                        <a:ext cx="219075" cy="230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495205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6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67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6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6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6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6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6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6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6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6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6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1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16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1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16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6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16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16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3" grpId="0" build="p" autoUpdateAnimBg="0"/>
      <p:bldP spid="116744" grpId="0" build="p" autoUpdateAnimBg="0" advAuto="0"/>
      <p:bldP spid="116750" grpId="0" autoUpdateAnimBg="0"/>
      <p:bldP spid="116751" grpId="0" autoUpdateAnimBg="0"/>
      <p:bldP spid="116752" grpId="0" autoUpdateAnimBg="0"/>
      <p:bldP spid="116753" grpId="0" autoUpdateAnimBg="0"/>
      <p:bldP spid="116760" grpId="0" autoUpdateAnimBg="0"/>
      <p:bldP spid="116761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802" name="Group 42"/>
          <p:cNvGrpSpPr>
            <a:grpSpLocks/>
          </p:cNvGrpSpPr>
          <p:nvPr/>
        </p:nvGrpSpPr>
        <p:grpSpPr bwMode="auto">
          <a:xfrm>
            <a:off x="7620001" y="1219201"/>
            <a:ext cx="2859088" cy="2587625"/>
            <a:chOff x="3840" y="768"/>
            <a:chExt cx="1801" cy="1630"/>
          </a:xfrm>
        </p:grpSpPr>
        <p:grpSp>
          <p:nvGrpSpPr>
            <p:cNvPr id="117798" name="Group 38"/>
            <p:cNvGrpSpPr>
              <a:grpSpLocks/>
            </p:cNvGrpSpPr>
            <p:nvPr/>
          </p:nvGrpSpPr>
          <p:grpSpPr bwMode="auto">
            <a:xfrm>
              <a:off x="3840" y="768"/>
              <a:ext cx="1801" cy="1630"/>
              <a:chOff x="3840" y="768"/>
              <a:chExt cx="1801" cy="1630"/>
            </a:xfrm>
          </p:grpSpPr>
          <p:graphicFrame>
            <p:nvGraphicFramePr>
              <p:cNvPr id="117763" name="Object 3"/>
              <p:cNvGraphicFramePr>
                <a:graphicFrameLocks noChangeAspect="1"/>
              </p:cNvGraphicFramePr>
              <p:nvPr/>
            </p:nvGraphicFramePr>
            <p:xfrm>
              <a:off x="3998" y="768"/>
              <a:ext cx="1146" cy="1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3882" name="BMP 图象" r:id="rId3" imgW="1819529" imgH="2019048" progId="Paint.Picture">
                      <p:embed/>
                    </p:oleObj>
                  </mc:Choice>
                  <mc:Fallback>
                    <p:oleObj name="BMP 图象" r:id="rId3" imgW="1819529" imgH="2019048" progId="Paint.Picture">
                      <p:embed/>
                      <p:pic>
                        <p:nvPicPr>
                          <p:cNvPr id="117763" name="Object 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98" y="768"/>
                            <a:ext cx="1146" cy="12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7765" name="Arc 5"/>
              <p:cNvSpPr>
                <a:spLocks/>
              </p:cNvSpPr>
              <p:nvPr/>
            </p:nvSpPr>
            <p:spPr bwMode="auto">
              <a:xfrm>
                <a:off x="4391" y="1551"/>
                <a:ext cx="186" cy="163"/>
              </a:xfrm>
              <a:custGeom>
                <a:avLst/>
                <a:gdLst>
                  <a:gd name="G0" fmla="+- 0 0 0"/>
                  <a:gd name="G1" fmla="+- 17541 0 0"/>
                  <a:gd name="G2" fmla="+- 21600 0 0"/>
                  <a:gd name="T0" fmla="*/ 12604 w 19886"/>
                  <a:gd name="T1" fmla="*/ 0 h 17541"/>
                  <a:gd name="T2" fmla="*/ 19886 w 19886"/>
                  <a:gd name="T3" fmla="*/ 9109 h 17541"/>
                  <a:gd name="T4" fmla="*/ 0 w 19886"/>
                  <a:gd name="T5" fmla="*/ 17541 h 17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886" h="17541" fill="none" extrusionOk="0">
                    <a:moveTo>
                      <a:pt x="12604" y="-1"/>
                    </a:moveTo>
                    <a:cubicBezTo>
                      <a:pt x="15820" y="2311"/>
                      <a:pt x="18339" y="5462"/>
                      <a:pt x="19886" y="9108"/>
                    </a:cubicBezTo>
                  </a:path>
                  <a:path w="19886" h="17541" stroke="0" extrusionOk="0">
                    <a:moveTo>
                      <a:pt x="12604" y="-1"/>
                    </a:moveTo>
                    <a:cubicBezTo>
                      <a:pt x="15820" y="2311"/>
                      <a:pt x="18339" y="5462"/>
                      <a:pt x="19886" y="9108"/>
                    </a:cubicBezTo>
                    <a:lnTo>
                      <a:pt x="0" y="17541"/>
                    </a:lnTo>
                    <a:close/>
                  </a:path>
                </a:pathLst>
              </a:cu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7768" name="Object 8"/>
              <p:cNvGraphicFramePr>
                <a:graphicFrameLocks noChangeAspect="1"/>
              </p:cNvGraphicFramePr>
              <p:nvPr/>
            </p:nvGraphicFramePr>
            <p:xfrm>
              <a:off x="4226" y="1680"/>
              <a:ext cx="190" cy="20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3883" name="Equation" r:id="rId5" imgW="304560" imgH="317160" progId="Equation.3">
                      <p:embed/>
                    </p:oleObj>
                  </mc:Choice>
                  <mc:Fallback>
                    <p:oleObj name="Equation" r:id="rId5" imgW="304560" imgH="317160" progId="Equation.3">
                      <p:embed/>
                      <p:pic>
                        <p:nvPicPr>
                          <p:cNvPr id="117768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6" y="1680"/>
                            <a:ext cx="190" cy="20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7769" name="Object 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619" y="1957"/>
              <a:ext cx="229" cy="24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3884" name="Equation" r:id="rId7" imgW="152280" imgH="164880" progId="Equation.3">
                      <p:embed/>
                    </p:oleObj>
                  </mc:Choice>
                  <mc:Fallback>
                    <p:oleObj name="Equation" r:id="rId7" imgW="152280" imgH="164880" progId="Equation.3">
                      <p:embed/>
                      <p:pic>
                        <p:nvPicPr>
                          <p:cNvPr id="117769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19" y="1957"/>
                            <a:ext cx="229" cy="24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17770" name="Line 10"/>
              <p:cNvSpPr>
                <a:spLocks noChangeShapeType="1"/>
              </p:cNvSpPr>
              <p:nvPr/>
            </p:nvSpPr>
            <p:spPr bwMode="auto">
              <a:xfrm>
                <a:off x="3840" y="1233"/>
                <a:ext cx="1292" cy="1007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17771" name="Line 11"/>
              <p:cNvSpPr>
                <a:spLocks noChangeShapeType="1"/>
              </p:cNvSpPr>
              <p:nvPr/>
            </p:nvSpPr>
            <p:spPr bwMode="auto">
              <a:xfrm flipV="1">
                <a:off x="4430" y="1310"/>
                <a:ext cx="864" cy="38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17772" name="Object 1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943" y="224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3885" name="Equation" r:id="rId9" imgW="228600" imgH="241200" progId="Equation.3">
                      <p:embed/>
                    </p:oleObj>
                  </mc:Choice>
                  <mc:Fallback>
                    <p:oleObj name="Equation" r:id="rId9" imgW="228600" imgH="241200" progId="Equation.3">
                      <p:embed/>
                      <p:pic>
                        <p:nvPicPr>
                          <p:cNvPr id="117772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43" y="224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7777" name="Object 1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32" y="1878"/>
              <a:ext cx="509" cy="2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3886" name="Equation" r:id="rId11" imgW="825480" imgH="406080" progId="Equation.3">
                      <p:embed/>
                    </p:oleObj>
                  </mc:Choice>
                  <mc:Fallback>
                    <p:oleObj name="Equation" r:id="rId11" imgW="825480" imgH="406080" progId="Equation.3">
                      <p:embed/>
                      <p:pic>
                        <p:nvPicPr>
                          <p:cNvPr id="117777" name="Object 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32" y="1878"/>
                            <a:ext cx="509" cy="2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117764" name="Object 4"/>
            <p:cNvGraphicFramePr>
              <a:graphicFrameLocks noChangeAspect="1"/>
            </p:cNvGraphicFramePr>
            <p:nvPr/>
          </p:nvGraphicFramePr>
          <p:xfrm>
            <a:off x="4080" y="1631"/>
            <a:ext cx="160" cy="1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3887" name="Equation" r:id="rId13" imgW="266400" imgH="241200" progId="Equation.3">
                    <p:embed/>
                  </p:oleObj>
                </mc:Choice>
                <mc:Fallback>
                  <p:oleObj name="Equation" r:id="rId13" imgW="266400" imgH="241200" progId="Equation.3">
                    <p:embed/>
                    <p:pic>
                      <p:nvPicPr>
                        <p:cNvPr id="117764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1631"/>
                          <a:ext cx="160" cy="14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7800" name="Freeform 40"/>
            <p:cNvSpPr>
              <a:spLocks/>
            </p:cNvSpPr>
            <p:nvPr/>
          </p:nvSpPr>
          <p:spPr bwMode="auto">
            <a:xfrm>
              <a:off x="4176" y="1536"/>
              <a:ext cx="336" cy="96"/>
            </a:xfrm>
            <a:custGeom>
              <a:avLst/>
              <a:gdLst>
                <a:gd name="T0" fmla="*/ 0 w 336"/>
                <a:gd name="T1" fmla="*/ 96 h 96"/>
                <a:gd name="T2" fmla="*/ 144 w 336"/>
                <a:gd name="T3" fmla="*/ 0 h 96"/>
                <a:gd name="T4" fmla="*/ 336 w 336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36" h="96">
                  <a:moveTo>
                    <a:pt x="0" y="96"/>
                  </a:moveTo>
                  <a:cubicBezTo>
                    <a:pt x="44" y="48"/>
                    <a:pt x="88" y="0"/>
                    <a:pt x="144" y="0"/>
                  </a:cubicBezTo>
                  <a:cubicBezTo>
                    <a:pt x="200" y="0"/>
                    <a:pt x="268" y="48"/>
                    <a:pt x="336" y="96"/>
                  </a:cubicBezTo>
                </a:path>
              </a:pathLst>
            </a:custGeom>
            <a:noFill/>
            <a:ln w="19050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17773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5135" y="1142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3888" name="Equation" r:id="rId15" imgW="241200" imgH="317160" progId="Equation.3">
                    <p:embed/>
                  </p:oleObj>
                </mc:Choice>
                <mc:Fallback>
                  <p:oleObj name="Equation" r:id="rId15" imgW="241200" imgH="317160" progId="Equation.3">
                    <p:embed/>
                    <p:pic>
                      <p:nvPicPr>
                        <p:cNvPr id="117773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5" y="1142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17793" name="Object 33"/>
            <p:cNvGraphicFramePr>
              <a:graphicFrameLocks noChangeAspect="1"/>
            </p:cNvGraphicFramePr>
            <p:nvPr/>
          </p:nvGraphicFramePr>
          <p:xfrm>
            <a:off x="4848" y="1275"/>
            <a:ext cx="158" cy="16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3889" name="Equation" r:id="rId17" imgW="279360" imgH="291960" progId="Equation.3">
                    <p:embed/>
                  </p:oleObj>
                </mc:Choice>
                <mc:Fallback>
                  <p:oleObj name="Equation" r:id="rId17" imgW="279360" imgH="291960" progId="Equation.3">
                    <p:embed/>
                    <p:pic>
                      <p:nvPicPr>
                        <p:cNvPr id="117793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1275"/>
                          <a:ext cx="158" cy="16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7797" name="Group 37"/>
          <p:cNvGrpSpPr>
            <a:grpSpLocks/>
          </p:cNvGrpSpPr>
          <p:nvPr/>
        </p:nvGrpSpPr>
        <p:grpSpPr bwMode="auto">
          <a:xfrm>
            <a:off x="8382000" y="1727200"/>
            <a:ext cx="1143000" cy="1219200"/>
            <a:chOff x="4320" y="1088"/>
            <a:chExt cx="720" cy="768"/>
          </a:xfrm>
        </p:grpSpPr>
        <p:sp>
          <p:nvSpPr>
            <p:cNvPr id="117795" name="Freeform 35"/>
            <p:cNvSpPr>
              <a:spLocks/>
            </p:cNvSpPr>
            <p:nvPr/>
          </p:nvSpPr>
          <p:spPr bwMode="auto">
            <a:xfrm>
              <a:off x="4320" y="1088"/>
              <a:ext cx="720" cy="768"/>
            </a:xfrm>
            <a:custGeom>
              <a:avLst/>
              <a:gdLst>
                <a:gd name="T0" fmla="*/ 0 w 720"/>
                <a:gd name="T1" fmla="*/ 0 h 768"/>
                <a:gd name="T2" fmla="*/ 0 w 720"/>
                <a:gd name="T3" fmla="*/ 240 h 768"/>
                <a:gd name="T4" fmla="*/ 720 w 720"/>
                <a:gd name="T5" fmla="*/ 768 h 768"/>
                <a:gd name="T6" fmla="*/ 720 w 720"/>
                <a:gd name="T7" fmla="*/ 576 h 768"/>
                <a:gd name="T8" fmla="*/ 0 w 720"/>
                <a:gd name="T9" fmla="*/ 0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0" h="768">
                  <a:moveTo>
                    <a:pt x="0" y="0"/>
                  </a:moveTo>
                  <a:lnTo>
                    <a:pt x="0" y="240"/>
                  </a:lnTo>
                  <a:lnTo>
                    <a:pt x="720" y="768"/>
                  </a:lnTo>
                  <a:lnTo>
                    <a:pt x="720" y="57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2B2B2">
                <a:alpha val="50000"/>
              </a:srgbClr>
            </a:solidFill>
            <a:ln w="952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17796" name="Line 36"/>
            <p:cNvSpPr>
              <a:spLocks noChangeShapeType="1"/>
            </p:cNvSpPr>
            <p:nvPr/>
          </p:nvSpPr>
          <p:spPr bwMode="auto">
            <a:xfrm>
              <a:off x="4656" y="1344"/>
              <a:ext cx="0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17774" name="Rectangle 14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5029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可否选择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y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作积分变量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?</a:t>
            </a:r>
          </a:p>
        </p:txBody>
      </p:sp>
      <p:sp>
        <p:nvSpPr>
          <p:cNvPr id="117775" name="Text Box 15"/>
          <p:cNvSpPr txBox="1">
            <a:spLocks noChangeArrowheads="1"/>
          </p:cNvSpPr>
          <p:nvPr/>
        </p:nvSpPr>
        <p:spPr bwMode="auto">
          <a:xfrm>
            <a:off x="2971800" y="1157288"/>
            <a:ext cx="44910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此时截面面积函数是什么 </a:t>
            </a:r>
            <a:r>
              <a:rPr lang="en-US" altLang="zh-CN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17776" name="Text Box 16"/>
          <p:cNvSpPr txBox="1">
            <a:spLocks noChangeArrowheads="1"/>
          </p:cNvSpPr>
          <p:nvPr/>
        </p:nvSpPr>
        <p:spPr bwMode="auto">
          <a:xfrm>
            <a:off x="2971800" y="1843088"/>
            <a:ext cx="419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如何用定积分表示体积 </a:t>
            </a:r>
            <a:r>
              <a:rPr lang="en-US" altLang="zh-CN">
                <a:solidFill>
                  <a:srgbClr val="000000"/>
                </a:solidFill>
              </a:rPr>
              <a:t>?</a:t>
            </a:r>
          </a:p>
        </p:txBody>
      </p:sp>
      <p:graphicFrame>
        <p:nvGraphicFramePr>
          <p:cNvPr id="117778" name="Object 18"/>
          <p:cNvGraphicFramePr>
            <a:graphicFrameLocks noChangeAspect="1"/>
          </p:cNvGraphicFramePr>
          <p:nvPr>
            <p:extLst/>
          </p:nvPr>
        </p:nvGraphicFramePr>
        <p:xfrm>
          <a:off x="3048000" y="3028950"/>
          <a:ext cx="104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890" name="Equation" r:id="rId19" imgW="1041120" imgH="406080" progId="Equation.3">
                  <p:embed/>
                </p:oleObj>
              </mc:Choice>
              <mc:Fallback>
                <p:oleObj name="Equation" r:id="rId19" imgW="1041120" imgH="406080" progId="Equation.3">
                  <p:embed/>
                  <p:pic>
                    <p:nvPicPr>
                      <p:cNvPr id="11777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028950"/>
                        <a:ext cx="104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780" name="Text Box 20"/>
          <p:cNvSpPr txBox="1">
            <a:spLocks noChangeArrowheads="1"/>
          </p:cNvSpPr>
          <p:nvPr/>
        </p:nvSpPr>
        <p:spPr bwMode="auto">
          <a:xfrm>
            <a:off x="2063750" y="23622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17781" name="Object 21"/>
          <p:cNvGraphicFramePr>
            <a:graphicFrameLocks noChangeAspect="1"/>
          </p:cNvGraphicFramePr>
          <p:nvPr>
            <p:extLst/>
          </p:nvPr>
        </p:nvGraphicFramePr>
        <p:xfrm>
          <a:off x="4102100" y="3048000"/>
          <a:ext cx="1612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891" name="Equation" r:id="rId21" imgW="1612800" imgH="393480" progId="Equation.3">
                  <p:embed/>
                </p:oleObj>
              </mc:Choice>
              <mc:Fallback>
                <p:oleObj name="Equation" r:id="rId21" imgW="1612800" imgH="393480" progId="Equation.3">
                  <p:embed/>
                  <p:pic>
                    <p:nvPicPr>
                      <p:cNvPr id="11778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2100" y="3048000"/>
                        <a:ext cx="1612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2" name="Object 22"/>
          <p:cNvGraphicFramePr>
            <a:graphicFrameLocks noChangeAspect="1"/>
          </p:cNvGraphicFramePr>
          <p:nvPr>
            <p:extLst/>
          </p:nvPr>
        </p:nvGraphicFramePr>
        <p:xfrm>
          <a:off x="3810000" y="3581400"/>
          <a:ext cx="30988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892" name="Equation" r:id="rId23" imgW="3098520" imgH="545760" progId="Equation.3">
                  <p:embed/>
                </p:oleObj>
              </mc:Choice>
              <mc:Fallback>
                <p:oleObj name="Equation" r:id="rId23" imgW="3098520" imgH="545760" progId="Equation.3">
                  <p:embed/>
                  <p:pic>
                    <p:nvPicPr>
                      <p:cNvPr id="11778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581400"/>
                        <a:ext cx="30988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3" name="Object 23"/>
          <p:cNvGraphicFramePr>
            <a:graphicFrameLocks noChangeAspect="1"/>
          </p:cNvGraphicFramePr>
          <p:nvPr>
            <p:extLst/>
          </p:nvPr>
        </p:nvGraphicFramePr>
        <p:xfrm>
          <a:off x="3162300" y="4440238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893" name="Equation" r:id="rId25" imgW="571320" imgH="317160" progId="Equation.3">
                  <p:embed/>
                </p:oleObj>
              </mc:Choice>
              <mc:Fallback>
                <p:oleObj name="Equation" r:id="rId25" imgW="571320" imgH="317160" progId="Equation.3">
                  <p:embed/>
                  <p:pic>
                    <p:nvPicPr>
                      <p:cNvPr id="11778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2300" y="4440238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4" name="Object 24"/>
          <p:cNvGraphicFramePr>
            <a:graphicFrameLocks noChangeAspect="1"/>
          </p:cNvGraphicFramePr>
          <p:nvPr>
            <p:extLst/>
          </p:nvPr>
        </p:nvGraphicFramePr>
        <p:xfrm>
          <a:off x="3822700" y="4222750"/>
          <a:ext cx="1663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894" name="Equation" r:id="rId27" imgW="1663560" imgH="774360" progId="Equation.3">
                  <p:embed/>
                </p:oleObj>
              </mc:Choice>
              <mc:Fallback>
                <p:oleObj name="Equation" r:id="rId27" imgW="1663560" imgH="774360" progId="Equation.3">
                  <p:embed/>
                  <p:pic>
                    <p:nvPicPr>
                      <p:cNvPr id="11778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4222750"/>
                        <a:ext cx="1663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785" name="Object 25"/>
          <p:cNvGraphicFramePr>
            <a:graphicFrameLocks noChangeAspect="1"/>
          </p:cNvGraphicFramePr>
          <p:nvPr>
            <p:extLst/>
          </p:nvPr>
        </p:nvGraphicFramePr>
        <p:xfrm>
          <a:off x="5334000" y="4267200"/>
          <a:ext cx="21082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895" name="Equation" r:id="rId29" imgW="2108160" imgH="545760" progId="Equation.3">
                  <p:embed/>
                </p:oleObj>
              </mc:Choice>
              <mc:Fallback>
                <p:oleObj name="Equation" r:id="rId29" imgW="2108160" imgH="545760" progId="Equation.3">
                  <p:embed/>
                  <p:pic>
                    <p:nvPicPr>
                      <p:cNvPr id="11778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267200"/>
                        <a:ext cx="21082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55246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7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7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7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7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7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75" grpId="0" autoUpdateAnimBg="0"/>
      <p:bldP spid="117776" grpId="0" autoUpdateAnimBg="0"/>
      <p:bldP spid="117780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ext Box 2"/>
          <p:cNvSpPr txBox="1">
            <a:spLocks noChangeArrowheads="1"/>
          </p:cNvSpPr>
          <p:nvPr/>
        </p:nvSpPr>
        <p:spPr bwMode="auto">
          <a:xfrm>
            <a:off x="2133600" y="1574801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垂直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轴的截面是椭圆</a:t>
            </a:r>
          </a:p>
        </p:txBody>
      </p:sp>
      <p:graphicFrame>
        <p:nvGraphicFramePr>
          <p:cNvPr id="186371" name="Object 3"/>
          <p:cNvGraphicFramePr>
            <a:graphicFrameLocks noChangeAspect="1"/>
          </p:cNvGraphicFramePr>
          <p:nvPr>
            <p:extLst/>
          </p:nvPr>
        </p:nvGraphicFramePr>
        <p:xfrm>
          <a:off x="3200400" y="2170113"/>
          <a:ext cx="36957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54" name="Equation" r:id="rId4" imgW="3695400" imgH="1257120" progId="Equation.3">
                  <p:embed/>
                </p:oleObj>
              </mc:Choice>
              <mc:Fallback>
                <p:oleObj name="Equation" r:id="rId4" imgW="3695400" imgH="1257120" progId="Equation.3">
                  <p:embed/>
                  <p:pic>
                    <p:nvPicPr>
                      <p:cNvPr id="1863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170113"/>
                        <a:ext cx="36957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372" name="Rectangle 4"/>
          <p:cNvSpPr>
            <a:spLocks noGrp="1" noChangeArrowheads="1"/>
          </p:cNvSpPr>
          <p:nvPr>
            <p:ph type="title"/>
          </p:nvPr>
        </p:nvSpPr>
        <p:spPr>
          <a:xfrm>
            <a:off x="2063750" y="369888"/>
            <a:ext cx="327025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14.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计算由曲面</a:t>
            </a:r>
          </a:p>
        </p:txBody>
      </p:sp>
      <p:graphicFrame>
        <p:nvGraphicFramePr>
          <p:cNvPr id="186373" name="Object 5"/>
          <p:cNvGraphicFramePr>
            <a:graphicFrameLocks noChangeAspect="1"/>
          </p:cNvGraphicFramePr>
          <p:nvPr>
            <p:extLst/>
          </p:nvPr>
        </p:nvGraphicFramePr>
        <p:xfrm>
          <a:off x="5029200" y="228600"/>
          <a:ext cx="2425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55" name="Equation" r:id="rId6" imgW="2425680" imgH="965160" progId="Equation.3">
                  <p:embed/>
                </p:oleObj>
              </mc:Choice>
              <mc:Fallback>
                <p:oleObj name="Equation" r:id="rId6" imgW="2425680" imgH="965160" progId="Equation.3">
                  <p:embed/>
                  <p:pic>
                    <p:nvPicPr>
                      <p:cNvPr id="1863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228600"/>
                        <a:ext cx="2425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374" name="Text Box 6"/>
          <p:cNvSpPr txBox="1">
            <a:spLocks noChangeArrowheads="1"/>
          </p:cNvSpPr>
          <p:nvPr/>
        </p:nvSpPr>
        <p:spPr bwMode="auto">
          <a:xfrm>
            <a:off x="7454900" y="47625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所围立体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椭球体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186376" name="Text Box 8"/>
          <p:cNvSpPr txBox="1">
            <a:spLocks noChangeArrowheads="1"/>
          </p:cNvSpPr>
          <p:nvPr/>
        </p:nvSpPr>
        <p:spPr bwMode="auto">
          <a:xfrm>
            <a:off x="1752600" y="3490913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它的面积为</a:t>
            </a:r>
          </a:p>
        </p:txBody>
      </p:sp>
      <p:graphicFrame>
        <p:nvGraphicFramePr>
          <p:cNvPr id="186377" name="Object 9"/>
          <p:cNvGraphicFramePr>
            <a:graphicFrameLocks noChangeAspect="1"/>
          </p:cNvGraphicFramePr>
          <p:nvPr>
            <p:extLst/>
          </p:nvPr>
        </p:nvGraphicFramePr>
        <p:xfrm>
          <a:off x="3657600" y="3459163"/>
          <a:ext cx="27813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56" name="Equation" r:id="rId8" imgW="2781000" imgH="723600" progId="Equation.3">
                  <p:embed/>
                </p:oleObj>
              </mc:Choice>
              <mc:Fallback>
                <p:oleObj name="Equation" r:id="rId8" imgW="2781000" imgH="723600" progId="Equation.3">
                  <p:embed/>
                  <p:pic>
                    <p:nvPicPr>
                      <p:cNvPr id="1863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459163"/>
                        <a:ext cx="27813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378" name="Text Box 10"/>
          <p:cNvSpPr txBox="1">
            <a:spLocks noChangeArrowheads="1"/>
          </p:cNvSpPr>
          <p:nvPr/>
        </p:nvSpPr>
        <p:spPr bwMode="auto">
          <a:xfrm>
            <a:off x="1752600" y="410368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因此椭球体体积为</a:t>
            </a:r>
          </a:p>
        </p:txBody>
      </p:sp>
      <p:graphicFrame>
        <p:nvGraphicFramePr>
          <p:cNvPr id="186379" name="Object 11"/>
          <p:cNvGraphicFramePr>
            <a:graphicFrameLocks noChangeAspect="1"/>
          </p:cNvGraphicFramePr>
          <p:nvPr>
            <p:extLst/>
          </p:nvPr>
        </p:nvGraphicFramePr>
        <p:xfrm>
          <a:off x="3841750" y="4764088"/>
          <a:ext cx="21209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57" name="Equation" r:id="rId10" imgW="2120760" imgH="723600" progId="Equation.3">
                  <p:embed/>
                </p:oleObj>
              </mc:Choice>
              <mc:Fallback>
                <p:oleObj name="Equation" r:id="rId10" imgW="2120760" imgH="723600" progId="Equation.3">
                  <p:embed/>
                  <p:pic>
                    <p:nvPicPr>
                      <p:cNvPr id="18637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1750" y="4764088"/>
                        <a:ext cx="21209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380" name="Object 12"/>
          <p:cNvGraphicFramePr>
            <a:graphicFrameLocks noChangeAspect="1"/>
          </p:cNvGraphicFramePr>
          <p:nvPr>
            <p:extLst/>
          </p:nvPr>
        </p:nvGraphicFramePr>
        <p:xfrm>
          <a:off x="6032500" y="4927600"/>
          <a:ext cx="1155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58" name="Equation" r:id="rId12" imgW="1155600" imgH="406080" progId="Equation.3">
                  <p:embed/>
                </p:oleObj>
              </mc:Choice>
              <mc:Fallback>
                <p:oleObj name="Equation" r:id="rId12" imgW="1155600" imgH="406080" progId="Equation.3">
                  <p:embed/>
                  <p:pic>
                    <p:nvPicPr>
                      <p:cNvPr id="18638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0" y="4927600"/>
                        <a:ext cx="1155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381" name="Object 13"/>
          <p:cNvGraphicFramePr>
            <a:graphicFrameLocks noChangeAspect="1"/>
          </p:cNvGraphicFramePr>
          <p:nvPr>
            <p:extLst/>
          </p:nvPr>
        </p:nvGraphicFramePr>
        <p:xfrm>
          <a:off x="8763000" y="4745038"/>
          <a:ext cx="2286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59" name="Equation" r:id="rId14" imgW="228600" imgH="787320" progId="Equation.3">
                  <p:embed/>
                </p:oleObj>
              </mc:Choice>
              <mc:Fallback>
                <p:oleObj name="Equation" r:id="rId14" imgW="228600" imgH="787320" progId="Equation.3">
                  <p:embed/>
                  <p:pic>
                    <p:nvPicPr>
                      <p:cNvPr id="18638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4745038"/>
                        <a:ext cx="2286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382" name="Object 14"/>
          <p:cNvGraphicFramePr>
            <a:graphicFrameLocks noChangeAspect="1"/>
          </p:cNvGraphicFramePr>
          <p:nvPr>
            <p:extLst/>
          </p:nvPr>
        </p:nvGraphicFramePr>
        <p:xfrm>
          <a:off x="9042400" y="4724400"/>
          <a:ext cx="1397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60" name="Equation" r:id="rId16" imgW="1396800" imgH="850680" progId="Equation.3">
                  <p:embed/>
                </p:oleObj>
              </mc:Choice>
              <mc:Fallback>
                <p:oleObj name="Equation" r:id="rId16" imgW="1396800" imgH="850680" progId="Equation.3">
                  <p:embed/>
                  <p:pic>
                    <p:nvPicPr>
                      <p:cNvPr id="18638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2400" y="4724400"/>
                        <a:ext cx="1397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383" name="Text Box 15"/>
          <p:cNvSpPr txBox="1">
            <a:spLocks noChangeArrowheads="1"/>
          </p:cNvSpPr>
          <p:nvPr/>
        </p:nvSpPr>
        <p:spPr bwMode="auto">
          <a:xfrm>
            <a:off x="1828800" y="5537201"/>
            <a:ext cx="563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特别当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=</a:t>
            </a:r>
            <a:r>
              <a:rPr lang="en-US" altLang="zh-CN" i="1">
                <a:solidFill>
                  <a:srgbClr val="000000"/>
                </a:solidFill>
              </a:rPr>
              <a:t> b</a:t>
            </a:r>
            <a:r>
              <a:rPr lang="en-US" altLang="zh-CN">
                <a:solidFill>
                  <a:srgbClr val="000000"/>
                </a:solidFill>
              </a:rPr>
              <a:t> =</a:t>
            </a:r>
            <a:r>
              <a:rPr lang="en-US" altLang="zh-CN" i="1">
                <a:solidFill>
                  <a:srgbClr val="000000"/>
                </a:solidFill>
              </a:rPr>
              <a:t> c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时就是球体体积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86384" name="Object 16"/>
          <p:cNvGraphicFramePr>
            <a:graphicFrameLocks noChangeAspect="1"/>
          </p:cNvGraphicFramePr>
          <p:nvPr>
            <p:extLst/>
          </p:nvPr>
        </p:nvGraphicFramePr>
        <p:xfrm>
          <a:off x="6870700" y="3617913"/>
          <a:ext cx="1816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61" name="Equation" r:id="rId18" imgW="1815840" imgH="406080" progId="Equation.3">
                  <p:embed/>
                </p:oleObj>
              </mc:Choice>
              <mc:Fallback>
                <p:oleObj name="Equation" r:id="rId18" imgW="1815840" imgH="406080" progId="Equation.3">
                  <p:embed/>
                  <p:pic>
                    <p:nvPicPr>
                      <p:cNvPr id="1863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0700" y="3617913"/>
                        <a:ext cx="1816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6385" name="Object 17"/>
          <p:cNvGraphicFramePr>
            <a:graphicFrameLocks noChangeAspect="1"/>
          </p:cNvGraphicFramePr>
          <p:nvPr>
            <p:extLst/>
          </p:nvPr>
        </p:nvGraphicFramePr>
        <p:xfrm>
          <a:off x="2665413" y="4710113"/>
          <a:ext cx="12192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62" name="Equation" r:id="rId20" imgW="1218960" imgH="774360" progId="Equation.3">
                  <p:embed/>
                </p:oleObj>
              </mc:Choice>
              <mc:Fallback>
                <p:oleObj name="Equation" r:id="rId20" imgW="1218960" imgH="774360" progId="Equation.3">
                  <p:embed/>
                  <p:pic>
                    <p:nvPicPr>
                      <p:cNvPr id="18638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5413" y="4710113"/>
                        <a:ext cx="12192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6386" name="Group 18"/>
          <p:cNvGrpSpPr>
            <a:grpSpLocks/>
          </p:cNvGrpSpPr>
          <p:nvPr/>
        </p:nvGrpSpPr>
        <p:grpSpPr bwMode="auto">
          <a:xfrm>
            <a:off x="9297988" y="1676401"/>
            <a:ext cx="273050" cy="1317625"/>
            <a:chOff x="4897" y="1056"/>
            <a:chExt cx="172" cy="830"/>
          </a:xfrm>
        </p:grpSpPr>
        <p:grpSp>
          <p:nvGrpSpPr>
            <p:cNvPr id="186387" name="Group 19"/>
            <p:cNvGrpSpPr>
              <a:grpSpLocks/>
            </p:cNvGrpSpPr>
            <p:nvPr/>
          </p:nvGrpSpPr>
          <p:grpSpPr bwMode="auto">
            <a:xfrm>
              <a:off x="4897" y="1056"/>
              <a:ext cx="172" cy="830"/>
              <a:chOff x="4897" y="1018"/>
              <a:chExt cx="191" cy="922"/>
            </a:xfrm>
          </p:grpSpPr>
          <p:sp>
            <p:nvSpPr>
              <p:cNvPr id="186388" name="Arc 20"/>
              <p:cNvSpPr>
                <a:spLocks/>
              </p:cNvSpPr>
              <p:nvPr/>
            </p:nvSpPr>
            <p:spPr bwMode="auto">
              <a:xfrm flipH="1">
                <a:off x="5007" y="1018"/>
                <a:ext cx="81" cy="919"/>
              </a:xfrm>
              <a:custGeom>
                <a:avLst/>
                <a:gdLst>
                  <a:gd name="G0" fmla="+- 21600 0 0"/>
                  <a:gd name="G1" fmla="+- 21547 0 0"/>
                  <a:gd name="G2" fmla="+- 21600 0 0"/>
                  <a:gd name="T0" fmla="*/ 20773 w 21600"/>
                  <a:gd name="T1" fmla="*/ 43131 h 43131"/>
                  <a:gd name="T2" fmla="*/ 20092 w 21600"/>
                  <a:gd name="T3" fmla="*/ 0 h 43131"/>
                  <a:gd name="T4" fmla="*/ 21600 w 21600"/>
                  <a:gd name="T5" fmla="*/ 21547 h 43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31" fill="none" extrusionOk="0">
                    <a:moveTo>
                      <a:pt x="20772" y="43131"/>
                    </a:moveTo>
                    <a:cubicBezTo>
                      <a:pt x="9173" y="42686"/>
                      <a:pt x="0" y="33154"/>
                      <a:pt x="0" y="21547"/>
                    </a:cubicBezTo>
                    <a:cubicBezTo>
                      <a:pt x="0" y="10202"/>
                      <a:pt x="8775" y="791"/>
                      <a:pt x="20091" y="-1"/>
                    </a:cubicBezTo>
                  </a:path>
                  <a:path w="21600" h="43131" stroke="0" extrusionOk="0">
                    <a:moveTo>
                      <a:pt x="20772" y="43131"/>
                    </a:moveTo>
                    <a:cubicBezTo>
                      <a:pt x="9173" y="42686"/>
                      <a:pt x="0" y="33154"/>
                      <a:pt x="0" y="21547"/>
                    </a:cubicBezTo>
                    <a:cubicBezTo>
                      <a:pt x="0" y="10202"/>
                      <a:pt x="8775" y="791"/>
                      <a:pt x="20091" y="-1"/>
                    </a:cubicBezTo>
                    <a:lnTo>
                      <a:pt x="21600" y="21547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6389" name="Arc 21"/>
              <p:cNvSpPr>
                <a:spLocks/>
              </p:cNvSpPr>
              <p:nvPr/>
            </p:nvSpPr>
            <p:spPr bwMode="auto">
              <a:xfrm flipH="1">
                <a:off x="4897" y="1022"/>
                <a:ext cx="105" cy="91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85"/>
                  <a:gd name="T2" fmla="*/ 814 w 21600"/>
                  <a:gd name="T3" fmla="*/ 43185 h 43185"/>
                  <a:gd name="T4" fmla="*/ 0 w 21600"/>
                  <a:gd name="T5" fmla="*/ 21600 h 43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85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212"/>
                      <a:pt x="12418" y="42747"/>
                      <a:pt x="813" y="43184"/>
                    </a:cubicBezTo>
                  </a:path>
                  <a:path w="21600" h="43185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212"/>
                      <a:pt x="12418" y="42747"/>
                      <a:pt x="813" y="4318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86390" name="Group 22"/>
            <p:cNvGrpSpPr>
              <a:grpSpLocks/>
            </p:cNvGrpSpPr>
            <p:nvPr/>
          </p:nvGrpSpPr>
          <p:grpSpPr bwMode="auto">
            <a:xfrm>
              <a:off x="4930" y="1288"/>
              <a:ext cx="134" cy="173"/>
              <a:chOff x="4930" y="1288"/>
              <a:chExt cx="134" cy="173"/>
            </a:xfrm>
          </p:grpSpPr>
          <p:sp>
            <p:nvSpPr>
              <p:cNvPr id="186391" name="Line 23"/>
              <p:cNvSpPr>
                <a:spLocks noChangeShapeType="1"/>
              </p:cNvSpPr>
              <p:nvPr/>
            </p:nvSpPr>
            <p:spPr bwMode="auto">
              <a:xfrm>
                <a:off x="5005" y="1431"/>
                <a:ext cx="0" cy="3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86392" name="Object 2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930" y="1288"/>
              <a:ext cx="134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4963" name="Equation" r:id="rId22" imgW="215640" imgH="228600" progId="Equation.3">
                      <p:embed/>
                    </p:oleObj>
                  </mc:Choice>
                  <mc:Fallback>
                    <p:oleObj name="Equation" r:id="rId22" imgW="215640" imgH="228600" progId="Equation.3">
                      <p:embed/>
                      <p:pic>
                        <p:nvPicPr>
                          <p:cNvPr id="186392" name="Object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30" y="1288"/>
                            <a:ext cx="134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186393" name="Object 25"/>
          <p:cNvGraphicFramePr>
            <a:graphicFrameLocks noChangeAspect="1"/>
          </p:cNvGraphicFramePr>
          <p:nvPr>
            <p:extLst/>
          </p:nvPr>
        </p:nvGraphicFramePr>
        <p:xfrm>
          <a:off x="7239000" y="4648200"/>
          <a:ext cx="1487488" cy="95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4964" name="Equation" r:id="rId24" imgW="1498320" imgH="965160" progId="Equation.3">
                  <p:embed/>
                </p:oleObj>
              </mc:Choice>
              <mc:Fallback>
                <p:oleObj name="Equation" r:id="rId24" imgW="1498320" imgH="965160" progId="Equation.3">
                  <p:embed/>
                  <p:pic>
                    <p:nvPicPr>
                      <p:cNvPr id="18639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4648200"/>
                        <a:ext cx="1487488" cy="95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6394" name="Text Box 26"/>
          <p:cNvSpPr txBox="1">
            <a:spLocks noChangeArrowheads="1"/>
          </p:cNvSpPr>
          <p:nvPr/>
        </p:nvSpPr>
        <p:spPr bwMode="auto">
          <a:xfrm>
            <a:off x="1736725" y="1055688"/>
            <a:ext cx="1339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的体积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86395" name="Group 27"/>
          <p:cNvGrpSpPr>
            <a:grpSpLocks/>
          </p:cNvGrpSpPr>
          <p:nvPr/>
        </p:nvGrpSpPr>
        <p:grpSpPr bwMode="auto">
          <a:xfrm>
            <a:off x="7397750" y="1016000"/>
            <a:ext cx="3117850" cy="2135188"/>
            <a:chOff x="3700" y="640"/>
            <a:chExt cx="1964" cy="1345"/>
          </a:xfrm>
        </p:grpSpPr>
        <p:grpSp>
          <p:nvGrpSpPr>
            <p:cNvPr id="186396" name="Group 28"/>
            <p:cNvGrpSpPr>
              <a:grpSpLocks/>
            </p:cNvGrpSpPr>
            <p:nvPr/>
          </p:nvGrpSpPr>
          <p:grpSpPr bwMode="auto">
            <a:xfrm>
              <a:off x="3700" y="640"/>
              <a:ext cx="1964" cy="1345"/>
              <a:chOff x="3700" y="640"/>
              <a:chExt cx="1964" cy="1345"/>
            </a:xfrm>
          </p:grpSpPr>
          <p:graphicFrame>
            <p:nvGraphicFramePr>
              <p:cNvPr id="186397" name="Object 2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16" y="1480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4965" name="Equation" r:id="rId26" imgW="304560" imgH="317160" progId="Equation.3">
                      <p:embed/>
                    </p:oleObj>
                  </mc:Choice>
                  <mc:Fallback>
                    <p:oleObj name="Equation" r:id="rId26" imgW="304560" imgH="317160" progId="Equation.3">
                      <p:embed/>
                      <p:pic>
                        <p:nvPicPr>
                          <p:cNvPr id="186397" name="Object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16" y="1480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6398" name="Oval 30"/>
              <p:cNvSpPr>
                <a:spLocks noChangeArrowheads="1"/>
              </p:cNvSpPr>
              <p:nvPr/>
            </p:nvSpPr>
            <p:spPr bwMode="auto">
              <a:xfrm>
                <a:off x="3700" y="961"/>
                <a:ext cx="1620" cy="1024"/>
              </a:xfrm>
              <a:prstGeom prst="ellipse">
                <a:avLst/>
              </a:prstGeom>
              <a:noFill/>
              <a:ln w="254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86399" name="Group 31"/>
              <p:cNvGrpSpPr>
                <a:grpSpLocks/>
              </p:cNvGrpSpPr>
              <p:nvPr/>
            </p:nvGrpSpPr>
            <p:grpSpPr bwMode="auto">
              <a:xfrm>
                <a:off x="3705" y="1332"/>
                <a:ext cx="1610" cy="259"/>
                <a:chOff x="3970" y="1340"/>
                <a:chExt cx="1598" cy="259"/>
              </a:xfrm>
            </p:grpSpPr>
            <p:sp>
              <p:nvSpPr>
                <p:cNvPr id="186400" name="Arc 32"/>
                <p:cNvSpPr>
                  <a:spLocks/>
                </p:cNvSpPr>
                <p:nvPr/>
              </p:nvSpPr>
              <p:spPr bwMode="auto">
                <a:xfrm>
                  <a:off x="3974" y="1449"/>
                  <a:ext cx="1594" cy="150"/>
                </a:xfrm>
                <a:custGeom>
                  <a:avLst/>
                  <a:gdLst>
                    <a:gd name="G0" fmla="+- 21496 0 0"/>
                    <a:gd name="G1" fmla="+- 3562 0 0"/>
                    <a:gd name="G2" fmla="+- 21600 0 0"/>
                    <a:gd name="T0" fmla="*/ 42800 w 43096"/>
                    <a:gd name="T1" fmla="*/ 0 h 25162"/>
                    <a:gd name="T2" fmla="*/ 0 w 43096"/>
                    <a:gd name="T3" fmla="*/ 5679 h 25162"/>
                    <a:gd name="T4" fmla="*/ 21496 w 43096"/>
                    <a:gd name="T5" fmla="*/ 3562 h 25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096" h="25162" fill="none" extrusionOk="0">
                      <a:moveTo>
                        <a:pt x="42800" y="-1"/>
                      </a:moveTo>
                      <a:cubicBezTo>
                        <a:pt x="42997" y="1177"/>
                        <a:pt x="43096" y="2368"/>
                        <a:pt x="43096" y="3562"/>
                      </a:cubicBezTo>
                      <a:cubicBezTo>
                        <a:pt x="43096" y="15491"/>
                        <a:pt x="33425" y="25162"/>
                        <a:pt x="21496" y="25162"/>
                      </a:cubicBezTo>
                      <a:cubicBezTo>
                        <a:pt x="10386" y="25161"/>
                        <a:pt x="1088" y="16734"/>
                        <a:pt x="-1" y="5679"/>
                      </a:cubicBezTo>
                    </a:path>
                    <a:path w="43096" h="25162" stroke="0" extrusionOk="0">
                      <a:moveTo>
                        <a:pt x="42800" y="-1"/>
                      </a:moveTo>
                      <a:cubicBezTo>
                        <a:pt x="42997" y="1177"/>
                        <a:pt x="43096" y="2368"/>
                        <a:pt x="43096" y="3562"/>
                      </a:cubicBezTo>
                      <a:cubicBezTo>
                        <a:pt x="43096" y="15491"/>
                        <a:pt x="33425" y="25162"/>
                        <a:pt x="21496" y="25162"/>
                      </a:cubicBezTo>
                      <a:cubicBezTo>
                        <a:pt x="10386" y="25161"/>
                        <a:pt x="1088" y="16734"/>
                        <a:pt x="-1" y="5679"/>
                      </a:cubicBezTo>
                      <a:lnTo>
                        <a:pt x="21496" y="3562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86401" name="Arc 33"/>
                <p:cNvSpPr>
                  <a:spLocks/>
                </p:cNvSpPr>
                <p:nvPr/>
              </p:nvSpPr>
              <p:spPr bwMode="auto">
                <a:xfrm rot="10800000">
                  <a:off x="3970" y="1340"/>
                  <a:ext cx="1594" cy="149"/>
                </a:xfrm>
                <a:custGeom>
                  <a:avLst/>
                  <a:gdLst>
                    <a:gd name="G0" fmla="+- 21496 0 0"/>
                    <a:gd name="G1" fmla="+- 3562 0 0"/>
                    <a:gd name="G2" fmla="+- 21600 0 0"/>
                    <a:gd name="T0" fmla="*/ 42800 w 43096"/>
                    <a:gd name="T1" fmla="*/ 0 h 25162"/>
                    <a:gd name="T2" fmla="*/ 0 w 43096"/>
                    <a:gd name="T3" fmla="*/ 5679 h 25162"/>
                    <a:gd name="T4" fmla="*/ 21496 w 43096"/>
                    <a:gd name="T5" fmla="*/ 3562 h 251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096" h="25162" fill="none" extrusionOk="0">
                      <a:moveTo>
                        <a:pt x="42800" y="-1"/>
                      </a:moveTo>
                      <a:cubicBezTo>
                        <a:pt x="42997" y="1177"/>
                        <a:pt x="43096" y="2368"/>
                        <a:pt x="43096" y="3562"/>
                      </a:cubicBezTo>
                      <a:cubicBezTo>
                        <a:pt x="43096" y="15491"/>
                        <a:pt x="33425" y="25162"/>
                        <a:pt x="21496" y="25162"/>
                      </a:cubicBezTo>
                      <a:cubicBezTo>
                        <a:pt x="10386" y="25161"/>
                        <a:pt x="1088" y="16734"/>
                        <a:pt x="-1" y="5679"/>
                      </a:cubicBezTo>
                    </a:path>
                    <a:path w="43096" h="25162" stroke="0" extrusionOk="0">
                      <a:moveTo>
                        <a:pt x="42800" y="-1"/>
                      </a:moveTo>
                      <a:cubicBezTo>
                        <a:pt x="42997" y="1177"/>
                        <a:pt x="43096" y="2368"/>
                        <a:pt x="43096" y="3562"/>
                      </a:cubicBezTo>
                      <a:cubicBezTo>
                        <a:pt x="43096" y="15491"/>
                        <a:pt x="33425" y="25162"/>
                        <a:pt x="21496" y="25162"/>
                      </a:cubicBezTo>
                      <a:cubicBezTo>
                        <a:pt x="10386" y="25161"/>
                        <a:pt x="1088" y="16734"/>
                        <a:pt x="-1" y="5679"/>
                      </a:cubicBezTo>
                      <a:lnTo>
                        <a:pt x="21496" y="3562"/>
                      </a:lnTo>
                      <a:close/>
                    </a:path>
                  </a:pathLst>
                </a:custGeom>
                <a:noFill/>
                <a:ln w="2540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86402" name="Arc 34"/>
              <p:cNvSpPr>
                <a:spLocks/>
              </p:cNvSpPr>
              <p:nvPr/>
            </p:nvSpPr>
            <p:spPr bwMode="auto">
              <a:xfrm>
                <a:off x="4438" y="961"/>
                <a:ext cx="105" cy="1019"/>
              </a:xfrm>
              <a:custGeom>
                <a:avLst/>
                <a:gdLst>
                  <a:gd name="G0" fmla="+- 21600 0 0"/>
                  <a:gd name="G1" fmla="+- 21547 0 0"/>
                  <a:gd name="G2" fmla="+- 21600 0 0"/>
                  <a:gd name="T0" fmla="*/ 20773 w 21600"/>
                  <a:gd name="T1" fmla="*/ 43131 h 43131"/>
                  <a:gd name="T2" fmla="*/ 20092 w 21600"/>
                  <a:gd name="T3" fmla="*/ 0 h 43131"/>
                  <a:gd name="T4" fmla="*/ 21600 w 21600"/>
                  <a:gd name="T5" fmla="*/ 21547 h 43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31" fill="none" extrusionOk="0">
                    <a:moveTo>
                      <a:pt x="20772" y="43131"/>
                    </a:moveTo>
                    <a:cubicBezTo>
                      <a:pt x="9173" y="42686"/>
                      <a:pt x="0" y="33154"/>
                      <a:pt x="0" y="21547"/>
                    </a:cubicBezTo>
                    <a:cubicBezTo>
                      <a:pt x="0" y="10202"/>
                      <a:pt x="8775" y="791"/>
                      <a:pt x="20091" y="-1"/>
                    </a:cubicBezTo>
                  </a:path>
                  <a:path w="21600" h="43131" stroke="0" extrusionOk="0">
                    <a:moveTo>
                      <a:pt x="20772" y="43131"/>
                    </a:moveTo>
                    <a:cubicBezTo>
                      <a:pt x="9173" y="42686"/>
                      <a:pt x="0" y="33154"/>
                      <a:pt x="0" y="21547"/>
                    </a:cubicBezTo>
                    <a:cubicBezTo>
                      <a:pt x="0" y="10202"/>
                      <a:pt x="8775" y="791"/>
                      <a:pt x="20091" y="-1"/>
                    </a:cubicBezTo>
                    <a:lnTo>
                      <a:pt x="21600" y="21547"/>
                    </a:lnTo>
                    <a:close/>
                  </a:path>
                </a:pathLst>
              </a:custGeom>
              <a:noFill/>
              <a:ln w="2540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6403" name="Line 35"/>
              <p:cNvSpPr>
                <a:spLocks noChangeShapeType="1"/>
              </p:cNvSpPr>
              <p:nvPr/>
            </p:nvSpPr>
            <p:spPr bwMode="auto">
              <a:xfrm flipH="1" flipV="1">
                <a:off x="4543" y="943"/>
                <a:ext cx="0" cy="51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lgDash"/>
                <a:round/>
                <a:headEnd/>
                <a:tailEnd type="non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6404" name="Line 36"/>
              <p:cNvSpPr>
                <a:spLocks noChangeShapeType="1"/>
              </p:cNvSpPr>
              <p:nvPr/>
            </p:nvSpPr>
            <p:spPr bwMode="auto">
              <a:xfrm flipH="1" flipV="1">
                <a:off x="4556" y="1459"/>
                <a:ext cx="793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6405" name="Line 37"/>
              <p:cNvSpPr>
                <a:spLocks noChangeShapeType="1"/>
              </p:cNvSpPr>
              <p:nvPr/>
            </p:nvSpPr>
            <p:spPr bwMode="auto">
              <a:xfrm>
                <a:off x="5288" y="1461"/>
                <a:ext cx="37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6406" name="Line 38"/>
              <p:cNvSpPr>
                <a:spLocks noChangeShapeType="1"/>
              </p:cNvSpPr>
              <p:nvPr/>
            </p:nvSpPr>
            <p:spPr bwMode="auto">
              <a:xfrm flipH="1">
                <a:off x="4543" y="1031"/>
                <a:ext cx="353" cy="43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6407" name="Line 39"/>
              <p:cNvSpPr>
                <a:spLocks noChangeShapeType="1"/>
              </p:cNvSpPr>
              <p:nvPr/>
            </p:nvSpPr>
            <p:spPr bwMode="auto">
              <a:xfrm flipV="1">
                <a:off x="4543" y="640"/>
                <a:ext cx="0" cy="30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6408" name="Arc 40"/>
              <p:cNvSpPr>
                <a:spLocks/>
              </p:cNvSpPr>
              <p:nvPr/>
            </p:nvSpPr>
            <p:spPr bwMode="auto">
              <a:xfrm flipH="1">
                <a:off x="4568" y="961"/>
                <a:ext cx="104" cy="1019"/>
              </a:xfrm>
              <a:custGeom>
                <a:avLst/>
                <a:gdLst>
                  <a:gd name="G0" fmla="+- 21600 0 0"/>
                  <a:gd name="G1" fmla="+- 21547 0 0"/>
                  <a:gd name="G2" fmla="+- 21600 0 0"/>
                  <a:gd name="T0" fmla="*/ 20773 w 21600"/>
                  <a:gd name="T1" fmla="*/ 43131 h 43131"/>
                  <a:gd name="T2" fmla="*/ 20092 w 21600"/>
                  <a:gd name="T3" fmla="*/ 0 h 43131"/>
                  <a:gd name="T4" fmla="*/ 21600 w 21600"/>
                  <a:gd name="T5" fmla="*/ 21547 h 43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31" fill="none" extrusionOk="0">
                    <a:moveTo>
                      <a:pt x="20772" y="43131"/>
                    </a:moveTo>
                    <a:cubicBezTo>
                      <a:pt x="9173" y="42686"/>
                      <a:pt x="0" y="33154"/>
                      <a:pt x="0" y="21547"/>
                    </a:cubicBezTo>
                    <a:cubicBezTo>
                      <a:pt x="0" y="10202"/>
                      <a:pt x="8775" y="791"/>
                      <a:pt x="20091" y="-1"/>
                    </a:cubicBezTo>
                  </a:path>
                  <a:path w="21600" h="43131" stroke="0" extrusionOk="0">
                    <a:moveTo>
                      <a:pt x="20772" y="43131"/>
                    </a:moveTo>
                    <a:cubicBezTo>
                      <a:pt x="9173" y="42686"/>
                      <a:pt x="0" y="33154"/>
                      <a:pt x="0" y="21547"/>
                    </a:cubicBezTo>
                    <a:cubicBezTo>
                      <a:pt x="0" y="10202"/>
                      <a:pt x="8775" y="791"/>
                      <a:pt x="20091" y="-1"/>
                    </a:cubicBezTo>
                    <a:lnTo>
                      <a:pt x="21600" y="21547"/>
                    </a:lnTo>
                    <a:close/>
                  </a:path>
                </a:pathLst>
              </a:custGeom>
              <a:noFill/>
              <a:ln w="2540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86409" name="Object 4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28" y="1484"/>
              <a:ext cx="144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4966" name="Equation" r:id="rId28" imgW="228600" imgH="228600" progId="Equation.3">
                      <p:embed/>
                    </p:oleObj>
                  </mc:Choice>
                  <mc:Fallback>
                    <p:oleObj name="Equation" r:id="rId28" imgW="228600" imgH="228600" progId="Equation.3">
                      <p:embed/>
                      <p:pic>
                        <p:nvPicPr>
                          <p:cNvPr id="186409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8" y="1484"/>
                            <a:ext cx="144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6410" name="Object 4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68" y="672"/>
              <a:ext cx="136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4967" name="Equation" r:id="rId30" imgW="215640" imgH="215640" progId="Equation.3">
                      <p:embed/>
                    </p:oleObj>
                  </mc:Choice>
                  <mc:Fallback>
                    <p:oleObj name="Equation" r:id="rId30" imgW="215640" imgH="215640" progId="Equation.3">
                      <p:embed/>
                      <p:pic>
                        <p:nvPicPr>
                          <p:cNvPr id="186410" name="Object 4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8" y="672"/>
                            <a:ext cx="136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6411" name="Object 4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520" y="152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4968" name="Equation" r:id="rId32" imgW="228600" imgH="241200" progId="Equation.3">
                      <p:embed/>
                    </p:oleObj>
                  </mc:Choice>
                  <mc:Fallback>
                    <p:oleObj name="Equation" r:id="rId32" imgW="228600" imgH="241200" progId="Equation.3">
                      <p:embed/>
                      <p:pic>
                        <p:nvPicPr>
                          <p:cNvPr id="186411" name="Object 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520" y="152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6412" name="Object 4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080" y="76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4969" name="Equation" r:id="rId34" imgW="241200" imgH="317160" progId="Equation.3">
                      <p:embed/>
                    </p:oleObj>
                  </mc:Choice>
                  <mc:Fallback>
                    <p:oleObj name="Equation" r:id="rId34" imgW="241200" imgH="317160" progId="Equation.3">
                      <p:embed/>
                      <p:pic>
                        <p:nvPicPr>
                          <p:cNvPr id="186412" name="Object 4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5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080" y="76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6413" name="Object 4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80" y="820"/>
              <a:ext cx="120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4970" name="Equation" r:id="rId36" imgW="190440" imgH="228600" progId="Equation.3">
                      <p:embed/>
                    </p:oleObj>
                  </mc:Choice>
                  <mc:Fallback>
                    <p:oleObj name="Equation" r:id="rId36" imgW="190440" imgH="228600" progId="Equation.3">
                      <p:embed/>
                      <p:pic>
                        <p:nvPicPr>
                          <p:cNvPr id="186413" name="Object 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80" y="820"/>
                            <a:ext cx="120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86414" name="Line 46"/>
              <p:cNvSpPr>
                <a:spLocks noChangeShapeType="1"/>
              </p:cNvSpPr>
              <p:nvPr/>
            </p:nvSpPr>
            <p:spPr bwMode="auto">
              <a:xfrm flipH="1">
                <a:off x="4896" y="816"/>
                <a:ext cx="177" cy="21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lg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186415" name="Object 47"/>
            <p:cNvGraphicFramePr>
              <a:graphicFrameLocks noChangeAspect="1"/>
            </p:cNvGraphicFramePr>
            <p:nvPr>
              <p:extLst/>
            </p:nvPr>
          </p:nvGraphicFramePr>
          <p:xfrm>
            <a:off x="4692" y="1240"/>
            <a:ext cx="12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4971" name="Equation" r:id="rId38" imgW="203040" imgH="317160" progId="Equation.3">
                    <p:embed/>
                  </p:oleObj>
                </mc:Choice>
                <mc:Fallback>
                  <p:oleObj name="Equation" r:id="rId38" imgW="203040" imgH="317160" progId="Equation.3">
                    <p:embed/>
                    <p:pic>
                      <p:nvPicPr>
                        <p:cNvPr id="186415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2" y="1240"/>
                          <a:ext cx="12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88069729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6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6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6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6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6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6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6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86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6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6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0" grpId="0" autoUpdateAnimBg="0"/>
      <p:bldP spid="186376" grpId="0" autoUpdateAnimBg="0"/>
      <p:bldP spid="186378" grpId="0" autoUpdateAnimBg="0"/>
      <p:bldP spid="186383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063751" y="228601"/>
            <a:ext cx="1954213" cy="682625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145411" name="Text Box 1027"/>
          <p:cNvSpPr txBox="1">
            <a:spLocks noChangeArrowheads="1"/>
          </p:cNvSpPr>
          <p:nvPr/>
        </p:nvSpPr>
        <p:spPr bwMode="auto">
          <a:xfrm>
            <a:off x="1905000" y="100488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平面图形的面积</a:t>
            </a:r>
          </a:p>
        </p:txBody>
      </p:sp>
      <p:sp>
        <p:nvSpPr>
          <p:cNvPr id="145412" name="Text Box 1028"/>
          <p:cNvSpPr txBox="1">
            <a:spLocks noChangeArrowheads="1"/>
          </p:cNvSpPr>
          <p:nvPr/>
        </p:nvSpPr>
        <p:spPr bwMode="auto">
          <a:xfrm>
            <a:off x="2286000" y="21336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边界方程</a:t>
            </a:r>
          </a:p>
        </p:txBody>
      </p:sp>
      <p:sp>
        <p:nvSpPr>
          <p:cNvPr id="145413" name="Text Box 1029"/>
          <p:cNvSpPr txBox="1">
            <a:spLocks noChangeArrowheads="1"/>
          </p:cNvSpPr>
          <p:nvPr/>
        </p:nvSpPr>
        <p:spPr bwMode="auto">
          <a:xfrm>
            <a:off x="4017963" y="2087563"/>
            <a:ext cx="20240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参数方程</a:t>
            </a:r>
          </a:p>
        </p:txBody>
      </p:sp>
      <p:sp>
        <p:nvSpPr>
          <p:cNvPr id="145414" name="Text Box 1030"/>
          <p:cNvSpPr txBox="1">
            <a:spLocks noChangeArrowheads="1"/>
          </p:cNvSpPr>
          <p:nvPr/>
        </p:nvSpPr>
        <p:spPr bwMode="auto">
          <a:xfrm>
            <a:off x="4017964" y="2849563"/>
            <a:ext cx="20780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极坐标方程</a:t>
            </a:r>
          </a:p>
        </p:txBody>
      </p:sp>
      <p:sp>
        <p:nvSpPr>
          <p:cNvPr id="145415" name="Text Box 1031"/>
          <p:cNvSpPr txBox="1">
            <a:spLocks noChangeArrowheads="1"/>
          </p:cNvSpPr>
          <p:nvPr/>
        </p:nvSpPr>
        <p:spPr bwMode="auto">
          <a:xfrm>
            <a:off x="1905000" y="3535363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平面曲线的弧长</a:t>
            </a:r>
          </a:p>
        </p:txBody>
      </p:sp>
      <p:sp>
        <p:nvSpPr>
          <p:cNvPr id="145416" name="Text Box 1032"/>
          <p:cNvSpPr txBox="1">
            <a:spLocks noChangeArrowheads="1"/>
          </p:cNvSpPr>
          <p:nvPr/>
        </p:nvSpPr>
        <p:spPr bwMode="auto">
          <a:xfrm>
            <a:off x="2057400" y="51816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曲线方程</a:t>
            </a:r>
          </a:p>
        </p:txBody>
      </p:sp>
      <p:sp>
        <p:nvSpPr>
          <p:cNvPr id="145417" name="Text Box 1033"/>
          <p:cNvSpPr txBox="1">
            <a:spLocks noChangeArrowheads="1"/>
          </p:cNvSpPr>
          <p:nvPr/>
        </p:nvSpPr>
        <p:spPr bwMode="auto">
          <a:xfrm>
            <a:off x="3810000" y="51816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参数方程方程</a:t>
            </a:r>
          </a:p>
        </p:txBody>
      </p:sp>
      <p:sp>
        <p:nvSpPr>
          <p:cNvPr id="145418" name="Text Box 1034"/>
          <p:cNvSpPr txBox="1">
            <a:spLocks noChangeArrowheads="1"/>
          </p:cNvSpPr>
          <p:nvPr/>
        </p:nvSpPr>
        <p:spPr bwMode="auto">
          <a:xfrm>
            <a:off x="3810000" y="57150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极坐标方程</a:t>
            </a:r>
          </a:p>
        </p:txBody>
      </p:sp>
      <p:graphicFrame>
        <p:nvGraphicFramePr>
          <p:cNvPr id="145419" name="Object 1035"/>
          <p:cNvGraphicFramePr>
            <a:graphicFrameLocks noChangeAspect="1"/>
          </p:cNvGraphicFramePr>
          <p:nvPr>
            <p:extLst/>
          </p:nvPr>
        </p:nvGraphicFramePr>
        <p:xfrm>
          <a:off x="3733800" y="4038600"/>
          <a:ext cx="31496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0" name="Equation" r:id="rId3" imgW="3149280" imgH="545760" progId="Equation.3">
                  <p:embed/>
                </p:oleObj>
              </mc:Choice>
              <mc:Fallback>
                <p:oleObj name="Equation" r:id="rId3" imgW="3149280" imgH="545760" progId="Equation.3">
                  <p:embed/>
                  <p:pic>
                    <p:nvPicPr>
                      <p:cNvPr id="145419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038600"/>
                        <a:ext cx="31496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20" name="Text Box 1036"/>
          <p:cNvSpPr txBox="1">
            <a:spLocks noChangeArrowheads="1"/>
          </p:cNvSpPr>
          <p:nvPr/>
        </p:nvSpPr>
        <p:spPr bwMode="auto">
          <a:xfrm>
            <a:off x="2286000" y="407035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弧微分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45421" name="Object 1037"/>
          <p:cNvGraphicFramePr>
            <a:graphicFrameLocks noChangeAspect="1"/>
          </p:cNvGraphicFramePr>
          <p:nvPr>
            <p:extLst/>
          </p:nvPr>
        </p:nvGraphicFramePr>
        <p:xfrm>
          <a:off x="5922963" y="5702300"/>
          <a:ext cx="36322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1" name="Equation" r:id="rId5" imgW="3632040" imgH="545760" progId="Equation.3">
                  <p:embed/>
                </p:oleObj>
              </mc:Choice>
              <mc:Fallback>
                <p:oleObj name="Equation" r:id="rId5" imgW="3632040" imgH="545760" progId="Equation.3">
                  <p:embed/>
                  <p:pic>
                    <p:nvPicPr>
                      <p:cNvPr id="145421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2963" y="5702300"/>
                        <a:ext cx="3632200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5422" name="Text Box 1038"/>
          <p:cNvSpPr txBox="1">
            <a:spLocks noChangeArrowheads="1"/>
          </p:cNvSpPr>
          <p:nvPr/>
        </p:nvSpPr>
        <p:spPr bwMode="auto">
          <a:xfrm>
            <a:off x="4017964" y="1447801"/>
            <a:ext cx="23209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直角坐标方程</a:t>
            </a:r>
          </a:p>
        </p:txBody>
      </p:sp>
      <p:sp>
        <p:nvSpPr>
          <p:cNvPr id="145423" name="AutoShape 1039"/>
          <p:cNvSpPr>
            <a:spLocks/>
          </p:cNvSpPr>
          <p:nvPr/>
        </p:nvSpPr>
        <p:spPr bwMode="auto">
          <a:xfrm>
            <a:off x="3886200" y="1600200"/>
            <a:ext cx="179388" cy="1676400"/>
          </a:xfrm>
          <a:prstGeom prst="leftBrace">
            <a:avLst>
              <a:gd name="adj1" fmla="val 7787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5424" name="Text Box 1040"/>
          <p:cNvSpPr txBox="1">
            <a:spLocks noChangeArrowheads="1"/>
          </p:cNvSpPr>
          <p:nvPr/>
        </p:nvSpPr>
        <p:spPr bwMode="auto">
          <a:xfrm>
            <a:off x="7086600" y="581026"/>
            <a:ext cx="3124200" cy="841375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上下限按顺时针方向确定</a:t>
            </a:r>
          </a:p>
        </p:txBody>
      </p:sp>
      <p:sp>
        <p:nvSpPr>
          <p:cNvPr id="145425" name="Line 1041"/>
          <p:cNvSpPr>
            <a:spLocks noChangeShapeType="1"/>
          </p:cNvSpPr>
          <p:nvPr/>
        </p:nvSpPr>
        <p:spPr bwMode="auto">
          <a:xfrm flipH="1">
            <a:off x="6781800" y="1422400"/>
            <a:ext cx="1165225" cy="7112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5426" name="Text Box 1042"/>
          <p:cNvSpPr txBox="1">
            <a:spLocks noChangeArrowheads="1"/>
          </p:cNvSpPr>
          <p:nvPr/>
        </p:nvSpPr>
        <p:spPr bwMode="auto">
          <a:xfrm>
            <a:off x="3810000" y="4678363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直角坐标方程</a:t>
            </a:r>
          </a:p>
        </p:txBody>
      </p:sp>
      <p:sp>
        <p:nvSpPr>
          <p:cNvPr id="145427" name="AutoShape 1043"/>
          <p:cNvSpPr>
            <a:spLocks/>
          </p:cNvSpPr>
          <p:nvPr/>
        </p:nvSpPr>
        <p:spPr bwMode="auto">
          <a:xfrm>
            <a:off x="3657600" y="4800600"/>
            <a:ext cx="179388" cy="1371600"/>
          </a:xfrm>
          <a:prstGeom prst="leftBrace">
            <a:avLst>
              <a:gd name="adj1" fmla="val 6371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5428" name="Text Box 1044"/>
          <p:cNvSpPr txBox="1">
            <a:spLocks noChangeArrowheads="1"/>
          </p:cNvSpPr>
          <p:nvPr/>
        </p:nvSpPr>
        <p:spPr bwMode="auto">
          <a:xfrm>
            <a:off x="7086600" y="3987801"/>
            <a:ext cx="3200400" cy="841375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</a:rPr>
              <a:t>注意</a:t>
            </a:r>
            <a:r>
              <a:rPr lang="en-US" altLang="zh-CN" sz="2400" b="1" dirty="0">
                <a:solidFill>
                  <a:srgbClr val="000000"/>
                </a:solidFill>
              </a:rPr>
              <a:t>: </a:t>
            </a:r>
            <a:r>
              <a:rPr lang="zh-CN" altLang="en-US" sz="2400" dirty="0">
                <a:solidFill>
                  <a:srgbClr val="000000"/>
                </a:solidFill>
              </a:rPr>
              <a:t>求弧长时积分上下限必须上大下小</a:t>
            </a:r>
          </a:p>
        </p:txBody>
      </p:sp>
      <p:graphicFrame>
        <p:nvGraphicFramePr>
          <p:cNvPr id="145429" name="Object 1045"/>
          <p:cNvGraphicFramePr>
            <a:graphicFrameLocks noChangeAspect="1"/>
          </p:cNvGraphicFramePr>
          <p:nvPr>
            <p:extLst/>
          </p:nvPr>
        </p:nvGraphicFramePr>
        <p:xfrm>
          <a:off x="5694364" y="1981200"/>
          <a:ext cx="3044825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2" name="Equation" r:id="rId7" imgW="3047760" imgH="774360" progId="Equation.3">
                  <p:embed/>
                </p:oleObj>
              </mc:Choice>
              <mc:Fallback>
                <p:oleObj name="Equation" r:id="rId7" imgW="3047760" imgH="774360" progId="Equation.3">
                  <p:embed/>
                  <p:pic>
                    <p:nvPicPr>
                      <p:cNvPr id="145429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4364" y="1981200"/>
                        <a:ext cx="3044825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5430" name="Object 1046"/>
          <p:cNvGraphicFramePr>
            <a:graphicFrameLocks noChangeAspect="1"/>
          </p:cNvGraphicFramePr>
          <p:nvPr>
            <p:extLst/>
          </p:nvPr>
        </p:nvGraphicFramePr>
        <p:xfrm>
          <a:off x="6075364" y="2743200"/>
          <a:ext cx="2687637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3" name="Equation" r:id="rId9" imgW="2692080" imgH="850680" progId="Equation.3">
                  <p:embed/>
                </p:oleObj>
              </mc:Choice>
              <mc:Fallback>
                <p:oleObj name="Equation" r:id="rId9" imgW="2692080" imgH="850680" progId="Equation.3">
                  <p:embed/>
                  <p:pic>
                    <p:nvPicPr>
                      <p:cNvPr id="145430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5364" y="2743200"/>
                        <a:ext cx="2687637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02383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5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5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4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5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45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45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45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4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45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4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45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4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autoUpdateAnimBg="0"/>
      <p:bldP spid="145412" grpId="0" autoUpdateAnimBg="0"/>
      <p:bldP spid="145413" grpId="0" autoUpdateAnimBg="0"/>
      <p:bldP spid="145414" grpId="0" autoUpdateAnimBg="0"/>
      <p:bldP spid="145415" grpId="0" autoUpdateAnimBg="0"/>
      <p:bldP spid="145416" grpId="0" autoUpdateAnimBg="0"/>
      <p:bldP spid="145417" grpId="0" autoUpdateAnimBg="0"/>
      <p:bldP spid="145418" grpId="0" autoUpdateAnimBg="0"/>
      <p:bldP spid="145420" grpId="0" autoUpdateAnimBg="0"/>
      <p:bldP spid="145422" grpId="0" autoUpdateAnimBg="0"/>
      <p:bldP spid="145424" grpId="0" animBg="1" autoUpdateAnimBg="0"/>
      <p:bldP spid="145426" grpId="0" autoUpdateAnimBg="0"/>
      <p:bldP spid="145428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700405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已知平行截面面积函数 </a:t>
            </a:r>
            <a:r>
              <a:rPr lang="en-US" altLang="zh-CN" sz="2800" i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A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(</a:t>
            </a:r>
            <a:r>
              <a:rPr lang="en-US" altLang="zh-CN" sz="2800" i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x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) 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的立体体积</a:t>
            </a:r>
          </a:p>
        </p:txBody>
      </p:sp>
      <p:graphicFrame>
        <p:nvGraphicFramePr>
          <p:cNvPr id="14643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124821"/>
              </p:ext>
            </p:extLst>
          </p:nvPr>
        </p:nvGraphicFramePr>
        <p:xfrm>
          <a:off x="3071664" y="1219200"/>
          <a:ext cx="2171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58" name="Equation" r:id="rId3" imgW="2171520" imgH="774360" progId="Equation.3">
                  <p:embed/>
                </p:oleObj>
              </mc:Choice>
              <mc:Fallback>
                <p:oleObj name="Equation" r:id="rId3" imgW="2171520" imgH="774360" progId="Equation.3">
                  <p:embed/>
                  <p:pic>
                    <p:nvPicPr>
                      <p:cNvPr id="1464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664" y="1219200"/>
                        <a:ext cx="2171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37" name="AutoShape 5"/>
          <p:cNvSpPr>
            <a:spLocks noChangeArrowheads="1"/>
          </p:cNvSpPr>
          <p:nvPr/>
        </p:nvSpPr>
        <p:spPr bwMode="auto">
          <a:xfrm>
            <a:off x="5414388" y="1491914"/>
            <a:ext cx="1296000" cy="198437"/>
          </a:xfrm>
          <a:prstGeom prst="rightArrow">
            <a:avLst>
              <a:gd name="adj1" fmla="val 50000"/>
              <a:gd name="adj2" fmla="val 192000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x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6438" name="Text Box 6"/>
          <p:cNvSpPr txBox="1">
            <a:spLocks noChangeArrowheads="1"/>
          </p:cNvSpPr>
          <p:nvPr/>
        </p:nvSpPr>
        <p:spPr bwMode="auto">
          <a:xfrm>
            <a:off x="6734200" y="1306512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旋转体的体积</a:t>
            </a:r>
          </a:p>
        </p:txBody>
      </p:sp>
      <p:graphicFrame>
        <p:nvGraphicFramePr>
          <p:cNvPr id="14643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2356650"/>
              </p:ext>
            </p:extLst>
          </p:nvPr>
        </p:nvGraphicFramePr>
        <p:xfrm>
          <a:off x="6102350" y="2060848"/>
          <a:ext cx="1714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59" name="Equation" r:id="rId5" imgW="1714320" imgH="520560" progId="Equation.3">
                  <p:embed/>
                </p:oleObj>
              </mc:Choice>
              <mc:Fallback>
                <p:oleObj name="Equation" r:id="rId5" imgW="1714320" imgH="520560" progId="Equation.3">
                  <p:embed/>
                  <p:pic>
                    <p:nvPicPr>
                      <p:cNvPr id="1464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2350" y="2060848"/>
                        <a:ext cx="1714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40" name="Text Box 8"/>
          <p:cNvSpPr txBox="1">
            <a:spLocks noChangeArrowheads="1"/>
          </p:cNvSpPr>
          <p:nvPr/>
        </p:nvSpPr>
        <p:spPr bwMode="auto">
          <a:xfrm>
            <a:off x="4629150" y="2071961"/>
            <a:ext cx="16192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绕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46441" name="Text Box 9"/>
          <p:cNvSpPr txBox="1">
            <a:spLocks noChangeArrowheads="1"/>
          </p:cNvSpPr>
          <p:nvPr/>
        </p:nvSpPr>
        <p:spPr bwMode="auto">
          <a:xfrm>
            <a:off x="2063750" y="3305448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4.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旋转体的侧面积</a:t>
            </a:r>
          </a:p>
        </p:txBody>
      </p:sp>
      <p:graphicFrame>
        <p:nvGraphicFramePr>
          <p:cNvPr id="14644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4632573"/>
              </p:ext>
            </p:extLst>
          </p:nvPr>
        </p:nvGraphicFramePr>
        <p:xfrm>
          <a:off x="8058150" y="4015060"/>
          <a:ext cx="1930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60" name="Equation" r:id="rId7" imgW="1930320" imgH="406080" progId="Equation.3">
                  <p:embed/>
                </p:oleObj>
              </mc:Choice>
              <mc:Fallback>
                <p:oleObj name="Equation" r:id="rId7" imgW="1930320" imgH="406080" progId="Equation.3">
                  <p:embed/>
                  <p:pic>
                    <p:nvPicPr>
                      <p:cNvPr id="14644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58150" y="4015060"/>
                        <a:ext cx="1930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43" name="Text Box 11"/>
          <p:cNvSpPr txBox="1">
            <a:spLocks noChangeArrowheads="1"/>
          </p:cNvSpPr>
          <p:nvPr/>
        </p:nvSpPr>
        <p:spPr bwMode="auto">
          <a:xfrm>
            <a:off x="5715000" y="391504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侧面积元素为</a:t>
            </a:r>
          </a:p>
        </p:txBody>
      </p:sp>
      <p:sp>
        <p:nvSpPr>
          <p:cNvPr id="146444" name="Text Box 12"/>
          <p:cNvSpPr txBox="1">
            <a:spLocks noChangeArrowheads="1"/>
          </p:cNvSpPr>
          <p:nvPr/>
        </p:nvSpPr>
        <p:spPr bwMode="auto">
          <a:xfrm>
            <a:off x="2514600" y="4586561"/>
            <a:ext cx="579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注意在不同坐标系下 </a:t>
            </a:r>
            <a:r>
              <a:rPr lang="en-US" altLang="zh-CN">
                <a:solidFill>
                  <a:srgbClr val="000000"/>
                </a:solidFill>
              </a:rPr>
              <a:t>d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的表达式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14644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211247"/>
              </p:ext>
            </p:extLst>
          </p:nvPr>
        </p:nvGraphicFramePr>
        <p:xfrm>
          <a:off x="6096000" y="2802210"/>
          <a:ext cx="1981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61" name="Equation" r:id="rId9" imgW="1981080" imgH="406080" progId="Equation.3">
                  <p:embed/>
                </p:oleObj>
              </mc:Choice>
              <mc:Fallback>
                <p:oleObj name="Equation" r:id="rId9" imgW="1981080" imgH="406080" progId="Equation.3">
                  <p:embed/>
                  <p:pic>
                    <p:nvPicPr>
                      <p:cNvPr id="1464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802210"/>
                        <a:ext cx="1981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46" name="Text Box 14"/>
          <p:cNvSpPr txBox="1">
            <a:spLocks noChangeArrowheads="1"/>
          </p:cNvSpPr>
          <p:nvPr/>
        </p:nvSpPr>
        <p:spPr bwMode="auto">
          <a:xfrm>
            <a:off x="4629150" y="2667273"/>
            <a:ext cx="15192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绕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46447" name="Text Box 15"/>
          <p:cNvSpPr txBox="1">
            <a:spLocks noChangeArrowheads="1"/>
          </p:cNvSpPr>
          <p:nvPr/>
        </p:nvSpPr>
        <p:spPr bwMode="auto">
          <a:xfrm>
            <a:off x="8305800" y="2803799"/>
            <a:ext cx="12954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>
                <a:solidFill>
                  <a:srgbClr val="000000"/>
                </a:solidFill>
              </a:rPr>
              <a:t>(</a:t>
            </a:r>
            <a:r>
              <a:rPr lang="zh-CN" altLang="en-US" sz="2000">
                <a:solidFill>
                  <a:srgbClr val="000000"/>
                </a:solidFill>
              </a:rPr>
              <a:t>柱壳法</a:t>
            </a:r>
            <a:r>
              <a:rPr lang="en-US" altLang="zh-CN" sz="2000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14644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60637"/>
              </p:ext>
            </p:extLst>
          </p:nvPr>
        </p:nvGraphicFramePr>
        <p:xfrm>
          <a:off x="3124200" y="2438674"/>
          <a:ext cx="1271588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62" name="Equation" r:id="rId11" imgW="1282680" imgH="406080" progId="Equation.3">
                  <p:embed/>
                </p:oleObj>
              </mc:Choice>
              <mc:Fallback>
                <p:oleObj name="Equation" r:id="rId11" imgW="1282680" imgH="406080" progId="Equation.3">
                  <p:embed/>
                  <p:pic>
                    <p:nvPicPr>
                      <p:cNvPr id="14644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438674"/>
                        <a:ext cx="1271588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6449" name="AutoShape 17"/>
          <p:cNvSpPr>
            <a:spLocks/>
          </p:cNvSpPr>
          <p:nvPr/>
        </p:nvSpPr>
        <p:spPr bwMode="auto">
          <a:xfrm>
            <a:off x="4495800" y="2210073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4645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7370613"/>
              </p:ext>
            </p:extLst>
          </p:nvPr>
        </p:nvGraphicFramePr>
        <p:xfrm>
          <a:off x="2568576" y="3976961"/>
          <a:ext cx="314642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863" name="Equation" r:id="rId13" imgW="3174840" imgH="444240" progId="Equation.3">
                  <p:embed/>
                </p:oleObj>
              </mc:Choice>
              <mc:Fallback>
                <p:oleObj name="Equation" r:id="rId13" imgW="3174840" imgH="444240" progId="Equation.3">
                  <p:embed/>
                  <p:pic>
                    <p:nvPicPr>
                      <p:cNvPr id="14645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8576" y="3976961"/>
                        <a:ext cx="314642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98000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6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6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46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6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6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6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6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6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6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8" grpId="0" autoUpdateAnimBg="0"/>
      <p:bldP spid="146440" grpId="0" autoUpdateAnimBg="0"/>
      <p:bldP spid="146441" grpId="0" autoUpdateAnimBg="0"/>
      <p:bldP spid="146443" grpId="0" autoUpdateAnimBg="0"/>
      <p:bldP spid="146444" grpId="0" autoUpdateAnimBg="0"/>
      <p:bldP spid="146446" grpId="0" autoUpdateAnimBg="0"/>
      <p:bldP spid="146447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ChangeArrowheads="1"/>
          </p:cNvSpPr>
          <p:nvPr/>
        </p:nvSpPr>
        <p:spPr bwMode="auto">
          <a:xfrm>
            <a:off x="1919536" y="548680"/>
            <a:ext cx="8424614" cy="674537"/>
          </a:xfrm>
          <a:prstGeom prst="rect">
            <a:avLst/>
          </a:prstGeom>
          <a:noFill/>
          <a:ln w="9525">
            <a:solidFill>
              <a:srgbClr val="33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作业</a:t>
            </a:r>
            <a:r>
              <a:rPr kumimoji="0" lang="zh-CN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</a:t>
            </a:r>
            <a:r>
              <a:rPr kumimoji="0" lang="zh-CN" altLang="en-US" b="1" kern="0" dirty="0" smtClean="0">
                <a:solidFill>
                  <a:srgbClr val="3333CC"/>
                </a:solidFill>
              </a:rPr>
              <a:t>下列题</a:t>
            </a:r>
            <a:r>
              <a:rPr kumimoji="0" lang="zh-CN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</a:rPr>
              <a:t>目</a:t>
            </a:r>
            <a:r>
              <a:rPr kumimoji="0" lang="en-US" altLang="zh-CN" b="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ea typeface="楷体_GB2312"/>
              </a:rPr>
              <a:t>    </a:t>
            </a:r>
            <a:r>
              <a:rPr kumimoji="0" lang="en-US" altLang="zh-CN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1(1);  2(2,4);  3</a:t>
            </a:r>
            <a:r>
              <a:rPr kumimoji="0" lang="en-US" altLang="zh-CN" kern="0" dirty="0" smtClean="0">
                <a:solidFill>
                  <a:srgbClr val="000000"/>
                </a:solidFill>
                <a:ea typeface="楷体_GB2312"/>
              </a:rPr>
              <a:t>(</a:t>
            </a:r>
            <a:r>
              <a:rPr kumimoji="0" lang="zh-CN" altLang="en-US" kern="0" dirty="0" smtClean="0">
                <a:solidFill>
                  <a:srgbClr val="000000"/>
                </a:solidFill>
                <a:ea typeface="楷体_GB2312"/>
              </a:rPr>
              <a:t>偶</a:t>
            </a:r>
            <a:r>
              <a:rPr kumimoji="0" lang="en-US" altLang="zh-CN" kern="0" dirty="0" smtClean="0">
                <a:solidFill>
                  <a:srgbClr val="000000"/>
                </a:solidFill>
                <a:ea typeface="楷体_GB2312"/>
              </a:rPr>
              <a:t>); 4; </a:t>
            </a:r>
            <a:r>
              <a:rPr kumimoji="0" lang="en-US" altLang="zh-CN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 6;  7;</a:t>
            </a:r>
            <a:r>
              <a:rPr kumimoji="0" lang="en-US" altLang="zh-CN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  </a:t>
            </a:r>
            <a:r>
              <a:rPr kumimoji="0" lang="en-US" altLang="zh-CN" kern="0" dirty="0">
                <a:solidFill>
                  <a:srgbClr val="000000"/>
                </a:solidFill>
                <a:ea typeface="楷体_GB2312"/>
              </a:rPr>
              <a:t>8</a:t>
            </a:r>
            <a:r>
              <a:rPr kumimoji="0" lang="en-US" altLang="zh-CN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楷体_GB2312"/>
              </a:rPr>
              <a:t>.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499" y="1610271"/>
            <a:ext cx="10935001" cy="426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1581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49" y="476672"/>
            <a:ext cx="10417501" cy="411400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130" y="4635727"/>
            <a:ext cx="5017501" cy="13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1153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499" y="687437"/>
            <a:ext cx="10395001" cy="367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660684"/>
      </p:ext>
    </p:extLst>
  </p:cSld>
  <p:clrMapOvr>
    <a:masterClrMapping/>
  </p:clrMapOvr>
  <p:transition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49" y="785499"/>
            <a:ext cx="10282501" cy="528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451841"/>
      </p:ext>
    </p:extLst>
  </p:cSld>
  <p:clrMapOvr>
    <a:masterClrMapping/>
  </p:clrMapOvr>
  <p:transition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32656"/>
            <a:ext cx="1263650" cy="581744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2063750" y="1081088"/>
            <a:ext cx="8070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1.</a:t>
            </a:r>
            <a:r>
              <a:rPr lang="zh-CN" altLang="en-US">
                <a:solidFill>
                  <a:srgbClr val="000000"/>
                </a:solidFill>
              </a:rPr>
              <a:t>用定积分表示图中阴影部分的面积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及边界长 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>
                <a:solidFill>
                  <a:srgbClr val="000000"/>
                </a:solidFill>
              </a:rPr>
              <a:t> .</a:t>
            </a: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2063750" y="1676401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交点为</a:t>
            </a:r>
          </a:p>
        </p:txBody>
      </p:sp>
      <p:graphicFrame>
        <p:nvGraphicFramePr>
          <p:cNvPr id="98309" name="Object 5"/>
          <p:cNvGraphicFramePr>
            <a:graphicFrameLocks noChangeAspect="1"/>
          </p:cNvGraphicFramePr>
          <p:nvPr>
            <p:extLst/>
          </p:nvPr>
        </p:nvGraphicFramePr>
        <p:xfrm>
          <a:off x="4114800" y="1752600"/>
          <a:ext cx="2122488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50" name="Equation" r:id="rId3" imgW="2120760" imgH="406080" progId="Equation.3">
                  <p:embed/>
                </p:oleObj>
              </mc:Choice>
              <mc:Fallback>
                <p:oleObj name="Equation" r:id="rId3" imgW="2120760" imgH="406080" progId="Equation.3">
                  <p:embed/>
                  <p:pic>
                    <p:nvPicPr>
                      <p:cNvPr id="983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752600"/>
                        <a:ext cx="2122488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10" name="Object 6"/>
          <p:cNvGraphicFramePr>
            <a:graphicFrameLocks noChangeAspect="1"/>
          </p:cNvGraphicFramePr>
          <p:nvPr>
            <p:extLst/>
          </p:nvPr>
        </p:nvGraphicFramePr>
        <p:xfrm>
          <a:off x="2076451" y="2908300"/>
          <a:ext cx="38465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51" name="Equation" r:id="rId5" imgW="3848040" imgH="825480" progId="Equation.3">
                  <p:embed/>
                </p:oleObj>
              </mc:Choice>
              <mc:Fallback>
                <p:oleObj name="Equation" r:id="rId5" imgW="3848040" imgH="825480" progId="Equation.3">
                  <p:embed/>
                  <p:pic>
                    <p:nvPicPr>
                      <p:cNvPr id="983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451" y="2908300"/>
                        <a:ext cx="3846513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8351" name="Group 47"/>
          <p:cNvGrpSpPr>
            <a:grpSpLocks/>
          </p:cNvGrpSpPr>
          <p:nvPr/>
        </p:nvGrpSpPr>
        <p:grpSpPr bwMode="auto">
          <a:xfrm>
            <a:off x="7634288" y="2438401"/>
            <a:ext cx="2817812" cy="2595563"/>
            <a:chOff x="3849" y="1536"/>
            <a:chExt cx="1775" cy="1635"/>
          </a:xfrm>
        </p:grpSpPr>
        <p:grpSp>
          <p:nvGrpSpPr>
            <p:cNvPr id="98350" name="Group 46"/>
            <p:cNvGrpSpPr>
              <a:grpSpLocks/>
            </p:cNvGrpSpPr>
            <p:nvPr/>
          </p:nvGrpSpPr>
          <p:grpSpPr bwMode="auto">
            <a:xfrm>
              <a:off x="3849" y="1536"/>
              <a:ext cx="1775" cy="1635"/>
              <a:chOff x="3849" y="1536"/>
              <a:chExt cx="1775" cy="1635"/>
            </a:xfrm>
          </p:grpSpPr>
          <p:graphicFrame>
            <p:nvGraphicFramePr>
              <p:cNvPr id="98312" name="Object 8"/>
              <p:cNvGraphicFramePr>
                <a:graphicFrameLocks noChangeAspect="1"/>
              </p:cNvGraphicFramePr>
              <p:nvPr/>
            </p:nvGraphicFramePr>
            <p:xfrm>
              <a:off x="4010" y="1728"/>
              <a:ext cx="1404" cy="14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8052" name="BMP 图象" r:id="rId7" imgW="2228571" imgH="2247619" progId="Paint.Picture">
                      <p:embed/>
                    </p:oleObj>
                  </mc:Choice>
                  <mc:Fallback>
                    <p:oleObj name="BMP 图象" r:id="rId7" imgW="2228571" imgH="2247619" progId="Paint.Picture">
                      <p:embed/>
                      <p:pic>
                        <p:nvPicPr>
                          <p:cNvPr id="98312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10" y="1728"/>
                            <a:ext cx="1404" cy="14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bg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8313" name="Line 9"/>
              <p:cNvSpPr>
                <a:spLocks noChangeShapeType="1"/>
              </p:cNvSpPr>
              <p:nvPr/>
            </p:nvSpPr>
            <p:spPr bwMode="auto">
              <a:xfrm>
                <a:off x="4048" y="2484"/>
                <a:ext cx="1360" cy="0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98314" name="Object 10"/>
              <p:cNvGraphicFramePr>
                <a:graphicFrameLocks noChangeAspect="1"/>
              </p:cNvGraphicFramePr>
              <p:nvPr/>
            </p:nvGraphicFramePr>
            <p:xfrm>
              <a:off x="4665" y="2651"/>
              <a:ext cx="577" cy="33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8053" name="Equation" r:id="rId9" imgW="431613" imgH="253890" progId="Equation.3">
                      <p:embed/>
                    </p:oleObj>
                  </mc:Choice>
                  <mc:Fallback>
                    <p:oleObj name="Equation" r:id="rId9" imgW="431613" imgH="253890" progId="Equation.3">
                      <p:embed/>
                      <p:pic>
                        <p:nvPicPr>
                          <p:cNvPr id="98314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65" y="2651"/>
                            <a:ext cx="577" cy="33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8315" name="Object 1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83" y="1536"/>
              <a:ext cx="1141" cy="27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8054" name="Equation" r:id="rId11" imgW="850531" imgH="203112" progId="Equation.3">
                      <p:embed/>
                    </p:oleObj>
                  </mc:Choice>
                  <mc:Fallback>
                    <p:oleObj name="Equation" r:id="rId11" imgW="850531" imgH="203112" progId="Equation.3">
                      <p:embed/>
                      <p:pic>
                        <p:nvPicPr>
                          <p:cNvPr id="98315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83" y="1536"/>
                            <a:ext cx="1141" cy="27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8316" name="Object 1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849" y="1557"/>
              <a:ext cx="188" cy="21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8055" name="Equation" r:id="rId13" imgW="139579" imgH="164957" progId="Equation.3">
                      <p:embed/>
                    </p:oleObj>
                  </mc:Choice>
                  <mc:Fallback>
                    <p:oleObj name="Equation" r:id="rId13" imgW="139579" imgH="164957" progId="Equation.3">
                      <p:embed/>
                      <p:pic>
                        <p:nvPicPr>
                          <p:cNvPr id="98316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49" y="1557"/>
                            <a:ext cx="188" cy="21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8317" name="Object 13"/>
              <p:cNvGraphicFramePr>
                <a:graphicFrameLocks noChangeAspect="1"/>
              </p:cNvGraphicFramePr>
              <p:nvPr/>
            </p:nvGraphicFramePr>
            <p:xfrm>
              <a:off x="5240" y="2526"/>
              <a:ext cx="168" cy="1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8056" name="Equation" r:id="rId15" imgW="126835" imgH="139518" progId="Equation.3">
                      <p:embed/>
                    </p:oleObj>
                  </mc:Choice>
                  <mc:Fallback>
                    <p:oleObj name="Equation" r:id="rId15" imgW="126835" imgH="139518" progId="Equation.3">
                      <p:embed/>
                      <p:pic>
                        <p:nvPicPr>
                          <p:cNvPr id="98317" name="Object 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40" y="2526"/>
                            <a:ext cx="168" cy="18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8318" name="Line 14"/>
              <p:cNvSpPr>
                <a:spLocks noChangeShapeType="1"/>
              </p:cNvSpPr>
              <p:nvPr/>
            </p:nvSpPr>
            <p:spPr bwMode="auto">
              <a:xfrm flipV="1">
                <a:off x="4053" y="1584"/>
                <a:ext cx="0" cy="1587"/>
              </a:xfrm>
              <a:prstGeom prst="line">
                <a:avLst/>
              </a:prstGeom>
              <a:noFill/>
              <a:ln w="19050">
                <a:solidFill>
                  <a:srgbClr val="C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98319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3860" y="2412"/>
            <a:ext cx="172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8057" name="Equation" r:id="rId17" imgW="304560" imgH="317160" progId="Equation.3">
                    <p:embed/>
                  </p:oleObj>
                </mc:Choice>
                <mc:Fallback>
                  <p:oleObj name="Equation" r:id="rId17" imgW="304560" imgH="317160" progId="Equation.3">
                    <p:embed/>
                    <p:pic>
                      <p:nvPicPr>
                        <p:cNvPr id="98319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60" y="2412"/>
                          <a:ext cx="172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8320" name="Group 16"/>
          <p:cNvGrpSpPr>
            <a:grpSpLocks/>
          </p:cNvGrpSpPr>
          <p:nvPr/>
        </p:nvGrpSpPr>
        <p:grpSpPr bwMode="auto">
          <a:xfrm>
            <a:off x="7425867" y="4098926"/>
            <a:ext cx="686359" cy="347663"/>
            <a:chOff x="3299" y="2592"/>
            <a:chExt cx="541" cy="274"/>
          </a:xfrm>
        </p:grpSpPr>
        <p:graphicFrame>
          <p:nvGraphicFramePr>
            <p:cNvPr id="98321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3299" y="2592"/>
            <a:ext cx="339" cy="27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8058" name="Equation" r:id="rId19" imgW="203024" imgH="164957" progId="Equation.3">
                    <p:embed/>
                  </p:oleObj>
                </mc:Choice>
                <mc:Fallback>
                  <p:oleObj name="Equation" r:id="rId19" imgW="203024" imgH="164957" progId="Equation.3">
                    <p:embed/>
                    <p:pic>
                      <p:nvPicPr>
                        <p:cNvPr id="98321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99" y="2592"/>
                          <a:ext cx="339" cy="27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8322" name="Line 18"/>
            <p:cNvSpPr>
              <a:spLocks noChangeShapeType="1"/>
            </p:cNvSpPr>
            <p:nvPr/>
          </p:nvSpPr>
          <p:spPr bwMode="auto">
            <a:xfrm flipH="1">
              <a:off x="3696" y="2711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98323" name="Group 19"/>
          <p:cNvGrpSpPr>
            <a:grpSpLocks/>
          </p:cNvGrpSpPr>
          <p:nvPr/>
        </p:nvGrpSpPr>
        <p:grpSpPr bwMode="auto">
          <a:xfrm>
            <a:off x="7574952" y="2876550"/>
            <a:ext cx="2107210" cy="427038"/>
            <a:chOff x="3380" y="1631"/>
            <a:chExt cx="1660" cy="337"/>
          </a:xfrm>
        </p:grpSpPr>
        <p:graphicFrame>
          <p:nvGraphicFramePr>
            <p:cNvPr id="98324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3380" y="1631"/>
            <a:ext cx="253" cy="3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8059" name="Equation" r:id="rId21" imgW="152268" imgH="203024" progId="Equation.3">
                    <p:embed/>
                  </p:oleObj>
                </mc:Choice>
                <mc:Fallback>
                  <p:oleObj name="Equation" r:id="rId21" imgW="152268" imgH="203024" progId="Equation.3">
                    <p:embed/>
                    <p:pic>
                      <p:nvPicPr>
                        <p:cNvPr id="98324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80" y="1631"/>
                          <a:ext cx="253" cy="3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8325" name="Line 21"/>
            <p:cNvSpPr>
              <a:spLocks noChangeShapeType="1"/>
            </p:cNvSpPr>
            <p:nvPr/>
          </p:nvSpPr>
          <p:spPr bwMode="auto">
            <a:xfrm flipH="1">
              <a:off x="3696" y="1728"/>
              <a:ext cx="1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98326" name="Line 22"/>
          <p:cNvSpPr>
            <a:spLocks noChangeShapeType="1"/>
          </p:cNvSpPr>
          <p:nvPr/>
        </p:nvSpPr>
        <p:spPr bwMode="auto">
          <a:xfrm>
            <a:off x="7972425" y="3538538"/>
            <a:ext cx="1036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8327" name="Object 23"/>
          <p:cNvGraphicFramePr>
            <a:graphicFrameLocks noChangeAspect="1"/>
          </p:cNvGraphicFramePr>
          <p:nvPr>
            <p:extLst/>
          </p:nvPr>
        </p:nvGraphicFramePr>
        <p:xfrm>
          <a:off x="7583489" y="3416301"/>
          <a:ext cx="320675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60" name="Equation" r:id="rId23" imgW="152268" imgH="164957" progId="Equation.3">
                  <p:embed/>
                </p:oleObj>
              </mc:Choice>
              <mc:Fallback>
                <p:oleObj name="Equation" r:id="rId23" imgW="152268" imgH="164957" progId="Equation.3">
                  <p:embed/>
                  <p:pic>
                    <p:nvPicPr>
                      <p:cNvPr id="983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3489" y="3416301"/>
                        <a:ext cx="320675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28" name="Line 24"/>
          <p:cNvSpPr>
            <a:spLocks noChangeShapeType="1"/>
          </p:cNvSpPr>
          <p:nvPr/>
        </p:nvSpPr>
        <p:spPr bwMode="auto">
          <a:xfrm>
            <a:off x="8258176" y="3538538"/>
            <a:ext cx="792163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8329" name="Object 25"/>
          <p:cNvGraphicFramePr>
            <a:graphicFrameLocks noChangeAspect="1"/>
          </p:cNvGraphicFramePr>
          <p:nvPr>
            <p:extLst/>
          </p:nvPr>
        </p:nvGraphicFramePr>
        <p:xfrm>
          <a:off x="3327400" y="3124200"/>
          <a:ext cx="1193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61" name="Equation" r:id="rId25" imgW="1193760" imgH="406080" progId="Equation.3">
                  <p:embed/>
                </p:oleObj>
              </mc:Choice>
              <mc:Fallback>
                <p:oleObj name="Equation" r:id="rId25" imgW="1193760" imgH="406080" progId="Equation.3">
                  <p:embed/>
                  <p:pic>
                    <p:nvPicPr>
                      <p:cNvPr id="9832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3124200"/>
                        <a:ext cx="11938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0" name="Object 26"/>
          <p:cNvGraphicFramePr>
            <a:graphicFrameLocks noChangeAspect="1"/>
          </p:cNvGraphicFramePr>
          <p:nvPr>
            <p:extLst/>
          </p:nvPr>
        </p:nvGraphicFramePr>
        <p:xfrm>
          <a:off x="4546600" y="3048000"/>
          <a:ext cx="660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62" name="Equation" r:id="rId27" imgW="660240" imgH="507960" progId="Equation.3">
                  <p:embed/>
                </p:oleObj>
              </mc:Choice>
              <mc:Fallback>
                <p:oleObj name="Equation" r:id="rId27" imgW="660240" imgH="507960" progId="Equation.3">
                  <p:embed/>
                  <p:pic>
                    <p:nvPicPr>
                      <p:cNvPr id="9833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3048000"/>
                        <a:ext cx="660400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1" name="Object 27"/>
          <p:cNvGraphicFramePr>
            <a:graphicFrameLocks noChangeAspect="1"/>
          </p:cNvGraphicFramePr>
          <p:nvPr>
            <p:extLst/>
          </p:nvPr>
        </p:nvGraphicFramePr>
        <p:xfrm>
          <a:off x="5918200" y="2895600"/>
          <a:ext cx="711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63" name="Equation" r:id="rId29" imgW="710891" imgH="850531" progId="Equation.3">
                  <p:embed/>
                </p:oleObj>
              </mc:Choice>
              <mc:Fallback>
                <p:oleObj name="Equation" r:id="rId29" imgW="710891" imgH="850531" progId="Equation.3">
                  <p:embed/>
                  <p:pic>
                    <p:nvPicPr>
                      <p:cNvPr id="9833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2895600"/>
                        <a:ext cx="7112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2" name="Object 28"/>
          <p:cNvGraphicFramePr>
            <a:graphicFrameLocks noChangeAspect="1"/>
          </p:cNvGraphicFramePr>
          <p:nvPr>
            <p:extLst/>
          </p:nvPr>
        </p:nvGraphicFramePr>
        <p:xfrm>
          <a:off x="2813050" y="4310063"/>
          <a:ext cx="2120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64" name="Equation" r:id="rId31" imgW="2120760" imgH="825480" progId="Equation.3">
                  <p:embed/>
                </p:oleObj>
              </mc:Choice>
              <mc:Fallback>
                <p:oleObj name="Equation" r:id="rId31" imgW="2120760" imgH="825480" progId="Equation.3">
                  <p:embed/>
                  <p:pic>
                    <p:nvPicPr>
                      <p:cNvPr id="9833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050" y="4310063"/>
                        <a:ext cx="21209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3" name="Object 29"/>
          <p:cNvGraphicFramePr>
            <a:graphicFrameLocks noChangeAspect="1"/>
          </p:cNvGraphicFramePr>
          <p:nvPr>
            <p:extLst/>
          </p:nvPr>
        </p:nvGraphicFramePr>
        <p:xfrm>
          <a:off x="3132138" y="4497388"/>
          <a:ext cx="1346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65" name="Equation" r:id="rId33" imgW="1346200" imgH="558800" progId="Equation.3">
                  <p:embed/>
                </p:oleObj>
              </mc:Choice>
              <mc:Fallback>
                <p:oleObj name="Equation" r:id="rId33" imgW="1346200" imgH="558800" progId="Equation.3">
                  <p:embed/>
                  <p:pic>
                    <p:nvPicPr>
                      <p:cNvPr id="9833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2138" y="4497388"/>
                        <a:ext cx="134620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4" name="Object 30"/>
          <p:cNvGraphicFramePr>
            <a:graphicFrameLocks noChangeAspect="1"/>
          </p:cNvGraphicFramePr>
          <p:nvPr>
            <p:extLst/>
          </p:nvPr>
        </p:nvGraphicFramePr>
        <p:xfrm>
          <a:off x="4972050" y="4356100"/>
          <a:ext cx="2400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66" name="Equation" r:id="rId35" imgW="2400120" imgH="825480" progId="Equation.3">
                  <p:embed/>
                </p:oleObj>
              </mc:Choice>
              <mc:Fallback>
                <p:oleObj name="Equation" r:id="rId35" imgW="2400120" imgH="825480" progId="Equation.3">
                  <p:embed/>
                  <p:pic>
                    <p:nvPicPr>
                      <p:cNvPr id="9833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2050" y="4356100"/>
                        <a:ext cx="24003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5" name="Object 31"/>
          <p:cNvGraphicFramePr>
            <a:graphicFrameLocks noChangeAspect="1"/>
          </p:cNvGraphicFramePr>
          <p:nvPr>
            <p:extLst/>
          </p:nvPr>
        </p:nvGraphicFramePr>
        <p:xfrm>
          <a:off x="5716588" y="4481514"/>
          <a:ext cx="1141412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67" name="Equation" r:id="rId37" imgW="1130040" imgH="469800" progId="Equation.3">
                  <p:embed/>
                </p:oleObj>
              </mc:Choice>
              <mc:Fallback>
                <p:oleObj name="Equation" r:id="rId37" imgW="1130040" imgH="469800" progId="Equation.3">
                  <p:embed/>
                  <p:pic>
                    <p:nvPicPr>
                      <p:cNvPr id="9833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6588" y="4481514"/>
                        <a:ext cx="1141412" cy="471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36" name="Text Box 32"/>
          <p:cNvSpPr txBox="1">
            <a:spLocks noChangeArrowheads="1"/>
          </p:cNvSpPr>
          <p:nvPr/>
        </p:nvSpPr>
        <p:spPr bwMode="auto">
          <a:xfrm>
            <a:off x="3048000" y="38862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弧线段部分</a:t>
            </a:r>
          </a:p>
        </p:txBody>
      </p:sp>
      <p:sp>
        <p:nvSpPr>
          <p:cNvPr id="98337" name="Text Box 33"/>
          <p:cNvSpPr txBox="1">
            <a:spLocks noChangeArrowheads="1"/>
          </p:cNvSpPr>
          <p:nvPr/>
        </p:nvSpPr>
        <p:spPr bwMode="auto">
          <a:xfrm>
            <a:off x="5486400" y="38862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直线段部分</a:t>
            </a:r>
          </a:p>
        </p:txBody>
      </p:sp>
      <p:graphicFrame>
        <p:nvGraphicFramePr>
          <p:cNvPr id="98338" name="Object 34"/>
          <p:cNvGraphicFramePr>
            <a:graphicFrameLocks noChangeAspect="1"/>
          </p:cNvGraphicFramePr>
          <p:nvPr>
            <p:extLst/>
          </p:nvPr>
        </p:nvGraphicFramePr>
        <p:xfrm>
          <a:off x="2441576" y="5257800"/>
          <a:ext cx="63230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68" name="Equation" r:id="rId39" imgW="6324600" imgH="850900" progId="Equation.3">
                  <p:embed/>
                </p:oleObj>
              </mc:Choice>
              <mc:Fallback>
                <p:oleObj name="Equation" r:id="rId39" imgW="6324600" imgH="850900" progId="Equation.3">
                  <p:embed/>
                  <p:pic>
                    <p:nvPicPr>
                      <p:cNvPr id="98338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1576" y="5257800"/>
                        <a:ext cx="63230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8339" name="Object 35"/>
          <p:cNvGraphicFramePr>
            <a:graphicFrameLocks noChangeAspect="1"/>
          </p:cNvGraphicFramePr>
          <p:nvPr>
            <p:extLst/>
          </p:nvPr>
        </p:nvGraphicFramePr>
        <p:xfrm>
          <a:off x="2184400" y="4614863"/>
          <a:ext cx="482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069" name="Equation" r:id="rId41" imgW="482391" imgH="241195" progId="Equation.3">
                  <p:embed/>
                </p:oleObj>
              </mc:Choice>
              <mc:Fallback>
                <p:oleObj name="Equation" r:id="rId41" imgW="482391" imgH="241195" progId="Equation.3">
                  <p:embed/>
                  <p:pic>
                    <p:nvPicPr>
                      <p:cNvPr id="98339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4400" y="4614863"/>
                        <a:ext cx="4826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47" name="Text Box 43"/>
          <p:cNvSpPr txBox="1">
            <a:spLocks noChangeArrowheads="1"/>
          </p:cNvSpPr>
          <p:nvPr/>
        </p:nvSpPr>
        <p:spPr bwMode="auto">
          <a:xfrm>
            <a:off x="6300788" y="1676401"/>
            <a:ext cx="39862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以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为积分变量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则要分</a:t>
            </a:r>
          </a:p>
        </p:txBody>
      </p:sp>
      <p:sp>
        <p:nvSpPr>
          <p:cNvPr id="98348" name="Text Box 44"/>
          <p:cNvSpPr txBox="1">
            <a:spLocks noChangeArrowheads="1"/>
          </p:cNvSpPr>
          <p:nvPr/>
        </p:nvSpPr>
        <p:spPr bwMode="auto">
          <a:xfrm>
            <a:off x="1676400" y="2246313"/>
            <a:ext cx="1784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两段积分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98349" name="Text Box 45"/>
          <p:cNvSpPr txBox="1">
            <a:spLocks noChangeArrowheads="1"/>
          </p:cNvSpPr>
          <p:nvPr/>
        </p:nvSpPr>
        <p:spPr bwMode="auto">
          <a:xfrm>
            <a:off x="3387726" y="2276476"/>
            <a:ext cx="31861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故以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zh-CN" altLang="en-US">
                <a:solidFill>
                  <a:srgbClr val="000000"/>
                </a:solidFill>
              </a:rPr>
              <a:t>为积分变量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965413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8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8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8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8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8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8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8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8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8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8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8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8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8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8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8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8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8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98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98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8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8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98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 autoUpdateAnimBg="0"/>
      <p:bldP spid="98308" grpId="0" build="p" autoUpdateAnimBg="0"/>
      <p:bldP spid="98336" grpId="0" autoUpdateAnimBg="0"/>
      <p:bldP spid="98337" grpId="0" autoUpdateAnimBg="0"/>
      <p:bldP spid="98347" grpId="0" build="p" autoUpdateAnimBg="0"/>
      <p:bldP spid="98348" grpId="0" build="p" autoUpdateAnimBg="0" advAuto="0"/>
      <p:bldP spid="9834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299" name="Group 123"/>
          <p:cNvGrpSpPr>
            <a:grpSpLocks/>
          </p:cNvGrpSpPr>
          <p:nvPr/>
        </p:nvGrpSpPr>
        <p:grpSpPr bwMode="auto">
          <a:xfrm>
            <a:off x="7051855" y="3544887"/>
            <a:ext cx="3362325" cy="2273300"/>
            <a:chOff x="3456" y="2220"/>
            <a:chExt cx="2118" cy="1432"/>
          </a:xfrm>
        </p:grpSpPr>
        <p:graphicFrame>
          <p:nvGraphicFramePr>
            <p:cNvPr id="50222" name="Object 46"/>
            <p:cNvGraphicFramePr>
              <a:graphicFrameLocks noChangeAspect="1"/>
            </p:cNvGraphicFramePr>
            <p:nvPr>
              <p:extLst/>
            </p:nvPr>
          </p:nvGraphicFramePr>
          <p:xfrm>
            <a:off x="3456" y="2233"/>
            <a:ext cx="2118" cy="14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02" name="BMP 图象" r:id="rId3" imgW="3153215" imgH="2219635" progId="Paint.Picture">
                    <p:embed/>
                  </p:oleObj>
                </mc:Choice>
                <mc:Fallback>
                  <p:oleObj name="BMP 图象" r:id="rId3" imgW="3153215" imgH="2219635" progId="Paint.Picture">
                    <p:embed/>
                    <p:pic>
                      <p:nvPicPr>
                        <p:cNvPr id="50222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2233"/>
                          <a:ext cx="2118" cy="14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24" name="Object 48"/>
            <p:cNvGraphicFramePr>
              <a:graphicFrameLocks noChangeAspect="1"/>
            </p:cNvGraphicFramePr>
            <p:nvPr>
              <p:extLst/>
            </p:nvPr>
          </p:nvGraphicFramePr>
          <p:xfrm>
            <a:off x="3496" y="2364"/>
            <a:ext cx="174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03" name="Equation" r:id="rId5" imgW="291960" imgH="317160" progId="Equation.3">
                    <p:embed/>
                  </p:oleObj>
                </mc:Choice>
                <mc:Fallback>
                  <p:oleObj name="Equation" r:id="rId5" imgW="291960" imgH="317160" progId="Equation.3">
                    <p:embed/>
                    <p:pic>
                      <p:nvPicPr>
                        <p:cNvPr id="50224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96" y="2364"/>
                          <a:ext cx="174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26" name="Object 50"/>
            <p:cNvGraphicFramePr>
              <a:graphicFrameLocks noChangeAspect="1"/>
            </p:cNvGraphicFramePr>
            <p:nvPr>
              <p:extLst/>
            </p:nvPr>
          </p:nvGraphicFramePr>
          <p:xfrm>
            <a:off x="5197" y="3353"/>
            <a:ext cx="152" cy="2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04" name="Equation" r:id="rId7" imgW="253800" imgH="406080" progId="Equation.3">
                    <p:embed/>
                  </p:oleObj>
                </mc:Choice>
                <mc:Fallback>
                  <p:oleObj name="Equation" r:id="rId7" imgW="253800" imgH="406080" progId="Equation.3">
                    <p:embed/>
                    <p:pic>
                      <p:nvPicPr>
                        <p:cNvPr id="50226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97" y="3353"/>
                          <a:ext cx="152" cy="24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27" name="Object 51"/>
            <p:cNvGraphicFramePr>
              <a:graphicFrameLocks noChangeAspect="1"/>
            </p:cNvGraphicFramePr>
            <p:nvPr>
              <p:extLst/>
            </p:nvPr>
          </p:nvGraphicFramePr>
          <p:xfrm>
            <a:off x="5394" y="3372"/>
            <a:ext cx="160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05" name="Equation" r:id="rId9" imgW="266400" imgH="317160" progId="Equation.3">
                    <p:embed/>
                  </p:oleObj>
                </mc:Choice>
                <mc:Fallback>
                  <p:oleObj name="Equation" r:id="rId9" imgW="266400" imgH="317160" progId="Equation.3">
                    <p:embed/>
                    <p:pic>
                      <p:nvPicPr>
                        <p:cNvPr id="50227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94" y="3372"/>
                          <a:ext cx="160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29" name="Object 53"/>
            <p:cNvGraphicFramePr>
              <a:graphicFrameLocks noChangeAspect="1"/>
            </p:cNvGraphicFramePr>
            <p:nvPr>
              <p:extLst/>
            </p:nvPr>
          </p:nvGraphicFramePr>
          <p:xfrm>
            <a:off x="3716" y="3417"/>
            <a:ext cx="159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06" name="Equation" r:id="rId11" imgW="266400" imgH="317160" progId="Equation.3">
                    <p:embed/>
                  </p:oleObj>
                </mc:Choice>
                <mc:Fallback>
                  <p:oleObj name="Equation" r:id="rId11" imgW="266400" imgH="317160" progId="Equation.3">
                    <p:embed/>
                    <p:pic>
                      <p:nvPicPr>
                        <p:cNvPr id="50229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6" y="3417"/>
                          <a:ext cx="159" cy="19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23" name="Object 47"/>
            <p:cNvGraphicFramePr>
              <a:graphicFrameLocks noChangeAspect="1"/>
            </p:cNvGraphicFramePr>
            <p:nvPr>
              <p:extLst/>
            </p:nvPr>
          </p:nvGraphicFramePr>
          <p:xfrm>
            <a:off x="4646" y="2220"/>
            <a:ext cx="842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07" name="Equation" r:id="rId13" imgW="1485720" imgH="444240" progId="Equation.3">
                    <p:embed/>
                  </p:oleObj>
                </mc:Choice>
                <mc:Fallback>
                  <p:oleObj name="Equation" r:id="rId13" imgW="1485720" imgH="444240" progId="Equation.3">
                    <p:embed/>
                    <p:pic>
                      <p:nvPicPr>
                        <p:cNvPr id="50223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6" y="2220"/>
                          <a:ext cx="842" cy="2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228" name="Object 52"/>
            <p:cNvGraphicFramePr>
              <a:graphicFrameLocks noChangeAspect="1"/>
            </p:cNvGraphicFramePr>
            <p:nvPr>
              <p:extLst/>
            </p:nvPr>
          </p:nvGraphicFramePr>
          <p:xfrm>
            <a:off x="3715" y="2227"/>
            <a:ext cx="814" cy="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08" name="Equation" r:id="rId15" imgW="1434960" imgH="444240" progId="Equation.3">
                    <p:embed/>
                  </p:oleObj>
                </mc:Choice>
                <mc:Fallback>
                  <p:oleObj name="Equation" r:id="rId15" imgW="1434960" imgH="444240" progId="Equation.3">
                    <p:embed/>
                    <p:pic>
                      <p:nvPicPr>
                        <p:cNvPr id="50228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5" y="2227"/>
                          <a:ext cx="814" cy="2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50291" name="Picture 115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3" y="3367"/>
              <a:ext cx="170" cy="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93689"/>
            <a:ext cx="519296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1.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平面图形的面积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2063750" y="99060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(1) 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直角坐标情形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2452688" y="15240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设曲线</a:t>
            </a:r>
          </a:p>
        </p:txBody>
      </p:sp>
      <p:graphicFrame>
        <p:nvGraphicFramePr>
          <p:cNvPr id="50181" name="Object 5"/>
          <p:cNvGraphicFramePr>
            <a:graphicFrameLocks noChangeAspect="1"/>
          </p:cNvGraphicFramePr>
          <p:nvPr>
            <p:extLst/>
          </p:nvPr>
        </p:nvGraphicFramePr>
        <p:xfrm>
          <a:off x="3629026" y="1570038"/>
          <a:ext cx="225266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09" name="Equation" r:id="rId18" imgW="901309" imgH="203112" progId="Equation.3">
                  <p:embed/>
                </p:oleObj>
              </mc:Choice>
              <mc:Fallback>
                <p:oleObj name="Equation" r:id="rId18" imgW="901309" imgH="203112" progId="Equation.3">
                  <p:embed/>
                  <p:pic>
                    <p:nvPicPr>
                      <p:cNvPr id="5018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9026" y="1570038"/>
                        <a:ext cx="2252663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5881688" y="15240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与直线</a:t>
            </a:r>
          </a:p>
        </p:txBody>
      </p:sp>
      <p:graphicFrame>
        <p:nvGraphicFramePr>
          <p:cNvPr id="50183" name="Object 7"/>
          <p:cNvGraphicFramePr>
            <a:graphicFrameLocks noChangeAspect="1"/>
          </p:cNvGraphicFramePr>
          <p:nvPr>
            <p:extLst/>
          </p:nvPr>
        </p:nvGraphicFramePr>
        <p:xfrm>
          <a:off x="1752601" y="2154238"/>
          <a:ext cx="31099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10" name="Equation" r:id="rId20" imgW="1244600" imgH="203200" progId="Equation.3">
                  <p:embed/>
                </p:oleObj>
              </mc:Choice>
              <mc:Fallback>
                <p:oleObj name="Equation" r:id="rId20" imgW="1244600" imgH="203200" progId="Equation.3">
                  <p:embed/>
                  <p:pic>
                    <p:nvPicPr>
                      <p:cNvPr id="501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1" y="2154238"/>
                        <a:ext cx="3109913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4800600" y="2130426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及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轴所围曲</a:t>
            </a:r>
          </a:p>
        </p:txBody>
      </p:sp>
      <p:sp>
        <p:nvSpPr>
          <p:cNvPr id="50185" name="Text Box 9"/>
          <p:cNvSpPr txBox="1">
            <a:spLocks noChangeArrowheads="1"/>
          </p:cNvSpPr>
          <p:nvPr/>
        </p:nvSpPr>
        <p:spPr bwMode="auto">
          <a:xfrm>
            <a:off x="4381706" y="2709880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0186" name="Object 10"/>
          <p:cNvGraphicFramePr>
            <a:graphicFrameLocks noChangeAspect="1"/>
          </p:cNvGraphicFramePr>
          <p:nvPr>
            <p:extLst/>
          </p:nvPr>
        </p:nvGraphicFramePr>
        <p:xfrm>
          <a:off x="3124200" y="3352800"/>
          <a:ext cx="1993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11" name="Equation" r:id="rId22" imgW="1993680" imgH="406080" progId="Equation.3">
                  <p:embed/>
                </p:oleObj>
              </mc:Choice>
              <mc:Fallback>
                <p:oleObj name="Equation" r:id="rId22" imgW="1993680" imgH="406080" progId="Equation.3">
                  <p:embed/>
                  <p:pic>
                    <p:nvPicPr>
                      <p:cNvPr id="5018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352800"/>
                        <a:ext cx="19939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6" name="Object 30"/>
          <p:cNvGraphicFramePr>
            <a:graphicFrameLocks noChangeAspect="1"/>
          </p:cNvGraphicFramePr>
          <p:nvPr>
            <p:extLst/>
          </p:nvPr>
        </p:nvGraphicFramePr>
        <p:xfrm>
          <a:off x="3307408" y="3810000"/>
          <a:ext cx="2068512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12" name="Equation" r:id="rId24" imgW="2070000" imgH="774360" progId="Equation.3">
                  <p:embed/>
                </p:oleObj>
              </mc:Choice>
              <mc:Fallback>
                <p:oleObj name="Equation" r:id="rId24" imgW="2070000" imgH="774360" progId="Equation.3">
                  <p:embed/>
                  <p:pic>
                    <p:nvPicPr>
                      <p:cNvPr id="5020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7408" y="3810000"/>
                        <a:ext cx="2068512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9" name="Text Box 43"/>
          <p:cNvSpPr txBox="1">
            <a:spLocks noChangeArrowheads="1"/>
          </p:cNvSpPr>
          <p:nvPr/>
        </p:nvSpPr>
        <p:spPr bwMode="auto">
          <a:xfrm>
            <a:off x="1676400" y="2701926"/>
            <a:ext cx="297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边梯形面积为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,</a:t>
            </a:r>
          </a:p>
        </p:txBody>
      </p:sp>
      <p:sp>
        <p:nvSpPr>
          <p:cNvPr id="50220" name="Text Box 44"/>
          <p:cNvSpPr txBox="1">
            <a:spLocks noChangeArrowheads="1"/>
          </p:cNvSpPr>
          <p:nvPr/>
        </p:nvSpPr>
        <p:spPr bwMode="auto">
          <a:xfrm>
            <a:off x="2451100" y="4748213"/>
            <a:ext cx="3829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右下图所示图形面积为 </a:t>
            </a:r>
          </a:p>
        </p:txBody>
      </p:sp>
      <p:graphicFrame>
        <p:nvGraphicFramePr>
          <p:cNvPr id="50231" name="Object 55"/>
          <p:cNvGraphicFramePr>
            <a:graphicFrameLocks noChangeAspect="1"/>
          </p:cNvGraphicFramePr>
          <p:nvPr>
            <p:extLst/>
          </p:nvPr>
        </p:nvGraphicFramePr>
        <p:xfrm>
          <a:off x="2895600" y="5397500"/>
          <a:ext cx="3365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13" name="Equation" r:id="rId26" imgW="3365280" imgH="774360" progId="Equation.3">
                  <p:embed/>
                </p:oleObj>
              </mc:Choice>
              <mc:Fallback>
                <p:oleObj name="Equation" r:id="rId26" imgW="3365280" imgH="774360" progId="Equation.3">
                  <p:embed/>
                  <p:pic>
                    <p:nvPicPr>
                      <p:cNvPr id="50231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5397500"/>
                        <a:ext cx="3365500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263" name="Group 87"/>
          <p:cNvGrpSpPr>
            <a:grpSpLocks/>
          </p:cNvGrpSpPr>
          <p:nvPr/>
        </p:nvGrpSpPr>
        <p:grpSpPr bwMode="auto">
          <a:xfrm>
            <a:off x="7670800" y="892175"/>
            <a:ext cx="2565400" cy="2058988"/>
            <a:chOff x="3872" y="562"/>
            <a:chExt cx="1616" cy="1297"/>
          </a:xfrm>
        </p:grpSpPr>
        <p:pic>
          <p:nvPicPr>
            <p:cNvPr id="50264" name="Picture 88"/>
            <p:cNvPicPr>
              <a:picLocks noChangeAspect="1" noChangeArrowheads="1"/>
            </p:cNvPicPr>
            <p:nvPr/>
          </p:nvPicPr>
          <p:blipFill>
            <a:blip r:embed="rId28">
              <a:lum brigh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4" y="1626"/>
              <a:ext cx="192" cy="20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0265" name="Group 89"/>
            <p:cNvGrpSpPr>
              <a:grpSpLocks/>
            </p:cNvGrpSpPr>
            <p:nvPr/>
          </p:nvGrpSpPr>
          <p:grpSpPr bwMode="auto">
            <a:xfrm>
              <a:off x="3872" y="562"/>
              <a:ext cx="1616" cy="1297"/>
              <a:chOff x="3872" y="562"/>
              <a:chExt cx="1616" cy="1297"/>
            </a:xfrm>
          </p:grpSpPr>
          <p:sp>
            <p:nvSpPr>
              <p:cNvPr id="50266" name="Line 90"/>
              <p:cNvSpPr>
                <a:spLocks noChangeShapeType="1"/>
              </p:cNvSpPr>
              <p:nvPr/>
            </p:nvSpPr>
            <p:spPr bwMode="auto">
              <a:xfrm flipV="1">
                <a:off x="4088" y="676"/>
                <a:ext cx="0" cy="93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50267" name="Object 9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28" y="1667"/>
              <a:ext cx="160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114" name="Equation" r:id="rId29" imgW="253800" imgH="304560" progId="Equation.3">
                      <p:embed/>
                    </p:oleObj>
                  </mc:Choice>
                  <mc:Fallback>
                    <p:oleObj name="Equation" r:id="rId29" imgW="253800" imgH="304560" progId="Equation.3">
                      <p:embed/>
                      <p:pic>
                        <p:nvPicPr>
                          <p:cNvPr id="50267" name="Object 9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8" y="1667"/>
                            <a:ext cx="160" cy="19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268" name="Object 9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33" y="1632"/>
              <a:ext cx="128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115" name="Equation" r:id="rId31" imgW="203040" imgH="317160" progId="Equation.3">
                      <p:embed/>
                    </p:oleObj>
                  </mc:Choice>
                  <mc:Fallback>
                    <p:oleObj name="Equation" r:id="rId31" imgW="203040" imgH="317160" progId="Equation.3">
                      <p:embed/>
                      <p:pic>
                        <p:nvPicPr>
                          <p:cNvPr id="50268" name="Object 9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33" y="1632"/>
                            <a:ext cx="128" cy="2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269" name="Object 9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72" y="1654"/>
              <a:ext cx="144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116" name="Equation" r:id="rId33" imgW="228600" imgH="228600" progId="Equation.3">
                      <p:embed/>
                    </p:oleObj>
                  </mc:Choice>
                  <mc:Fallback>
                    <p:oleObj name="Equation" r:id="rId33" imgW="228600" imgH="228600" progId="Equation.3">
                      <p:embed/>
                      <p:pic>
                        <p:nvPicPr>
                          <p:cNvPr id="50269" name="Object 9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72" y="1654"/>
                            <a:ext cx="144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270" name="Object 9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872" y="672"/>
              <a:ext cx="15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117" name="Equation" r:id="rId35" imgW="241200" imgH="304560" progId="Equation.3">
                      <p:embed/>
                    </p:oleObj>
                  </mc:Choice>
                  <mc:Fallback>
                    <p:oleObj name="Equation" r:id="rId35" imgW="241200" imgH="304560" progId="Equation.3">
                      <p:embed/>
                      <p:pic>
                        <p:nvPicPr>
                          <p:cNvPr id="50270" name="Object 9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72" y="672"/>
                            <a:ext cx="152" cy="19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271" name="Object 9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52" y="562"/>
              <a:ext cx="756" cy="22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7118" name="公式" r:id="rId37" imgW="1333440" imgH="393480" progId="Equation.3">
                      <p:embed/>
                    </p:oleObj>
                  </mc:Choice>
                  <mc:Fallback>
                    <p:oleObj name="公式" r:id="rId37" imgW="1333440" imgH="393480" progId="Equation.3">
                      <p:embed/>
                      <p:pic>
                        <p:nvPicPr>
                          <p:cNvPr id="50271" name="Object 9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52" y="562"/>
                            <a:ext cx="756" cy="22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0272" name="Freeform 96"/>
              <p:cNvSpPr>
                <a:spLocks/>
              </p:cNvSpPr>
              <p:nvPr/>
            </p:nvSpPr>
            <p:spPr bwMode="auto">
              <a:xfrm>
                <a:off x="4334" y="761"/>
                <a:ext cx="838" cy="854"/>
              </a:xfrm>
              <a:custGeom>
                <a:avLst/>
                <a:gdLst>
                  <a:gd name="T0" fmla="*/ 0 w 816"/>
                  <a:gd name="T1" fmla="*/ 398 h 830"/>
                  <a:gd name="T2" fmla="*/ 0 w 816"/>
                  <a:gd name="T3" fmla="*/ 830 h 830"/>
                  <a:gd name="T4" fmla="*/ 816 w 816"/>
                  <a:gd name="T5" fmla="*/ 830 h 830"/>
                  <a:gd name="T6" fmla="*/ 816 w 816"/>
                  <a:gd name="T7" fmla="*/ 14 h 830"/>
                  <a:gd name="T8" fmla="*/ 457 w 816"/>
                  <a:gd name="T9" fmla="*/ 88 h 830"/>
                  <a:gd name="T10" fmla="*/ 355 w 816"/>
                  <a:gd name="T11" fmla="*/ 122 h 830"/>
                  <a:gd name="T12" fmla="*/ 321 w 816"/>
                  <a:gd name="T13" fmla="*/ 134 h 830"/>
                  <a:gd name="T14" fmla="*/ 287 w 816"/>
                  <a:gd name="T15" fmla="*/ 145 h 830"/>
                  <a:gd name="T16" fmla="*/ 151 w 816"/>
                  <a:gd name="T17" fmla="*/ 213 h 830"/>
                  <a:gd name="T18" fmla="*/ 83 w 816"/>
                  <a:gd name="T19" fmla="*/ 258 h 830"/>
                  <a:gd name="T20" fmla="*/ 26 w 816"/>
                  <a:gd name="T21" fmla="*/ 315 h 830"/>
                  <a:gd name="T22" fmla="*/ 0 w 816"/>
                  <a:gd name="T23" fmla="*/ 398 h 8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16" h="830">
                    <a:moveTo>
                      <a:pt x="0" y="398"/>
                    </a:moveTo>
                    <a:lnTo>
                      <a:pt x="0" y="830"/>
                    </a:lnTo>
                    <a:lnTo>
                      <a:pt x="816" y="830"/>
                    </a:lnTo>
                    <a:lnTo>
                      <a:pt x="816" y="14"/>
                    </a:lnTo>
                    <a:cubicBezTo>
                      <a:pt x="695" y="0"/>
                      <a:pt x="571" y="50"/>
                      <a:pt x="457" y="88"/>
                    </a:cubicBezTo>
                    <a:cubicBezTo>
                      <a:pt x="423" y="99"/>
                      <a:pt x="389" y="111"/>
                      <a:pt x="355" y="122"/>
                    </a:cubicBezTo>
                    <a:cubicBezTo>
                      <a:pt x="344" y="126"/>
                      <a:pt x="332" y="130"/>
                      <a:pt x="321" y="134"/>
                    </a:cubicBezTo>
                    <a:cubicBezTo>
                      <a:pt x="310" y="138"/>
                      <a:pt x="287" y="145"/>
                      <a:pt x="287" y="145"/>
                    </a:cubicBezTo>
                    <a:cubicBezTo>
                      <a:pt x="246" y="173"/>
                      <a:pt x="198" y="198"/>
                      <a:pt x="151" y="213"/>
                    </a:cubicBezTo>
                    <a:cubicBezTo>
                      <a:pt x="128" y="228"/>
                      <a:pt x="98" y="235"/>
                      <a:pt x="83" y="258"/>
                    </a:cubicBezTo>
                    <a:cubicBezTo>
                      <a:pt x="52" y="303"/>
                      <a:pt x="71" y="284"/>
                      <a:pt x="26" y="315"/>
                    </a:cubicBezTo>
                    <a:cubicBezTo>
                      <a:pt x="2" y="388"/>
                      <a:pt x="10" y="360"/>
                      <a:pt x="0" y="398"/>
                    </a:cubicBezTo>
                    <a:close/>
                  </a:path>
                </a:pathLst>
              </a:custGeom>
              <a:solidFill>
                <a:srgbClr val="6666FF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50273" name="Line 97"/>
              <p:cNvSpPr>
                <a:spLocks noChangeShapeType="1"/>
              </p:cNvSpPr>
              <p:nvPr/>
            </p:nvSpPr>
            <p:spPr bwMode="auto">
              <a:xfrm>
                <a:off x="4088" y="1615"/>
                <a:ext cx="138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pSp>
        <p:nvGrpSpPr>
          <p:cNvPr id="50274" name="Group 98"/>
          <p:cNvGrpSpPr>
            <a:grpSpLocks/>
          </p:cNvGrpSpPr>
          <p:nvPr/>
        </p:nvGrpSpPr>
        <p:grpSpPr bwMode="auto">
          <a:xfrm>
            <a:off x="8858250" y="1389064"/>
            <a:ext cx="965200" cy="1938337"/>
            <a:chOff x="4620" y="875"/>
            <a:chExt cx="608" cy="1221"/>
          </a:xfrm>
        </p:grpSpPr>
        <p:sp>
          <p:nvSpPr>
            <p:cNvPr id="50275" name="Line 99"/>
            <p:cNvSpPr>
              <a:spLocks noChangeShapeType="1"/>
            </p:cNvSpPr>
            <p:nvPr/>
          </p:nvSpPr>
          <p:spPr bwMode="auto">
            <a:xfrm flipV="1">
              <a:off x="4729" y="875"/>
              <a:ext cx="0" cy="7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0276" name="Object 100"/>
            <p:cNvGraphicFramePr>
              <a:graphicFrameLocks noChangeAspect="1"/>
            </p:cNvGraphicFramePr>
            <p:nvPr>
              <p:extLst/>
            </p:nvPr>
          </p:nvGraphicFramePr>
          <p:xfrm>
            <a:off x="4620" y="1840"/>
            <a:ext cx="60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19" name="Equation" r:id="rId39" imgW="965160" imgH="406080" progId="Equation.3">
                    <p:embed/>
                  </p:oleObj>
                </mc:Choice>
                <mc:Fallback>
                  <p:oleObj name="Equation" r:id="rId39" imgW="965160" imgH="406080" progId="Equation.3">
                    <p:embed/>
                    <p:pic>
                      <p:nvPicPr>
                        <p:cNvPr id="50276" name="Object 10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20" y="1840"/>
                          <a:ext cx="608" cy="2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277" name="Line 101"/>
            <p:cNvSpPr>
              <a:spLocks noChangeShapeType="1"/>
            </p:cNvSpPr>
            <p:nvPr/>
          </p:nvSpPr>
          <p:spPr bwMode="auto">
            <a:xfrm flipH="1" flipV="1">
              <a:off x="4738" y="1649"/>
              <a:ext cx="110" cy="223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0278" name="Group 102"/>
          <p:cNvGrpSpPr>
            <a:grpSpLocks/>
          </p:cNvGrpSpPr>
          <p:nvPr/>
        </p:nvGrpSpPr>
        <p:grpSpPr bwMode="auto">
          <a:xfrm>
            <a:off x="8686800" y="1447801"/>
            <a:ext cx="254000" cy="1482725"/>
            <a:chOff x="4512" y="912"/>
            <a:chExt cx="160" cy="934"/>
          </a:xfrm>
        </p:grpSpPr>
        <p:sp>
          <p:nvSpPr>
            <p:cNvPr id="50279" name="Line 103"/>
            <p:cNvSpPr>
              <a:spLocks noChangeShapeType="1"/>
            </p:cNvSpPr>
            <p:nvPr/>
          </p:nvSpPr>
          <p:spPr bwMode="auto">
            <a:xfrm flipV="1">
              <a:off x="4630" y="912"/>
              <a:ext cx="0" cy="6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0280" name="Object 104"/>
            <p:cNvGraphicFramePr>
              <a:graphicFrameLocks noChangeAspect="1"/>
            </p:cNvGraphicFramePr>
            <p:nvPr>
              <p:extLst/>
            </p:nvPr>
          </p:nvGraphicFramePr>
          <p:xfrm>
            <a:off x="4512" y="1654"/>
            <a:ext cx="160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20" name="Equation" r:id="rId41" imgW="253800" imgH="304560" progId="Equation.3">
                    <p:embed/>
                  </p:oleObj>
                </mc:Choice>
                <mc:Fallback>
                  <p:oleObj name="Equation" r:id="rId41" imgW="253800" imgH="304560" progId="Equation.3">
                    <p:embed/>
                    <p:pic>
                      <p:nvPicPr>
                        <p:cNvPr id="50280" name="Object 1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2" y="1654"/>
                          <a:ext cx="160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0281" name="Rectangle 105"/>
          <p:cNvSpPr>
            <a:spLocks noChangeArrowheads="1"/>
          </p:cNvSpPr>
          <p:nvPr/>
        </p:nvSpPr>
        <p:spPr bwMode="auto">
          <a:xfrm>
            <a:off x="8858250" y="1447801"/>
            <a:ext cx="173038" cy="11160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0300" name="Group 124"/>
          <p:cNvGrpSpPr>
            <a:grpSpLocks/>
          </p:cNvGrpSpPr>
          <p:nvPr/>
        </p:nvGrpSpPr>
        <p:grpSpPr bwMode="auto">
          <a:xfrm>
            <a:off x="7824795" y="3989391"/>
            <a:ext cx="1355726" cy="1757363"/>
            <a:chOff x="3964" y="2496"/>
            <a:chExt cx="854" cy="1107"/>
          </a:xfrm>
        </p:grpSpPr>
        <p:sp>
          <p:nvSpPr>
            <p:cNvPr id="50301" name="Line 125"/>
            <p:cNvSpPr>
              <a:spLocks noChangeShapeType="1"/>
            </p:cNvSpPr>
            <p:nvPr/>
          </p:nvSpPr>
          <p:spPr bwMode="auto">
            <a:xfrm>
              <a:off x="4135" y="2976"/>
              <a:ext cx="0" cy="5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0302" name="Object 126"/>
            <p:cNvGraphicFramePr>
              <a:graphicFrameLocks noChangeAspect="1"/>
            </p:cNvGraphicFramePr>
            <p:nvPr>
              <p:extLst/>
            </p:nvPr>
          </p:nvGraphicFramePr>
          <p:xfrm>
            <a:off x="3964" y="3413"/>
            <a:ext cx="160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21" name="Equation" r:id="rId43" imgW="266400" imgH="317160" progId="Equation.3">
                    <p:embed/>
                  </p:oleObj>
                </mc:Choice>
                <mc:Fallback>
                  <p:oleObj name="Equation" r:id="rId43" imgW="266400" imgH="317160" progId="Equation.3">
                    <p:embed/>
                    <p:pic>
                      <p:nvPicPr>
                        <p:cNvPr id="50302" name="Object 1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4" y="3413"/>
                          <a:ext cx="160" cy="1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303" name="Line 127"/>
            <p:cNvSpPr>
              <a:spLocks noChangeShapeType="1"/>
            </p:cNvSpPr>
            <p:nvPr/>
          </p:nvSpPr>
          <p:spPr bwMode="auto">
            <a:xfrm>
              <a:off x="4219" y="3072"/>
              <a:ext cx="0" cy="45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0304" name="Object 128"/>
            <p:cNvGraphicFramePr>
              <a:graphicFrameLocks noChangeAspect="1"/>
            </p:cNvGraphicFramePr>
            <p:nvPr>
              <p:extLst/>
            </p:nvPr>
          </p:nvGraphicFramePr>
          <p:xfrm>
            <a:off x="4203" y="3359"/>
            <a:ext cx="615" cy="2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7122" name="Equation" r:id="rId45" imgW="1028520" imgH="406080" progId="Equation.3">
                    <p:embed/>
                  </p:oleObj>
                </mc:Choice>
                <mc:Fallback>
                  <p:oleObj name="Equation" r:id="rId45" imgW="1028520" imgH="406080" progId="Equation.3">
                    <p:embed/>
                    <p:pic>
                      <p:nvPicPr>
                        <p:cNvPr id="50304" name="Object 1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3" y="3359"/>
                          <a:ext cx="615" cy="2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0305" name="Rectangle 129"/>
            <p:cNvSpPr>
              <a:spLocks noChangeArrowheads="1"/>
            </p:cNvSpPr>
            <p:nvPr/>
          </p:nvSpPr>
          <p:spPr bwMode="auto">
            <a:xfrm>
              <a:off x="4128" y="2496"/>
              <a:ext cx="91" cy="657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8221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0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0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5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0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0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50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0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utoUpdateAnimBg="0"/>
      <p:bldP spid="50180" grpId="0" autoUpdateAnimBg="0"/>
      <p:bldP spid="50182" grpId="0" autoUpdateAnimBg="0"/>
      <p:bldP spid="50184" grpId="0" autoUpdateAnimBg="0"/>
      <p:bldP spid="50185" grpId="0" autoUpdateAnimBg="0"/>
      <p:bldP spid="50219" grpId="0" autoUpdateAnimBg="0"/>
      <p:bldP spid="50220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Arc 2"/>
          <p:cNvSpPr>
            <a:spLocks/>
          </p:cNvSpPr>
          <p:nvPr/>
        </p:nvSpPr>
        <p:spPr bwMode="auto">
          <a:xfrm>
            <a:off x="9221789" y="2160588"/>
            <a:ext cx="460375" cy="914400"/>
          </a:xfrm>
          <a:custGeom>
            <a:avLst/>
            <a:gdLst>
              <a:gd name="G0" fmla="+- 823 0 0"/>
              <a:gd name="G1" fmla="+- 21600 0 0"/>
              <a:gd name="G2" fmla="+- 21600 0 0"/>
              <a:gd name="T0" fmla="*/ 0 w 22423"/>
              <a:gd name="T1" fmla="*/ 16 h 43200"/>
              <a:gd name="T2" fmla="*/ 179 w 22423"/>
              <a:gd name="T3" fmla="*/ 43190 h 43200"/>
              <a:gd name="T4" fmla="*/ 823 w 22423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423" h="43200" fill="none" extrusionOk="0">
                <a:moveTo>
                  <a:pt x="-1" y="15"/>
                </a:moveTo>
                <a:cubicBezTo>
                  <a:pt x="274" y="5"/>
                  <a:pt x="548" y="0"/>
                  <a:pt x="823" y="0"/>
                </a:cubicBezTo>
                <a:cubicBezTo>
                  <a:pt x="12752" y="0"/>
                  <a:pt x="22423" y="9670"/>
                  <a:pt x="22423" y="21600"/>
                </a:cubicBezTo>
                <a:cubicBezTo>
                  <a:pt x="22423" y="33529"/>
                  <a:pt x="12752" y="43200"/>
                  <a:pt x="823" y="43200"/>
                </a:cubicBezTo>
                <a:cubicBezTo>
                  <a:pt x="608" y="43199"/>
                  <a:pt x="393" y="43196"/>
                  <a:pt x="178" y="43190"/>
                </a:cubicBezTo>
              </a:path>
              <a:path w="22423" h="43200" stroke="0" extrusionOk="0">
                <a:moveTo>
                  <a:pt x="-1" y="15"/>
                </a:moveTo>
                <a:cubicBezTo>
                  <a:pt x="274" y="5"/>
                  <a:pt x="548" y="0"/>
                  <a:pt x="823" y="0"/>
                </a:cubicBezTo>
                <a:cubicBezTo>
                  <a:pt x="12752" y="0"/>
                  <a:pt x="22423" y="9670"/>
                  <a:pt x="22423" y="21600"/>
                </a:cubicBezTo>
                <a:cubicBezTo>
                  <a:pt x="22423" y="33529"/>
                  <a:pt x="12752" y="43200"/>
                  <a:pt x="823" y="43200"/>
                </a:cubicBezTo>
                <a:cubicBezTo>
                  <a:pt x="608" y="43199"/>
                  <a:pt x="393" y="43196"/>
                  <a:pt x="178" y="43190"/>
                </a:cubicBezTo>
                <a:lnTo>
                  <a:pt x="823" y="21600"/>
                </a:lnTo>
                <a:close/>
              </a:path>
            </a:pathLst>
          </a:custGeom>
          <a:solidFill>
            <a:srgbClr val="B2B2B2"/>
          </a:solidFill>
          <a:ln w="28575">
            <a:solidFill>
              <a:srgbClr val="00FF99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304800"/>
            <a:ext cx="349885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2.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试用定积分求圆</a:t>
            </a:r>
          </a:p>
        </p:txBody>
      </p:sp>
      <p:graphicFrame>
        <p:nvGraphicFramePr>
          <p:cNvPr id="147461" name="Object 5"/>
          <p:cNvGraphicFramePr>
            <a:graphicFrameLocks noChangeAspect="1"/>
          </p:cNvGraphicFramePr>
          <p:nvPr>
            <p:extLst/>
          </p:nvPr>
        </p:nvGraphicFramePr>
        <p:xfrm>
          <a:off x="5029200" y="304800"/>
          <a:ext cx="3949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38" name="Equation" r:id="rId4" imgW="3949560" imgH="507960" progId="Equation.3">
                  <p:embed/>
                </p:oleObj>
              </mc:Choice>
              <mc:Fallback>
                <p:oleObj name="Equation" r:id="rId4" imgW="3949560" imgH="507960" progId="Equation.3">
                  <p:embed/>
                  <p:pic>
                    <p:nvPicPr>
                      <p:cNvPr id="14746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04800"/>
                        <a:ext cx="3949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462" name="Text Box 6"/>
          <p:cNvSpPr txBox="1">
            <a:spLocks noChangeArrowheads="1"/>
          </p:cNvSpPr>
          <p:nvPr/>
        </p:nvSpPr>
        <p:spPr bwMode="auto">
          <a:xfrm>
            <a:off x="8978900" y="3048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绕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</a:t>
            </a:r>
          </a:p>
        </p:txBody>
      </p:sp>
      <p:grpSp>
        <p:nvGrpSpPr>
          <p:cNvPr id="147469" name="Group 13"/>
          <p:cNvGrpSpPr>
            <a:grpSpLocks/>
          </p:cNvGrpSpPr>
          <p:nvPr/>
        </p:nvGrpSpPr>
        <p:grpSpPr bwMode="auto">
          <a:xfrm>
            <a:off x="8458201" y="2166938"/>
            <a:ext cx="1412875" cy="1752600"/>
            <a:chOff x="4176" y="1776"/>
            <a:chExt cx="890" cy="1104"/>
          </a:xfrm>
        </p:grpSpPr>
        <p:sp>
          <p:nvSpPr>
            <p:cNvPr id="147470" name="Line 14"/>
            <p:cNvSpPr>
              <a:spLocks noChangeShapeType="1"/>
            </p:cNvSpPr>
            <p:nvPr/>
          </p:nvSpPr>
          <p:spPr bwMode="auto">
            <a:xfrm>
              <a:off x="4661" y="2064"/>
              <a:ext cx="4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147471" name="Group 15"/>
            <p:cNvGrpSpPr>
              <a:grpSpLocks/>
            </p:cNvGrpSpPr>
            <p:nvPr/>
          </p:nvGrpSpPr>
          <p:grpSpPr bwMode="auto">
            <a:xfrm>
              <a:off x="4176" y="1776"/>
              <a:ext cx="890" cy="1104"/>
              <a:chOff x="4176" y="1776"/>
              <a:chExt cx="890" cy="1104"/>
            </a:xfrm>
          </p:grpSpPr>
          <p:sp>
            <p:nvSpPr>
              <p:cNvPr id="147472" name="Oval 16"/>
              <p:cNvSpPr>
                <a:spLocks noChangeArrowheads="1"/>
              </p:cNvSpPr>
              <p:nvPr/>
            </p:nvSpPr>
            <p:spPr bwMode="auto">
              <a:xfrm>
                <a:off x="4368" y="1776"/>
                <a:ext cx="576" cy="576"/>
              </a:xfrm>
              <a:prstGeom prst="ellipse">
                <a:avLst/>
              </a:prstGeom>
              <a:noFill/>
              <a:ln w="2857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7473" name="Line 17"/>
              <p:cNvSpPr>
                <a:spLocks noChangeShapeType="1"/>
              </p:cNvSpPr>
              <p:nvPr/>
            </p:nvSpPr>
            <p:spPr bwMode="auto">
              <a:xfrm>
                <a:off x="4368" y="2064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7474" name="Line 18"/>
              <p:cNvSpPr>
                <a:spLocks noChangeShapeType="1"/>
              </p:cNvSpPr>
              <p:nvPr/>
            </p:nvSpPr>
            <p:spPr bwMode="auto">
              <a:xfrm>
                <a:off x="4944" y="2064"/>
                <a:ext cx="0" cy="576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47475" name="Object 1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826" y="2619"/>
              <a:ext cx="240" cy="2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9039" name="Equation" r:id="rId6" imgW="152280" imgH="164880" progId="Equation.3">
                      <p:embed/>
                    </p:oleObj>
                  </mc:Choice>
                  <mc:Fallback>
                    <p:oleObj name="Equation" r:id="rId6" imgW="152280" imgH="164880" progId="Equation.3">
                      <p:embed/>
                      <p:pic>
                        <p:nvPicPr>
                          <p:cNvPr id="147475" name="Object 1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26" y="2619"/>
                            <a:ext cx="240" cy="26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7476" name="Object 2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64" y="1932"/>
              <a:ext cx="219" cy="3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9040" name="Equation" r:id="rId8" imgW="126720" imgH="177480" progId="Equation.3">
                      <p:embed/>
                    </p:oleObj>
                  </mc:Choice>
                  <mc:Fallback>
                    <p:oleObj name="Equation" r:id="rId8" imgW="126720" imgH="177480" progId="Equation.3">
                      <p:embed/>
                      <p:pic>
                        <p:nvPicPr>
                          <p:cNvPr id="147476" name="Object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64" y="1932"/>
                            <a:ext cx="219" cy="3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7477" name="Object 2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176" y="2619"/>
              <a:ext cx="402" cy="2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9041" name="Equation" r:id="rId10" imgW="253800" imgH="164880" progId="Equation.3">
                      <p:embed/>
                    </p:oleObj>
                  </mc:Choice>
                  <mc:Fallback>
                    <p:oleObj name="Equation" r:id="rId10" imgW="253800" imgH="164880" progId="Equation.3">
                      <p:embed/>
                      <p:pic>
                        <p:nvPicPr>
                          <p:cNvPr id="147477" name="Object 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76" y="2619"/>
                            <a:ext cx="402" cy="26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47478" name="Text Box 22"/>
          <p:cNvSpPr txBox="1">
            <a:spLocks noChangeArrowheads="1"/>
          </p:cNvSpPr>
          <p:nvPr/>
        </p:nvSpPr>
        <p:spPr bwMode="auto">
          <a:xfrm>
            <a:off x="2971800" y="1600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上</a:t>
            </a:r>
          </a:p>
        </p:txBody>
      </p:sp>
      <p:sp>
        <p:nvSpPr>
          <p:cNvPr id="147479" name="Text Box 23"/>
          <p:cNvSpPr txBox="1">
            <a:spLocks noChangeArrowheads="1"/>
          </p:cNvSpPr>
          <p:nvPr/>
        </p:nvSpPr>
        <p:spPr bwMode="auto">
          <a:xfrm>
            <a:off x="3429000" y="172243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半圆为</a:t>
            </a:r>
          </a:p>
        </p:txBody>
      </p:sp>
      <p:graphicFrame>
        <p:nvGraphicFramePr>
          <p:cNvPr id="147480" name="Object 24"/>
          <p:cNvGraphicFramePr>
            <a:graphicFrameLocks noChangeAspect="1"/>
          </p:cNvGraphicFramePr>
          <p:nvPr>
            <p:extLst/>
          </p:nvPr>
        </p:nvGraphicFramePr>
        <p:xfrm>
          <a:off x="4908550" y="1676400"/>
          <a:ext cx="2603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42" name="Equation" r:id="rId12" imgW="2603160" imgH="533160" progId="Equation.3">
                  <p:embed/>
                </p:oleObj>
              </mc:Choice>
              <mc:Fallback>
                <p:oleObj name="Equation" r:id="rId12" imgW="2603160" imgH="533160" progId="Equation.3">
                  <p:embed/>
                  <p:pic>
                    <p:nvPicPr>
                      <p:cNvPr id="14748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8550" y="1676400"/>
                        <a:ext cx="26035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81" name="Object 25"/>
          <p:cNvGraphicFramePr>
            <a:graphicFrameLocks noChangeAspect="1"/>
          </p:cNvGraphicFramePr>
          <p:nvPr>
            <p:extLst/>
          </p:nvPr>
        </p:nvGraphicFramePr>
        <p:xfrm>
          <a:off x="4864100" y="2527300"/>
          <a:ext cx="622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43" name="Equation" r:id="rId14" imgW="622080" imgH="419040" progId="Equation.3">
                  <p:embed/>
                </p:oleObj>
              </mc:Choice>
              <mc:Fallback>
                <p:oleObj name="Equation" r:id="rId14" imgW="622080" imgH="419040" progId="Equation.3">
                  <p:embed/>
                  <p:pic>
                    <p:nvPicPr>
                      <p:cNvPr id="14748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64100" y="2527300"/>
                        <a:ext cx="622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82" name="Object 26"/>
          <p:cNvGraphicFramePr>
            <a:graphicFrameLocks noChangeAspect="1"/>
          </p:cNvGraphicFramePr>
          <p:nvPr>
            <p:extLst/>
          </p:nvPr>
        </p:nvGraphicFramePr>
        <p:xfrm>
          <a:off x="5575300" y="2286000"/>
          <a:ext cx="1739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44" name="Equation" r:id="rId16" imgW="1739880" imgH="927000" progId="Equation.3">
                  <p:embed/>
                </p:oleObj>
              </mc:Choice>
              <mc:Fallback>
                <p:oleObj name="Equation" r:id="rId16" imgW="1739880" imgH="927000" progId="Equation.3">
                  <p:embed/>
                  <p:pic>
                    <p:nvPicPr>
                      <p:cNvPr id="14748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5300" y="2286000"/>
                        <a:ext cx="1739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483" name="Text Box 27"/>
          <p:cNvSpPr txBox="1">
            <a:spLocks noChangeArrowheads="1"/>
          </p:cNvSpPr>
          <p:nvPr/>
        </p:nvSpPr>
        <p:spPr bwMode="auto">
          <a:xfrm>
            <a:off x="2971800" y="195103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下</a:t>
            </a:r>
          </a:p>
        </p:txBody>
      </p:sp>
      <p:graphicFrame>
        <p:nvGraphicFramePr>
          <p:cNvPr id="147484" name="Object 28"/>
          <p:cNvGraphicFramePr>
            <a:graphicFrameLocks noChangeAspect="1"/>
          </p:cNvGraphicFramePr>
          <p:nvPr>
            <p:extLst/>
          </p:nvPr>
        </p:nvGraphicFramePr>
        <p:xfrm>
          <a:off x="5716588" y="2133600"/>
          <a:ext cx="241300" cy="88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45" name="Equation" r:id="rId18" imgW="241200" imgH="88560" progId="Equation.3">
                  <p:embed/>
                </p:oleObj>
              </mc:Choice>
              <mc:Fallback>
                <p:oleObj name="Equation" r:id="rId18" imgW="241200" imgH="88560" progId="Equation.3">
                  <p:embed/>
                  <p:pic>
                    <p:nvPicPr>
                      <p:cNvPr id="14748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6588" y="2133600"/>
                        <a:ext cx="241300" cy="88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85" name="Object 29"/>
          <p:cNvGraphicFramePr>
            <a:graphicFrameLocks noChangeAspect="1"/>
          </p:cNvGraphicFramePr>
          <p:nvPr>
            <p:extLst/>
          </p:nvPr>
        </p:nvGraphicFramePr>
        <p:xfrm>
          <a:off x="5562600" y="2806700"/>
          <a:ext cx="241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46" name="Equation" r:id="rId20" imgW="241200" imgH="241200" progId="Equation.3">
                  <p:embed/>
                </p:oleObj>
              </mc:Choice>
              <mc:Fallback>
                <p:oleObj name="Equation" r:id="rId20" imgW="241200" imgH="241200" progId="Equation.3">
                  <p:embed/>
                  <p:pic>
                    <p:nvPicPr>
                      <p:cNvPr id="14748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806700"/>
                        <a:ext cx="241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86" name="Object 30"/>
          <p:cNvGraphicFramePr>
            <a:graphicFrameLocks noChangeAspect="1"/>
          </p:cNvGraphicFramePr>
          <p:nvPr>
            <p:extLst/>
          </p:nvPr>
        </p:nvGraphicFramePr>
        <p:xfrm>
          <a:off x="4419600" y="4716463"/>
          <a:ext cx="2400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47" name="Equation" r:id="rId22" imgW="2400120" imgH="533160" progId="Equation.3">
                  <p:embed/>
                </p:oleObj>
              </mc:Choice>
              <mc:Fallback>
                <p:oleObj name="Equation" r:id="rId22" imgW="2400120" imgH="533160" progId="Equation.3">
                  <p:embed/>
                  <p:pic>
                    <p:nvPicPr>
                      <p:cNvPr id="14748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716463"/>
                        <a:ext cx="24003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87" name="Object 31"/>
          <p:cNvGraphicFramePr>
            <a:graphicFrameLocks noChangeAspect="1"/>
          </p:cNvGraphicFramePr>
          <p:nvPr>
            <p:extLst/>
          </p:nvPr>
        </p:nvGraphicFramePr>
        <p:xfrm>
          <a:off x="6781800" y="4716463"/>
          <a:ext cx="26670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48" name="Equation" r:id="rId24" imgW="2666880" imgH="533160" progId="Equation.3">
                  <p:embed/>
                </p:oleObj>
              </mc:Choice>
              <mc:Fallback>
                <p:oleObj name="Equation" r:id="rId24" imgW="2666880" imgH="533160" progId="Equation.3">
                  <p:embed/>
                  <p:pic>
                    <p:nvPicPr>
                      <p:cNvPr id="14748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4716463"/>
                        <a:ext cx="26670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489" name="Object 33"/>
          <p:cNvGraphicFramePr>
            <a:graphicFrameLocks noChangeAspect="1"/>
          </p:cNvGraphicFramePr>
          <p:nvPr>
            <p:extLst/>
          </p:nvPr>
        </p:nvGraphicFramePr>
        <p:xfrm>
          <a:off x="9423400" y="4792663"/>
          <a:ext cx="635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49" name="Equation" r:id="rId26" imgW="634680" imgH="431640" progId="Equation.3">
                  <p:embed/>
                </p:oleObj>
              </mc:Choice>
              <mc:Fallback>
                <p:oleObj name="Equation" r:id="rId26" imgW="634680" imgH="431640" progId="Equation.3">
                  <p:embed/>
                  <p:pic>
                    <p:nvPicPr>
                      <p:cNvPr id="14748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3400" y="4792663"/>
                        <a:ext cx="635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7491" name="Text Box 35"/>
          <p:cNvSpPr txBox="1">
            <a:spLocks noChangeArrowheads="1"/>
          </p:cNvSpPr>
          <p:nvPr/>
        </p:nvSpPr>
        <p:spPr bwMode="auto">
          <a:xfrm>
            <a:off x="2063751" y="3276601"/>
            <a:ext cx="17891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求体积 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47492" name="Text Box 36"/>
          <p:cNvSpPr txBox="1">
            <a:spLocks noChangeArrowheads="1"/>
          </p:cNvSpPr>
          <p:nvPr/>
        </p:nvSpPr>
        <p:spPr bwMode="auto">
          <a:xfrm>
            <a:off x="2063750" y="1752601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47493" name="Text Box 37"/>
          <p:cNvSpPr txBox="1">
            <a:spLocks noChangeArrowheads="1"/>
          </p:cNvSpPr>
          <p:nvPr/>
        </p:nvSpPr>
        <p:spPr bwMode="auto">
          <a:xfrm>
            <a:off x="2063750" y="3886201"/>
            <a:ext cx="31940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33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方法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 </a:t>
            </a:r>
            <a:r>
              <a:rPr lang="zh-CN" altLang="en-US" dirty="0">
                <a:solidFill>
                  <a:srgbClr val="000000"/>
                </a:solidFill>
              </a:rPr>
              <a:t>利用对称性</a:t>
            </a:r>
          </a:p>
        </p:txBody>
      </p:sp>
      <p:sp>
        <p:nvSpPr>
          <p:cNvPr id="147501" name="Text Box 45"/>
          <p:cNvSpPr txBox="1">
            <a:spLocks noChangeArrowheads="1"/>
          </p:cNvSpPr>
          <p:nvPr/>
        </p:nvSpPr>
        <p:spPr bwMode="auto">
          <a:xfrm>
            <a:off x="1676400" y="990601"/>
            <a:ext cx="586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旋转而成的环体体积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V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及表面积 </a:t>
            </a:r>
            <a:r>
              <a:rPr lang="en-US" altLang="zh-CN" i="1">
                <a:solidFill>
                  <a:srgbClr val="000000"/>
                </a:solidFill>
              </a:rPr>
              <a:t>S</a:t>
            </a:r>
            <a:r>
              <a:rPr lang="en-US" altLang="zh-CN">
                <a:solidFill>
                  <a:srgbClr val="000000"/>
                </a:solidFill>
              </a:rPr>
              <a:t> .</a:t>
            </a:r>
          </a:p>
        </p:txBody>
      </p:sp>
      <p:grpSp>
        <p:nvGrpSpPr>
          <p:cNvPr id="147502" name="Group 46"/>
          <p:cNvGrpSpPr>
            <a:grpSpLocks/>
          </p:cNvGrpSpPr>
          <p:nvPr/>
        </p:nvGrpSpPr>
        <p:grpSpPr bwMode="auto">
          <a:xfrm>
            <a:off x="8458200" y="1600200"/>
            <a:ext cx="1905000" cy="2325688"/>
            <a:chOff x="4368" y="1008"/>
            <a:chExt cx="1200" cy="1465"/>
          </a:xfrm>
        </p:grpSpPr>
        <p:graphicFrame>
          <p:nvGraphicFramePr>
            <p:cNvPr id="147503" name="Object 47"/>
            <p:cNvGraphicFramePr>
              <a:graphicFrameLocks noChangeAspect="1"/>
            </p:cNvGraphicFramePr>
            <p:nvPr>
              <p:extLst/>
            </p:nvPr>
          </p:nvGraphicFramePr>
          <p:xfrm>
            <a:off x="4765" y="2248"/>
            <a:ext cx="19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49050" name="Equation" r:id="rId28" imgW="304560" imgH="317160" progId="Equation.3">
                    <p:embed/>
                  </p:oleObj>
                </mc:Choice>
                <mc:Fallback>
                  <p:oleObj name="Equation" r:id="rId28" imgW="304560" imgH="317160" progId="Equation.3">
                    <p:embed/>
                    <p:pic>
                      <p:nvPicPr>
                        <p:cNvPr id="147503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5" y="2248"/>
                          <a:ext cx="19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7504" name="Group 48"/>
            <p:cNvGrpSpPr>
              <a:grpSpLocks/>
            </p:cNvGrpSpPr>
            <p:nvPr/>
          </p:nvGrpSpPr>
          <p:grpSpPr bwMode="auto">
            <a:xfrm>
              <a:off x="4368" y="1008"/>
              <a:ext cx="1200" cy="1465"/>
              <a:chOff x="4368" y="1008"/>
              <a:chExt cx="1200" cy="1465"/>
            </a:xfrm>
          </p:grpSpPr>
          <p:sp>
            <p:nvSpPr>
              <p:cNvPr id="147505" name="Line 49"/>
              <p:cNvSpPr>
                <a:spLocks noChangeShapeType="1"/>
              </p:cNvSpPr>
              <p:nvPr/>
            </p:nvSpPr>
            <p:spPr bwMode="auto">
              <a:xfrm>
                <a:off x="4368" y="2229"/>
                <a:ext cx="110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7506" name="Line 50"/>
              <p:cNvSpPr>
                <a:spLocks noChangeShapeType="1"/>
              </p:cNvSpPr>
              <p:nvPr/>
            </p:nvSpPr>
            <p:spPr bwMode="auto">
              <a:xfrm flipV="1">
                <a:off x="4848" y="1077"/>
                <a:ext cx="0" cy="115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47507" name="Object 5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49" y="2229"/>
              <a:ext cx="219" cy="2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9051" name="Equation" r:id="rId30" imgW="126720" imgH="139680" progId="Equation.3">
                      <p:embed/>
                    </p:oleObj>
                  </mc:Choice>
                  <mc:Fallback>
                    <p:oleObj name="Equation" r:id="rId30" imgW="126720" imgH="139680" progId="Equation.3">
                      <p:embed/>
                      <p:pic>
                        <p:nvPicPr>
                          <p:cNvPr id="147507" name="Object 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49" y="2229"/>
                            <a:ext cx="219" cy="2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7508" name="Object 5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96" y="1008"/>
              <a:ext cx="244" cy="28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49052" name="Equation" r:id="rId32" imgW="139680" imgH="164880" progId="Equation.3">
                      <p:embed/>
                    </p:oleObj>
                  </mc:Choice>
                  <mc:Fallback>
                    <p:oleObj name="Equation" r:id="rId32" imgW="139680" imgH="164880" progId="Equation.3">
                      <p:embed/>
                      <p:pic>
                        <p:nvPicPr>
                          <p:cNvPr id="147508" name="Object 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96" y="1008"/>
                            <a:ext cx="244" cy="28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147509" name="Object 53"/>
          <p:cNvGraphicFramePr>
            <a:graphicFrameLocks noChangeAspect="1"/>
          </p:cNvGraphicFramePr>
          <p:nvPr>
            <p:extLst/>
          </p:nvPr>
        </p:nvGraphicFramePr>
        <p:xfrm>
          <a:off x="2801938" y="4622800"/>
          <a:ext cx="1714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53" name="Equation" r:id="rId34" imgW="1714320" imgH="825480" progId="Equation.3">
                  <p:embed/>
                </p:oleObj>
              </mc:Choice>
              <mc:Fallback>
                <p:oleObj name="Equation" r:id="rId34" imgW="1714320" imgH="825480" progId="Equation.3">
                  <p:embed/>
                  <p:pic>
                    <p:nvPicPr>
                      <p:cNvPr id="147509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1938" y="4622800"/>
                        <a:ext cx="1714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510" name="Object 54"/>
          <p:cNvGraphicFramePr>
            <a:graphicFrameLocks noChangeAspect="1"/>
          </p:cNvGraphicFramePr>
          <p:nvPr>
            <p:extLst/>
          </p:nvPr>
        </p:nvGraphicFramePr>
        <p:xfrm>
          <a:off x="3124200" y="5556250"/>
          <a:ext cx="160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9054" name="Equation" r:id="rId36" imgW="1600200" imgH="444240" progId="Equation.3">
                  <p:embed/>
                </p:oleObj>
              </mc:Choice>
              <mc:Fallback>
                <p:oleObj name="Equation" r:id="rId36" imgW="1600200" imgH="444240" progId="Equation.3">
                  <p:embed/>
                  <p:pic>
                    <p:nvPicPr>
                      <p:cNvPr id="14751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556250"/>
                        <a:ext cx="160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10544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7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7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7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7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7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7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7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7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7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7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7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47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7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7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47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47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47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47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47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47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2" grpId="0" autoUpdateAnimBg="0"/>
      <p:bldP spid="147478" grpId="0" autoUpdateAnimBg="0"/>
      <p:bldP spid="147479" grpId="0" autoUpdateAnimBg="0"/>
      <p:bldP spid="147483" grpId="0" autoUpdateAnimBg="0"/>
      <p:bldP spid="147491" grpId="0" autoUpdateAnimBg="0"/>
      <p:bldP spid="147492" grpId="0" autoUpdateAnimBg="0"/>
      <p:bldP spid="147493" grpId="0" autoUpdateAnimBg="0"/>
      <p:bldP spid="147501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6113" name="Object 49"/>
          <p:cNvGraphicFramePr>
            <a:graphicFrameLocks noChangeAspect="1"/>
          </p:cNvGraphicFramePr>
          <p:nvPr>
            <p:extLst/>
          </p:nvPr>
        </p:nvGraphicFramePr>
        <p:xfrm>
          <a:off x="9144000" y="3810001"/>
          <a:ext cx="1066800" cy="216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58" name="BMP 图象" r:id="rId3" imgW="1066667" imgH="2161905" progId="Paint.Picture">
                  <p:embed/>
                </p:oleObj>
              </mc:Choice>
              <mc:Fallback>
                <p:oleObj name="BMP 图象" r:id="rId3" imgW="1066667" imgH="2161905" progId="Paint.Picture">
                  <p:embed/>
                  <p:pic>
                    <p:nvPicPr>
                      <p:cNvPr id="216113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3810001"/>
                        <a:ext cx="1066800" cy="216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6066" name="Group 2"/>
          <p:cNvGrpSpPr>
            <a:grpSpLocks/>
          </p:cNvGrpSpPr>
          <p:nvPr/>
        </p:nvGrpSpPr>
        <p:grpSpPr bwMode="auto">
          <a:xfrm>
            <a:off x="8610600" y="1331914"/>
            <a:ext cx="1905000" cy="2325687"/>
            <a:chOff x="4368" y="1008"/>
            <a:chExt cx="1200" cy="1465"/>
          </a:xfrm>
        </p:grpSpPr>
        <p:grpSp>
          <p:nvGrpSpPr>
            <p:cNvPr id="216067" name="Group 3"/>
            <p:cNvGrpSpPr>
              <a:grpSpLocks/>
            </p:cNvGrpSpPr>
            <p:nvPr/>
          </p:nvGrpSpPr>
          <p:grpSpPr bwMode="auto">
            <a:xfrm>
              <a:off x="4368" y="1008"/>
              <a:ext cx="1200" cy="1465"/>
              <a:chOff x="4368" y="1008"/>
              <a:chExt cx="1200" cy="1465"/>
            </a:xfrm>
          </p:grpSpPr>
          <p:graphicFrame>
            <p:nvGraphicFramePr>
              <p:cNvPr id="216068" name="Object 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765" y="2248"/>
              <a:ext cx="190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0159" name="Equation" r:id="rId5" imgW="304560" imgH="317160" progId="Equation.3">
                      <p:embed/>
                    </p:oleObj>
                  </mc:Choice>
                  <mc:Fallback>
                    <p:oleObj name="Equation" r:id="rId5" imgW="304560" imgH="317160" progId="Equation.3">
                      <p:embed/>
                      <p:pic>
                        <p:nvPicPr>
                          <p:cNvPr id="216068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65" y="2248"/>
                            <a:ext cx="190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216069" name="Group 5"/>
              <p:cNvGrpSpPr>
                <a:grpSpLocks/>
              </p:cNvGrpSpPr>
              <p:nvPr/>
            </p:nvGrpSpPr>
            <p:grpSpPr bwMode="auto">
              <a:xfrm>
                <a:off x="4368" y="1008"/>
                <a:ext cx="1200" cy="1465"/>
                <a:chOff x="4368" y="1008"/>
                <a:chExt cx="1200" cy="1465"/>
              </a:xfrm>
            </p:grpSpPr>
            <p:sp>
              <p:nvSpPr>
                <p:cNvPr id="216070" name="Line 6"/>
                <p:cNvSpPr>
                  <a:spLocks noChangeShapeType="1"/>
                </p:cNvSpPr>
                <p:nvPr/>
              </p:nvSpPr>
              <p:spPr bwMode="auto">
                <a:xfrm>
                  <a:off x="4368" y="2229"/>
                  <a:ext cx="1104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6071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4848" y="1077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216072" name="Object 8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5349" y="2229"/>
                <a:ext cx="219" cy="24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0160" name="Equation" r:id="rId7" imgW="126720" imgH="139680" progId="Equation.3">
                        <p:embed/>
                      </p:oleObj>
                    </mc:Choice>
                    <mc:Fallback>
                      <p:oleObj name="Equation" r:id="rId7" imgW="126720" imgH="139680" progId="Equation.3">
                        <p:embed/>
                        <p:pic>
                          <p:nvPicPr>
                            <p:cNvPr id="216072" name="Object 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49" y="2229"/>
                              <a:ext cx="219" cy="24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16073" name="Object 9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596" y="1008"/>
                <a:ext cx="244" cy="28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0161" name="Equation" r:id="rId9" imgW="139680" imgH="164880" progId="Equation.3">
                        <p:embed/>
                      </p:oleObj>
                    </mc:Choice>
                    <mc:Fallback>
                      <p:oleObj name="Equation" r:id="rId9" imgW="139680" imgH="164880" progId="Equation.3">
                        <p:embed/>
                        <p:pic>
                          <p:nvPicPr>
                            <p:cNvPr id="216073" name="Object 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96" y="1008"/>
                              <a:ext cx="244" cy="28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pSp>
          <p:nvGrpSpPr>
            <p:cNvPr id="216074" name="Group 10"/>
            <p:cNvGrpSpPr>
              <a:grpSpLocks/>
            </p:cNvGrpSpPr>
            <p:nvPr/>
          </p:nvGrpSpPr>
          <p:grpSpPr bwMode="auto">
            <a:xfrm>
              <a:off x="4368" y="1365"/>
              <a:ext cx="890" cy="1104"/>
              <a:chOff x="4368" y="1365"/>
              <a:chExt cx="890" cy="1104"/>
            </a:xfrm>
          </p:grpSpPr>
          <p:sp>
            <p:nvSpPr>
              <p:cNvPr id="216075" name="Line 11"/>
              <p:cNvSpPr>
                <a:spLocks noChangeShapeType="1"/>
              </p:cNvSpPr>
              <p:nvPr/>
            </p:nvSpPr>
            <p:spPr bwMode="auto">
              <a:xfrm>
                <a:off x="4560" y="1653"/>
                <a:ext cx="0" cy="57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6076" name="Line 12"/>
              <p:cNvSpPr>
                <a:spLocks noChangeShapeType="1"/>
              </p:cNvSpPr>
              <p:nvPr/>
            </p:nvSpPr>
            <p:spPr bwMode="auto">
              <a:xfrm>
                <a:off x="5136" y="1653"/>
                <a:ext cx="0" cy="57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16077" name="Group 13"/>
              <p:cNvGrpSpPr>
                <a:grpSpLocks/>
              </p:cNvGrpSpPr>
              <p:nvPr/>
            </p:nvGrpSpPr>
            <p:grpSpPr bwMode="auto">
              <a:xfrm>
                <a:off x="4368" y="1365"/>
                <a:ext cx="890" cy="1104"/>
                <a:chOff x="4368" y="1365"/>
                <a:chExt cx="890" cy="1104"/>
              </a:xfrm>
            </p:grpSpPr>
            <p:sp>
              <p:nvSpPr>
                <p:cNvPr id="216078" name="Line 14"/>
                <p:cNvSpPr>
                  <a:spLocks noChangeShapeType="1"/>
                </p:cNvSpPr>
                <p:nvPr/>
              </p:nvSpPr>
              <p:spPr bwMode="auto">
                <a:xfrm>
                  <a:off x="4853" y="1653"/>
                  <a:ext cx="45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6079" name="Oval 15"/>
                <p:cNvSpPr>
                  <a:spLocks noChangeArrowheads="1"/>
                </p:cNvSpPr>
                <p:nvPr/>
              </p:nvSpPr>
              <p:spPr bwMode="auto">
                <a:xfrm>
                  <a:off x="4560" y="1365"/>
                  <a:ext cx="576" cy="576"/>
                </a:xfrm>
                <a:prstGeom prst="ellips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216080" name="Object 16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5018" y="2208"/>
                <a:ext cx="240" cy="26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0162" name="Equation" r:id="rId11" imgW="152280" imgH="164880" progId="Equation.3">
                        <p:embed/>
                      </p:oleObj>
                    </mc:Choice>
                    <mc:Fallback>
                      <p:oleObj name="Equation" r:id="rId11" imgW="152280" imgH="164880" progId="Equation.3">
                        <p:embed/>
                        <p:pic>
                          <p:nvPicPr>
                            <p:cNvPr id="216080" name="Object 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18" y="2208"/>
                              <a:ext cx="240" cy="261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16081" name="Object 17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656" y="1521"/>
                <a:ext cx="219" cy="3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0163" name="Equation" r:id="rId13" imgW="126720" imgH="177480" progId="Equation.3">
                        <p:embed/>
                      </p:oleObj>
                    </mc:Choice>
                    <mc:Fallback>
                      <p:oleObj name="Equation" r:id="rId13" imgW="126720" imgH="177480" progId="Equation.3">
                        <p:embed/>
                        <p:pic>
                          <p:nvPicPr>
                            <p:cNvPr id="216081" name="Object 1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56" y="1521"/>
                              <a:ext cx="219" cy="30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16082" name="Object 18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368" y="2208"/>
                <a:ext cx="402" cy="261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0164" name="Equation" r:id="rId15" imgW="253800" imgH="164880" progId="Equation.3">
                        <p:embed/>
                      </p:oleObj>
                    </mc:Choice>
                    <mc:Fallback>
                      <p:oleObj name="Equation" r:id="rId15" imgW="253800" imgH="164880" progId="Equation.3">
                        <p:embed/>
                        <p:pic>
                          <p:nvPicPr>
                            <p:cNvPr id="216082" name="Object 1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68" y="2208"/>
                              <a:ext cx="402" cy="261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sp>
        <p:nvSpPr>
          <p:cNvPr id="216084" name="Rectangle 20"/>
          <p:cNvSpPr>
            <a:spLocks noGrp="1" noChangeArrowheads="1"/>
          </p:cNvSpPr>
          <p:nvPr>
            <p:ph type="title"/>
          </p:nvPr>
        </p:nvSpPr>
        <p:spPr>
          <a:xfrm>
            <a:off x="1676400" y="1482725"/>
            <a:ext cx="35052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方法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   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用柱壳法</a:t>
            </a:r>
          </a:p>
        </p:txBody>
      </p:sp>
      <p:graphicFrame>
        <p:nvGraphicFramePr>
          <p:cNvPr id="216085" name="Object 21"/>
          <p:cNvGraphicFramePr>
            <a:graphicFrameLocks noChangeAspect="1"/>
          </p:cNvGraphicFramePr>
          <p:nvPr>
            <p:extLst/>
          </p:nvPr>
        </p:nvGraphicFramePr>
        <p:xfrm>
          <a:off x="2554288" y="2182813"/>
          <a:ext cx="812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65" name="Equation" r:id="rId17" imgW="812520" imgH="406080" progId="Equation.3">
                  <p:embed/>
                </p:oleObj>
              </mc:Choice>
              <mc:Fallback>
                <p:oleObj name="Equation" r:id="rId17" imgW="812520" imgH="406080" progId="Equation.3">
                  <p:embed/>
                  <p:pic>
                    <p:nvPicPr>
                      <p:cNvPr id="2160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4288" y="2182813"/>
                        <a:ext cx="812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86" name="Object 22"/>
          <p:cNvGraphicFramePr>
            <a:graphicFrameLocks noChangeAspect="1"/>
          </p:cNvGraphicFramePr>
          <p:nvPr>
            <p:extLst/>
          </p:nvPr>
        </p:nvGraphicFramePr>
        <p:xfrm>
          <a:off x="3429000" y="2190750"/>
          <a:ext cx="673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66" name="Equation" r:id="rId19" imgW="672840" imgH="393480" progId="Equation.3">
                  <p:embed/>
                </p:oleObj>
              </mc:Choice>
              <mc:Fallback>
                <p:oleObj name="Equation" r:id="rId19" imgW="672840" imgH="393480" progId="Equation.3">
                  <p:embed/>
                  <p:pic>
                    <p:nvPicPr>
                      <p:cNvPr id="21608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190750"/>
                        <a:ext cx="673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87" name="Object 23"/>
          <p:cNvGraphicFramePr>
            <a:graphicFrameLocks noChangeAspect="1"/>
          </p:cNvGraphicFramePr>
          <p:nvPr>
            <p:extLst/>
          </p:nvPr>
        </p:nvGraphicFramePr>
        <p:xfrm>
          <a:off x="4203700" y="2197100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67" name="Equation" r:id="rId21" imgW="520560" imgH="393480" progId="Equation.3">
                  <p:embed/>
                </p:oleObj>
              </mc:Choice>
              <mc:Fallback>
                <p:oleObj name="Equation" r:id="rId21" imgW="520560" imgH="393480" progId="Equation.3">
                  <p:embed/>
                  <p:pic>
                    <p:nvPicPr>
                      <p:cNvPr id="21608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3700" y="2197100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88" name="Object 24"/>
          <p:cNvGraphicFramePr>
            <a:graphicFrameLocks noChangeAspect="1"/>
          </p:cNvGraphicFramePr>
          <p:nvPr>
            <p:extLst/>
          </p:nvPr>
        </p:nvGraphicFramePr>
        <p:xfrm>
          <a:off x="4787900" y="2184400"/>
          <a:ext cx="546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68" name="Equation" r:id="rId23" imgW="545760" imgH="406080" progId="Equation.3">
                  <p:embed/>
                </p:oleObj>
              </mc:Choice>
              <mc:Fallback>
                <p:oleObj name="Equation" r:id="rId23" imgW="545760" imgH="406080" progId="Equation.3">
                  <p:embed/>
                  <p:pic>
                    <p:nvPicPr>
                      <p:cNvPr id="21608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2184400"/>
                        <a:ext cx="546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89" name="Object 25"/>
          <p:cNvGraphicFramePr>
            <a:graphicFrameLocks noChangeAspect="1"/>
          </p:cNvGraphicFramePr>
          <p:nvPr>
            <p:extLst/>
          </p:nvPr>
        </p:nvGraphicFramePr>
        <p:xfrm>
          <a:off x="2794000" y="2705100"/>
          <a:ext cx="1930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69" name="Equation" r:id="rId25" imgW="1930320" imgH="825480" progId="Equation.3">
                  <p:embed/>
                </p:oleObj>
              </mc:Choice>
              <mc:Fallback>
                <p:oleObj name="Equation" r:id="rId25" imgW="1930320" imgH="825480" progId="Equation.3">
                  <p:embed/>
                  <p:pic>
                    <p:nvPicPr>
                      <p:cNvPr id="21608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2705100"/>
                        <a:ext cx="1930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090" name="Rectangle 26"/>
          <p:cNvSpPr>
            <a:spLocks noChangeArrowheads="1"/>
          </p:cNvSpPr>
          <p:nvPr/>
        </p:nvSpPr>
        <p:spPr bwMode="auto">
          <a:xfrm>
            <a:off x="9009064" y="2057400"/>
            <a:ext cx="719137" cy="714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16091" name="Object 27"/>
          <p:cNvGraphicFramePr>
            <a:graphicFrameLocks noChangeAspect="1"/>
          </p:cNvGraphicFramePr>
          <p:nvPr>
            <p:extLst/>
          </p:nvPr>
        </p:nvGraphicFramePr>
        <p:xfrm>
          <a:off x="4648200" y="2816225"/>
          <a:ext cx="28702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70" name="Equation" r:id="rId27" imgW="2869920" imgH="545760" progId="Equation.3">
                  <p:embed/>
                </p:oleObj>
              </mc:Choice>
              <mc:Fallback>
                <p:oleObj name="Equation" r:id="rId27" imgW="2869920" imgH="545760" progId="Equation.3">
                  <p:embed/>
                  <p:pic>
                    <p:nvPicPr>
                      <p:cNvPr id="21609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816225"/>
                        <a:ext cx="28702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92" name="Object 28"/>
          <p:cNvGraphicFramePr>
            <a:graphicFrameLocks noChangeAspect="1"/>
          </p:cNvGraphicFramePr>
          <p:nvPr>
            <p:extLst/>
          </p:nvPr>
        </p:nvGraphicFramePr>
        <p:xfrm>
          <a:off x="9404351" y="2139950"/>
          <a:ext cx="200025" cy="24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71" name="Equation" r:id="rId29" imgW="241200" imgH="304560" progId="Equation.3">
                  <p:embed/>
                </p:oleObj>
              </mc:Choice>
              <mc:Fallback>
                <p:oleObj name="Equation" r:id="rId29" imgW="241200" imgH="304560" progId="Equation.3">
                  <p:embed/>
                  <p:pic>
                    <p:nvPicPr>
                      <p:cNvPr id="21609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04351" y="2139950"/>
                        <a:ext cx="200025" cy="2492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93" name="Object 29"/>
          <p:cNvGraphicFramePr>
            <a:graphicFrameLocks noChangeAspect="1"/>
          </p:cNvGraphicFramePr>
          <p:nvPr>
            <p:extLst/>
          </p:nvPr>
        </p:nvGraphicFramePr>
        <p:xfrm>
          <a:off x="3098800" y="3600450"/>
          <a:ext cx="160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72" name="Equation" r:id="rId31" imgW="1600200" imgH="444240" progId="Equation.3">
                  <p:embed/>
                </p:oleObj>
              </mc:Choice>
              <mc:Fallback>
                <p:oleObj name="Equation" r:id="rId31" imgW="1600200" imgH="444240" progId="Equation.3">
                  <p:embed/>
                  <p:pic>
                    <p:nvPicPr>
                      <p:cNvPr id="21609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8800" y="3600450"/>
                        <a:ext cx="160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094" name="Rectangle 30"/>
          <p:cNvSpPr>
            <a:spLocks noChangeArrowheads="1"/>
          </p:cNvSpPr>
          <p:nvPr/>
        </p:nvSpPr>
        <p:spPr bwMode="auto">
          <a:xfrm>
            <a:off x="2063750" y="4114800"/>
            <a:ext cx="3422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上式可变形为</a:t>
            </a:r>
            <a:endParaRPr lang="zh-CN" altLang="en-US" b="1" dirty="0">
              <a:solidFill>
                <a:srgbClr val="000000"/>
              </a:solidFill>
            </a:endParaRPr>
          </a:p>
        </p:txBody>
      </p:sp>
      <p:graphicFrame>
        <p:nvGraphicFramePr>
          <p:cNvPr id="216095" name="Object 31"/>
          <p:cNvGraphicFramePr>
            <a:graphicFrameLocks noChangeAspect="1"/>
          </p:cNvGraphicFramePr>
          <p:nvPr>
            <p:extLst/>
          </p:nvPr>
        </p:nvGraphicFramePr>
        <p:xfrm>
          <a:off x="2794000" y="4743450"/>
          <a:ext cx="1320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73" name="Equation" r:id="rId33" imgW="1320480" imgH="520560" progId="Equation.3">
                  <p:embed/>
                </p:oleObj>
              </mc:Choice>
              <mc:Fallback>
                <p:oleObj name="Equation" r:id="rId33" imgW="1320480" imgH="520560" progId="Equation.3">
                  <p:embed/>
                  <p:pic>
                    <p:nvPicPr>
                      <p:cNvPr id="21609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4743450"/>
                        <a:ext cx="1320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96" name="Object 32"/>
          <p:cNvGraphicFramePr>
            <a:graphicFrameLocks noChangeAspect="1"/>
          </p:cNvGraphicFramePr>
          <p:nvPr>
            <p:extLst/>
          </p:nvPr>
        </p:nvGraphicFramePr>
        <p:xfrm>
          <a:off x="4138613" y="4851400"/>
          <a:ext cx="825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74" name="Equation" r:id="rId35" imgW="825480" imgH="406080" progId="Equation.3">
                  <p:embed/>
                </p:oleObj>
              </mc:Choice>
              <mc:Fallback>
                <p:oleObj name="Equation" r:id="rId35" imgW="825480" imgH="406080" progId="Equation.3">
                  <p:embed/>
                  <p:pic>
                    <p:nvPicPr>
                      <p:cNvPr id="216096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8613" y="4851400"/>
                        <a:ext cx="825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97" name="Object 33"/>
          <p:cNvGraphicFramePr>
            <a:graphicFrameLocks noChangeAspect="1"/>
          </p:cNvGraphicFramePr>
          <p:nvPr>
            <p:extLst/>
          </p:nvPr>
        </p:nvGraphicFramePr>
        <p:xfrm>
          <a:off x="5803900" y="4743450"/>
          <a:ext cx="1587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75" name="Equation" r:id="rId37" imgW="1587240" imgH="520560" progId="Equation.3">
                  <p:embed/>
                </p:oleObj>
              </mc:Choice>
              <mc:Fallback>
                <p:oleObj name="Equation" r:id="rId37" imgW="1587240" imgH="520560" progId="Equation.3">
                  <p:embed/>
                  <p:pic>
                    <p:nvPicPr>
                      <p:cNvPr id="216097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4743450"/>
                        <a:ext cx="1587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6098" name="Object 34"/>
          <p:cNvGraphicFramePr>
            <a:graphicFrameLocks noChangeAspect="1"/>
          </p:cNvGraphicFramePr>
          <p:nvPr>
            <p:extLst/>
          </p:nvPr>
        </p:nvGraphicFramePr>
        <p:xfrm>
          <a:off x="5041900" y="4648200"/>
          <a:ext cx="9525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76" name="Equation" r:id="rId39" imgW="952200" imgH="774360" progId="Equation.3">
                  <p:embed/>
                </p:oleObj>
              </mc:Choice>
              <mc:Fallback>
                <p:oleObj name="Equation" r:id="rId39" imgW="952200" imgH="774360" progId="Equation.3">
                  <p:embed/>
                  <p:pic>
                    <p:nvPicPr>
                      <p:cNvPr id="216098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1900" y="4648200"/>
                        <a:ext cx="9525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6099" name="Line 35"/>
          <p:cNvSpPr>
            <a:spLocks noChangeShapeType="1"/>
          </p:cNvSpPr>
          <p:nvPr/>
        </p:nvSpPr>
        <p:spPr bwMode="auto">
          <a:xfrm flipV="1">
            <a:off x="1600200" y="1295400"/>
            <a:ext cx="8991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16100" name="Group 36"/>
          <p:cNvGrpSpPr>
            <a:grpSpLocks/>
          </p:cNvGrpSpPr>
          <p:nvPr/>
        </p:nvGrpSpPr>
        <p:grpSpPr bwMode="auto">
          <a:xfrm>
            <a:off x="2209800" y="228600"/>
            <a:ext cx="4572000" cy="946150"/>
            <a:chOff x="432" y="144"/>
            <a:chExt cx="2880" cy="596"/>
          </a:xfrm>
        </p:grpSpPr>
        <p:sp>
          <p:nvSpPr>
            <p:cNvPr id="216101" name="Text Box 37"/>
            <p:cNvSpPr txBox="1">
              <a:spLocks noChangeArrowheads="1"/>
            </p:cNvSpPr>
            <p:nvPr/>
          </p:nvSpPr>
          <p:spPr bwMode="auto">
            <a:xfrm>
              <a:off x="432" y="144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上</a:t>
              </a:r>
            </a:p>
          </p:txBody>
        </p:sp>
        <p:sp>
          <p:nvSpPr>
            <p:cNvPr id="216102" name="Text Box 38"/>
            <p:cNvSpPr txBox="1">
              <a:spLocks noChangeArrowheads="1"/>
            </p:cNvSpPr>
            <p:nvPr/>
          </p:nvSpPr>
          <p:spPr bwMode="auto">
            <a:xfrm>
              <a:off x="720" y="269"/>
              <a:ext cx="105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半圆为</a:t>
              </a:r>
            </a:p>
          </p:txBody>
        </p:sp>
        <p:graphicFrame>
          <p:nvGraphicFramePr>
            <p:cNvPr id="216103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1632" y="240"/>
            <a:ext cx="1680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0177" name="Equation" r:id="rId41" imgW="2666880" imgH="533160" progId="Equation.3">
                    <p:embed/>
                  </p:oleObj>
                </mc:Choice>
                <mc:Fallback>
                  <p:oleObj name="Equation" r:id="rId41" imgW="2666880" imgH="533160" progId="Equation.3">
                    <p:embed/>
                    <p:pic>
                      <p:nvPicPr>
                        <p:cNvPr id="216103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240"/>
                          <a:ext cx="1680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6104" name="Text Box 40"/>
            <p:cNvSpPr txBox="1">
              <a:spLocks noChangeArrowheads="1"/>
            </p:cNvSpPr>
            <p:nvPr/>
          </p:nvSpPr>
          <p:spPr bwMode="auto">
            <a:xfrm>
              <a:off x="432" y="413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下</a:t>
              </a:r>
            </a:p>
          </p:txBody>
        </p:sp>
        <p:graphicFrame>
          <p:nvGraphicFramePr>
            <p:cNvPr id="216105" name="Object 41"/>
            <p:cNvGraphicFramePr>
              <a:graphicFrameLocks noChangeAspect="1"/>
            </p:cNvGraphicFramePr>
            <p:nvPr/>
          </p:nvGraphicFramePr>
          <p:xfrm>
            <a:off x="2152" y="505"/>
            <a:ext cx="152" cy="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0178" name="Equation" r:id="rId43" imgW="241200" imgH="88560" progId="Equation.3">
                    <p:embed/>
                  </p:oleObj>
                </mc:Choice>
                <mc:Fallback>
                  <p:oleObj name="Equation" r:id="rId43" imgW="241200" imgH="88560" progId="Equation.3">
                    <p:embed/>
                    <p:pic>
                      <p:nvPicPr>
                        <p:cNvPr id="216105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2" y="505"/>
                          <a:ext cx="152" cy="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6106" name="Group 42"/>
          <p:cNvGrpSpPr>
            <a:grpSpLocks/>
          </p:cNvGrpSpPr>
          <p:nvPr/>
        </p:nvGrpSpPr>
        <p:grpSpPr bwMode="auto">
          <a:xfrm>
            <a:off x="6997700" y="215900"/>
            <a:ext cx="2451100" cy="927100"/>
            <a:chOff x="3448" y="136"/>
            <a:chExt cx="1544" cy="584"/>
          </a:xfrm>
        </p:grpSpPr>
        <p:graphicFrame>
          <p:nvGraphicFramePr>
            <p:cNvPr id="216107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3448" y="288"/>
            <a:ext cx="392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0179" name="Equation" r:id="rId45" imgW="622080" imgH="419040" progId="Equation.3">
                    <p:embed/>
                  </p:oleObj>
                </mc:Choice>
                <mc:Fallback>
                  <p:oleObj name="Equation" r:id="rId45" imgW="622080" imgH="419040" progId="Equation.3">
                    <p:embed/>
                    <p:pic>
                      <p:nvPicPr>
                        <p:cNvPr id="216107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8" y="288"/>
                          <a:ext cx="392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6108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3896" y="136"/>
            <a:ext cx="1096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0180" name="Equation" r:id="rId47" imgW="1739880" imgH="927000" progId="Equation.3">
                    <p:embed/>
                  </p:oleObj>
                </mc:Choice>
                <mc:Fallback>
                  <p:oleObj name="Equation" r:id="rId47" imgW="1739880" imgH="927000" progId="Equation.3">
                    <p:embed/>
                    <p:pic>
                      <p:nvPicPr>
                        <p:cNvPr id="216108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6" y="136"/>
                          <a:ext cx="1096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6109" name="Object 45"/>
            <p:cNvGraphicFramePr>
              <a:graphicFrameLocks noChangeAspect="1"/>
            </p:cNvGraphicFramePr>
            <p:nvPr/>
          </p:nvGraphicFramePr>
          <p:xfrm>
            <a:off x="3880" y="432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0181" name="Equation" r:id="rId49" imgW="241200" imgH="241200" progId="Equation.3">
                    <p:embed/>
                  </p:oleObj>
                </mc:Choice>
                <mc:Fallback>
                  <p:oleObj name="Equation" r:id="rId49" imgW="241200" imgH="241200" progId="Equation.3">
                    <p:embed/>
                    <p:pic>
                      <p:nvPicPr>
                        <p:cNvPr id="216109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0" y="432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6110" name="Text Box 46"/>
          <p:cNvSpPr txBox="1">
            <a:spLocks noChangeArrowheads="1"/>
          </p:cNvSpPr>
          <p:nvPr/>
        </p:nvSpPr>
        <p:spPr bwMode="auto">
          <a:xfrm>
            <a:off x="1812926" y="5424488"/>
            <a:ext cx="7356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此式反映了环体元素的另一种取法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如图所示</a:t>
            </a:r>
            <a:r>
              <a:rPr lang="en-US" altLang="zh-CN">
                <a:solidFill>
                  <a:srgbClr val="000000"/>
                </a:solidFill>
              </a:rPr>
              <a:t>). </a:t>
            </a:r>
          </a:p>
        </p:txBody>
      </p:sp>
      <p:sp>
        <p:nvSpPr>
          <p:cNvPr id="216111" name="Line 47"/>
          <p:cNvSpPr>
            <a:spLocks noChangeShapeType="1"/>
          </p:cNvSpPr>
          <p:nvPr/>
        </p:nvSpPr>
        <p:spPr bwMode="auto">
          <a:xfrm>
            <a:off x="8712200" y="4371975"/>
            <a:ext cx="60960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16112" name="Object 48"/>
          <p:cNvGraphicFramePr>
            <a:graphicFrameLocks noChangeAspect="1"/>
          </p:cNvGraphicFramePr>
          <p:nvPr>
            <p:extLst/>
          </p:nvPr>
        </p:nvGraphicFramePr>
        <p:xfrm>
          <a:off x="6705600" y="3898900"/>
          <a:ext cx="2438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0182" name="Equation" r:id="rId51" imgW="2438280" imgH="520560" progId="Equation.3">
                  <p:embed/>
                </p:oleObj>
              </mc:Choice>
              <mc:Fallback>
                <p:oleObj name="Equation" r:id="rId51" imgW="2438280" imgH="520560" progId="Equation.3">
                  <p:embed/>
                  <p:pic>
                    <p:nvPicPr>
                      <p:cNvPr id="216112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898900"/>
                        <a:ext cx="2438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90460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1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1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1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16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1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6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16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94" grpId="0" autoUpdateAnimBg="0"/>
      <p:bldP spid="216110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7141" name="Object 53"/>
          <p:cNvGraphicFramePr>
            <a:graphicFrameLocks noChangeAspect="1"/>
          </p:cNvGraphicFramePr>
          <p:nvPr>
            <p:extLst/>
          </p:nvPr>
        </p:nvGraphicFramePr>
        <p:xfrm>
          <a:off x="9144000" y="4038600"/>
          <a:ext cx="827088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18" name="BMP 图象" r:id="rId3" imgW="1066667" imgH="2161905" progId="Paint.Picture">
                  <p:embed/>
                </p:oleObj>
              </mc:Choice>
              <mc:Fallback>
                <p:oleObj name="BMP 图象" r:id="rId3" imgW="1066667" imgH="2161905" progId="Paint.Picture">
                  <p:embed/>
                  <p:pic>
                    <p:nvPicPr>
                      <p:cNvPr id="217141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4038600"/>
                        <a:ext cx="827088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7090" name="Group 2"/>
          <p:cNvGrpSpPr>
            <a:grpSpLocks/>
          </p:cNvGrpSpPr>
          <p:nvPr/>
        </p:nvGrpSpPr>
        <p:grpSpPr bwMode="auto">
          <a:xfrm>
            <a:off x="8575678" y="1255714"/>
            <a:ext cx="1939926" cy="2325687"/>
            <a:chOff x="4346" y="1008"/>
            <a:chExt cx="1222" cy="1465"/>
          </a:xfrm>
        </p:grpSpPr>
        <p:grpSp>
          <p:nvGrpSpPr>
            <p:cNvPr id="217091" name="Group 3"/>
            <p:cNvGrpSpPr>
              <a:grpSpLocks/>
            </p:cNvGrpSpPr>
            <p:nvPr/>
          </p:nvGrpSpPr>
          <p:grpSpPr bwMode="auto">
            <a:xfrm>
              <a:off x="4368" y="1008"/>
              <a:ext cx="1200" cy="1465"/>
              <a:chOff x="4368" y="1008"/>
              <a:chExt cx="1200" cy="1465"/>
            </a:xfrm>
          </p:grpSpPr>
          <p:graphicFrame>
            <p:nvGraphicFramePr>
              <p:cNvPr id="217092" name="Object 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765" y="2248"/>
              <a:ext cx="173" cy="1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1219" name="Equation" r:id="rId5" imgW="304560" imgH="317160" progId="Equation.3">
                      <p:embed/>
                    </p:oleObj>
                  </mc:Choice>
                  <mc:Fallback>
                    <p:oleObj name="Equation" r:id="rId5" imgW="304560" imgH="317160" progId="Equation.3">
                      <p:embed/>
                      <p:pic>
                        <p:nvPicPr>
                          <p:cNvPr id="217092" name="Object 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65" y="2248"/>
                            <a:ext cx="173" cy="18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217093" name="Group 5"/>
              <p:cNvGrpSpPr>
                <a:grpSpLocks/>
              </p:cNvGrpSpPr>
              <p:nvPr/>
            </p:nvGrpSpPr>
            <p:grpSpPr bwMode="auto">
              <a:xfrm>
                <a:off x="4368" y="1008"/>
                <a:ext cx="1200" cy="1465"/>
                <a:chOff x="4368" y="1008"/>
                <a:chExt cx="1200" cy="1465"/>
              </a:xfrm>
            </p:grpSpPr>
            <p:sp>
              <p:nvSpPr>
                <p:cNvPr id="217094" name="Line 6"/>
                <p:cNvSpPr>
                  <a:spLocks noChangeShapeType="1"/>
                </p:cNvSpPr>
                <p:nvPr/>
              </p:nvSpPr>
              <p:spPr bwMode="auto">
                <a:xfrm>
                  <a:off x="4368" y="2229"/>
                  <a:ext cx="1104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7095" name="Line 7"/>
                <p:cNvSpPr>
                  <a:spLocks noChangeShapeType="1"/>
                </p:cNvSpPr>
                <p:nvPr/>
              </p:nvSpPr>
              <p:spPr bwMode="auto">
                <a:xfrm flipV="1">
                  <a:off x="4848" y="1077"/>
                  <a:ext cx="0" cy="1152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217096" name="Object 8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5349" y="2229"/>
                <a:ext cx="219" cy="24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1220" name="Equation" r:id="rId7" imgW="126720" imgH="139680" progId="Equation.3">
                        <p:embed/>
                      </p:oleObj>
                    </mc:Choice>
                    <mc:Fallback>
                      <p:oleObj name="Equation" r:id="rId7" imgW="126720" imgH="139680" progId="Equation.3">
                        <p:embed/>
                        <p:pic>
                          <p:nvPicPr>
                            <p:cNvPr id="217096" name="Object 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49" y="2229"/>
                              <a:ext cx="219" cy="24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17097" name="Object 9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596" y="1008"/>
                <a:ext cx="244" cy="286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1221" name="Equation" r:id="rId9" imgW="139680" imgH="164880" progId="Equation.3">
                        <p:embed/>
                      </p:oleObj>
                    </mc:Choice>
                    <mc:Fallback>
                      <p:oleObj name="Equation" r:id="rId9" imgW="139680" imgH="164880" progId="Equation.3">
                        <p:embed/>
                        <p:pic>
                          <p:nvPicPr>
                            <p:cNvPr id="217097" name="Object 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596" y="1008"/>
                              <a:ext cx="244" cy="286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pSp>
          <p:nvGrpSpPr>
            <p:cNvPr id="217098" name="Group 10"/>
            <p:cNvGrpSpPr>
              <a:grpSpLocks/>
            </p:cNvGrpSpPr>
            <p:nvPr/>
          </p:nvGrpSpPr>
          <p:grpSpPr bwMode="auto">
            <a:xfrm>
              <a:off x="4346" y="1365"/>
              <a:ext cx="864" cy="1063"/>
              <a:chOff x="4346" y="1365"/>
              <a:chExt cx="864" cy="1063"/>
            </a:xfrm>
          </p:grpSpPr>
          <p:sp>
            <p:nvSpPr>
              <p:cNvPr id="217099" name="Line 11"/>
              <p:cNvSpPr>
                <a:spLocks noChangeShapeType="1"/>
              </p:cNvSpPr>
              <p:nvPr/>
            </p:nvSpPr>
            <p:spPr bwMode="auto">
              <a:xfrm>
                <a:off x="4560" y="1653"/>
                <a:ext cx="0" cy="57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17100" name="Line 12"/>
              <p:cNvSpPr>
                <a:spLocks noChangeShapeType="1"/>
              </p:cNvSpPr>
              <p:nvPr/>
            </p:nvSpPr>
            <p:spPr bwMode="auto">
              <a:xfrm>
                <a:off x="5136" y="1653"/>
                <a:ext cx="0" cy="576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17101" name="Group 13"/>
              <p:cNvGrpSpPr>
                <a:grpSpLocks/>
              </p:cNvGrpSpPr>
              <p:nvPr/>
            </p:nvGrpSpPr>
            <p:grpSpPr bwMode="auto">
              <a:xfrm>
                <a:off x="4346" y="1365"/>
                <a:ext cx="864" cy="1063"/>
                <a:chOff x="4346" y="1365"/>
                <a:chExt cx="864" cy="1063"/>
              </a:xfrm>
            </p:grpSpPr>
            <p:sp>
              <p:nvSpPr>
                <p:cNvPr id="217102" name="Line 14"/>
                <p:cNvSpPr>
                  <a:spLocks noChangeShapeType="1"/>
                </p:cNvSpPr>
                <p:nvPr/>
              </p:nvSpPr>
              <p:spPr bwMode="auto">
                <a:xfrm>
                  <a:off x="4853" y="1653"/>
                  <a:ext cx="45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17103" name="Oval 15"/>
                <p:cNvSpPr>
                  <a:spLocks noChangeArrowheads="1"/>
                </p:cNvSpPr>
                <p:nvPr/>
              </p:nvSpPr>
              <p:spPr bwMode="auto">
                <a:xfrm>
                  <a:off x="4560" y="1365"/>
                  <a:ext cx="576" cy="576"/>
                </a:xfrm>
                <a:prstGeom prst="ellipse">
                  <a:avLst/>
                </a:prstGeom>
                <a:noFill/>
                <a:ln w="28575">
                  <a:solidFill>
                    <a:schemeClr val="accent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aphicFrame>
              <p:nvGraphicFramePr>
                <p:cNvPr id="217104" name="Object 16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5018" y="2208"/>
                <a:ext cx="192" cy="2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1222" name="Equation" r:id="rId11" imgW="152280" imgH="164880" progId="Equation.3">
                        <p:embed/>
                      </p:oleObj>
                    </mc:Choice>
                    <mc:Fallback>
                      <p:oleObj name="Equation" r:id="rId11" imgW="152280" imgH="164880" progId="Equation.3">
                        <p:embed/>
                        <p:pic>
                          <p:nvPicPr>
                            <p:cNvPr id="217104" name="Object 1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018" y="2208"/>
                              <a:ext cx="192" cy="20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17105" name="Object 17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656" y="1521"/>
                <a:ext cx="219" cy="3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1223" name="Equation" r:id="rId13" imgW="126720" imgH="177480" progId="Equation.3">
                        <p:embed/>
                      </p:oleObj>
                    </mc:Choice>
                    <mc:Fallback>
                      <p:oleObj name="Equation" r:id="rId13" imgW="126720" imgH="177480" progId="Equation.3">
                        <p:embed/>
                        <p:pic>
                          <p:nvPicPr>
                            <p:cNvPr id="217105" name="Object 17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4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656" y="1521"/>
                              <a:ext cx="219" cy="30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217106" name="Object 18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346" y="2220"/>
                <a:ext cx="320" cy="20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251224" name="Equation" r:id="rId15" imgW="253800" imgH="164880" progId="Equation.3">
                        <p:embed/>
                      </p:oleObj>
                    </mc:Choice>
                    <mc:Fallback>
                      <p:oleObj name="Equation" r:id="rId15" imgW="253800" imgH="164880" progId="Equation.3">
                        <p:embed/>
                        <p:pic>
                          <p:nvPicPr>
                            <p:cNvPr id="217106" name="Object 18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6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346" y="2220"/>
                              <a:ext cx="320" cy="20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</p:grpSp>
      <p:sp>
        <p:nvSpPr>
          <p:cNvPr id="217108" name="Rectangle 20"/>
          <p:cNvSpPr>
            <a:spLocks noGrp="1" noChangeArrowheads="1"/>
          </p:cNvSpPr>
          <p:nvPr>
            <p:ph type="title"/>
          </p:nvPr>
        </p:nvSpPr>
        <p:spPr>
          <a:xfrm>
            <a:off x="2063750" y="1295400"/>
            <a:ext cx="23622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求侧面积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217109" name="Object 21"/>
          <p:cNvGraphicFramePr>
            <a:graphicFrameLocks noChangeAspect="1"/>
          </p:cNvGraphicFramePr>
          <p:nvPr>
            <p:extLst/>
          </p:nvPr>
        </p:nvGraphicFramePr>
        <p:xfrm>
          <a:off x="2819400" y="1816100"/>
          <a:ext cx="7620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25" name="Equation" r:id="rId17" imgW="761760" imgH="774360" progId="Equation.3">
                  <p:embed/>
                </p:oleObj>
              </mc:Choice>
              <mc:Fallback>
                <p:oleObj name="Equation" r:id="rId17" imgW="761760" imgH="774360" progId="Equation.3">
                  <p:embed/>
                  <p:pic>
                    <p:nvPicPr>
                      <p:cNvPr id="2171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816100"/>
                        <a:ext cx="7620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0" name="Object 22"/>
          <p:cNvGraphicFramePr>
            <a:graphicFrameLocks noChangeAspect="1"/>
          </p:cNvGraphicFramePr>
          <p:nvPr>
            <p:extLst/>
          </p:nvPr>
        </p:nvGraphicFramePr>
        <p:xfrm>
          <a:off x="3454400" y="1828800"/>
          <a:ext cx="2755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26" name="Equation" r:id="rId19" imgW="2755800" imgH="558720" progId="Equation.3">
                  <p:embed/>
                </p:oleObj>
              </mc:Choice>
              <mc:Fallback>
                <p:oleObj name="Equation" r:id="rId19" imgW="2755800" imgH="558720" progId="Equation.3">
                  <p:embed/>
                  <p:pic>
                    <p:nvPicPr>
                      <p:cNvPr id="21711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0" y="1828800"/>
                        <a:ext cx="2755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1" name="Object 23"/>
          <p:cNvGraphicFramePr>
            <a:graphicFrameLocks noChangeAspect="1"/>
          </p:cNvGraphicFramePr>
          <p:nvPr>
            <p:extLst/>
          </p:nvPr>
        </p:nvGraphicFramePr>
        <p:xfrm>
          <a:off x="6235700" y="1828800"/>
          <a:ext cx="17653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27" name="Equation" r:id="rId21" imgW="1765080" imgH="545760" progId="Equation.3">
                  <p:embed/>
                </p:oleObj>
              </mc:Choice>
              <mc:Fallback>
                <p:oleObj name="Equation" r:id="rId21" imgW="1765080" imgH="545760" progId="Equation.3">
                  <p:embed/>
                  <p:pic>
                    <p:nvPicPr>
                      <p:cNvPr id="21711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5700" y="1828800"/>
                        <a:ext cx="17653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2" name="Object 24"/>
          <p:cNvGraphicFramePr>
            <a:graphicFrameLocks noChangeAspect="1"/>
          </p:cNvGraphicFramePr>
          <p:nvPr>
            <p:extLst/>
          </p:nvPr>
        </p:nvGraphicFramePr>
        <p:xfrm>
          <a:off x="2971800" y="2603500"/>
          <a:ext cx="1028700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28" name="Equation" r:id="rId23" imgW="1028520" imgH="774360" progId="Equation.3">
                  <p:embed/>
                </p:oleObj>
              </mc:Choice>
              <mc:Fallback>
                <p:oleObj name="Equation" r:id="rId23" imgW="1028520" imgH="774360" progId="Equation.3">
                  <p:embed/>
                  <p:pic>
                    <p:nvPicPr>
                      <p:cNvPr id="2171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603500"/>
                        <a:ext cx="1028700" cy="77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3" name="Object 25"/>
          <p:cNvGraphicFramePr>
            <a:graphicFrameLocks noChangeAspect="1"/>
          </p:cNvGraphicFramePr>
          <p:nvPr>
            <p:extLst/>
          </p:nvPr>
        </p:nvGraphicFramePr>
        <p:xfrm>
          <a:off x="3873500" y="2679700"/>
          <a:ext cx="27559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29" name="Equation" r:id="rId25" imgW="2755800" imgH="558720" progId="Equation.3">
                  <p:embed/>
                </p:oleObj>
              </mc:Choice>
              <mc:Fallback>
                <p:oleObj name="Equation" r:id="rId25" imgW="2755800" imgH="558720" progId="Equation.3">
                  <p:embed/>
                  <p:pic>
                    <p:nvPicPr>
                      <p:cNvPr id="21711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3500" y="2679700"/>
                        <a:ext cx="27559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4" name="Object 26"/>
          <p:cNvGraphicFramePr>
            <a:graphicFrameLocks noChangeAspect="1"/>
          </p:cNvGraphicFramePr>
          <p:nvPr>
            <p:extLst/>
          </p:nvPr>
        </p:nvGraphicFramePr>
        <p:xfrm>
          <a:off x="6705600" y="2679700"/>
          <a:ext cx="17653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30" name="Equation" r:id="rId27" imgW="1765080" imgH="545760" progId="Equation.3">
                  <p:embed/>
                </p:oleObj>
              </mc:Choice>
              <mc:Fallback>
                <p:oleObj name="Equation" r:id="rId27" imgW="1765080" imgH="545760" progId="Equation.3">
                  <p:embed/>
                  <p:pic>
                    <p:nvPicPr>
                      <p:cNvPr id="21711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2679700"/>
                        <a:ext cx="17653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5" name="Object 27"/>
          <p:cNvGraphicFramePr>
            <a:graphicFrameLocks noChangeAspect="1"/>
          </p:cNvGraphicFramePr>
          <p:nvPr>
            <p:extLst/>
          </p:nvPr>
        </p:nvGraphicFramePr>
        <p:xfrm>
          <a:off x="2667000" y="3429000"/>
          <a:ext cx="1982788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31" name="Equation" r:id="rId29" imgW="1942920" imgH="507960" progId="Equation.3">
                  <p:embed/>
                </p:oleObj>
              </mc:Choice>
              <mc:Fallback>
                <p:oleObj name="Equation" r:id="rId29" imgW="1942920" imgH="507960" progId="Equation.3">
                  <p:embed/>
                  <p:pic>
                    <p:nvPicPr>
                      <p:cNvPr id="21711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429000"/>
                        <a:ext cx="1982788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7116" name="Line 28"/>
          <p:cNvSpPr>
            <a:spLocks noChangeShapeType="1"/>
          </p:cNvSpPr>
          <p:nvPr/>
        </p:nvSpPr>
        <p:spPr bwMode="auto">
          <a:xfrm>
            <a:off x="2590800" y="3276600"/>
            <a:ext cx="0" cy="9144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17117" name="Object 29"/>
          <p:cNvGraphicFramePr>
            <a:graphicFrameLocks noChangeAspect="1"/>
          </p:cNvGraphicFramePr>
          <p:nvPr>
            <p:extLst/>
          </p:nvPr>
        </p:nvGraphicFramePr>
        <p:xfrm>
          <a:off x="2454275" y="4013200"/>
          <a:ext cx="1511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32" name="Equation" r:id="rId31" imgW="1511280" imgH="825480" progId="Equation.3">
                  <p:embed/>
                </p:oleObj>
              </mc:Choice>
              <mc:Fallback>
                <p:oleObj name="Equation" r:id="rId31" imgW="1511280" imgH="825480" progId="Equation.3">
                  <p:embed/>
                  <p:pic>
                    <p:nvPicPr>
                      <p:cNvPr id="21711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4275" y="4013200"/>
                        <a:ext cx="15113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8" name="Object 30"/>
          <p:cNvGraphicFramePr>
            <a:graphicFrameLocks noChangeAspect="1"/>
          </p:cNvGraphicFramePr>
          <p:nvPr>
            <p:extLst/>
          </p:nvPr>
        </p:nvGraphicFramePr>
        <p:xfrm>
          <a:off x="3810000" y="4102100"/>
          <a:ext cx="16383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33" name="Equation" r:id="rId33" imgW="1638000" imgH="545760" progId="Equation.3">
                  <p:embed/>
                </p:oleObj>
              </mc:Choice>
              <mc:Fallback>
                <p:oleObj name="Equation" r:id="rId33" imgW="1638000" imgH="545760" progId="Equation.3">
                  <p:embed/>
                  <p:pic>
                    <p:nvPicPr>
                      <p:cNvPr id="21711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102100"/>
                        <a:ext cx="16383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19" name="Object 31"/>
          <p:cNvGraphicFramePr>
            <a:graphicFrameLocks noChangeAspect="1"/>
          </p:cNvGraphicFramePr>
          <p:nvPr>
            <p:extLst/>
          </p:nvPr>
        </p:nvGraphicFramePr>
        <p:xfrm>
          <a:off x="5461000" y="4133850"/>
          <a:ext cx="1397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34" name="Equation" r:id="rId35" imgW="1396800" imgH="444240" progId="Equation.3">
                  <p:embed/>
                </p:oleObj>
              </mc:Choice>
              <mc:Fallback>
                <p:oleObj name="Equation" r:id="rId35" imgW="1396800" imgH="444240" progId="Equation.3">
                  <p:embed/>
                  <p:pic>
                    <p:nvPicPr>
                      <p:cNvPr id="21711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1000" y="4133850"/>
                        <a:ext cx="1397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7120" name="Text Box 32"/>
          <p:cNvSpPr txBox="1">
            <a:spLocks noChangeArrowheads="1"/>
          </p:cNvSpPr>
          <p:nvPr/>
        </p:nvSpPr>
        <p:spPr bwMode="auto">
          <a:xfrm>
            <a:off x="8610600" y="3505200"/>
            <a:ext cx="175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利用对称性</a:t>
            </a:r>
          </a:p>
        </p:txBody>
      </p:sp>
      <p:sp>
        <p:nvSpPr>
          <p:cNvPr id="217121" name="Arc 33"/>
          <p:cNvSpPr>
            <a:spLocks/>
          </p:cNvSpPr>
          <p:nvPr/>
        </p:nvSpPr>
        <p:spPr bwMode="auto">
          <a:xfrm>
            <a:off x="9372600" y="1827213"/>
            <a:ext cx="457200" cy="914400"/>
          </a:xfrm>
          <a:custGeom>
            <a:avLst/>
            <a:gdLst>
              <a:gd name="G0" fmla="+- 702 0 0"/>
              <a:gd name="G1" fmla="+- 21600 0 0"/>
              <a:gd name="G2" fmla="+- 21600 0 0"/>
              <a:gd name="T0" fmla="*/ 702 w 22302"/>
              <a:gd name="T1" fmla="*/ 0 h 43200"/>
              <a:gd name="T2" fmla="*/ 0 w 22302"/>
              <a:gd name="T3" fmla="*/ 43189 h 43200"/>
              <a:gd name="T4" fmla="*/ 702 w 22302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302" h="43200" fill="none" extrusionOk="0">
                <a:moveTo>
                  <a:pt x="702" y="0"/>
                </a:moveTo>
                <a:cubicBezTo>
                  <a:pt x="12631" y="0"/>
                  <a:pt x="22302" y="9670"/>
                  <a:pt x="22302" y="21600"/>
                </a:cubicBezTo>
                <a:cubicBezTo>
                  <a:pt x="22302" y="33529"/>
                  <a:pt x="12631" y="43200"/>
                  <a:pt x="702" y="43200"/>
                </a:cubicBezTo>
                <a:cubicBezTo>
                  <a:pt x="467" y="43199"/>
                  <a:pt x="233" y="43196"/>
                  <a:pt x="0" y="43188"/>
                </a:cubicBezTo>
              </a:path>
              <a:path w="22302" h="43200" stroke="0" extrusionOk="0">
                <a:moveTo>
                  <a:pt x="702" y="0"/>
                </a:moveTo>
                <a:cubicBezTo>
                  <a:pt x="12631" y="0"/>
                  <a:pt x="22302" y="9670"/>
                  <a:pt x="22302" y="21600"/>
                </a:cubicBezTo>
                <a:cubicBezTo>
                  <a:pt x="22302" y="33529"/>
                  <a:pt x="12631" y="43200"/>
                  <a:pt x="702" y="43200"/>
                </a:cubicBezTo>
                <a:cubicBezTo>
                  <a:pt x="467" y="43199"/>
                  <a:pt x="233" y="43196"/>
                  <a:pt x="0" y="43188"/>
                </a:cubicBezTo>
                <a:lnTo>
                  <a:pt x="702" y="21600"/>
                </a:lnTo>
                <a:close/>
              </a:path>
            </a:pathLst>
          </a:custGeom>
          <a:noFill/>
          <a:ln w="28575">
            <a:solidFill>
              <a:srgbClr val="00FF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17122" name="Object 34"/>
          <p:cNvGraphicFramePr>
            <a:graphicFrameLocks noChangeAspect="1"/>
          </p:cNvGraphicFramePr>
          <p:nvPr>
            <p:extLst/>
          </p:nvPr>
        </p:nvGraphicFramePr>
        <p:xfrm>
          <a:off x="4124326" y="5029201"/>
          <a:ext cx="136207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35" name="Equation" r:id="rId37" imgW="1358640" imgH="393480" progId="Equation.3">
                  <p:embed/>
                </p:oleObj>
              </mc:Choice>
              <mc:Fallback>
                <p:oleObj name="Equation" r:id="rId37" imgW="1358640" imgH="393480" progId="Equation.3">
                  <p:embed/>
                  <p:pic>
                    <p:nvPicPr>
                      <p:cNvPr id="217122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4326" y="5029201"/>
                        <a:ext cx="1362075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23" name="Object 35"/>
          <p:cNvGraphicFramePr>
            <a:graphicFrameLocks noChangeAspect="1"/>
          </p:cNvGraphicFramePr>
          <p:nvPr>
            <p:extLst/>
          </p:nvPr>
        </p:nvGraphicFramePr>
        <p:xfrm>
          <a:off x="5499100" y="5018088"/>
          <a:ext cx="825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36" name="Equation" r:id="rId39" imgW="825480" imgH="406080" progId="Equation.3">
                  <p:embed/>
                </p:oleObj>
              </mc:Choice>
              <mc:Fallback>
                <p:oleObj name="Equation" r:id="rId39" imgW="825480" imgH="406080" progId="Equation.3">
                  <p:embed/>
                  <p:pic>
                    <p:nvPicPr>
                      <p:cNvPr id="217123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9100" y="5018088"/>
                        <a:ext cx="825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24" name="Object 36"/>
          <p:cNvGraphicFramePr>
            <a:graphicFrameLocks noChangeAspect="1"/>
          </p:cNvGraphicFramePr>
          <p:nvPr>
            <p:extLst/>
          </p:nvPr>
        </p:nvGraphicFramePr>
        <p:xfrm>
          <a:off x="2178050" y="2000250"/>
          <a:ext cx="546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37" name="Equation" r:id="rId41" imgW="545760" imgH="317160" progId="Equation.3">
                  <p:embed/>
                </p:oleObj>
              </mc:Choice>
              <mc:Fallback>
                <p:oleObj name="Equation" r:id="rId41" imgW="545760" imgH="317160" progId="Equation.3">
                  <p:embed/>
                  <p:pic>
                    <p:nvPicPr>
                      <p:cNvPr id="217124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8050" y="2000250"/>
                        <a:ext cx="546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7125" name="Line 37"/>
          <p:cNvSpPr>
            <a:spLocks noChangeShapeType="1"/>
          </p:cNvSpPr>
          <p:nvPr/>
        </p:nvSpPr>
        <p:spPr bwMode="auto">
          <a:xfrm flipV="1">
            <a:off x="1600200" y="1219200"/>
            <a:ext cx="8991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7126" name="Text Box 38"/>
          <p:cNvSpPr txBox="1">
            <a:spLocks noChangeArrowheads="1"/>
          </p:cNvSpPr>
          <p:nvPr/>
        </p:nvSpPr>
        <p:spPr bwMode="auto">
          <a:xfrm>
            <a:off x="1752600" y="4891088"/>
            <a:ext cx="2667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上式也可写成</a:t>
            </a:r>
          </a:p>
        </p:txBody>
      </p:sp>
      <p:graphicFrame>
        <p:nvGraphicFramePr>
          <p:cNvPr id="217127" name="Object 39"/>
          <p:cNvGraphicFramePr>
            <a:graphicFrameLocks noChangeAspect="1"/>
          </p:cNvGraphicFramePr>
          <p:nvPr>
            <p:extLst/>
          </p:nvPr>
        </p:nvGraphicFramePr>
        <p:xfrm>
          <a:off x="7226300" y="5056188"/>
          <a:ext cx="1612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38" name="Equation" r:id="rId43" imgW="1612800" imgH="406080" progId="Equation.3">
                  <p:embed/>
                </p:oleObj>
              </mc:Choice>
              <mc:Fallback>
                <p:oleObj name="Equation" r:id="rId43" imgW="1612800" imgH="406080" progId="Equation.3">
                  <p:embed/>
                  <p:pic>
                    <p:nvPicPr>
                      <p:cNvPr id="21712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6300" y="5056188"/>
                        <a:ext cx="1612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7128" name="Object 40"/>
          <p:cNvGraphicFramePr>
            <a:graphicFrameLocks noChangeAspect="1"/>
          </p:cNvGraphicFramePr>
          <p:nvPr>
            <p:extLst/>
          </p:nvPr>
        </p:nvGraphicFramePr>
        <p:xfrm>
          <a:off x="6400800" y="4813300"/>
          <a:ext cx="990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39" name="Equation" r:id="rId45" imgW="990360" imgH="825480" progId="Equation.3">
                  <p:embed/>
                </p:oleObj>
              </mc:Choice>
              <mc:Fallback>
                <p:oleObj name="Equation" r:id="rId45" imgW="990360" imgH="825480" progId="Equation.3">
                  <p:embed/>
                  <p:pic>
                    <p:nvPicPr>
                      <p:cNvPr id="217128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813300"/>
                        <a:ext cx="990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17129" name="Group 41"/>
          <p:cNvGrpSpPr>
            <a:grpSpLocks/>
          </p:cNvGrpSpPr>
          <p:nvPr/>
        </p:nvGrpSpPr>
        <p:grpSpPr bwMode="auto">
          <a:xfrm>
            <a:off x="2209800" y="152400"/>
            <a:ext cx="4572000" cy="946150"/>
            <a:chOff x="432" y="144"/>
            <a:chExt cx="2880" cy="596"/>
          </a:xfrm>
        </p:grpSpPr>
        <p:sp>
          <p:nvSpPr>
            <p:cNvPr id="217130" name="Text Box 42"/>
            <p:cNvSpPr txBox="1">
              <a:spLocks noChangeArrowheads="1"/>
            </p:cNvSpPr>
            <p:nvPr/>
          </p:nvSpPr>
          <p:spPr bwMode="auto">
            <a:xfrm>
              <a:off x="432" y="144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上</a:t>
              </a:r>
            </a:p>
          </p:txBody>
        </p:sp>
        <p:sp>
          <p:nvSpPr>
            <p:cNvPr id="217131" name="Text Box 43"/>
            <p:cNvSpPr txBox="1">
              <a:spLocks noChangeArrowheads="1"/>
            </p:cNvSpPr>
            <p:nvPr/>
          </p:nvSpPr>
          <p:spPr bwMode="auto">
            <a:xfrm>
              <a:off x="720" y="269"/>
              <a:ext cx="105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半圆为</a:t>
              </a:r>
            </a:p>
          </p:txBody>
        </p:sp>
        <p:graphicFrame>
          <p:nvGraphicFramePr>
            <p:cNvPr id="217132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1632" y="240"/>
            <a:ext cx="1680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1240" name="Equation" r:id="rId47" imgW="2666880" imgH="533160" progId="Equation.3">
                    <p:embed/>
                  </p:oleObj>
                </mc:Choice>
                <mc:Fallback>
                  <p:oleObj name="Equation" r:id="rId47" imgW="2666880" imgH="533160" progId="Equation.3">
                    <p:embed/>
                    <p:pic>
                      <p:nvPicPr>
                        <p:cNvPr id="217132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32" y="240"/>
                          <a:ext cx="1680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7133" name="Text Box 45"/>
            <p:cNvSpPr txBox="1">
              <a:spLocks noChangeArrowheads="1"/>
            </p:cNvSpPr>
            <p:nvPr/>
          </p:nvSpPr>
          <p:spPr bwMode="auto">
            <a:xfrm>
              <a:off x="432" y="413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下</a:t>
              </a:r>
            </a:p>
          </p:txBody>
        </p:sp>
        <p:graphicFrame>
          <p:nvGraphicFramePr>
            <p:cNvPr id="217134" name="Object 46"/>
            <p:cNvGraphicFramePr>
              <a:graphicFrameLocks noChangeAspect="1"/>
            </p:cNvGraphicFramePr>
            <p:nvPr/>
          </p:nvGraphicFramePr>
          <p:xfrm>
            <a:off x="2152" y="505"/>
            <a:ext cx="152" cy="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1241" name="Equation" r:id="rId49" imgW="241200" imgH="88560" progId="Equation.3">
                    <p:embed/>
                  </p:oleObj>
                </mc:Choice>
                <mc:Fallback>
                  <p:oleObj name="Equation" r:id="rId49" imgW="241200" imgH="88560" progId="Equation.3">
                    <p:embed/>
                    <p:pic>
                      <p:nvPicPr>
                        <p:cNvPr id="217134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52" y="505"/>
                          <a:ext cx="152" cy="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17135" name="Group 47"/>
          <p:cNvGrpSpPr>
            <a:grpSpLocks/>
          </p:cNvGrpSpPr>
          <p:nvPr/>
        </p:nvGrpSpPr>
        <p:grpSpPr bwMode="auto">
          <a:xfrm>
            <a:off x="6997700" y="139700"/>
            <a:ext cx="2451100" cy="927100"/>
            <a:chOff x="3448" y="136"/>
            <a:chExt cx="1544" cy="584"/>
          </a:xfrm>
        </p:grpSpPr>
        <p:graphicFrame>
          <p:nvGraphicFramePr>
            <p:cNvPr id="217136" name="Object 48"/>
            <p:cNvGraphicFramePr>
              <a:graphicFrameLocks noChangeAspect="1"/>
            </p:cNvGraphicFramePr>
            <p:nvPr>
              <p:extLst/>
            </p:nvPr>
          </p:nvGraphicFramePr>
          <p:xfrm>
            <a:off x="3448" y="288"/>
            <a:ext cx="392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1242" name="Equation" r:id="rId51" imgW="622080" imgH="419040" progId="Equation.3">
                    <p:embed/>
                  </p:oleObj>
                </mc:Choice>
                <mc:Fallback>
                  <p:oleObj name="Equation" r:id="rId51" imgW="622080" imgH="419040" progId="Equation.3">
                    <p:embed/>
                    <p:pic>
                      <p:nvPicPr>
                        <p:cNvPr id="217136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8" y="288"/>
                          <a:ext cx="392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7137" name="Object 49"/>
            <p:cNvGraphicFramePr>
              <a:graphicFrameLocks noChangeAspect="1"/>
            </p:cNvGraphicFramePr>
            <p:nvPr>
              <p:extLst/>
            </p:nvPr>
          </p:nvGraphicFramePr>
          <p:xfrm>
            <a:off x="3896" y="136"/>
            <a:ext cx="1096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1243" name="Equation" r:id="rId53" imgW="1739880" imgH="927000" progId="Equation.3">
                    <p:embed/>
                  </p:oleObj>
                </mc:Choice>
                <mc:Fallback>
                  <p:oleObj name="Equation" r:id="rId53" imgW="1739880" imgH="927000" progId="Equation.3">
                    <p:embed/>
                    <p:pic>
                      <p:nvPicPr>
                        <p:cNvPr id="217137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6" y="136"/>
                          <a:ext cx="1096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17138" name="Object 50"/>
            <p:cNvGraphicFramePr>
              <a:graphicFrameLocks noChangeAspect="1"/>
            </p:cNvGraphicFramePr>
            <p:nvPr/>
          </p:nvGraphicFramePr>
          <p:xfrm>
            <a:off x="3880" y="432"/>
            <a:ext cx="152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1244" name="Equation" r:id="rId55" imgW="241200" imgH="241200" progId="Equation.3">
                    <p:embed/>
                  </p:oleObj>
                </mc:Choice>
                <mc:Fallback>
                  <p:oleObj name="Equation" r:id="rId55" imgW="241200" imgH="241200" progId="Equation.3">
                    <p:embed/>
                    <p:pic>
                      <p:nvPicPr>
                        <p:cNvPr id="217138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0" y="432"/>
                          <a:ext cx="152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17139" name="Text Box 51"/>
          <p:cNvSpPr txBox="1">
            <a:spLocks noChangeArrowheads="1"/>
          </p:cNvSpPr>
          <p:nvPr/>
        </p:nvSpPr>
        <p:spPr bwMode="auto">
          <a:xfrm>
            <a:off x="1676400" y="5653088"/>
            <a:ext cx="5791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它也反映了环面元素的另一种取法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217140" name="Object 52"/>
          <p:cNvGraphicFramePr>
            <a:graphicFrameLocks noChangeAspect="1"/>
          </p:cNvGraphicFramePr>
          <p:nvPr>
            <p:extLst/>
          </p:nvPr>
        </p:nvGraphicFramePr>
        <p:xfrm>
          <a:off x="7378700" y="5765800"/>
          <a:ext cx="2451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1245" name="Equation" r:id="rId57" imgW="2450880" imgH="406080" progId="Equation.3">
                  <p:embed/>
                </p:oleObj>
              </mc:Choice>
              <mc:Fallback>
                <p:oleObj name="Equation" r:id="rId57" imgW="2450880" imgH="406080" progId="Equation.3">
                  <p:embed/>
                  <p:pic>
                    <p:nvPicPr>
                      <p:cNvPr id="21714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8700" y="5765800"/>
                        <a:ext cx="2451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83775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7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7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7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1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1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7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7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17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1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1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17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17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17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17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120" grpId="0" autoUpdateAnimBg="0"/>
      <p:bldP spid="217126" grpId="0" build="p" autoUpdateAnimBg="0"/>
      <p:bldP spid="217139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152400"/>
            <a:ext cx="1524000" cy="6858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思考题</a:t>
            </a: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2063751" y="990601"/>
            <a:ext cx="11842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解：</a:t>
            </a:r>
          </a:p>
        </p:txBody>
      </p:sp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3422650" y="288926"/>
            <a:ext cx="1606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求曲线</a:t>
            </a:r>
          </a:p>
        </p:txBody>
      </p:sp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7239000" y="319088"/>
            <a:ext cx="2762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所围图形的面积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04454" name="Object 6"/>
          <p:cNvGraphicFramePr>
            <a:graphicFrameLocks noChangeAspect="1"/>
          </p:cNvGraphicFramePr>
          <p:nvPr>
            <p:extLst/>
          </p:nvPr>
        </p:nvGraphicFramePr>
        <p:xfrm>
          <a:off x="4953000" y="357188"/>
          <a:ext cx="2286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26" name="Equation" r:id="rId3" imgW="2286000" imgH="469800" progId="Equation.3">
                  <p:embed/>
                </p:oleObj>
              </mc:Choice>
              <mc:Fallback>
                <p:oleObj name="Equation" r:id="rId3" imgW="2286000" imgH="469800" progId="Equation.3">
                  <p:embed/>
                  <p:pic>
                    <p:nvPicPr>
                      <p:cNvPr id="10445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57188"/>
                        <a:ext cx="22860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2692400" y="100488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显然</a:t>
            </a:r>
          </a:p>
        </p:txBody>
      </p:sp>
      <p:graphicFrame>
        <p:nvGraphicFramePr>
          <p:cNvPr id="104456" name="Object 8"/>
          <p:cNvGraphicFramePr>
            <a:graphicFrameLocks noChangeAspect="1"/>
          </p:cNvGraphicFramePr>
          <p:nvPr>
            <p:extLst/>
          </p:nvPr>
        </p:nvGraphicFramePr>
        <p:xfrm>
          <a:off x="3517900" y="1066800"/>
          <a:ext cx="2730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27" name="Equation" r:id="rId5" imgW="2730240" imgH="469800" progId="Equation.3">
                  <p:embed/>
                </p:oleObj>
              </mc:Choice>
              <mc:Fallback>
                <p:oleObj name="Equation" r:id="rId5" imgW="2730240" imgH="469800" progId="Equation.3">
                  <p:embed/>
                  <p:pic>
                    <p:nvPicPr>
                      <p:cNvPr id="10445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900" y="1066800"/>
                        <a:ext cx="27305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57" name="Freeform 9"/>
          <p:cNvSpPr>
            <a:spLocks/>
          </p:cNvSpPr>
          <p:nvPr/>
        </p:nvSpPr>
        <p:spPr bwMode="auto">
          <a:xfrm>
            <a:off x="9067800" y="1700213"/>
            <a:ext cx="990600" cy="1295400"/>
          </a:xfrm>
          <a:custGeom>
            <a:avLst/>
            <a:gdLst>
              <a:gd name="T0" fmla="*/ 0 w 624"/>
              <a:gd name="T1" fmla="*/ 0 h 816"/>
              <a:gd name="T2" fmla="*/ 144 w 624"/>
              <a:gd name="T3" fmla="*/ 576 h 816"/>
              <a:gd name="T4" fmla="*/ 624 w 624"/>
              <a:gd name="T5" fmla="*/ 816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24" h="816">
                <a:moveTo>
                  <a:pt x="0" y="0"/>
                </a:moveTo>
                <a:cubicBezTo>
                  <a:pt x="20" y="220"/>
                  <a:pt x="40" y="440"/>
                  <a:pt x="144" y="576"/>
                </a:cubicBezTo>
                <a:cubicBezTo>
                  <a:pt x="248" y="712"/>
                  <a:pt x="436" y="764"/>
                  <a:pt x="624" y="816"/>
                </a:cubicBezTo>
              </a:path>
            </a:pathLst>
          </a:custGeom>
          <a:noFill/>
          <a:ln w="2540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458" name="Freeform 10"/>
          <p:cNvSpPr>
            <a:spLocks/>
          </p:cNvSpPr>
          <p:nvPr/>
        </p:nvSpPr>
        <p:spPr bwMode="auto">
          <a:xfrm>
            <a:off x="8458200" y="2995613"/>
            <a:ext cx="533400" cy="457200"/>
          </a:xfrm>
          <a:custGeom>
            <a:avLst/>
            <a:gdLst>
              <a:gd name="T0" fmla="*/ 0 w 336"/>
              <a:gd name="T1" fmla="*/ 0 h 288"/>
              <a:gd name="T2" fmla="*/ 96 w 336"/>
              <a:gd name="T3" fmla="*/ 192 h 288"/>
              <a:gd name="T4" fmla="*/ 336 w 336"/>
              <a:gd name="T5" fmla="*/ 28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6" h="288">
                <a:moveTo>
                  <a:pt x="0" y="0"/>
                </a:moveTo>
                <a:cubicBezTo>
                  <a:pt x="20" y="72"/>
                  <a:pt x="40" y="144"/>
                  <a:pt x="96" y="192"/>
                </a:cubicBezTo>
                <a:cubicBezTo>
                  <a:pt x="152" y="240"/>
                  <a:pt x="244" y="264"/>
                  <a:pt x="336" y="288"/>
                </a:cubicBezTo>
              </a:path>
            </a:pathLst>
          </a:custGeom>
          <a:noFill/>
          <a:ln w="25400">
            <a:solidFill>
              <a:srgbClr val="FF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04532" name="Group 84"/>
          <p:cNvGrpSpPr>
            <a:grpSpLocks/>
          </p:cNvGrpSpPr>
          <p:nvPr/>
        </p:nvGrpSpPr>
        <p:grpSpPr bwMode="auto">
          <a:xfrm>
            <a:off x="7924800" y="1282701"/>
            <a:ext cx="2489200" cy="2733675"/>
            <a:chOff x="4032" y="808"/>
            <a:chExt cx="1568" cy="1722"/>
          </a:xfrm>
        </p:grpSpPr>
        <p:graphicFrame>
          <p:nvGraphicFramePr>
            <p:cNvPr id="104463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4032" y="233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2328" name="Equation" r:id="rId7" imgW="304560" imgH="317160" progId="Equation.3">
                    <p:embed/>
                  </p:oleObj>
                </mc:Choice>
                <mc:Fallback>
                  <p:oleObj name="Equation" r:id="rId7" imgW="304560" imgH="317160" progId="Equation.3">
                    <p:embed/>
                    <p:pic>
                      <p:nvPicPr>
                        <p:cNvPr id="104463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2330"/>
                          <a:ext cx="19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4531" name="Group 83"/>
            <p:cNvGrpSpPr>
              <a:grpSpLocks/>
            </p:cNvGrpSpPr>
            <p:nvPr/>
          </p:nvGrpSpPr>
          <p:grpSpPr bwMode="auto">
            <a:xfrm>
              <a:off x="4037" y="808"/>
              <a:ext cx="1563" cy="1720"/>
              <a:chOff x="4037" y="808"/>
              <a:chExt cx="1563" cy="1720"/>
            </a:xfrm>
          </p:grpSpPr>
          <p:sp>
            <p:nvSpPr>
              <p:cNvPr id="104460" name="Line 12"/>
              <p:cNvSpPr>
                <a:spLocks noChangeShapeType="1"/>
              </p:cNvSpPr>
              <p:nvPr/>
            </p:nvSpPr>
            <p:spPr bwMode="auto">
              <a:xfrm>
                <a:off x="4049" y="2319"/>
                <a:ext cx="1519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61" name="Line 13"/>
              <p:cNvSpPr>
                <a:spLocks noChangeShapeType="1"/>
              </p:cNvSpPr>
              <p:nvPr/>
            </p:nvSpPr>
            <p:spPr bwMode="auto">
              <a:xfrm flipV="1">
                <a:off x="4224" y="816"/>
                <a:ext cx="0" cy="168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4462" name="Object 1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37" y="808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2329" name="Equation" r:id="rId9" imgW="241200" imgH="317160" progId="Equation.3">
                      <p:embed/>
                    </p:oleObj>
                  </mc:Choice>
                  <mc:Fallback>
                    <p:oleObj name="Equation" r:id="rId9" imgW="241200" imgH="317160" progId="Equation.3">
                      <p:embed/>
                      <p:pic>
                        <p:nvPicPr>
                          <p:cNvPr id="104462" name="Object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37" y="808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4464" name="Object 1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56" y="2376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2330" name="Equation" r:id="rId11" imgW="228600" imgH="241200" progId="Equation.3">
                      <p:embed/>
                    </p:oleObj>
                  </mc:Choice>
                  <mc:Fallback>
                    <p:oleObj name="Equation" r:id="rId11" imgW="228600" imgH="241200" progId="Equation.3">
                      <p:embed/>
                      <p:pic>
                        <p:nvPicPr>
                          <p:cNvPr id="104464" name="Object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56" y="2376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104553" name="Group 105"/>
          <p:cNvGrpSpPr>
            <a:grpSpLocks/>
          </p:cNvGrpSpPr>
          <p:nvPr/>
        </p:nvGrpSpPr>
        <p:grpSpPr bwMode="auto">
          <a:xfrm>
            <a:off x="7962900" y="1600200"/>
            <a:ext cx="2209800" cy="2654300"/>
            <a:chOff x="4056" y="1008"/>
            <a:chExt cx="1392" cy="1672"/>
          </a:xfrm>
        </p:grpSpPr>
        <p:grpSp>
          <p:nvGrpSpPr>
            <p:cNvPr id="104466" name="Group 18"/>
            <p:cNvGrpSpPr>
              <a:grpSpLocks/>
            </p:cNvGrpSpPr>
            <p:nvPr/>
          </p:nvGrpSpPr>
          <p:grpSpPr bwMode="auto">
            <a:xfrm>
              <a:off x="4224" y="1071"/>
              <a:ext cx="1152" cy="1248"/>
              <a:chOff x="4224" y="1071"/>
              <a:chExt cx="1152" cy="1248"/>
            </a:xfrm>
          </p:grpSpPr>
          <p:sp>
            <p:nvSpPr>
              <p:cNvPr id="104467" name="Line 19"/>
              <p:cNvSpPr>
                <a:spLocks noChangeShapeType="1"/>
              </p:cNvSpPr>
              <p:nvPr/>
            </p:nvSpPr>
            <p:spPr bwMode="auto">
              <a:xfrm>
                <a:off x="4741" y="1071"/>
                <a:ext cx="0" cy="124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68" name="Line 20"/>
              <p:cNvSpPr>
                <a:spLocks noChangeShapeType="1"/>
              </p:cNvSpPr>
              <p:nvPr/>
            </p:nvSpPr>
            <p:spPr bwMode="auto">
              <a:xfrm>
                <a:off x="4368" y="1887"/>
                <a:ext cx="0" cy="432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69" name="Line 21"/>
              <p:cNvSpPr>
                <a:spLocks noChangeShapeType="1"/>
              </p:cNvSpPr>
              <p:nvPr/>
            </p:nvSpPr>
            <p:spPr bwMode="auto">
              <a:xfrm>
                <a:off x="4224" y="1898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0" name="Line 22"/>
              <p:cNvSpPr>
                <a:spLocks noChangeShapeType="1"/>
              </p:cNvSpPr>
              <p:nvPr/>
            </p:nvSpPr>
            <p:spPr bwMode="auto">
              <a:xfrm>
                <a:off x="4224" y="2175"/>
                <a:ext cx="528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1" name="Line 23"/>
              <p:cNvSpPr>
                <a:spLocks noChangeShapeType="1"/>
              </p:cNvSpPr>
              <p:nvPr/>
            </p:nvSpPr>
            <p:spPr bwMode="auto">
              <a:xfrm>
                <a:off x="4224" y="107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72" name="Line 24"/>
              <p:cNvSpPr>
                <a:spLocks noChangeShapeType="1"/>
              </p:cNvSpPr>
              <p:nvPr/>
            </p:nvSpPr>
            <p:spPr bwMode="auto">
              <a:xfrm>
                <a:off x="5376" y="1071"/>
                <a:ext cx="0" cy="1248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104473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4056" y="1008"/>
            <a:ext cx="1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2331" name="Equation" r:id="rId13" imgW="190440" imgH="241200" progId="Equation.3">
                    <p:embed/>
                  </p:oleObj>
                </mc:Choice>
                <mc:Fallback>
                  <p:oleObj name="Equation" r:id="rId13" imgW="190440" imgH="241200" progId="Equation.3">
                    <p:embed/>
                    <p:pic>
                      <p:nvPicPr>
                        <p:cNvPr id="104473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6" y="1008"/>
                          <a:ext cx="120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474" name="Object 26"/>
            <p:cNvGraphicFramePr>
              <a:graphicFrameLocks noChangeAspect="1"/>
            </p:cNvGraphicFramePr>
            <p:nvPr>
              <p:extLst/>
            </p:nvPr>
          </p:nvGraphicFramePr>
          <p:xfrm>
            <a:off x="4105" y="1776"/>
            <a:ext cx="9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2332" name="Equation" r:id="rId15" imgW="152280" imgH="304560" progId="Equation.3">
                    <p:embed/>
                  </p:oleObj>
                </mc:Choice>
                <mc:Fallback>
                  <p:oleObj name="Equation" r:id="rId15" imgW="152280" imgH="304560" progId="Equation.3">
                    <p:embed/>
                    <p:pic>
                      <p:nvPicPr>
                        <p:cNvPr id="104474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5" y="1776"/>
                          <a:ext cx="96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475" name="Object 27"/>
            <p:cNvGraphicFramePr>
              <a:graphicFrameLocks noChangeAspect="1"/>
            </p:cNvGraphicFramePr>
            <p:nvPr>
              <p:extLst/>
            </p:nvPr>
          </p:nvGraphicFramePr>
          <p:xfrm>
            <a:off x="4316" y="2330"/>
            <a:ext cx="119" cy="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2333" name="Equation" r:id="rId17" imgW="190440" imgH="558720" progId="Equation.3">
                    <p:embed/>
                  </p:oleObj>
                </mc:Choice>
                <mc:Fallback>
                  <p:oleObj name="Equation" r:id="rId17" imgW="190440" imgH="558720" progId="Equation.3">
                    <p:embed/>
                    <p:pic>
                      <p:nvPicPr>
                        <p:cNvPr id="104475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16" y="2330"/>
                          <a:ext cx="119" cy="3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476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4080" y="1974"/>
            <a:ext cx="120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2334" name="Equation" r:id="rId19" imgW="190440" imgH="558720" progId="Equation.3">
                    <p:embed/>
                  </p:oleObj>
                </mc:Choice>
                <mc:Fallback>
                  <p:oleObj name="Equation" r:id="rId19" imgW="190440" imgH="558720" progId="Equation.3">
                    <p:embed/>
                    <p:pic>
                      <p:nvPicPr>
                        <p:cNvPr id="104476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1974"/>
                          <a:ext cx="120" cy="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477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4704" y="2304"/>
            <a:ext cx="139" cy="2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2335" name="Equation" r:id="rId21" imgW="88707" imgH="164742" progId="Equation.3">
                    <p:embed/>
                  </p:oleObj>
                </mc:Choice>
                <mc:Fallback>
                  <p:oleObj name="Equation" r:id="rId21" imgW="88707" imgH="164742" progId="Equation.3">
                    <p:embed/>
                    <p:pic>
                      <p:nvPicPr>
                        <p:cNvPr id="104477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4" y="2304"/>
                          <a:ext cx="139" cy="2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478" name="Object 30"/>
            <p:cNvGraphicFramePr>
              <a:graphicFrameLocks noChangeAspect="1"/>
            </p:cNvGraphicFramePr>
            <p:nvPr>
              <p:extLst/>
            </p:nvPr>
          </p:nvGraphicFramePr>
          <p:xfrm>
            <a:off x="5328" y="2352"/>
            <a:ext cx="1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2336" name="Equation" r:id="rId23" imgW="190440" imgH="241200" progId="Equation.3">
                    <p:embed/>
                  </p:oleObj>
                </mc:Choice>
                <mc:Fallback>
                  <p:oleObj name="Equation" r:id="rId23" imgW="190440" imgH="241200" progId="Equation.3">
                    <p:embed/>
                    <p:pic>
                      <p:nvPicPr>
                        <p:cNvPr id="104478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8" y="2352"/>
                          <a:ext cx="120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4479" name="Object 31"/>
          <p:cNvGraphicFramePr>
            <a:graphicFrameLocks noChangeAspect="1"/>
          </p:cNvGraphicFramePr>
          <p:nvPr>
            <p:extLst/>
          </p:nvPr>
        </p:nvGraphicFramePr>
        <p:xfrm>
          <a:off x="3575050" y="1593850"/>
          <a:ext cx="3378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37" name="Equation" r:id="rId25" imgW="3377880" imgH="520560" progId="Equation.3">
                  <p:embed/>
                </p:oleObj>
              </mc:Choice>
              <mc:Fallback>
                <p:oleObj name="Equation" r:id="rId25" imgW="3377880" imgH="520560" progId="Equation.3">
                  <p:embed/>
                  <p:pic>
                    <p:nvPicPr>
                      <p:cNvPr id="10447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0" y="1593850"/>
                        <a:ext cx="33782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0" name="Object 32"/>
          <p:cNvGraphicFramePr>
            <a:graphicFrameLocks noChangeAspect="1"/>
          </p:cNvGraphicFramePr>
          <p:nvPr>
            <p:extLst/>
          </p:nvPr>
        </p:nvGraphicFramePr>
        <p:xfrm>
          <a:off x="2152651" y="2401889"/>
          <a:ext cx="1323975" cy="66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38" name="Equation" r:id="rId27" imgW="507780" imgH="253890" progId="Equation.3">
                  <p:embed/>
                </p:oleObj>
              </mc:Choice>
              <mc:Fallback>
                <p:oleObj name="Equation" r:id="rId27" imgW="507780" imgH="253890" progId="Equation.3">
                  <p:embed/>
                  <p:pic>
                    <p:nvPicPr>
                      <p:cNvPr id="104480" name="Object 32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2651" y="2401889"/>
                        <a:ext cx="1323975" cy="663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81" name="AutoShape 33"/>
          <p:cNvSpPr>
            <a:spLocks/>
          </p:cNvSpPr>
          <p:nvPr/>
        </p:nvSpPr>
        <p:spPr bwMode="auto">
          <a:xfrm>
            <a:off x="3519488" y="2303463"/>
            <a:ext cx="157162" cy="838200"/>
          </a:xfrm>
          <a:prstGeom prst="leftBrace">
            <a:avLst>
              <a:gd name="adj1" fmla="val 44445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4482" name="Object 34"/>
          <p:cNvGraphicFramePr>
            <a:graphicFrameLocks noChangeAspect="1"/>
          </p:cNvGraphicFramePr>
          <p:nvPr>
            <p:extLst/>
          </p:nvPr>
        </p:nvGraphicFramePr>
        <p:xfrm>
          <a:off x="3810000" y="2209800"/>
          <a:ext cx="990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39" name="Equation" r:id="rId29" imgW="990360" imgH="406080" progId="Equation.3">
                  <p:embed/>
                </p:oleObj>
              </mc:Choice>
              <mc:Fallback>
                <p:oleObj name="Equation" r:id="rId29" imgW="990360" imgH="406080" progId="Equation.3">
                  <p:embed/>
                  <p:pic>
                    <p:nvPicPr>
                      <p:cNvPr id="104482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209800"/>
                        <a:ext cx="9906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3" name="Object 35"/>
          <p:cNvGraphicFramePr>
            <a:graphicFrameLocks noChangeAspect="1"/>
          </p:cNvGraphicFramePr>
          <p:nvPr>
            <p:extLst/>
          </p:nvPr>
        </p:nvGraphicFramePr>
        <p:xfrm>
          <a:off x="3810000" y="2862263"/>
          <a:ext cx="109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0" name="Equation" r:id="rId31" imgW="1091880" imgH="406080" progId="Equation.3">
                  <p:embed/>
                </p:oleObj>
              </mc:Choice>
              <mc:Fallback>
                <p:oleObj name="Equation" r:id="rId31" imgW="1091880" imgH="406080" progId="Equation.3">
                  <p:embed/>
                  <p:pic>
                    <p:nvPicPr>
                      <p:cNvPr id="104483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2862263"/>
                        <a:ext cx="10922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4" name="Object 36"/>
          <p:cNvGraphicFramePr>
            <a:graphicFrameLocks noChangeAspect="1"/>
          </p:cNvGraphicFramePr>
          <p:nvPr>
            <p:extLst/>
          </p:nvPr>
        </p:nvGraphicFramePr>
        <p:xfrm>
          <a:off x="5334000" y="2273300"/>
          <a:ext cx="1295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1" name="Equation" r:id="rId33" imgW="1295280" imgH="393480" progId="Equation.3">
                  <p:embed/>
                </p:oleObj>
              </mc:Choice>
              <mc:Fallback>
                <p:oleObj name="Equation" r:id="rId33" imgW="1295280" imgH="393480" progId="Equation.3">
                  <p:embed/>
                  <p:pic>
                    <p:nvPicPr>
                      <p:cNvPr id="104484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273300"/>
                        <a:ext cx="12954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5" name="Object 37"/>
          <p:cNvGraphicFramePr>
            <a:graphicFrameLocks noChangeAspect="1"/>
          </p:cNvGraphicFramePr>
          <p:nvPr>
            <p:extLst/>
          </p:nvPr>
        </p:nvGraphicFramePr>
        <p:xfrm>
          <a:off x="5283200" y="2743200"/>
          <a:ext cx="1511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2" name="Equation" r:id="rId35" imgW="1511280" imgH="520560" progId="Equation.3">
                  <p:embed/>
                </p:oleObj>
              </mc:Choice>
              <mc:Fallback>
                <p:oleObj name="Equation" r:id="rId35" imgW="1511280" imgH="520560" progId="Equation.3">
                  <p:embed/>
                  <p:pic>
                    <p:nvPicPr>
                      <p:cNvPr id="104485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3200" y="2743200"/>
                        <a:ext cx="15113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6" name="Object 38"/>
          <p:cNvGraphicFramePr>
            <a:graphicFrameLocks noChangeAspect="1"/>
          </p:cNvGraphicFramePr>
          <p:nvPr>
            <p:extLst/>
          </p:nvPr>
        </p:nvGraphicFramePr>
        <p:xfrm>
          <a:off x="2273300" y="3568700"/>
          <a:ext cx="11557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3" name="Equation" r:id="rId37" imgW="1155600" imgH="469800" progId="Equation.3">
                  <p:embed/>
                </p:oleObj>
              </mc:Choice>
              <mc:Fallback>
                <p:oleObj name="Equation" r:id="rId37" imgW="1155600" imgH="469800" progId="Equation.3">
                  <p:embed/>
                  <p:pic>
                    <p:nvPicPr>
                      <p:cNvPr id="104486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3568700"/>
                        <a:ext cx="115570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87" name="AutoShape 39"/>
          <p:cNvSpPr>
            <a:spLocks/>
          </p:cNvSpPr>
          <p:nvPr/>
        </p:nvSpPr>
        <p:spPr bwMode="auto">
          <a:xfrm>
            <a:off x="3557588" y="3346450"/>
            <a:ext cx="157162" cy="838200"/>
          </a:xfrm>
          <a:prstGeom prst="leftBrace">
            <a:avLst>
              <a:gd name="adj1" fmla="val 44445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4488" name="Object 40"/>
          <p:cNvGraphicFramePr>
            <a:graphicFrameLocks noChangeAspect="1"/>
          </p:cNvGraphicFramePr>
          <p:nvPr>
            <p:extLst/>
          </p:nvPr>
        </p:nvGraphicFramePr>
        <p:xfrm>
          <a:off x="3886200" y="3402013"/>
          <a:ext cx="101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4" name="Equation" r:id="rId39" imgW="1015920" imgH="406080" progId="Equation.3">
                  <p:embed/>
                </p:oleObj>
              </mc:Choice>
              <mc:Fallback>
                <p:oleObj name="Equation" r:id="rId39" imgW="1015920" imgH="406080" progId="Equation.3">
                  <p:embed/>
                  <p:pic>
                    <p:nvPicPr>
                      <p:cNvPr id="104488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402013"/>
                        <a:ext cx="10160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9" name="Object 41"/>
          <p:cNvGraphicFramePr>
            <a:graphicFrameLocks noChangeAspect="1"/>
          </p:cNvGraphicFramePr>
          <p:nvPr>
            <p:extLst/>
          </p:nvPr>
        </p:nvGraphicFramePr>
        <p:xfrm>
          <a:off x="3733800" y="3940175"/>
          <a:ext cx="1117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5" name="Equation" r:id="rId41" imgW="1117440" imgH="406080" progId="Equation.3">
                  <p:embed/>
                </p:oleObj>
              </mc:Choice>
              <mc:Fallback>
                <p:oleObj name="Equation" r:id="rId41" imgW="1117440" imgH="406080" progId="Equation.3">
                  <p:embed/>
                  <p:pic>
                    <p:nvPicPr>
                      <p:cNvPr id="104489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940175"/>
                        <a:ext cx="11176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90" name="Object 42"/>
          <p:cNvGraphicFramePr>
            <a:graphicFrameLocks noChangeAspect="1"/>
          </p:cNvGraphicFramePr>
          <p:nvPr>
            <p:extLst/>
          </p:nvPr>
        </p:nvGraphicFramePr>
        <p:xfrm>
          <a:off x="5334000" y="3414713"/>
          <a:ext cx="1320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6" name="Equation" r:id="rId43" imgW="1320480" imgH="393480" progId="Equation.3">
                  <p:embed/>
                </p:oleObj>
              </mc:Choice>
              <mc:Fallback>
                <p:oleObj name="Equation" r:id="rId43" imgW="1320480" imgH="393480" progId="Equation.3">
                  <p:embed/>
                  <p:pic>
                    <p:nvPicPr>
                      <p:cNvPr id="10449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14713"/>
                        <a:ext cx="13208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91" name="Object 43"/>
          <p:cNvGraphicFramePr>
            <a:graphicFrameLocks noChangeAspect="1"/>
          </p:cNvGraphicFramePr>
          <p:nvPr>
            <p:extLst/>
          </p:nvPr>
        </p:nvGraphicFramePr>
        <p:xfrm>
          <a:off x="5327650" y="3829050"/>
          <a:ext cx="1524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7" name="Equation" r:id="rId45" imgW="1523880" imgH="520560" progId="Equation.3">
                  <p:embed/>
                </p:oleObj>
              </mc:Choice>
              <mc:Fallback>
                <p:oleObj name="Equation" r:id="rId45" imgW="1523880" imgH="520560" progId="Equation.3">
                  <p:embed/>
                  <p:pic>
                    <p:nvPicPr>
                      <p:cNvPr id="104491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7650" y="3829050"/>
                        <a:ext cx="15240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92" name="Object 44"/>
          <p:cNvGraphicFramePr>
            <a:graphicFrameLocks noChangeAspect="1"/>
          </p:cNvGraphicFramePr>
          <p:nvPr>
            <p:extLst/>
          </p:nvPr>
        </p:nvGraphicFramePr>
        <p:xfrm>
          <a:off x="3448050" y="4397375"/>
          <a:ext cx="1511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8" name="Equation" r:id="rId47" imgW="1511280" imgH="520560" progId="Equation.3">
                  <p:embed/>
                </p:oleObj>
              </mc:Choice>
              <mc:Fallback>
                <p:oleObj name="Equation" r:id="rId47" imgW="1511280" imgH="520560" progId="Equation.3">
                  <p:embed/>
                  <p:pic>
                    <p:nvPicPr>
                      <p:cNvPr id="104492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8050" y="4397375"/>
                        <a:ext cx="15113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93" name="Object 45"/>
          <p:cNvGraphicFramePr>
            <a:graphicFrameLocks noChangeAspect="1"/>
          </p:cNvGraphicFramePr>
          <p:nvPr>
            <p:extLst/>
          </p:nvPr>
        </p:nvGraphicFramePr>
        <p:xfrm>
          <a:off x="3435350" y="4972050"/>
          <a:ext cx="1524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49" name="Equation" r:id="rId49" imgW="1523880" imgH="520560" progId="Equation.3">
                  <p:embed/>
                </p:oleObj>
              </mc:Choice>
              <mc:Fallback>
                <p:oleObj name="Equation" r:id="rId49" imgW="1523880" imgH="520560" progId="Equation.3">
                  <p:embed/>
                  <p:pic>
                    <p:nvPicPr>
                      <p:cNvPr id="104493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4972050"/>
                        <a:ext cx="15240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94" name="AutoShape 46"/>
          <p:cNvSpPr>
            <a:spLocks/>
          </p:cNvSpPr>
          <p:nvPr/>
        </p:nvSpPr>
        <p:spPr bwMode="auto">
          <a:xfrm>
            <a:off x="3208338" y="4572000"/>
            <a:ext cx="144462" cy="863600"/>
          </a:xfrm>
          <a:prstGeom prst="leftBrace">
            <a:avLst>
              <a:gd name="adj1" fmla="val 4981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4495" name="Object 47"/>
          <p:cNvGraphicFramePr>
            <a:graphicFrameLocks noChangeAspect="1"/>
          </p:cNvGraphicFramePr>
          <p:nvPr>
            <p:extLst/>
          </p:nvPr>
        </p:nvGraphicFramePr>
        <p:xfrm>
          <a:off x="4978400" y="4559300"/>
          <a:ext cx="2565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50" name="Equation" r:id="rId51" imgW="2565360" imgH="850680" progId="Equation.3">
                  <p:embed/>
                </p:oleObj>
              </mc:Choice>
              <mc:Fallback>
                <p:oleObj name="Equation" r:id="rId51" imgW="2565360" imgH="850680" progId="Equation.3">
                  <p:embed/>
                  <p:pic>
                    <p:nvPicPr>
                      <p:cNvPr id="104495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400" y="4559300"/>
                        <a:ext cx="25654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96" name="Text Box 48"/>
          <p:cNvSpPr txBox="1">
            <a:spLocks noChangeArrowheads="1"/>
          </p:cNvSpPr>
          <p:nvPr/>
        </p:nvSpPr>
        <p:spPr bwMode="auto">
          <a:xfrm>
            <a:off x="1717675" y="5626101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面积为</a:t>
            </a:r>
          </a:p>
        </p:txBody>
      </p:sp>
      <p:sp>
        <p:nvSpPr>
          <p:cNvPr id="104497" name="Text Box 49"/>
          <p:cNvSpPr txBox="1">
            <a:spLocks noChangeArrowheads="1"/>
          </p:cNvSpPr>
          <p:nvPr/>
        </p:nvSpPr>
        <p:spPr bwMode="auto">
          <a:xfrm>
            <a:off x="7600950" y="4724401"/>
            <a:ext cx="169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同理其他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04554" name="Group 106"/>
          <p:cNvGrpSpPr>
            <a:grpSpLocks/>
          </p:cNvGrpSpPr>
          <p:nvPr/>
        </p:nvGrpSpPr>
        <p:grpSpPr bwMode="auto">
          <a:xfrm>
            <a:off x="8299451" y="3317875"/>
            <a:ext cx="969963" cy="1416050"/>
            <a:chOff x="4268" y="2090"/>
            <a:chExt cx="611" cy="892"/>
          </a:xfrm>
        </p:grpSpPr>
        <p:graphicFrame>
          <p:nvGraphicFramePr>
            <p:cNvPr id="104499" name="Object 51"/>
            <p:cNvGraphicFramePr>
              <a:graphicFrameLocks noChangeAspect="1"/>
            </p:cNvGraphicFramePr>
            <p:nvPr>
              <p:extLst/>
            </p:nvPr>
          </p:nvGraphicFramePr>
          <p:xfrm>
            <a:off x="4268" y="2628"/>
            <a:ext cx="611" cy="35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2351" name="Equation" r:id="rId53" imgW="965160" imgH="558720" progId="Equation.3">
                    <p:embed/>
                  </p:oleObj>
                </mc:Choice>
                <mc:Fallback>
                  <p:oleObj name="Equation" r:id="rId53" imgW="965160" imgH="558720" progId="Equation.3">
                    <p:embed/>
                    <p:pic>
                      <p:nvPicPr>
                        <p:cNvPr id="104499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8" y="2628"/>
                          <a:ext cx="611" cy="35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500" name="Line 52"/>
            <p:cNvSpPr>
              <a:spLocks noChangeShapeType="1"/>
            </p:cNvSpPr>
            <p:nvPr/>
          </p:nvSpPr>
          <p:spPr bwMode="auto">
            <a:xfrm flipH="1" flipV="1">
              <a:off x="4464" y="2090"/>
              <a:ext cx="96" cy="59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04501" name="Object 53"/>
          <p:cNvGraphicFramePr>
            <a:graphicFrameLocks noChangeAspect="1"/>
          </p:cNvGraphicFramePr>
          <p:nvPr>
            <p:extLst/>
          </p:nvPr>
        </p:nvGraphicFramePr>
        <p:xfrm>
          <a:off x="7785100" y="2057400"/>
          <a:ext cx="1016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52" name="Equation" r:id="rId55" imgW="1015920" imgH="317160" progId="Equation.3">
                  <p:embed/>
                </p:oleObj>
              </mc:Choice>
              <mc:Fallback>
                <p:oleObj name="Equation" r:id="rId55" imgW="1015920" imgH="317160" progId="Equation.3">
                  <p:embed/>
                  <p:pic>
                    <p:nvPicPr>
                      <p:cNvPr id="104501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5100" y="2057400"/>
                        <a:ext cx="10160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555" name="Group 107"/>
          <p:cNvGrpSpPr>
            <a:grpSpLocks/>
          </p:cNvGrpSpPr>
          <p:nvPr/>
        </p:nvGrpSpPr>
        <p:grpSpPr bwMode="auto">
          <a:xfrm>
            <a:off x="9442450" y="3276600"/>
            <a:ext cx="774700" cy="1371600"/>
            <a:chOff x="4988" y="2064"/>
            <a:chExt cx="488" cy="864"/>
          </a:xfrm>
        </p:grpSpPr>
        <p:graphicFrame>
          <p:nvGraphicFramePr>
            <p:cNvPr id="104503" name="Object 55"/>
            <p:cNvGraphicFramePr>
              <a:graphicFrameLocks noChangeAspect="1"/>
            </p:cNvGraphicFramePr>
            <p:nvPr>
              <p:extLst/>
            </p:nvPr>
          </p:nvGraphicFramePr>
          <p:xfrm>
            <a:off x="4988" y="2571"/>
            <a:ext cx="488" cy="3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2353" name="Equation" r:id="rId57" imgW="787320" imgH="571320" progId="Equation.3">
                    <p:embed/>
                  </p:oleObj>
                </mc:Choice>
                <mc:Fallback>
                  <p:oleObj name="Equation" r:id="rId57" imgW="787320" imgH="571320" progId="Equation.3">
                    <p:embed/>
                    <p:pic>
                      <p:nvPicPr>
                        <p:cNvPr id="104503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8" y="2571"/>
                          <a:ext cx="488" cy="35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504" name="Line 56"/>
            <p:cNvSpPr>
              <a:spLocks noChangeShapeType="1"/>
            </p:cNvSpPr>
            <p:nvPr/>
          </p:nvSpPr>
          <p:spPr bwMode="auto">
            <a:xfrm flipH="1" flipV="1">
              <a:off x="5088" y="2064"/>
              <a:ext cx="144" cy="576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04505" name="Object 57"/>
          <p:cNvGraphicFramePr>
            <a:graphicFrameLocks noChangeAspect="1"/>
          </p:cNvGraphicFramePr>
          <p:nvPr>
            <p:extLst/>
          </p:nvPr>
        </p:nvGraphicFramePr>
        <p:xfrm>
          <a:off x="9220200" y="2157413"/>
          <a:ext cx="927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54" name="Equation" r:id="rId59" imgW="927000" imgH="317160" progId="Equation.3">
                  <p:embed/>
                </p:oleObj>
              </mc:Choice>
              <mc:Fallback>
                <p:oleObj name="Equation" r:id="rId59" imgW="927000" imgH="317160" progId="Equation.3">
                  <p:embed/>
                  <p:pic>
                    <p:nvPicPr>
                      <p:cNvPr id="104505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0200" y="2157413"/>
                        <a:ext cx="9271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06" name="Object 58"/>
          <p:cNvGraphicFramePr>
            <a:graphicFrameLocks noChangeAspect="1"/>
          </p:cNvGraphicFramePr>
          <p:nvPr>
            <p:extLst/>
          </p:nvPr>
        </p:nvGraphicFramePr>
        <p:xfrm>
          <a:off x="3352800" y="5778500"/>
          <a:ext cx="546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55" name="Equation" r:id="rId61" imgW="545760" imgH="317160" progId="Equation.3">
                  <p:embed/>
                </p:oleObj>
              </mc:Choice>
              <mc:Fallback>
                <p:oleObj name="Equation" r:id="rId61" imgW="545760" imgH="317160" progId="Equation.3">
                  <p:embed/>
                  <p:pic>
                    <p:nvPicPr>
                      <p:cNvPr id="104506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5778500"/>
                        <a:ext cx="5461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07" name="Object 59"/>
          <p:cNvGraphicFramePr>
            <a:graphicFrameLocks noChangeAspect="1"/>
          </p:cNvGraphicFramePr>
          <p:nvPr>
            <p:extLst/>
          </p:nvPr>
        </p:nvGraphicFramePr>
        <p:xfrm>
          <a:off x="3949700" y="5537200"/>
          <a:ext cx="22225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56" name="Equation" r:id="rId63" imgW="2222280" imgH="876240" progId="Equation.3">
                  <p:embed/>
                </p:oleObj>
              </mc:Choice>
              <mc:Fallback>
                <p:oleObj name="Equation" r:id="rId63" imgW="2222280" imgH="876240" progId="Equation.3">
                  <p:embed/>
                  <p:pic>
                    <p:nvPicPr>
                      <p:cNvPr id="104507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700" y="5537200"/>
                        <a:ext cx="22225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08" name="Object 60"/>
          <p:cNvGraphicFramePr>
            <a:graphicFrameLocks noChangeAspect="1"/>
          </p:cNvGraphicFramePr>
          <p:nvPr>
            <p:extLst/>
          </p:nvPr>
        </p:nvGraphicFramePr>
        <p:xfrm>
          <a:off x="4279900" y="5486400"/>
          <a:ext cx="1422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57" name="Equation" r:id="rId65" imgW="1422360" imgH="850680" progId="Equation.3">
                  <p:embed/>
                </p:oleObj>
              </mc:Choice>
              <mc:Fallback>
                <p:oleObj name="Equation" r:id="rId65" imgW="1422360" imgH="850680" progId="Equation.3">
                  <p:embed/>
                  <p:pic>
                    <p:nvPicPr>
                      <p:cNvPr id="104508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5486400"/>
                        <a:ext cx="14224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09" name="Object 61"/>
          <p:cNvGraphicFramePr>
            <a:graphicFrameLocks noChangeAspect="1"/>
          </p:cNvGraphicFramePr>
          <p:nvPr>
            <p:extLst/>
          </p:nvPr>
        </p:nvGraphicFramePr>
        <p:xfrm>
          <a:off x="6089650" y="5524500"/>
          <a:ext cx="2197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58" name="Equation" r:id="rId67" imgW="2197080" imgH="825480" progId="Equation.3">
                  <p:embed/>
                </p:oleObj>
              </mc:Choice>
              <mc:Fallback>
                <p:oleObj name="Equation" r:id="rId67" imgW="2197080" imgH="825480" progId="Equation.3">
                  <p:embed/>
                  <p:pic>
                    <p:nvPicPr>
                      <p:cNvPr id="104509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9650" y="5524500"/>
                        <a:ext cx="21971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10" name="Object 62"/>
          <p:cNvGraphicFramePr>
            <a:graphicFrameLocks noChangeAspect="1"/>
          </p:cNvGraphicFramePr>
          <p:nvPr>
            <p:extLst/>
          </p:nvPr>
        </p:nvGraphicFramePr>
        <p:xfrm>
          <a:off x="6732589" y="5468938"/>
          <a:ext cx="1057275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59" name="Equation" r:id="rId69" imgW="1054080" imgH="850680" progId="Equation.3">
                  <p:embed/>
                </p:oleObj>
              </mc:Choice>
              <mc:Fallback>
                <p:oleObj name="Equation" r:id="rId69" imgW="1054080" imgH="850680" progId="Equation.3">
                  <p:embed/>
                  <p:pic>
                    <p:nvPicPr>
                      <p:cNvPr id="10451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2589" y="5468938"/>
                        <a:ext cx="1057275" cy="855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11" name="Object 63"/>
          <p:cNvGraphicFramePr>
            <a:graphicFrameLocks noChangeAspect="1"/>
          </p:cNvGraphicFramePr>
          <p:nvPr>
            <p:extLst/>
          </p:nvPr>
        </p:nvGraphicFramePr>
        <p:xfrm>
          <a:off x="8274050" y="5499100"/>
          <a:ext cx="1676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2360" name="Equation" r:id="rId71" imgW="1676160" imgH="825480" progId="Equation.3">
                  <p:embed/>
                </p:oleObj>
              </mc:Choice>
              <mc:Fallback>
                <p:oleObj name="Equation" r:id="rId71" imgW="1676160" imgH="825480" progId="Equation.3">
                  <p:embed/>
                  <p:pic>
                    <p:nvPicPr>
                      <p:cNvPr id="104511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4050" y="5499100"/>
                        <a:ext cx="16764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512" name="AutoShape 64"/>
          <p:cNvSpPr>
            <a:spLocks noChangeArrowheads="1"/>
          </p:cNvSpPr>
          <p:nvPr/>
        </p:nvSpPr>
        <p:spPr bwMode="auto">
          <a:xfrm>
            <a:off x="2895600" y="1797050"/>
            <a:ext cx="4572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513" name="Line 65"/>
          <p:cNvSpPr>
            <a:spLocks noChangeShapeType="1"/>
          </p:cNvSpPr>
          <p:nvPr/>
        </p:nvSpPr>
        <p:spPr bwMode="auto">
          <a:xfrm flipV="1">
            <a:off x="8458200" y="1676400"/>
            <a:ext cx="609600" cy="1371600"/>
          </a:xfrm>
          <a:prstGeom prst="line">
            <a:avLst/>
          </a:prstGeom>
          <a:noFill/>
          <a:ln w="254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514" name="Line 66"/>
          <p:cNvSpPr>
            <a:spLocks noChangeShapeType="1"/>
          </p:cNvSpPr>
          <p:nvPr/>
        </p:nvSpPr>
        <p:spPr bwMode="auto">
          <a:xfrm flipV="1">
            <a:off x="9067800" y="3022600"/>
            <a:ext cx="990600" cy="431800"/>
          </a:xfrm>
          <a:prstGeom prst="line">
            <a:avLst/>
          </a:prstGeom>
          <a:noFill/>
          <a:ln w="25400">
            <a:solidFill>
              <a:srgbClr val="00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522" name="Text Box 74"/>
          <p:cNvSpPr txBox="1">
            <a:spLocks noChangeArrowheads="1"/>
          </p:cNvSpPr>
          <p:nvPr/>
        </p:nvSpPr>
        <p:spPr bwMode="auto">
          <a:xfrm>
            <a:off x="1746250" y="24384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又</a:t>
            </a:r>
          </a:p>
        </p:txBody>
      </p:sp>
      <p:sp>
        <p:nvSpPr>
          <p:cNvPr id="104523" name="Text Box 75"/>
          <p:cNvSpPr txBox="1">
            <a:spLocks noChangeArrowheads="1"/>
          </p:cNvSpPr>
          <p:nvPr/>
        </p:nvSpPr>
        <p:spPr bwMode="auto">
          <a:xfrm>
            <a:off x="1670050" y="4662488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故在区域</a:t>
            </a:r>
          </a:p>
        </p:txBody>
      </p:sp>
    </p:spTree>
    <p:extLst>
      <p:ext uri="{BB962C8B-B14F-4D97-AF65-F5344CB8AC3E}">
        <p14:creationId xmlns:p14="http://schemas.microsoft.com/office/powerpoint/2010/main" val="322615721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4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4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4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4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04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4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4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4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4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4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04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4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4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04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4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4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4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104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4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04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04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04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04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04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04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04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04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104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0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5" dur="500"/>
                                        <p:tgtEl>
                                          <p:spTgt spid="104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044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104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04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04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 nodeType="clickPar">
                      <p:stCondLst>
                        <p:cond delay="indefinite"/>
                      </p:stCondLst>
                      <p:childTnLst>
                        <p:par>
                          <p:cTn id="1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104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104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04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autoUpdateAnimBg="0"/>
      <p:bldP spid="104455" grpId="0" build="p" autoUpdateAnimBg="0" advAuto="0"/>
      <p:bldP spid="104496" grpId="0" build="p" autoUpdateAnimBg="0"/>
      <p:bldP spid="104497" grpId="0" build="p" autoUpdateAnimBg="0"/>
      <p:bldP spid="104522" grpId="0" build="p" autoUpdateAnimBg="0"/>
      <p:bldP spid="104523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2"/>
          <p:cNvSpPr txBox="1">
            <a:spLocks noChangeArrowheads="1"/>
          </p:cNvSpPr>
          <p:nvPr/>
        </p:nvSpPr>
        <p:spPr bwMode="auto">
          <a:xfrm>
            <a:off x="7933414" y="4213711"/>
            <a:ext cx="203132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分析曲线特点</a:t>
            </a:r>
          </a:p>
        </p:txBody>
      </p:sp>
      <p:graphicFrame>
        <p:nvGraphicFramePr>
          <p:cNvPr id="105475" name="Object 3"/>
          <p:cNvGraphicFramePr>
            <a:graphicFrameLocks noChangeAspect="1"/>
          </p:cNvGraphicFramePr>
          <p:nvPr>
            <p:extLst/>
          </p:nvPr>
        </p:nvGraphicFramePr>
        <p:xfrm>
          <a:off x="8710614" y="1295401"/>
          <a:ext cx="1438275" cy="193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18" name="BMP 图象" r:id="rId3" imgW="1438095" imgH="1933333" progId="Paint.Picture">
                  <p:embed/>
                </p:oleObj>
              </mc:Choice>
              <mc:Fallback>
                <p:oleObj name="BMP 图象" r:id="rId3" imgW="1438095" imgH="1933333" progId="Paint.Picture">
                  <p:embed/>
                  <p:pic>
                    <p:nvPicPr>
                      <p:cNvPr id="1054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BEBA8EAE-BF5A-486C-A8C5-ECC9F3942E4B}">
                            <a14:imgProps xmlns:a14="http://schemas.microsoft.com/office/drawing/2010/main">
                              <a14:imgLayer r:embed="rId5">
                                <a14:imgEffect>
                                  <a14:brightnessContrast bright="8000"/>
                                </a14:imgEffect>
                              </a14:imgLayer>
                            </a14:imgProps>
                          </a:ex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0614" y="1295401"/>
                        <a:ext cx="1438275" cy="193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905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6" name="Line 4"/>
          <p:cNvSpPr>
            <a:spLocks noChangeShapeType="1"/>
          </p:cNvSpPr>
          <p:nvPr/>
        </p:nvSpPr>
        <p:spPr bwMode="auto">
          <a:xfrm>
            <a:off x="10115550" y="1295400"/>
            <a:ext cx="14288" cy="1524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5531" name="Rectangle 59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6858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2.</a:t>
            </a:r>
            <a:r>
              <a:rPr lang="en-US" altLang="zh-CN" sz="2800" dirty="0">
                <a:solidFill>
                  <a:schemeClr val="bg2"/>
                </a:solidFill>
              </a:rPr>
              <a:t> </a:t>
            </a:r>
          </a:p>
        </p:txBody>
      </p:sp>
      <p:graphicFrame>
        <p:nvGraphicFramePr>
          <p:cNvPr id="105478" name="Object 6"/>
          <p:cNvGraphicFramePr>
            <a:graphicFrameLocks noChangeAspect="1"/>
          </p:cNvGraphicFramePr>
          <p:nvPr>
            <p:extLst/>
          </p:nvPr>
        </p:nvGraphicFramePr>
        <p:xfrm>
          <a:off x="8018331" y="4693568"/>
          <a:ext cx="1473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19" name="Equation" r:id="rId6" imgW="736600" imgH="203200" progId="Equation.3">
                  <p:embed/>
                </p:oleObj>
              </mc:Choice>
              <mc:Fallback>
                <p:oleObj name="Equation" r:id="rId6" imgW="736600" imgH="203200" progId="Equation.3">
                  <p:embed/>
                  <p:pic>
                    <p:nvPicPr>
                      <p:cNvPr id="1054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8331" y="4693568"/>
                        <a:ext cx="14732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9" name="Freeform 7"/>
          <p:cNvSpPr>
            <a:spLocks/>
          </p:cNvSpPr>
          <p:nvPr/>
        </p:nvSpPr>
        <p:spPr bwMode="auto">
          <a:xfrm>
            <a:off x="8278813" y="1295400"/>
            <a:ext cx="1828800" cy="1905000"/>
          </a:xfrm>
          <a:custGeom>
            <a:avLst/>
            <a:gdLst>
              <a:gd name="T0" fmla="*/ 0 w 1152"/>
              <a:gd name="T1" fmla="*/ 0 h 1200"/>
              <a:gd name="T2" fmla="*/ 240 w 1152"/>
              <a:gd name="T3" fmla="*/ 864 h 1200"/>
              <a:gd name="T4" fmla="*/ 624 w 1152"/>
              <a:gd name="T5" fmla="*/ 1200 h 1200"/>
              <a:gd name="T6" fmla="*/ 960 w 1152"/>
              <a:gd name="T7" fmla="*/ 864 h 1200"/>
              <a:gd name="T8" fmla="*/ 1152 w 1152"/>
              <a:gd name="T9" fmla="*/ 0 h 1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" h="1200">
                <a:moveTo>
                  <a:pt x="0" y="0"/>
                </a:moveTo>
                <a:cubicBezTo>
                  <a:pt x="68" y="332"/>
                  <a:pt x="136" y="664"/>
                  <a:pt x="240" y="864"/>
                </a:cubicBezTo>
                <a:cubicBezTo>
                  <a:pt x="344" y="1064"/>
                  <a:pt x="504" y="1200"/>
                  <a:pt x="624" y="1200"/>
                </a:cubicBezTo>
                <a:cubicBezTo>
                  <a:pt x="744" y="1200"/>
                  <a:pt x="872" y="1064"/>
                  <a:pt x="960" y="864"/>
                </a:cubicBezTo>
                <a:cubicBezTo>
                  <a:pt x="1048" y="664"/>
                  <a:pt x="1100" y="332"/>
                  <a:pt x="1152" y="0"/>
                </a:cubicBezTo>
              </a:path>
            </a:pathLst>
          </a:custGeom>
          <a:noFill/>
          <a:ln w="19050" cmpd="sng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5480" name="Line 8"/>
          <p:cNvSpPr>
            <a:spLocks noChangeShapeType="1"/>
          </p:cNvSpPr>
          <p:nvPr/>
        </p:nvSpPr>
        <p:spPr bwMode="auto">
          <a:xfrm flipV="1">
            <a:off x="8001001" y="2792413"/>
            <a:ext cx="2411413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5481" name="Line 9"/>
          <p:cNvSpPr>
            <a:spLocks noChangeShapeType="1"/>
          </p:cNvSpPr>
          <p:nvPr/>
        </p:nvSpPr>
        <p:spPr bwMode="auto">
          <a:xfrm flipV="1">
            <a:off x="8736013" y="1295400"/>
            <a:ext cx="0" cy="15113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5482" name="Object 10"/>
          <p:cNvGraphicFramePr>
            <a:graphicFrameLocks noChangeAspect="1"/>
          </p:cNvGraphicFramePr>
          <p:nvPr>
            <p:extLst/>
          </p:nvPr>
        </p:nvGraphicFramePr>
        <p:xfrm>
          <a:off x="8469313" y="2806700"/>
          <a:ext cx="304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20" name="Equation" r:id="rId8" imgW="304560" imgH="317160" progId="Equation.3">
                  <p:embed/>
                </p:oleObj>
              </mc:Choice>
              <mc:Fallback>
                <p:oleObj name="Equation" r:id="rId8" imgW="304560" imgH="317160" progId="Equation.3">
                  <p:embed/>
                  <p:pic>
                    <p:nvPicPr>
                      <p:cNvPr id="10548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69313" y="2806700"/>
                        <a:ext cx="3048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3" name="Object 11"/>
          <p:cNvGraphicFramePr>
            <a:graphicFrameLocks noChangeAspect="1"/>
          </p:cNvGraphicFramePr>
          <p:nvPr>
            <p:extLst/>
          </p:nvPr>
        </p:nvGraphicFramePr>
        <p:xfrm>
          <a:off x="8431213" y="129540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21" name="Equation" r:id="rId10" imgW="241200" imgH="317160" progId="Equation.3">
                  <p:embed/>
                </p:oleObj>
              </mc:Choice>
              <mc:Fallback>
                <p:oleObj name="Equation" r:id="rId10" imgW="241200" imgH="317160" progId="Equation.3">
                  <p:embed/>
                  <p:pic>
                    <p:nvPicPr>
                      <p:cNvPr id="10548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1213" y="1295400"/>
                        <a:ext cx="2413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4" name="Object 12"/>
          <p:cNvGraphicFramePr>
            <a:graphicFrameLocks noChangeAspect="1"/>
          </p:cNvGraphicFramePr>
          <p:nvPr>
            <p:extLst/>
          </p:nvPr>
        </p:nvGraphicFramePr>
        <p:xfrm>
          <a:off x="10260013" y="2895600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22" name="Equation" r:id="rId12" imgW="228600" imgH="241200" progId="Equation.3">
                  <p:embed/>
                </p:oleObj>
              </mc:Choice>
              <mc:Fallback>
                <p:oleObj name="Equation" r:id="rId12" imgW="228600" imgH="241200" progId="Equation.3">
                  <p:embed/>
                  <p:pic>
                    <p:nvPicPr>
                      <p:cNvPr id="10548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60013" y="2895600"/>
                        <a:ext cx="228600" cy="24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5" name="Object 13"/>
          <p:cNvGraphicFramePr>
            <a:graphicFrameLocks noChangeAspect="1"/>
          </p:cNvGraphicFramePr>
          <p:nvPr>
            <p:extLst/>
          </p:nvPr>
        </p:nvGraphicFramePr>
        <p:xfrm>
          <a:off x="9875838" y="2792413"/>
          <a:ext cx="290513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23" name="Equation" r:id="rId14" imgW="139579" imgH="177646" progId="Equation.3">
                  <p:embed/>
                </p:oleObj>
              </mc:Choice>
              <mc:Fallback>
                <p:oleObj name="Equation" r:id="rId14" imgW="139579" imgH="177646" progId="Equation.3">
                  <p:embed/>
                  <p:pic>
                    <p:nvPicPr>
                      <p:cNvPr id="10548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75838" y="2792413"/>
                        <a:ext cx="290513" cy="373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86" name="Text Box 14"/>
          <p:cNvSpPr txBox="1">
            <a:spLocks noChangeArrowheads="1"/>
          </p:cNvSpPr>
          <p:nvPr/>
        </p:nvSpPr>
        <p:spPr bwMode="auto">
          <a:xfrm>
            <a:off x="2057400" y="15382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105487" name="Object 15"/>
          <p:cNvGraphicFramePr>
            <a:graphicFrameLocks noChangeAspect="1"/>
          </p:cNvGraphicFramePr>
          <p:nvPr>
            <p:extLst/>
          </p:nvPr>
        </p:nvGraphicFramePr>
        <p:xfrm>
          <a:off x="8254185" y="5008150"/>
          <a:ext cx="1777228" cy="7870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24" name="Equation" r:id="rId16" imgW="888614" imgH="393529" progId="Equation.3">
                  <p:embed/>
                </p:oleObj>
              </mc:Choice>
              <mc:Fallback>
                <p:oleObj name="Equation" r:id="rId16" imgW="888614" imgH="393529" progId="Equation.3">
                  <p:embed/>
                  <p:pic>
                    <p:nvPicPr>
                      <p:cNvPr id="1054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4185" y="5008150"/>
                        <a:ext cx="1777228" cy="78705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8" name="Object 16"/>
          <p:cNvGraphicFramePr>
            <a:graphicFrameLocks noChangeAspect="1"/>
          </p:cNvGraphicFramePr>
          <p:nvPr>
            <p:extLst/>
          </p:nvPr>
        </p:nvGraphicFramePr>
        <p:xfrm>
          <a:off x="8888413" y="2755900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25" name="Equation" r:id="rId18" imgW="355320" imgH="444240" progId="Equation.3">
                  <p:embed/>
                </p:oleObj>
              </mc:Choice>
              <mc:Fallback>
                <p:oleObj name="Equation" r:id="rId18" imgW="355320" imgH="444240" progId="Equation.3">
                  <p:embed/>
                  <p:pic>
                    <p:nvPicPr>
                      <p:cNvPr id="10548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88413" y="2755900"/>
                        <a:ext cx="3556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89" name="Object 17"/>
          <p:cNvGraphicFramePr>
            <a:graphicFrameLocks noChangeAspect="1"/>
          </p:cNvGraphicFramePr>
          <p:nvPr>
            <p:extLst/>
          </p:nvPr>
        </p:nvGraphicFramePr>
        <p:xfrm>
          <a:off x="2794000" y="1651000"/>
          <a:ext cx="1701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26" name="Equation" r:id="rId20" imgW="1701720" imgH="406080" progId="Equation.3">
                  <p:embed/>
                </p:oleObj>
              </mc:Choice>
              <mc:Fallback>
                <p:oleObj name="Equation" r:id="rId20" imgW="1701720" imgH="406080" progId="Equation.3">
                  <p:embed/>
                  <p:pic>
                    <p:nvPicPr>
                      <p:cNvPr id="10548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1651000"/>
                        <a:ext cx="17018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90" name="Text Box 18"/>
          <p:cNvSpPr txBox="1">
            <a:spLocks noChangeArrowheads="1"/>
          </p:cNvSpPr>
          <p:nvPr/>
        </p:nvSpPr>
        <p:spPr bwMode="auto">
          <a:xfrm>
            <a:off x="4419600" y="1538288"/>
            <a:ext cx="3124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轴所围面积</a:t>
            </a:r>
          </a:p>
        </p:txBody>
      </p:sp>
      <p:sp>
        <p:nvSpPr>
          <p:cNvPr id="105491" name="Line 19"/>
          <p:cNvSpPr>
            <a:spLocks noChangeShapeType="1"/>
          </p:cNvSpPr>
          <p:nvPr/>
        </p:nvSpPr>
        <p:spPr bwMode="auto">
          <a:xfrm>
            <a:off x="8278813" y="1343026"/>
            <a:ext cx="0" cy="1476375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5492" name="Object 20"/>
          <p:cNvGraphicFramePr>
            <a:graphicFrameLocks noChangeAspect="1"/>
          </p:cNvGraphicFramePr>
          <p:nvPr>
            <p:extLst/>
          </p:nvPr>
        </p:nvGraphicFramePr>
        <p:xfrm>
          <a:off x="9779000" y="2778126"/>
          <a:ext cx="185738" cy="34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27" name="Equation" r:id="rId22" imgW="88707" imgH="164742" progId="Equation.3">
                  <p:embed/>
                </p:oleObj>
              </mc:Choice>
              <mc:Fallback>
                <p:oleObj name="Equation" r:id="rId22" imgW="88707" imgH="164742" progId="Equation.3">
                  <p:embed/>
                  <p:pic>
                    <p:nvPicPr>
                      <p:cNvPr id="10549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79000" y="2778126"/>
                        <a:ext cx="185738" cy="346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93" name="Object 21"/>
          <p:cNvGraphicFramePr>
            <a:graphicFrameLocks noChangeAspect="1"/>
          </p:cNvGraphicFramePr>
          <p:nvPr>
            <p:extLst/>
          </p:nvPr>
        </p:nvGraphicFramePr>
        <p:xfrm>
          <a:off x="3124200" y="2146300"/>
          <a:ext cx="2967038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28" name="Equation" r:id="rId24" imgW="2971800" imgH="774360" progId="Equation.3">
                  <p:embed/>
                </p:oleObj>
              </mc:Choice>
              <mc:Fallback>
                <p:oleObj name="Equation" r:id="rId24" imgW="2971800" imgH="774360" progId="Equation.3">
                  <p:embed/>
                  <p:pic>
                    <p:nvPicPr>
                      <p:cNvPr id="10549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146300"/>
                        <a:ext cx="2967038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94" name="Object 22"/>
          <p:cNvGraphicFramePr>
            <a:graphicFrameLocks noChangeAspect="1"/>
          </p:cNvGraphicFramePr>
          <p:nvPr>
            <p:extLst/>
          </p:nvPr>
        </p:nvGraphicFramePr>
        <p:xfrm>
          <a:off x="6210300" y="2133600"/>
          <a:ext cx="520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29" name="Equation" r:id="rId26" imgW="520560" imgH="850680" progId="Equation.3">
                  <p:embed/>
                </p:oleObj>
              </mc:Choice>
              <mc:Fallback>
                <p:oleObj name="Equation" r:id="rId26" imgW="520560" imgH="850680" progId="Equation.3">
                  <p:embed/>
                  <p:pic>
                    <p:nvPicPr>
                      <p:cNvPr id="10549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10300" y="2133600"/>
                        <a:ext cx="5207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495" name="Object 23"/>
          <p:cNvGraphicFramePr>
            <a:graphicFrameLocks noChangeAspect="1"/>
          </p:cNvGraphicFramePr>
          <p:nvPr>
            <p:extLst/>
          </p:nvPr>
        </p:nvGraphicFramePr>
        <p:xfrm>
          <a:off x="1828801" y="2895601"/>
          <a:ext cx="1274763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30" name="Equation" r:id="rId28" imgW="1295280" imgH="444240" progId="Equation.3">
                  <p:embed/>
                </p:oleObj>
              </mc:Choice>
              <mc:Fallback>
                <p:oleObj name="Equation" r:id="rId28" imgW="1295280" imgH="444240" progId="Equation.3">
                  <p:embed/>
                  <p:pic>
                    <p:nvPicPr>
                      <p:cNvPr id="10549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1" y="2895601"/>
                        <a:ext cx="1274763" cy="4429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5497" name="Group 25"/>
          <p:cNvGrpSpPr>
            <a:grpSpLocks/>
          </p:cNvGrpSpPr>
          <p:nvPr/>
        </p:nvGrpSpPr>
        <p:grpSpPr bwMode="auto">
          <a:xfrm>
            <a:off x="9488489" y="1828801"/>
            <a:ext cx="542925" cy="854075"/>
            <a:chOff x="5082" y="1208"/>
            <a:chExt cx="342" cy="538"/>
          </a:xfrm>
        </p:grpSpPr>
        <p:graphicFrame>
          <p:nvGraphicFramePr>
            <p:cNvPr id="105498" name="Object 26"/>
            <p:cNvGraphicFramePr>
              <a:graphicFrameLocks noChangeAspect="1"/>
            </p:cNvGraphicFramePr>
            <p:nvPr/>
          </p:nvGraphicFramePr>
          <p:xfrm>
            <a:off x="5082" y="1208"/>
            <a:ext cx="24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3231" name="Equation" r:id="rId30" imgW="393480" imgH="444240" progId="Equation.3">
                    <p:embed/>
                  </p:oleObj>
                </mc:Choice>
                <mc:Fallback>
                  <p:oleObj name="Equation" r:id="rId30" imgW="393480" imgH="444240" progId="Equation.3">
                    <p:embed/>
                    <p:pic>
                      <p:nvPicPr>
                        <p:cNvPr id="105498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2" y="1208"/>
                          <a:ext cx="246" cy="2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5499" name="Line 27"/>
            <p:cNvSpPr>
              <a:spLocks noChangeShapeType="1"/>
            </p:cNvSpPr>
            <p:nvPr/>
          </p:nvSpPr>
          <p:spPr bwMode="auto">
            <a:xfrm>
              <a:off x="5280" y="1506"/>
              <a:ext cx="144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05500" name="Object 28"/>
          <p:cNvGraphicFramePr>
            <a:graphicFrameLocks noChangeAspect="1"/>
          </p:cNvGraphicFramePr>
          <p:nvPr>
            <p:extLst/>
          </p:nvPr>
        </p:nvGraphicFramePr>
        <p:xfrm>
          <a:off x="3124201" y="3263900"/>
          <a:ext cx="2830513" cy="77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32" name="Equation" r:id="rId32" imgW="2831760" imgH="774360" progId="Equation.3">
                  <p:embed/>
                </p:oleObj>
              </mc:Choice>
              <mc:Fallback>
                <p:oleObj name="Equation" r:id="rId32" imgW="2831760" imgH="774360" progId="Equation.3">
                  <p:embed/>
                  <p:pic>
                    <p:nvPicPr>
                      <p:cNvPr id="10550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1" y="3263900"/>
                        <a:ext cx="2830513" cy="774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01" name="Object 29"/>
          <p:cNvGraphicFramePr>
            <a:graphicFrameLocks noChangeAspect="1"/>
          </p:cNvGraphicFramePr>
          <p:nvPr>
            <p:extLst/>
          </p:nvPr>
        </p:nvGraphicFramePr>
        <p:xfrm>
          <a:off x="2147888" y="4197350"/>
          <a:ext cx="16621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33" name="Equation" r:id="rId34" imgW="1663560" imgH="495000" progId="Equation.3">
                  <p:embed/>
                </p:oleObj>
              </mc:Choice>
              <mc:Fallback>
                <p:oleObj name="Equation" r:id="rId34" imgW="1663560" imgH="495000" progId="Equation.3">
                  <p:embed/>
                  <p:pic>
                    <p:nvPicPr>
                      <p:cNvPr id="10550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888" y="4197350"/>
                        <a:ext cx="1662112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03" name="Object 31"/>
          <p:cNvGraphicFramePr>
            <a:graphicFrameLocks noChangeAspect="1"/>
          </p:cNvGraphicFramePr>
          <p:nvPr>
            <p:extLst/>
          </p:nvPr>
        </p:nvGraphicFramePr>
        <p:xfrm>
          <a:off x="6019801" y="3224213"/>
          <a:ext cx="23987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34" name="Equation" r:id="rId36" imgW="2400120" imgH="850680" progId="Equation.3">
                  <p:embed/>
                </p:oleObj>
              </mc:Choice>
              <mc:Fallback>
                <p:oleObj name="Equation" r:id="rId36" imgW="2400120" imgH="850680" progId="Equation.3">
                  <p:embed/>
                  <p:pic>
                    <p:nvPicPr>
                      <p:cNvPr id="10550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1" y="3224213"/>
                        <a:ext cx="23987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04" name="Object 32"/>
          <p:cNvGraphicFramePr>
            <a:graphicFrameLocks noChangeAspect="1"/>
          </p:cNvGraphicFramePr>
          <p:nvPr>
            <p:extLst/>
          </p:nvPr>
        </p:nvGraphicFramePr>
        <p:xfrm>
          <a:off x="3900488" y="4038600"/>
          <a:ext cx="28051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35" name="Equation" r:id="rId38" imgW="2806560" imgH="850680" progId="Equation.3">
                  <p:embed/>
                </p:oleObj>
              </mc:Choice>
              <mc:Fallback>
                <p:oleObj name="Equation" r:id="rId38" imgW="2806560" imgH="850680" progId="Equation.3">
                  <p:embed/>
                  <p:pic>
                    <p:nvPicPr>
                      <p:cNvPr id="10550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0488" y="4038600"/>
                        <a:ext cx="2805112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06" name="Object 34"/>
          <p:cNvGraphicFramePr>
            <a:graphicFrameLocks noChangeAspect="1"/>
          </p:cNvGraphicFramePr>
          <p:nvPr>
            <p:extLst/>
          </p:nvPr>
        </p:nvGraphicFramePr>
        <p:xfrm>
          <a:off x="4279900" y="4876800"/>
          <a:ext cx="2425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36" name="Equation" r:id="rId40" imgW="2425680" imgH="850680" progId="Equation.3">
                  <p:embed/>
                </p:oleObj>
              </mc:Choice>
              <mc:Fallback>
                <p:oleObj name="Equation" r:id="rId40" imgW="2425680" imgH="850680" progId="Equation.3">
                  <p:embed/>
                  <p:pic>
                    <p:nvPicPr>
                      <p:cNvPr id="10550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9900" y="4876800"/>
                        <a:ext cx="24257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507" name="Text Box 35"/>
          <p:cNvSpPr txBox="1">
            <a:spLocks noChangeArrowheads="1"/>
          </p:cNvSpPr>
          <p:nvPr/>
        </p:nvSpPr>
        <p:spPr bwMode="auto">
          <a:xfrm>
            <a:off x="1676400" y="5881688"/>
            <a:ext cx="3352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由图形的对称性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pSp>
        <p:nvGrpSpPr>
          <p:cNvPr id="105508" name="Group 36"/>
          <p:cNvGrpSpPr>
            <a:grpSpLocks/>
          </p:cNvGrpSpPr>
          <p:nvPr/>
        </p:nvGrpSpPr>
        <p:grpSpPr bwMode="auto">
          <a:xfrm>
            <a:off x="9118601" y="2362201"/>
            <a:ext cx="303213" cy="860425"/>
            <a:chOff x="4849" y="1488"/>
            <a:chExt cx="191" cy="542"/>
          </a:xfrm>
        </p:grpSpPr>
        <p:sp>
          <p:nvSpPr>
            <p:cNvPr id="105509" name="Line 37"/>
            <p:cNvSpPr>
              <a:spLocks noChangeShapeType="1"/>
            </p:cNvSpPr>
            <p:nvPr/>
          </p:nvSpPr>
          <p:spPr bwMode="auto">
            <a:xfrm>
              <a:off x="4944" y="1767"/>
              <a:ext cx="0" cy="2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05510" name="Object 38"/>
            <p:cNvGraphicFramePr>
              <a:graphicFrameLocks noChangeAspect="1"/>
            </p:cNvGraphicFramePr>
            <p:nvPr/>
          </p:nvGraphicFramePr>
          <p:xfrm>
            <a:off x="4849" y="1488"/>
            <a:ext cx="191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3237" name="Equation" r:id="rId42" imgW="342720" imgH="457200" progId="Equation.3">
                    <p:embed/>
                  </p:oleObj>
                </mc:Choice>
                <mc:Fallback>
                  <p:oleObj name="Equation" r:id="rId42" imgW="342720" imgH="457200" progId="Equation.3">
                    <p:embed/>
                    <p:pic>
                      <p:nvPicPr>
                        <p:cNvPr id="105510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9" y="1488"/>
                          <a:ext cx="191" cy="25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5511" name="Object 39"/>
          <p:cNvGraphicFramePr>
            <a:graphicFrameLocks noChangeAspect="1"/>
          </p:cNvGraphicFramePr>
          <p:nvPr>
            <p:extLst/>
          </p:nvPr>
        </p:nvGraphicFramePr>
        <p:xfrm>
          <a:off x="4546601" y="5702300"/>
          <a:ext cx="23860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38" name="Equation" r:id="rId44" imgW="2387520" imgH="850680" progId="Equation.3">
                  <p:embed/>
                </p:oleObj>
              </mc:Choice>
              <mc:Fallback>
                <p:oleObj name="Equation" r:id="rId44" imgW="2387520" imgH="850680" progId="Equation.3">
                  <p:embed/>
                  <p:pic>
                    <p:nvPicPr>
                      <p:cNvPr id="10551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1" y="5702300"/>
                        <a:ext cx="23860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512" name="Text Box 40"/>
          <p:cNvSpPr txBox="1">
            <a:spLocks noChangeArrowheads="1"/>
          </p:cNvSpPr>
          <p:nvPr/>
        </p:nvSpPr>
        <p:spPr bwMode="auto">
          <a:xfrm>
            <a:off x="6934200" y="5867401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也合于所求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5513" name="Text Box 41"/>
          <p:cNvSpPr txBox="1">
            <a:spLocks noChangeArrowheads="1"/>
          </p:cNvSpPr>
          <p:nvPr/>
        </p:nvSpPr>
        <p:spPr bwMode="auto">
          <a:xfrm>
            <a:off x="2590800" y="361951"/>
            <a:ext cx="2743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i="1" dirty="0">
                <a:solidFill>
                  <a:srgbClr val="000000"/>
                </a:solidFill>
                <a:sym typeface="Symbol" panose="05050102010706020507" pitchFamily="18" charset="2"/>
              </a:rPr>
              <a:t></a:t>
            </a:r>
            <a:r>
              <a:rPr lang="en-US" altLang="zh-CN" i="1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为何值才能使</a:t>
            </a:r>
          </a:p>
        </p:txBody>
      </p:sp>
      <p:graphicFrame>
        <p:nvGraphicFramePr>
          <p:cNvPr id="105514" name="Object 42"/>
          <p:cNvGraphicFramePr>
            <a:graphicFrameLocks noChangeAspect="1"/>
          </p:cNvGraphicFramePr>
          <p:nvPr>
            <p:extLst/>
          </p:nvPr>
        </p:nvGraphicFramePr>
        <p:xfrm>
          <a:off x="5232400" y="431800"/>
          <a:ext cx="1701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39" name="Equation" r:id="rId46" imgW="1701720" imgH="406080" progId="Equation.3">
                  <p:embed/>
                </p:oleObj>
              </mc:Choice>
              <mc:Fallback>
                <p:oleObj name="Equation" r:id="rId46" imgW="1701720" imgH="406080" progId="Equation.3">
                  <p:embed/>
                  <p:pic>
                    <p:nvPicPr>
                      <p:cNvPr id="105514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2400" y="431800"/>
                        <a:ext cx="17018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16" name="Object 44"/>
          <p:cNvGraphicFramePr>
            <a:graphicFrameLocks noChangeAspect="1"/>
          </p:cNvGraphicFramePr>
          <p:nvPr>
            <p:extLst/>
          </p:nvPr>
        </p:nvGraphicFramePr>
        <p:xfrm>
          <a:off x="1765300" y="990600"/>
          <a:ext cx="6235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40" name="Equation" r:id="rId48" imgW="6235560" imgH="444240" progId="Equation.3">
                  <p:embed/>
                </p:oleObj>
              </mc:Choice>
              <mc:Fallback>
                <p:oleObj name="Equation" r:id="rId48" imgW="6235560" imgH="444240" progId="Equation.3">
                  <p:embed/>
                  <p:pic>
                    <p:nvPicPr>
                      <p:cNvPr id="105516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5300" y="990600"/>
                        <a:ext cx="62357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519" name="Text Box 47"/>
          <p:cNvSpPr txBox="1">
            <a:spLocks noChangeArrowheads="1"/>
          </p:cNvSpPr>
          <p:nvPr/>
        </p:nvSpPr>
        <p:spPr bwMode="auto">
          <a:xfrm>
            <a:off x="6934201" y="349251"/>
            <a:ext cx="3363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与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轴围成的面积等</a:t>
            </a:r>
          </a:p>
        </p:txBody>
      </p:sp>
      <p:sp>
        <p:nvSpPr>
          <p:cNvPr id="105528" name="Text Box 56"/>
          <p:cNvSpPr txBox="1">
            <a:spLocks noChangeArrowheads="1"/>
          </p:cNvSpPr>
          <p:nvPr/>
        </p:nvSpPr>
        <p:spPr bwMode="auto">
          <a:xfrm>
            <a:off x="6699250" y="41592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105537" name="Object 65"/>
          <p:cNvGraphicFramePr>
            <a:graphicFrameLocks noChangeAspect="1"/>
          </p:cNvGraphicFramePr>
          <p:nvPr>
            <p:extLst/>
          </p:nvPr>
        </p:nvGraphicFramePr>
        <p:xfrm>
          <a:off x="7924800" y="2819400"/>
          <a:ext cx="571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3241" name="Equation" r:id="rId50" imgW="571320" imgH="406080" progId="Equation.3">
                  <p:embed/>
                </p:oleObj>
              </mc:Choice>
              <mc:Fallback>
                <p:oleObj name="Equation" r:id="rId50" imgW="571320" imgH="406080" progId="Equation.3">
                  <p:embed/>
                  <p:pic>
                    <p:nvPicPr>
                      <p:cNvPr id="105537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2819400"/>
                        <a:ext cx="571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5288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5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5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5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5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5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5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5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5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5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5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0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05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05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05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05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05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05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05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05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5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05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105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05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05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05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05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05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05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105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05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4" grpId="0" build="p" autoUpdateAnimBg="0"/>
      <p:bldP spid="105486" grpId="0" autoUpdateAnimBg="0"/>
      <p:bldP spid="105490" grpId="0" autoUpdateAnimBg="0"/>
      <p:bldP spid="105507" grpId="0" autoUpdateAnimBg="0"/>
      <p:bldP spid="105512" grpId="0" autoUpdateAnimBg="0"/>
      <p:bldP spid="105528" grpId="0" build="p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259" name="Object 3"/>
          <p:cNvGraphicFramePr>
            <a:graphicFrameLocks noChangeAspect="1"/>
          </p:cNvGraphicFramePr>
          <p:nvPr>
            <p:extLst/>
          </p:nvPr>
        </p:nvGraphicFramePr>
        <p:xfrm>
          <a:off x="2743201" y="1646238"/>
          <a:ext cx="1928813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70" name="Equation" r:id="rId3" imgW="1930320" imgH="457200" progId="Equation.3">
                  <p:embed/>
                </p:oleObj>
              </mc:Choice>
              <mc:Fallback>
                <p:oleObj name="Equation" r:id="rId3" imgW="1930320" imgH="457200" progId="Equation.3">
                  <p:embed/>
                  <p:pic>
                    <p:nvPicPr>
                      <p:cNvPr id="2242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1" y="1646238"/>
                        <a:ext cx="1928813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4299" name="Group 43"/>
          <p:cNvGrpSpPr>
            <a:grpSpLocks/>
          </p:cNvGrpSpPr>
          <p:nvPr/>
        </p:nvGrpSpPr>
        <p:grpSpPr bwMode="auto">
          <a:xfrm>
            <a:off x="8001001" y="2697163"/>
            <a:ext cx="1050925" cy="741362"/>
            <a:chOff x="4080" y="1699"/>
            <a:chExt cx="662" cy="467"/>
          </a:xfrm>
        </p:grpSpPr>
        <p:sp>
          <p:nvSpPr>
            <p:cNvPr id="224261" name="Arc 5"/>
            <p:cNvSpPr>
              <a:spLocks/>
            </p:cNvSpPr>
            <p:nvPr/>
          </p:nvSpPr>
          <p:spPr bwMode="auto">
            <a:xfrm>
              <a:off x="4080" y="1699"/>
              <a:ext cx="657" cy="467"/>
            </a:xfrm>
            <a:custGeom>
              <a:avLst/>
              <a:gdLst>
                <a:gd name="G0" fmla="+- 15938 0 0"/>
                <a:gd name="G1" fmla="+- 0 0 0"/>
                <a:gd name="G2" fmla="+- 21600 0 0"/>
                <a:gd name="T0" fmla="*/ 31000 w 31000"/>
                <a:gd name="T1" fmla="*/ 15482 h 21600"/>
                <a:gd name="T2" fmla="*/ 0 w 31000"/>
                <a:gd name="T3" fmla="*/ 14579 h 21600"/>
                <a:gd name="T4" fmla="*/ 15938 w 31000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000" h="21600" fill="none" extrusionOk="0">
                  <a:moveTo>
                    <a:pt x="31000" y="15482"/>
                  </a:moveTo>
                  <a:cubicBezTo>
                    <a:pt x="26967" y="19405"/>
                    <a:pt x="21563" y="21599"/>
                    <a:pt x="15938" y="21599"/>
                  </a:cubicBezTo>
                  <a:cubicBezTo>
                    <a:pt x="9875" y="21599"/>
                    <a:pt x="4092" y="19052"/>
                    <a:pt x="0" y="14578"/>
                  </a:cubicBezTo>
                </a:path>
                <a:path w="31000" h="21600" stroke="0" extrusionOk="0">
                  <a:moveTo>
                    <a:pt x="31000" y="15482"/>
                  </a:moveTo>
                  <a:cubicBezTo>
                    <a:pt x="26967" y="19405"/>
                    <a:pt x="21563" y="21599"/>
                    <a:pt x="15938" y="21599"/>
                  </a:cubicBezTo>
                  <a:cubicBezTo>
                    <a:pt x="9875" y="21599"/>
                    <a:pt x="4092" y="19052"/>
                    <a:pt x="0" y="14578"/>
                  </a:cubicBezTo>
                  <a:lnTo>
                    <a:pt x="15938" y="0"/>
                  </a:lnTo>
                  <a:close/>
                </a:path>
              </a:pathLst>
            </a:custGeom>
            <a:solidFill>
              <a:srgbClr val="0033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4262" name="Arc 6"/>
            <p:cNvSpPr>
              <a:spLocks/>
            </p:cNvSpPr>
            <p:nvPr/>
          </p:nvSpPr>
          <p:spPr bwMode="auto">
            <a:xfrm>
              <a:off x="4085" y="1705"/>
              <a:ext cx="657" cy="329"/>
            </a:xfrm>
            <a:custGeom>
              <a:avLst/>
              <a:gdLst>
                <a:gd name="G0" fmla="+- 21594 0 0"/>
                <a:gd name="G1" fmla="+- 21600 0 0"/>
                <a:gd name="G2" fmla="+- 21600 0 0"/>
                <a:gd name="T0" fmla="*/ 0 w 43194"/>
                <a:gd name="T1" fmla="*/ 21070 h 21600"/>
                <a:gd name="T2" fmla="*/ 43194 w 43194"/>
                <a:gd name="T3" fmla="*/ 21600 h 21600"/>
                <a:gd name="T4" fmla="*/ 21594 w 4319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94" h="21600" fill="none" extrusionOk="0">
                  <a:moveTo>
                    <a:pt x="0" y="21070"/>
                  </a:moveTo>
                  <a:cubicBezTo>
                    <a:pt x="288" y="9350"/>
                    <a:pt x="9871" y="0"/>
                    <a:pt x="21594" y="0"/>
                  </a:cubicBezTo>
                  <a:cubicBezTo>
                    <a:pt x="33523" y="0"/>
                    <a:pt x="43194" y="9670"/>
                    <a:pt x="43194" y="21600"/>
                  </a:cubicBezTo>
                </a:path>
                <a:path w="43194" h="21600" stroke="0" extrusionOk="0">
                  <a:moveTo>
                    <a:pt x="0" y="21070"/>
                  </a:moveTo>
                  <a:cubicBezTo>
                    <a:pt x="288" y="9350"/>
                    <a:pt x="9871" y="0"/>
                    <a:pt x="21594" y="0"/>
                  </a:cubicBezTo>
                  <a:cubicBezTo>
                    <a:pt x="33523" y="0"/>
                    <a:pt x="43194" y="9670"/>
                    <a:pt x="43194" y="21600"/>
                  </a:cubicBezTo>
                  <a:lnTo>
                    <a:pt x="21594" y="2160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224263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1960564" y="465139"/>
            <a:ext cx="782637" cy="479425"/>
          </a:xfrm>
        </p:spPr>
        <p:txBody>
          <a:bodyPr/>
          <a:lstStyle/>
          <a:p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</a:p>
        </p:txBody>
      </p:sp>
      <p:sp>
        <p:nvSpPr>
          <p:cNvPr id="224264" name="Text Box 8"/>
          <p:cNvSpPr txBox="1">
            <a:spLocks noChangeArrowheads="1"/>
          </p:cNvSpPr>
          <p:nvPr/>
        </p:nvSpPr>
        <p:spPr bwMode="auto">
          <a:xfrm>
            <a:off x="2514600" y="438151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求曲线</a:t>
            </a:r>
          </a:p>
        </p:txBody>
      </p:sp>
      <p:graphicFrame>
        <p:nvGraphicFramePr>
          <p:cNvPr id="224265" name="Object 9"/>
          <p:cNvGraphicFramePr>
            <a:graphicFrameLocks noChangeAspect="1"/>
          </p:cNvGraphicFramePr>
          <p:nvPr>
            <p:extLst/>
          </p:nvPr>
        </p:nvGraphicFramePr>
        <p:xfrm>
          <a:off x="3784600" y="546100"/>
          <a:ext cx="162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71" name="Equation" r:id="rId5" imgW="1625400" imgH="444240" progId="Equation.3">
                  <p:embed/>
                </p:oleObj>
              </mc:Choice>
              <mc:Fallback>
                <p:oleObj name="Equation" r:id="rId5" imgW="1625400" imgH="444240" progId="Equation.3">
                  <p:embed/>
                  <p:pic>
                    <p:nvPicPr>
                      <p:cNvPr id="22426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4600" y="546100"/>
                        <a:ext cx="16256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66" name="Text Box 10"/>
          <p:cNvSpPr txBox="1">
            <a:spLocks noChangeArrowheads="1"/>
          </p:cNvSpPr>
          <p:nvPr/>
        </p:nvSpPr>
        <p:spPr bwMode="auto">
          <a:xfrm>
            <a:off x="1670050" y="1036638"/>
            <a:ext cx="3917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图形的公共部分的面积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24267" name="Text Box 11"/>
          <p:cNvSpPr txBox="1">
            <a:spLocks noChangeArrowheads="1"/>
          </p:cNvSpPr>
          <p:nvPr/>
        </p:nvSpPr>
        <p:spPr bwMode="auto">
          <a:xfrm>
            <a:off x="2073276" y="1570038"/>
            <a:ext cx="8985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：</a:t>
            </a:r>
          </a:p>
        </p:txBody>
      </p:sp>
      <p:sp>
        <p:nvSpPr>
          <p:cNvPr id="224268" name="Text Box 12"/>
          <p:cNvSpPr txBox="1">
            <a:spLocks noChangeArrowheads="1"/>
          </p:cNvSpPr>
          <p:nvPr/>
        </p:nvSpPr>
        <p:spPr bwMode="auto">
          <a:xfrm>
            <a:off x="5410200" y="48101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与</a:t>
            </a:r>
          </a:p>
        </p:txBody>
      </p:sp>
      <p:graphicFrame>
        <p:nvGraphicFramePr>
          <p:cNvPr id="224269" name="Object 13"/>
          <p:cNvGraphicFramePr>
            <a:graphicFrameLocks noChangeAspect="1"/>
          </p:cNvGraphicFramePr>
          <p:nvPr>
            <p:extLst/>
          </p:nvPr>
        </p:nvGraphicFramePr>
        <p:xfrm>
          <a:off x="5867400" y="554038"/>
          <a:ext cx="2903538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72" name="Equation" r:id="rId7" imgW="2908080" imgH="444240" progId="Equation.3">
                  <p:embed/>
                </p:oleObj>
              </mc:Choice>
              <mc:Fallback>
                <p:oleObj name="Equation" r:id="rId7" imgW="2908080" imgH="444240" progId="Equation.3">
                  <p:embed/>
                  <p:pic>
                    <p:nvPicPr>
                      <p:cNvPr id="2242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554038"/>
                        <a:ext cx="2903538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70" name="Text Box 14"/>
          <p:cNvSpPr txBox="1">
            <a:spLocks noChangeArrowheads="1"/>
          </p:cNvSpPr>
          <p:nvPr/>
        </p:nvSpPr>
        <p:spPr bwMode="auto">
          <a:xfrm>
            <a:off x="8763000" y="479426"/>
            <a:ext cx="1250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所围成</a:t>
            </a:r>
          </a:p>
        </p:txBody>
      </p:sp>
      <p:sp>
        <p:nvSpPr>
          <p:cNvPr id="224271" name="Line 15"/>
          <p:cNvSpPr>
            <a:spLocks noChangeShapeType="1"/>
          </p:cNvSpPr>
          <p:nvPr/>
        </p:nvSpPr>
        <p:spPr bwMode="auto">
          <a:xfrm>
            <a:off x="8001001" y="3208338"/>
            <a:ext cx="1057275" cy="708025"/>
          </a:xfrm>
          <a:prstGeom prst="line">
            <a:avLst/>
          </a:prstGeom>
          <a:noFill/>
          <a:ln w="19050">
            <a:solidFill>
              <a:srgbClr val="C0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24272" name="Object 16"/>
          <p:cNvGraphicFramePr>
            <a:graphicFrameLocks noChangeAspect="1"/>
          </p:cNvGraphicFramePr>
          <p:nvPr>
            <p:extLst/>
          </p:nvPr>
        </p:nvGraphicFramePr>
        <p:xfrm>
          <a:off x="7543801" y="1524000"/>
          <a:ext cx="2905125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73" name="Equation" r:id="rId9" imgW="2908080" imgH="444240" progId="Equation.3">
                  <p:embed/>
                </p:oleObj>
              </mc:Choice>
              <mc:Fallback>
                <p:oleObj name="Equation" r:id="rId9" imgW="2908080" imgH="444240" progId="Equation.3">
                  <p:embed/>
                  <p:pic>
                    <p:nvPicPr>
                      <p:cNvPr id="22427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1" y="1524000"/>
                        <a:ext cx="2905125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73" name="Text Box 17"/>
          <p:cNvSpPr txBox="1">
            <a:spLocks noChangeArrowheads="1"/>
          </p:cNvSpPr>
          <p:nvPr/>
        </p:nvSpPr>
        <p:spPr bwMode="auto">
          <a:xfrm>
            <a:off x="4718050" y="157003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224274" name="Text Box 18"/>
          <p:cNvSpPr txBox="1">
            <a:spLocks noChangeArrowheads="1"/>
          </p:cNvSpPr>
          <p:nvPr/>
        </p:nvSpPr>
        <p:spPr bwMode="auto">
          <a:xfrm>
            <a:off x="1676400" y="2209801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所围区域的面积为</a:t>
            </a:r>
          </a:p>
        </p:txBody>
      </p:sp>
      <p:graphicFrame>
        <p:nvGraphicFramePr>
          <p:cNvPr id="224275" name="Object 19"/>
          <p:cNvGraphicFramePr>
            <a:graphicFrameLocks noChangeAspect="1"/>
          </p:cNvGraphicFramePr>
          <p:nvPr>
            <p:extLst/>
          </p:nvPr>
        </p:nvGraphicFramePr>
        <p:xfrm>
          <a:off x="2273300" y="3162300"/>
          <a:ext cx="546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74" name="Equation" r:id="rId11" imgW="545760" imgH="317160" progId="Equation.3">
                  <p:embed/>
                </p:oleObj>
              </mc:Choice>
              <mc:Fallback>
                <p:oleObj name="Equation" r:id="rId11" imgW="545760" imgH="317160" progId="Equation.3">
                  <p:embed/>
                  <p:pic>
                    <p:nvPicPr>
                      <p:cNvPr id="22427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300" y="3162300"/>
                        <a:ext cx="5461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76" name="Object 20"/>
          <p:cNvGraphicFramePr>
            <a:graphicFrameLocks noChangeAspect="1"/>
          </p:cNvGraphicFramePr>
          <p:nvPr>
            <p:extLst/>
          </p:nvPr>
        </p:nvGraphicFramePr>
        <p:xfrm>
          <a:off x="2914650" y="2895600"/>
          <a:ext cx="2387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75" name="Equation" r:id="rId13" imgW="2387520" imgH="939600" progId="Equation.3">
                  <p:embed/>
                </p:oleObj>
              </mc:Choice>
              <mc:Fallback>
                <p:oleObj name="Equation" r:id="rId13" imgW="2387520" imgH="939600" progId="Equation.3">
                  <p:embed/>
                  <p:pic>
                    <p:nvPicPr>
                      <p:cNvPr id="22427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2895600"/>
                        <a:ext cx="2387600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77" name="Object 21"/>
          <p:cNvGraphicFramePr>
            <a:graphicFrameLocks noChangeAspect="1"/>
          </p:cNvGraphicFramePr>
          <p:nvPr>
            <p:extLst/>
          </p:nvPr>
        </p:nvGraphicFramePr>
        <p:xfrm>
          <a:off x="5391151" y="2895600"/>
          <a:ext cx="18018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76" name="Equation" r:id="rId15" imgW="1803240" imgH="825480" progId="Equation.3">
                  <p:embed/>
                </p:oleObj>
              </mc:Choice>
              <mc:Fallback>
                <p:oleObj name="Equation" r:id="rId15" imgW="1803240" imgH="825480" progId="Equation.3">
                  <p:embed/>
                  <p:pic>
                    <p:nvPicPr>
                      <p:cNvPr id="22427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1151" y="2895600"/>
                        <a:ext cx="1801813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78" name="Object 22"/>
          <p:cNvGraphicFramePr>
            <a:graphicFrameLocks noChangeAspect="1"/>
          </p:cNvGraphicFramePr>
          <p:nvPr>
            <p:extLst/>
          </p:nvPr>
        </p:nvGraphicFramePr>
        <p:xfrm>
          <a:off x="2590800" y="3949700"/>
          <a:ext cx="37973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77" name="Equation" r:id="rId17" imgW="3797280" imgH="1002960" progId="Equation.3">
                  <p:embed/>
                </p:oleObj>
              </mc:Choice>
              <mc:Fallback>
                <p:oleObj name="Equation" r:id="rId17" imgW="3797280" imgH="1002960" progId="Equation.3">
                  <p:embed/>
                  <p:pic>
                    <p:nvPicPr>
                      <p:cNvPr id="22427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3949700"/>
                        <a:ext cx="3797300" cy="100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79" name="Object 23"/>
          <p:cNvGraphicFramePr>
            <a:graphicFrameLocks noChangeAspect="1"/>
          </p:cNvGraphicFramePr>
          <p:nvPr>
            <p:extLst/>
          </p:nvPr>
        </p:nvGraphicFramePr>
        <p:xfrm>
          <a:off x="6477000" y="3975100"/>
          <a:ext cx="8763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78" name="Equation" r:id="rId19" imgW="876240" imgH="825480" progId="Equation.3">
                  <p:embed/>
                </p:oleObj>
              </mc:Choice>
              <mc:Fallback>
                <p:oleObj name="Equation" r:id="rId19" imgW="876240" imgH="825480" progId="Equation.3">
                  <p:embed/>
                  <p:pic>
                    <p:nvPicPr>
                      <p:cNvPr id="22427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975100"/>
                        <a:ext cx="8763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80" name="Object 24"/>
          <p:cNvGraphicFramePr>
            <a:graphicFrameLocks noChangeAspect="1"/>
          </p:cNvGraphicFramePr>
          <p:nvPr>
            <p:extLst/>
          </p:nvPr>
        </p:nvGraphicFramePr>
        <p:xfrm>
          <a:off x="2609850" y="5060950"/>
          <a:ext cx="26416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79" name="Equation" r:id="rId21" imgW="2641320" imgH="1028520" progId="Equation.3">
                  <p:embed/>
                </p:oleObj>
              </mc:Choice>
              <mc:Fallback>
                <p:oleObj name="Equation" r:id="rId21" imgW="2641320" imgH="1028520" progId="Equation.3">
                  <p:embed/>
                  <p:pic>
                    <p:nvPicPr>
                      <p:cNvPr id="22428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9850" y="5060950"/>
                        <a:ext cx="2641600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81" name="Object 25"/>
          <p:cNvGraphicFramePr>
            <a:graphicFrameLocks noChangeAspect="1"/>
          </p:cNvGraphicFramePr>
          <p:nvPr>
            <p:extLst/>
          </p:nvPr>
        </p:nvGraphicFramePr>
        <p:xfrm>
          <a:off x="5308600" y="5099050"/>
          <a:ext cx="4699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80" name="Equation" r:id="rId23" imgW="469800" imgH="1117440" progId="Equation.3">
                  <p:embed/>
                </p:oleObj>
              </mc:Choice>
              <mc:Fallback>
                <p:oleObj name="Equation" r:id="rId23" imgW="469800" imgH="1117440" progId="Equation.3">
                  <p:embed/>
                  <p:pic>
                    <p:nvPicPr>
                      <p:cNvPr id="22428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8600" y="5099050"/>
                        <a:ext cx="469900" cy="1117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82" name="Object 26"/>
          <p:cNvGraphicFramePr>
            <a:graphicFrameLocks noChangeAspect="1"/>
          </p:cNvGraphicFramePr>
          <p:nvPr>
            <p:extLst/>
          </p:nvPr>
        </p:nvGraphicFramePr>
        <p:xfrm>
          <a:off x="5956300" y="5168900"/>
          <a:ext cx="939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81" name="Equation" r:id="rId25" imgW="939600" imgH="850680" progId="Equation.3">
                  <p:embed/>
                </p:oleObj>
              </mc:Choice>
              <mc:Fallback>
                <p:oleObj name="Equation" r:id="rId25" imgW="939600" imgH="850680" progId="Equation.3">
                  <p:embed/>
                  <p:pic>
                    <p:nvPicPr>
                      <p:cNvPr id="22428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6300" y="5168900"/>
                        <a:ext cx="9398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4283" name="Object 27"/>
          <p:cNvGraphicFramePr>
            <a:graphicFrameLocks noChangeAspect="1"/>
          </p:cNvGraphicFramePr>
          <p:nvPr>
            <p:extLst/>
          </p:nvPr>
        </p:nvGraphicFramePr>
        <p:xfrm>
          <a:off x="7053264" y="5081588"/>
          <a:ext cx="1565275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82" name="Equation" r:id="rId27" imgW="1574640" imgH="952200" progId="Equation.3">
                  <p:embed/>
                </p:oleObj>
              </mc:Choice>
              <mc:Fallback>
                <p:oleObj name="Equation" r:id="rId27" imgW="1574640" imgH="952200" progId="Equation.3">
                  <p:embed/>
                  <p:pic>
                    <p:nvPicPr>
                      <p:cNvPr id="22428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53264" y="5081588"/>
                        <a:ext cx="1565275" cy="944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4284" name="Group 28"/>
          <p:cNvGrpSpPr>
            <a:grpSpLocks/>
          </p:cNvGrpSpPr>
          <p:nvPr/>
        </p:nvGrpSpPr>
        <p:grpSpPr bwMode="auto">
          <a:xfrm>
            <a:off x="7975600" y="3167068"/>
            <a:ext cx="679450" cy="333375"/>
            <a:chOff x="3744" y="1678"/>
            <a:chExt cx="428" cy="210"/>
          </a:xfrm>
        </p:grpSpPr>
        <p:graphicFrame>
          <p:nvGraphicFramePr>
            <p:cNvPr id="224285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3962" y="1678"/>
            <a:ext cx="210" cy="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4183" name="Equation" r:id="rId29" imgW="139700" imgH="139700" progId="Equation.3">
                    <p:embed/>
                  </p:oleObj>
                </mc:Choice>
                <mc:Fallback>
                  <p:oleObj name="Equation" r:id="rId29" imgW="139700" imgH="139700" progId="Equation.3">
                    <p:embed/>
                    <p:pic>
                      <p:nvPicPr>
                        <p:cNvPr id="224285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6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2" y="1678"/>
                          <a:ext cx="210" cy="21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4286" name="Arc 30"/>
            <p:cNvSpPr>
              <a:spLocks/>
            </p:cNvSpPr>
            <p:nvPr/>
          </p:nvSpPr>
          <p:spPr bwMode="auto">
            <a:xfrm>
              <a:off x="3744" y="1706"/>
              <a:ext cx="202" cy="127"/>
            </a:xfrm>
            <a:custGeom>
              <a:avLst/>
              <a:gdLst>
                <a:gd name="G0" fmla="+- 0 0 0"/>
                <a:gd name="G1" fmla="+- 919 0 0"/>
                <a:gd name="G2" fmla="+- 21600 0 0"/>
                <a:gd name="T0" fmla="*/ 21580 w 21600"/>
                <a:gd name="T1" fmla="*/ 0 h 13641"/>
                <a:gd name="T2" fmla="*/ 17456 w 21600"/>
                <a:gd name="T3" fmla="*/ 13641 h 13641"/>
                <a:gd name="T4" fmla="*/ 0 w 21600"/>
                <a:gd name="T5" fmla="*/ 919 h 13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3641" fill="none" extrusionOk="0">
                  <a:moveTo>
                    <a:pt x="21580" y="-1"/>
                  </a:moveTo>
                  <a:cubicBezTo>
                    <a:pt x="21593" y="306"/>
                    <a:pt x="21600" y="612"/>
                    <a:pt x="21600" y="919"/>
                  </a:cubicBezTo>
                  <a:cubicBezTo>
                    <a:pt x="21600" y="5491"/>
                    <a:pt x="20149" y="9945"/>
                    <a:pt x="17455" y="13640"/>
                  </a:cubicBezTo>
                </a:path>
                <a:path w="21600" h="13641" stroke="0" extrusionOk="0">
                  <a:moveTo>
                    <a:pt x="21580" y="-1"/>
                  </a:moveTo>
                  <a:cubicBezTo>
                    <a:pt x="21593" y="306"/>
                    <a:pt x="21600" y="612"/>
                    <a:pt x="21600" y="919"/>
                  </a:cubicBezTo>
                  <a:cubicBezTo>
                    <a:pt x="21600" y="5491"/>
                    <a:pt x="20149" y="9945"/>
                    <a:pt x="17455" y="13640"/>
                  </a:cubicBezTo>
                  <a:lnTo>
                    <a:pt x="0" y="919"/>
                  </a:lnTo>
                  <a:close/>
                </a:path>
              </a:pathLst>
            </a:custGeom>
            <a:noFill/>
            <a:ln w="1905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224287" name="Object 31"/>
          <p:cNvGraphicFramePr>
            <a:graphicFrameLocks noChangeAspect="1"/>
          </p:cNvGraphicFramePr>
          <p:nvPr>
            <p:extLst/>
          </p:nvPr>
        </p:nvGraphicFramePr>
        <p:xfrm>
          <a:off x="5238751" y="1417638"/>
          <a:ext cx="11922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4184" name="Equation" r:id="rId31" imgW="1193760" imgH="850680" progId="Equation.3">
                  <p:embed/>
                </p:oleObj>
              </mc:Choice>
              <mc:Fallback>
                <p:oleObj name="Equation" r:id="rId31" imgW="1193760" imgH="850680" progId="Equation.3">
                  <p:embed/>
                  <p:pic>
                    <p:nvPicPr>
                      <p:cNvPr id="22428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1" y="1417638"/>
                        <a:ext cx="1192213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288" name="Oval 32"/>
          <p:cNvSpPr>
            <a:spLocks noChangeArrowheads="1"/>
          </p:cNvSpPr>
          <p:nvPr/>
        </p:nvSpPr>
        <p:spPr bwMode="auto">
          <a:xfrm>
            <a:off x="7775576" y="1971675"/>
            <a:ext cx="1482725" cy="1447800"/>
          </a:xfrm>
          <a:prstGeom prst="ellips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24289" name="Group 33"/>
          <p:cNvGrpSpPr>
            <a:grpSpLocks/>
          </p:cNvGrpSpPr>
          <p:nvPr/>
        </p:nvGrpSpPr>
        <p:grpSpPr bwMode="auto">
          <a:xfrm>
            <a:off x="7702550" y="2709863"/>
            <a:ext cx="2432050" cy="1408112"/>
            <a:chOff x="3892" y="1707"/>
            <a:chExt cx="1532" cy="887"/>
          </a:xfrm>
        </p:grpSpPr>
        <p:graphicFrame>
          <p:nvGraphicFramePr>
            <p:cNvPr id="224290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3892" y="2008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4185" name="Equation" r:id="rId33" imgW="304560" imgH="317160" progId="Equation.3">
                    <p:embed/>
                  </p:oleObj>
                </mc:Choice>
                <mc:Fallback>
                  <p:oleObj name="Equation" r:id="rId33" imgW="304560" imgH="317160" progId="Equation.3">
                    <p:embed/>
                    <p:pic>
                      <p:nvPicPr>
                        <p:cNvPr id="224290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92" y="2008"/>
                          <a:ext cx="19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24291" name="Group 35"/>
            <p:cNvGrpSpPr>
              <a:grpSpLocks/>
            </p:cNvGrpSpPr>
            <p:nvPr/>
          </p:nvGrpSpPr>
          <p:grpSpPr bwMode="auto">
            <a:xfrm>
              <a:off x="4068" y="1707"/>
              <a:ext cx="1296" cy="887"/>
              <a:chOff x="4068" y="1707"/>
              <a:chExt cx="1296" cy="887"/>
            </a:xfrm>
          </p:grpSpPr>
          <p:sp>
            <p:nvSpPr>
              <p:cNvPr id="224292" name="Arc 36"/>
              <p:cNvSpPr>
                <a:spLocks/>
              </p:cNvSpPr>
              <p:nvPr/>
            </p:nvSpPr>
            <p:spPr bwMode="auto">
              <a:xfrm flipH="1">
                <a:off x="4080" y="1707"/>
                <a:ext cx="662" cy="624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21010 w 43200"/>
                  <a:gd name="T3" fmla="*/ 8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600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900"/>
                      <a:pt x="9314" y="327"/>
                      <a:pt x="21010" y="8"/>
                    </a:cubicBezTo>
                  </a:path>
                  <a:path w="43200" h="43200" stroke="0" extrusionOk="0">
                    <a:moveTo>
                      <a:pt x="21600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cubicBezTo>
                      <a:pt x="0" y="9900"/>
                      <a:pt x="9314" y="327"/>
                      <a:pt x="21010" y="8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224293" name="Object 3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105" y="2314"/>
              <a:ext cx="1024" cy="28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4186" name="Equation" r:id="rId35" imgW="1625400" imgH="444240" progId="Equation.3">
                      <p:embed/>
                    </p:oleObj>
                  </mc:Choice>
                  <mc:Fallback>
                    <p:oleObj name="Equation" r:id="rId35" imgW="1625400" imgH="444240" progId="Equation.3">
                      <p:embed/>
                      <p:pic>
                        <p:nvPicPr>
                          <p:cNvPr id="224293" name="Object 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05" y="2314"/>
                            <a:ext cx="1024" cy="28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24294" name="Line 38"/>
              <p:cNvSpPr>
                <a:spLocks noChangeShapeType="1"/>
              </p:cNvSpPr>
              <p:nvPr/>
            </p:nvSpPr>
            <p:spPr bwMode="auto">
              <a:xfrm>
                <a:off x="4068" y="2021"/>
                <a:ext cx="1296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4295" name="Line 39"/>
              <p:cNvSpPr>
                <a:spLocks noChangeShapeType="1"/>
              </p:cNvSpPr>
              <p:nvPr/>
            </p:nvSpPr>
            <p:spPr bwMode="auto">
              <a:xfrm>
                <a:off x="4400" y="2010"/>
                <a:ext cx="0" cy="11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224296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5280" y="207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4187" name="Equation" r:id="rId37" imgW="228600" imgH="241200" progId="Equation.3">
                    <p:embed/>
                  </p:oleObj>
                </mc:Choice>
                <mc:Fallback>
                  <p:oleObj name="Equation" r:id="rId37" imgW="228600" imgH="241200" progId="Equation.3">
                    <p:embed/>
                    <p:pic>
                      <p:nvPicPr>
                        <p:cNvPr id="224296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2074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1270759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4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4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4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4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4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4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2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2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2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2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2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2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2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2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7" grpId="0" build="p" autoUpdateAnimBg="0"/>
      <p:bldP spid="224273" grpId="0" build="p" autoUpdateAnimBg="0"/>
      <p:bldP spid="224274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2"/>
          <p:cNvSpPr txBox="1">
            <a:spLocks noChangeArrowheads="1"/>
          </p:cNvSpPr>
          <p:nvPr/>
        </p:nvSpPr>
        <p:spPr bwMode="auto">
          <a:xfrm>
            <a:off x="2438400" y="547688"/>
            <a:ext cx="2819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设平面图形 </a:t>
            </a:r>
            <a:r>
              <a:rPr lang="en-US" altLang="zh-CN" i="1">
                <a:solidFill>
                  <a:srgbClr val="000000"/>
                </a:solidFill>
              </a:rPr>
              <a:t>A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由</a:t>
            </a:r>
          </a:p>
        </p:txBody>
      </p:sp>
      <p:graphicFrame>
        <p:nvGraphicFramePr>
          <p:cNvPr id="151555" name="Object 3"/>
          <p:cNvGraphicFramePr>
            <a:graphicFrameLocks noChangeAspect="1"/>
          </p:cNvGraphicFramePr>
          <p:nvPr>
            <p:extLst/>
          </p:nvPr>
        </p:nvGraphicFramePr>
        <p:xfrm>
          <a:off x="5065713" y="538163"/>
          <a:ext cx="1892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82" name="Equation" r:id="rId3" imgW="1892160" imgH="507960" progId="Equation.3">
                  <p:embed/>
                </p:oleObj>
              </mc:Choice>
              <mc:Fallback>
                <p:oleObj name="Equation" r:id="rId3" imgW="1892160" imgH="507960" progId="Equation.3">
                  <p:embed/>
                  <p:pic>
                    <p:nvPicPr>
                      <p:cNvPr id="1515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5713" y="538163"/>
                        <a:ext cx="1892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556" name="Text Box 4"/>
          <p:cNvSpPr txBox="1">
            <a:spLocks noChangeArrowheads="1"/>
          </p:cNvSpPr>
          <p:nvPr/>
        </p:nvSpPr>
        <p:spPr bwMode="auto">
          <a:xfrm>
            <a:off x="6934200" y="515938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与</a:t>
            </a:r>
          </a:p>
        </p:txBody>
      </p:sp>
      <p:graphicFrame>
        <p:nvGraphicFramePr>
          <p:cNvPr id="151557" name="Object 5"/>
          <p:cNvGraphicFramePr>
            <a:graphicFrameLocks noChangeAspect="1"/>
          </p:cNvGraphicFramePr>
          <p:nvPr>
            <p:extLst/>
          </p:nvPr>
        </p:nvGraphicFramePr>
        <p:xfrm>
          <a:off x="7391400" y="627063"/>
          <a:ext cx="8001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83" name="Equation" r:id="rId5" imgW="799920" imgH="368280" progId="Equation.3">
                  <p:embed/>
                </p:oleObj>
              </mc:Choice>
              <mc:Fallback>
                <p:oleObj name="Equation" r:id="rId5" imgW="799920" imgH="368280" progId="Equation.3">
                  <p:embed/>
                  <p:pic>
                    <p:nvPicPr>
                      <p:cNvPr id="1515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627063"/>
                        <a:ext cx="8001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558" name="Text Box 6"/>
          <p:cNvSpPr txBox="1">
            <a:spLocks noChangeArrowheads="1"/>
          </p:cNvSpPr>
          <p:nvPr/>
        </p:nvSpPr>
        <p:spPr bwMode="auto">
          <a:xfrm>
            <a:off x="8153400" y="544513"/>
            <a:ext cx="1873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所确定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sp>
        <p:nvSpPr>
          <p:cNvPr id="151559" name="Text Box 7"/>
          <p:cNvSpPr txBox="1">
            <a:spLocks noChangeArrowheads="1"/>
          </p:cNvSpPr>
          <p:nvPr/>
        </p:nvSpPr>
        <p:spPr bwMode="auto">
          <a:xfrm>
            <a:off x="1676400" y="1157288"/>
            <a:ext cx="7848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图形 </a:t>
            </a:r>
            <a:r>
              <a:rPr lang="en-US" altLang="zh-CN" i="1">
                <a:solidFill>
                  <a:srgbClr val="000000"/>
                </a:solidFill>
              </a:rPr>
              <a:t>A </a:t>
            </a:r>
            <a:r>
              <a:rPr lang="zh-CN" altLang="en-US">
                <a:solidFill>
                  <a:srgbClr val="000000"/>
                </a:solidFill>
              </a:rPr>
              <a:t>绕直线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 </a:t>
            </a:r>
            <a:r>
              <a:rPr lang="en-US" altLang="zh-CN">
                <a:solidFill>
                  <a:srgbClr val="000000"/>
                </a:solidFill>
              </a:rPr>
              <a:t>2 </a:t>
            </a:r>
            <a:r>
              <a:rPr lang="zh-CN" altLang="en-US">
                <a:solidFill>
                  <a:srgbClr val="000000"/>
                </a:solidFill>
              </a:rPr>
              <a:t>旋转一周所得旋转体的体积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51561" name="Text Box 9"/>
          <p:cNvSpPr txBox="1">
            <a:spLocks noChangeArrowheads="1"/>
          </p:cNvSpPr>
          <p:nvPr/>
        </p:nvSpPr>
        <p:spPr bwMode="auto">
          <a:xfrm>
            <a:off x="2054226" y="1766888"/>
            <a:ext cx="3813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提示：</a:t>
            </a:r>
            <a:r>
              <a:rPr lang="zh-CN" altLang="en-US" dirty="0">
                <a:solidFill>
                  <a:srgbClr val="000000"/>
                </a:solidFill>
              </a:rPr>
              <a:t>选 </a:t>
            </a:r>
            <a:r>
              <a:rPr lang="en-US" altLang="zh-CN" i="1" dirty="0">
                <a:solidFill>
                  <a:srgbClr val="000000"/>
                </a:solidFill>
              </a:rPr>
              <a:t>x </a:t>
            </a:r>
            <a:r>
              <a:rPr lang="zh-CN" altLang="en-US" dirty="0">
                <a:solidFill>
                  <a:srgbClr val="000000"/>
                </a:solidFill>
              </a:rPr>
              <a:t>为积分变量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51566" name="Text Box 14"/>
          <p:cNvSpPr txBox="1">
            <a:spLocks noChangeArrowheads="1"/>
          </p:cNvSpPr>
          <p:nvPr/>
        </p:nvSpPr>
        <p:spPr bwMode="auto">
          <a:xfrm>
            <a:off x="2057400" y="2286001"/>
            <a:ext cx="2673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旋转体的体积为</a:t>
            </a:r>
          </a:p>
        </p:txBody>
      </p:sp>
      <p:graphicFrame>
        <p:nvGraphicFramePr>
          <p:cNvPr id="151567" name="Object 15"/>
          <p:cNvGraphicFramePr>
            <a:graphicFrameLocks noChangeAspect="1"/>
          </p:cNvGraphicFramePr>
          <p:nvPr>
            <p:extLst/>
          </p:nvPr>
        </p:nvGraphicFramePr>
        <p:xfrm>
          <a:off x="2619375" y="3060701"/>
          <a:ext cx="579438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84" name="Equation" r:id="rId7" imgW="571320" imgH="317160" progId="Equation.3">
                  <p:embed/>
                </p:oleObj>
              </mc:Choice>
              <mc:Fallback>
                <p:oleObj name="Equation" r:id="rId7" imgW="571320" imgH="317160" progId="Equation.3">
                  <p:embed/>
                  <p:pic>
                    <p:nvPicPr>
                      <p:cNvPr id="15156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9375" y="3060701"/>
                        <a:ext cx="579438" cy="32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568" name="Object 16"/>
          <p:cNvGraphicFramePr>
            <a:graphicFrameLocks noChangeAspect="1"/>
          </p:cNvGraphicFramePr>
          <p:nvPr>
            <p:extLst/>
          </p:nvPr>
        </p:nvGraphicFramePr>
        <p:xfrm>
          <a:off x="3270250" y="2832100"/>
          <a:ext cx="4419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85" name="Equation" r:id="rId9" imgW="4419360" imgH="825480" progId="Equation.3">
                  <p:embed/>
                </p:oleObj>
              </mc:Choice>
              <mc:Fallback>
                <p:oleObj name="Equation" r:id="rId9" imgW="4419360" imgH="825480" progId="Equation.3">
                  <p:embed/>
                  <p:pic>
                    <p:nvPicPr>
                      <p:cNvPr id="15156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0" y="2832100"/>
                        <a:ext cx="4419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572" name="Object 20"/>
          <p:cNvGraphicFramePr>
            <a:graphicFrameLocks noChangeAspect="1"/>
          </p:cNvGraphicFramePr>
          <p:nvPr>
            <p:extLst/>
          </p:nvPr>
        </p:nvGraphicFramePr>
        <p:xfrm>
          <a:off x="2895600" y="3581400"/>
          <a:ext cx="1701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86" name="Equation" r:id="rId11" imgW="1701720" imgH="850680" progId="Equation.3">
                  <p:embed/>
                </p:oleObj>
              </mc:Choice>
              <mc:Fallback>
                <p:oleObj name="Equation" r:id="rId11" imgW="1701720" imgH="850680" progId="Equation.3">
                  <p:embed/>
                  <p:pic>
                    <p:nvPicPr>
                      <p:cNvPr id="15157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581400"/>
                        <a:ext cx="1701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1573" name="Group 21"/>
          <p:cNvGrpSpPr>
            <a:grpSpLocks/>
          </p:cNvGrpSpPr>
          <p:nvPr/>
        </p:nvGrpSpPr>
        <p:grpSpPr bwMode="auto">
          <a:xfrm>
            <a:off x="8683625" y="2509839"/>
            <a:ext cx="611188" cy="625475"/>
            <a:chOff x="4261" y="1450"/>
            <a:chExt cx="476" cy="486"/>
          </a:xfrm>
        </p:grpSpPr>
        <p:sp>
          <p:nvSpPr>
            <p:cNvPr id="151574" name="Arc 22"/>
            <p:cNvSpPr>
              <a:spLocks/>
            </p:cNvSpPr>
            <p:nvPr/>
          </p:nvSpPr>
          <p:spPr bwMode="auto">
            <a:xfrm>
              <a:off x="4261" y="1450"/>
              <a:ext cx="468" cy="48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24 w 21782"/>
                <a:gd name="T1" fmla="*/ 22611 h 22611"/>
                <a:gd name="T2" fmla="*/ 21782 w 21782"/>
                <a:gd name="T3" fmla="*/ 1 h 22611"/>
                <a:gd name="T4" fmla="*/ 21600 w 21782"/>
                <a:gd name="T5" fmla="*/ 21600 h 226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782" h="22611" fill="none" extrusionOk="0">
                  <a:moveTo>
                    <a:pt x="23" y="22611"/>
                  </a:moveTo>
                  <a:cubicBezTo>
                    <a:pt x="7" y="22274"/>
                    <a:pt x="0" y="2193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660" y="0"/>
                    <a:pt x="21721" y="0"/>
                    <a:pt x="21782" y="0"/>
                  </a:cubicBezTo>
                </a:path>
                <a:path w="21782" h="22611" stroke="0" extrusionOk="0">
                  <a:moveTo>
                    <a:pt x="23" y="22611"/>
                  </a:moveTo>
                  <a:cubicBezTo>
                    <a:pt x="7" y="22274"/>
                    <a:pt x="0" y="21937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1660" y="0"/>
                    <a:pt x="21721" y="0"/>
                    <a:pt x="21782" y="0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1575" name="AutoShape 23"/>
            <p:cNvSpPr>
              <a:spLocks noChangeArrowheads="1"/>
            </p:cNvSpPr>
            <p:nvPr/>
          </p:nvSpPr>
          <p:spPr bwMode="auto">
            <a:xfrm rot="16200000">
              <a:off x="4272" y="1455"/>
              <a:ext cx="465" cy="46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51576" name="Line 24"/>
          <p:cNvSpPr>
            <a:spLocks noChangeShapeType="1"/>
          </p:cNvSpPr>
          <p:nvPr/>
        </p:nvSpPr>
        <p:spPr bwMode="auto">
          <a:xfrm flipV="1">
            <a:off x="8689975" y="1830388"/>
            <a:ext cx="1282700" cy="12827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1577" name="Line 25"/>
          <p:cNvSpPr>
            <a:spLocks noChangeShapeType="1"/>
          </p:cNvSpPr>
          <p:nvPr/>
        </p:nvSpPr>
        <p:spPr bwMode="auto">
          <a:xfrm>
            <a:off x="9888538" y="1722438"/>
            <a:ext cx="0" cy="2468562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51619" name="Group 67"/>
          <p:cNvGrpSpPr>
            <a:grpSpLocks/>
          </p:cNvGrpSpPr>
          <p:nvPr/>
        </p:nvGrpSpPr>
        <p:grpSpPr bwMode="auto">
          <a:xfrm>
            <a:off x="8369300" y="1895475"/>
            <a:ext cx="2070100" cy="2076450"/>
            <a:chOff x="4312" y="1050"/>
            <a:chExt cx="1304" cy="1308"/>
          </a:xfrm>
        </p:grpSpPr>
        <p:graphicFrame>
          <p:nvGraphicFramePr>
            <p:cNvPr id="151582" name="Object 30"/>
            <p:cNvGraphicFramePr>
              <a:graphicFrameLocks noChangeAspect="1"/>
            </p:cNvGraphicFramePr>
            <p:nvPr>
              <p:extLst/>
            </p:nvPr>
          </p:nvGraphicFramePr>
          <p:xfrm>
            <a:off x="5296" y="1797"/>
            <a:ext cx="160" cy="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5187" name="Equation" r:id="rId13" imgW="126720" imgH="164880" progId="Equation.3">
                    <p:embed/>
                  </p:oleObj>
                </mc:Choice>
                <mc:Fallback>
                  <p:oleObj name="Equation" r:id="rId13" imgW="126720" imgH="164880" progId="Equation.3">
                    <p:embed/>
                    <p:pic>
                      <p:nvPicPr>
                        <p:cNvPr id="151582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96" y="1797"/>
                          <a:ext cx="160" cy="2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1583" name="Object 31"/>
            <p:cNvGraphicFramePr>
              <a:graphicFrameLocks noChangeAspect="1"/>
            </p:cNvGraphicFramePr>
            <p:nvPr>
              <p:extLst/>
            </p:nvPr>
          </p:nvGraphicFramePr>
          <p:xfrm>
            <a:off x="4858" y="1798"/>
            <a:ext cx="113" cy="2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5188" name="Equation" r:id="rId15" imgW="88560" imgH="164880" progId="Equation.3">
                    <p:embed/>
                  </p:oleObj>
                </mc:Choice>
                <mc:Fallback>
                  <p:oleObj name="Equation" r:id="rId15" imgW="88560" imgH="164880" progId="Equation.3">
                    <p:embed/>
                    <p:pic>
                      <p:nvPicPr>
                        <p:cNvPr id="151583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58" y="1798"/>
                          <a:ext cx="113" cy="2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51618" name="Group 66"/>
            <p:cNvGrpSpPr>
              <a:grpSpLocks/>
            </p:cNvGrpSpPr>
            <p:nvPr/>
          </p:nvGrpSpPr>
          <p:grpSpPr bwMode="auto">
            <a:xfrm>
              <a:off x="4312" y="1050"/>
              <a:ext cx="1304" cy="1308"/>
              <a:chOff x="4312" y="1050"/>
              <a:chExt cx="1304" cy="1308"/>
            </a:xfrm>
          </p:grpSpPr>
          <p:graphicFrame>
            <p:nvGraphicFramePr>
              <p:cNvPr id="151580" name="Object 2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20" y="1824"/>
              <a:ext cx="190" cy="19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5189" name="Equation" r:id="rId17" imgW="304560" imgH="317160" progId="Equation.3">
                      <p:embed/>
                    </p:oleObj>
                  </mc:Choice>
                  <mc:Fallback>
                    <p:oleObj name="Equation" r:id="rId17" imgW="304560" imgH="317160" progId="Equation.3">
                      <p:embed/>
                      <p:pic>
                        <p:nvPicPr>
                          <p:cNvPr id="151580" name="Object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0" y="1824"/>
                            <a:ext cx="190" cy="199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1579" name="Object 2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12" y="1056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5190" name="Equation" r:id="rId19" imgW="241200" imgH="317160" progId="Equation.3">
                      <p:embed/>
                    </p:oleObj>
                  </mc:Choice>
                  <mc:Fallback>
                    <p:oleObj name="Equation" r:id="rId19" imgW="241200" imgH="317160" progId="Equation.3">
                      <p:embed/>
                      <p:pic>
                        <p:nvPicPr>
                          <p:cNvPr id="151579" name="Object 2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12" y="1056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1581" name="Object 2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72" y="1864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5191" name="Equation" r:id="rId21" imgW="228600" imgH="241200" progId="Equation.3">
                      <p:embed/>
                    </p:oleObj>
                  </mc:Choice>
                  <mc:Fallback>
                    <p:oleObj name="Equation" r:id="rId21" imgW="228600" imgH="241200" progId="Equation.3">
                      <p:embed/>
                      <p:pic>
                        <p:nvPicPr>
                          <p:cNvPr id="151581" name="Object 2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72" y="1864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151584" name="Group 32"/>
              <p:cNvGrpSpPr>
                <a:grpSpLocks/>
              </p:cNvGrpSpPr>
              <p:nvPr/>
            </p:nvGrpSpPr>
            <p:grpSpPr bwMode="auto">
              <a:xfrm>
                <a:off x="4320" y="1050"/>
                <a:ext cx="1282" cy="1308"/>
                <a:chOff x="4224" y="937"/>
                <a:chExt cx="1426" cy="1453"/>
              </a:xfrm>
            </p:grpSpPr>
            <p:sp>
              <p:nvSpPr>
                <p:cNvPr id="151585" name="Oval 33"/>
                <p:cNvSpPr>
                  <a:spLocks noChangeArrowheads="1"/>
                </p:cNvSpPr>
                <p:nvPr/>
              </p:nvSpPr>
              <p:spPr bwMode="auto">
                <a:xfrm>
                  <a:off x="4440" y="1369"/>
                  <a:ext cx="837" cy="835"/>
                </a:xfrm>
                <a:prstGeom prst="ellips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1586" name="Line 34"/>
                <p:cNvSpPr>
                  <a:spLocks noChangeShapeType="1"/>
                </p:cNvSpPr>
                <p:nvPr/>
              </p:nvSpPr>
              <p:spPr bwMode="auto">
                <a:xfrm>
                  <a:off x="4224" y="1794"/>
                  <a:ext cx="1426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1587" name="Line 35"/>
                <p:cNvSpPr>
                  <a:spLocks noChangeShapeType="1"/>
                </p:cNvSpPr>
                <p:nvPr/>
              </p:nvSpPr>
              <p:spPr bwMode="auto">
                <a:xfrm flipH="1" flipV="1">
                  <a:off x="4440" y="937"/>
                  <a:ext cx="5" cy="1453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1588" name="Line 36"/>
                <p:cNvSpPr>
                  <a:spLocks noChangeShapeType="1"/>
                </p:cNvSpPr>
                <p:nvPr/>
              </p:nvSpPr>
              <p:spPr bwMode="auto">
                <a:xfrm>
                  <a:off x="4877" y="1771"/>
                  <a:ext cx="0" cy="21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pSp>
        <p:nvGrpSpPr>
          <p:cNvPr id="151589" name="Group 37"/>
          <p:cNvGrpSpPr>
            <a:grpSpLocks/>
          </p:cNvGrpSpPr>
          <p:nvPr/>
        </p:nvGrpSpPr>
        <p:grpSpPr bwMode="auto">
          <a:xfrm>
            <a:off x="8512176" y="2346325"/>
            <a:ext cx="1419225" cy="331788"/>
            <a:chOff x="4128" y="1327"/>
            <a:chExt cx="1104" cy="259"/>
          </a:xfrm>
        </p:grpSpPr>
        <p:sp>
          <p:nvSpPr>
            <p:cNvPr id="151590" name="Line 38"/>
            <p:cNvSpPr>
              <a:spLocks noChangeShapeType="1"/>
            </p:cNvSpPr>
            <p:nvPr/>
          </p:nvSpPr>
          <p:spPr bwMode="auto">
            <a:xfrm>
              <a:off x="4272" y="1450"/>
              <a:ext cx="960" cy="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51591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4128" y="1327"/>
            <a:ext cx="141" cy="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5192" name="Equation" r:id="rId23" imgW="88560" imgH="164880" progId="Equation.3">
                    <p:embed/>
                  </p:oleObj>
                </mc:Choice>
                <mc:Fallback>
                  <p:oleObj name="Equation" r:id="rId23" imgW="88560" imgH="164880" progId="Equation.3">
                    <p:embed/>
                    <p:pic>
                      <p:nvPicPr>
                        <p:cNvPr id="151591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327"/>
                          <a:ext cx="141" cy="2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1592" name="Rectangle 40"/>
          <p:cNvSpPr>
            <a:spLocks noGrp="1" noChangeArrowheads="1"/>
          </p:cNvSpPr>
          <p:nvPr>
            <p:ph type="title"/>
          </p:nvPr>
        </p:nvSpPr>
        <p:spPr>
          <a:xfrm>
            <a:off x="2063750" y="533400"/>
            <a:ext cx="11430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</a:p>
        </p:txBody>
      </p:sp>
      <p:sp>
        <p:nvSpPr>
          <p:cNvPr id="151600" name="Text Box 48"/>
          <p:cNvSpPr txBox="1">
            <a:spLocks noChangeArrowheads="1"/>
          </p:cNvSpPr>
          <p:nvPr/>
        </p:nvSpPr>
        <p:spPr bwMode="auto">
          <a:xfrm>
            <a:off x="2224088" y="4495801"/>
            <a:ext cx="37195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若选 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zh-CN" altLang="en-US">
                <a:solidFill>
                  <a:srgbClr val="000000"/>
                </a:solidFill>
              </a:rPr>
              <a:t>为积分变量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  <a:r>
              <a:rPr lang="zh-CN" altLang="en-US">
                <a:solidFill>
                  <a:srgbClr val="000000"/>
                </a:solidFill>
              </a:rPr>
              <a:t>则 </a:t>
            </a:r>
          </a:p>
        </p:txBody>
      </p:sp>
      <p:graphicFrame>
        <p:nvGraphicFramePr>
          <p:cNvPr id="151601" name="Object 49"/>
          <p:cNvGraphicFramePr>
            <a:graphicFrameLocks noChangeAspect="1"/>
          </p:cNvGraphicFramePr>
          <p:nvPr>
            <p:extLst/>
          </p:nvPr>
        </p:nvGraphicFramePr>
        <p:xfrm>
          <a:off x="2667000" y="5321301"/>
          <a:ext cx="579438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93" name="Equation" r:id="rId25" imgW="571320" imgH="317160" progId="Equation.3">
                  <p:embed/>
                </p:oleObj>
              </mc:Choice>
              <mc:Fallback>
                <p:oleObj name="Equation" r:id="rId25" imgW="571320" imgH="317160" progId="Equation.3">
                  <p:embed/>
                  <p:pic>
                    <p:nvPicPr>
                      <p:cNvPr id="151601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321301"/>
                        <a:ext cx="579438" cy="322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602" name="Object 50"/>
          <p:cNvGraphicFramePr>
            <a:graphicFrameLocks noChangeAspect="1"/>
          </p:cNvGraphicFramePr>
          <p:nvPr>
            <p:extLst/>
          </p:nvPr>
        </p:nvGraphicFramePr>
        <p:xfrm>
          <a:off x="3324225" y="5067300"/>
          <a:ext cx="39751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94" name="Equation" r:id="rId27" imgW="3974760" imgH="825480" progId="Equation.3">
                  <p:embed/>
                </p:oleObj>
              </mc:Choice>
              <mc:Fallback>
                <p:oleObj name="Equation" r:id="rId27" imgW="3974760" imgH="825480" progId="Equation.3">
                  <p:embed/>
                  <p:pic>
                    <p:nvPicPr>
                      <p:cNvPr id="15160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4225" y="5067300"/>
                        <a:ext cx="39751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603" name="Object 51"/>
          <p:cNvGraphicFramePr>
            <a:graphicFrameLocks noChangeAspect="1"/>
          </p:cNvGraphicFramePr>
          <p:nvPr>
            <p:extLst/>
          </p:nvPr>
        </p:nvGraphicFramePr>
        <p:xfrm>
          <a:off x="7391400" y="5067300"/>
          <a:ext cx="2565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95" name="Equation" r:id="rId29" imgW="2565360" imgH="825480" progId="Equation.3">
                  <p:embed/>
                </p:oleObj>
              </mc:Choice>
              <mc:Fallback>
                <p:oleObj name="Equation" r:id="rId29" imgW="2565360" imgH="825480" progId="Equation.3">
                  <p:embed/>
                  <p:pic>
                    <p:nvPicPr>
                      <p:cNvPr id="151603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5067300"/>
                        <a:ext cx="25654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1609" name="Group 57"/>
          <p:cNvGrpSpPr>
            <a:grpSpLocks/>
          </p:cNvGrpSpPr>
          <p:nvPr/>
        </p:nvGrpSpPr>
        <p:grpSpPr bwMode="auto">
          <a:xfrm>
            <a:off x="8839201" y="2667001"/>
            <a:ext cx="219075" cy="688975"/>
            <a:chOff x="4608" y="1536"/>
            <a:chExt cx="138" cy="434"/>
          </a:xfrm>
        </p:grpSpPr>
        <p:sp>
          <p:nvSpPr>
            <p:cNvPr id="151605" name="Line 53"/>
            <p:cNvSpPr>
              <a:spLocks noChangeShapeType="1"/>
            </p:cNvSpPr>
            <p:nvPr/>
          </p:nvSpPr>
          <p:spPr bwMode="auto">
            <a:xfrm>
              <a:off x="4656" y="1536"/>
              <a:ext cx="0" cy="144"/>
            </a:xfrm>
            <a:prstGeom prst="line">
              <a:avLst/>
            </a:prstGeom>
            <a:noFill/>
            <a:ln w="571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51606" name="Line 54"/>
            <p:cNvSpPr>
              <a:spLocks noChangeShapeType="1"/>
            </p:cNvSpPr>
            <p:nvPr/>
          </p:nvSpPr>
          <p:spPr bwMode="auto">
            <a:xfrm>
              <a:off x="4651" y="1680"/>
              <a:ext cx="0" cy="1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51608" name="Object 56"/>
            <p:cNvGraphicFramePr>
              <a:graphicFrameLocks noChangeAspect="1"/>
            </p:cNvGraphicFramePr>
            <p:nvPr>
              <p:extLst/>
            </p:nvPr>
          </p:nvGraphicFramePr>
          <p:xfrm>
            <a:off x="4608" y="1824"/>
            <a:ext cx="138" cy="1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5196" name="Equation" r:id="rId31" imgW="228600" imgH="241200" progId="Equation.3">
                    <p:embed/>
                  </p:oleObj>
                </mc:Choice>
                <mc:Fallback>
                  <p:oleObj name="Equation" r:id="rId31" imgW="228600" imgH="241200" progId="Equation.3">
                    <p:embed/>
                    <p:pic>
                      <p:nvPicPr>
                        <p:cNvPr id="151608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08" y="1824"/>
                          <a:ext cx="138" cy="1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51610" name="Line 58"/>
          <p:cNvSpPr>
            <a:spLocks noChangeShapeType="1"/>
          </p:cNvSpPr>
          <p:nvPr/>
        </p:nvSpPr>
        <p:spPr bwMode="auto">
          <a:xfrm>
            <a:off x="9310688" y="2514600"/>
            <a:ext cx="0" cy="611188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51614" name="Group 62"/>
          <p:cNvGrpSpPr>
            <a:grpSpLocks/>
          </p:cNvGrpSpPr>
          <p:nvPr/>
        </p:nvGrpSpPr>
        <p:grpSpPr bwMode="auto">
          <a:xfrm>
            <a:off x="8382001" y="2743201"/>
            <a:ext cx="1503363" cy="303213"/>
            <a:chOff x="4320" y="1584"/>
            <a:chExt cx="947" cy="191"/>
          </a:xfrm>
        </p:grpSpPr>
        <p:graphicFrame>
          <p:nvGraphicFramePr>
            <p:cNvPr id="151612" name="Object 60"/>
            <p:cNvGraphicFramePr>
              <a:graphicFrameLocks noChangeAspect="1"/>
            </p:cNvGraphicFramePr>
            <p:nvPr>
              <p:extLst/>
            </p:nvPr>
          </p:nvGraphicFramePr>
          <p:xfrm>
            <a:off x="4320" y="1584"/>
            <a:ext cx="145" cy="1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5197" name="Equation" r:id="rId33" imgW="241200" imgH="317160" progId="Equation.3">
                    <p:embed/>
                  </p:oleObj>
                </mc:Choice>
                <mc:Fallback>
                  <p:oleObj name="Equation" r:id="rId33" imgW="241200" imgH="317160" progId="Equation.3">
                    <p:embed/>
                    <p:pic>
                      <p:nvPicPr>
                        <p:cNvPr id="151612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1584"/>
                          <a:ext cx="145" cy="19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1613" name="Line 61"/>
            <p:cNvSpPr>
              <a:spLocks noChangeShapeType="1"/>
            </p:cNvSpPr>
            <p:nvPr/>
          </p:nvSpPr>
          <p:spPr bwMode="auto">
            <a:xfrm>
              <a:off x="4560" y="1632"/>
              <a:ext cx="707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51615" name="Line 63"/>
          <p:cNvSpPr>
            <a:spLocks noChangeShapeType="1"/>
          </p:cNvSpPr>
          <p:nvPr/>
        </p:nvSpPr>
        <p:spPr bwMode="auto">
          <a:xfrm>
            <a:off x="8991600" y="2819400"/>
            <a:ext cx="914400" cy="0"/>
          </a:xfrm>
          <a:prstGeom prst="line">
            <a:avLst/>
          </a:prstGeom>
          <a:noFill/>
          <a:ln w="1905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51620" name="Object 68"/>
          <p:cNvGraphicFramePr>
            <a:graphicFrameLocks noChangeAspect="1"/>
          </p:cNvGraphicFramePr>
          <p:nvPr>
            <p:extLst/>
          </p:nvPr>
        </p:nvGraphicFramePr>
        <p:xfrm>
          <a:off x="8915400" y="1911351"/>
          <a:ext cx="787400" cy="309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5198" name="Equation" r:id="rId35" imgW="774360" imgH="304560" progId="Equation.3">
                  <p:embed/>
                </p:oleObj>
              </mc:Choice>
              <mc:Fallback>
                <p:oleObj name="Equation" r:id="rId35" imgW="774360" imgH="304560" progId="Equation.3">
                  <p:embed/>
                  <p:pic>
                    <p:nvPicPr>
                      <p:cNvPr id="15162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1911351"/>
                        <a:ext cx="787400" cy="309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04141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1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1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1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15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51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5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1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51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1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51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51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51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51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9" grpId="0" build="p" autoUpdateAnimBg="0"/>
      <p:bldP spid="151561" grpId="0" build="p" autoUpdateAnimBg="0"/>
      <p:bldP spid="151566" grpId="0" build="p" autoUpdateAnimBg="0"/>
      <p:bldP spid="151600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41148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计算两条抛物线</a:t>
            </a:r>
          </a:p>
        </p:txBody>
      </p:sp>
      <p:graphicFrame>
        <p:nvGraphicFramePr>
          <p:cNvPr id="63492" name="Object 4"/>
          <p:cNvGraphicFramePr>
            <a:graphicFrameLocks noChangeAspect="1"/>
          </p:cNvGraphicFramePr>
          <p:nvPr>
            <p:extLst/>
          </p:nvPr>
        </p:nvGraphicFramePr>
        <p:xfrm>
          <a:off x="5505450" y="466725"/>
          <a:ext cx="2133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78" name="Equation" r:id="rId3" imgW="2133360" imgH="520560" progId="Equation.3">
                  <p:embed/>
                </p:oleObj>
              </mc:Choice>
              <mc:Fallback>
                <p:oleObj name="Equation" r:id="rId3" imgW="2133360" imgH="520560" progId="Equation.3">
                  <p:embed/>
                  <p:pic>
                    <p:nvPicPr>
                      <p:cNvPr id="634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50" y="466725"/>
                        <a:ext cx="21336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7613650" y="47148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在第一象限所围</a:t>
            </a:r>
          </a:p>
        </p:txBody>
      </p:sp>
      <p:sp>
        <p:nvSpPr>
          <p:cNvPr id="63494" name="Text Box 6"/>
          <p:cNvSpPr txBox="1">
            <a:spLocks noChangeArrowheads="1"/>
          </p:cNvSpPr>
          <p:nvPr/>
        </p:nvSpPr>
        <p:spPr bwMode="auto">
          <a:xfrm>
            <a:off x="2063552" y="990601"/>
            <a:ext cx="457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图形的面积 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63507" name="Text Box 19"/>
          <p:cNvSpPr txBox="1">
            <a:spLocks noChangeArrowheads="1"/>
          </p:cNvSpPr>
          <p:nvPr/>
        </p:nvSpPr>
        <p:spPr bwMode="auto">
          <a:xfrm>
            <a:off x="2450902" y="190500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由</a:t>
            </a:r>
          </a:p>
        </p:txBody>
      </p:sp>
      <p:sp>
        <p:nvSpPr>
          <p:cNvPr id="63508" name="AutoShape 20"/>
          <p:cNvSpPr>
            <a:spLocks/>
          </p:cNvSpPr>
          <p:nvPr/>
        </p:nvSpPr>
        <p:spPr bwMode="auto">
          <a:xfrm>
            <a:off x="3511352" y="1752600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3509" name="Object 21"/>
          <p:cNvGraphicFramePr>
            <a:graphicFrameLocks noChangeAspect="1"/>
          </p:cNvGraphicFramePr>
          <p:nvPr>
            <p:extLst/>
          </p:nvPr>
        </p:nvGraphicFramePr>
        <p:xfrm>
          <a:off x="3752652" y="1619250"/>
          <a:ext cx="1003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79" name="Equation" r:id="rId5" imgW="1002960" imgH="520560" progId="Equation.3">
                  <p:embed/>
                </p:oleObj>
              </mc:Choice>
              <mc:Fallback>
                <p:oleObj name="Equation" r:id="rId5" imgW="1002960" imgH="520560" progId="Equation.3">
                  <p:embed/>
                  <p:pic>
                    <p:nvPicPr>
                      <p:cNvPr id="635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2652" y="1619250"/>
                        <a:ext cx="10033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0" name="Object 22"/>
          <p:cNvGraphicFramePr>
            <a:graphicFrameLocks noChangeAspect="1"/>
          </p:cNvGraphicFramePr>
          <p:nvPr>
            <p:extLst/>
          </p:nvPr>
        </p:nvGraphicFramePr>
        <p:xfrm>
          <a:off x="3739952" y="2209800"/>
          <a:ext cx="965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80" name="Equation" r:id="rId7" imgW="965160" imgH="520560" progId="Equation.3">
                  <p:embed/>
                </p:oleObj>
              </mc:Choice>
              <mc:Fallback>
                <p:oleObj name="Equation" r:id="rId7" imgW="965160" imgH="520560" progId="Equation.3">
                  <p:embed/>
                  <p:pic>
                    <p:nvPicPr>
                      <p:cNvPr id="6351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9952" y="2209800"/>
                        <a:ext cx="9652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11" name="Text Box 23"/>
          <p:cNvSpPr txBox="1">
            <a:spLocks noChangeArrowheads="1"/>
          </p:cNvSpPr>
          <p:nvPr/>
        </p:nvSpPr>
        <p:spPr bwMode="auto">
          <a:xfrm>
            <a:off x="2063552" y="28194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得交点</a:t>
            </a:r>
          </a:p>
        </p:txBody>
      </p:sp>
      <p:graphicFrame>
        <p:nvGraphicFramePr>
          <p:cNvPr id="63512" name="Object 24"/>
          <p:cNvGraphicFramePr>
            <a:graphicFrameLocks noChangeAspect="1"/>
          </p:cNvGraphicFramePr>
          <p:nvPr>
            <p:extLst/>
          </p:nvPr>
        </p:nvGraphicFramePr>
        <p:xfrm>
          <a:off x="3276403" y="2889251"/>
          <a:ext cx="179387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81" name="Equation" r:id="rId9" imgW="1790640" imgH="406080" progId="Equation.3">
                  <p:embed/>
                </p:oleObj>
              </mc:Choice>
              <mc:Fallback>
                <p:oleObj name="Equation" r:id="rId9" imgW="1790640" imgH="406080" progId="Equation.3">
                  <p:embed/>
                  <p:pic>
                    <p:nvPicPr>
                      <p:cNvPr id="635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403" y="2889251"/>
                        <a:ext cx="1793875" cy="404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5" name="Object 27"/>
          <p:cNvGraphicFramePr>
            <a:graphicFrameLocks noChangeAspect="1"/>
          </p:cNvGraphicFramePr>
          <p:nvPr>
            <p:extLst/>
          </p:nvPr>
        </p:nvGraphicFramePr>
        <p:xfrm>
          <a:off x="3206553" y="3765550"/>
          <a:ext cx="2574925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82" name="Equation" r:id="rId11" imgW="2577960" imgH="495000" progId="Equation.3">
                  <p:embed/>
                </p:oleObj>
              </mc:Choice>
              <mc:Fallback>
                <p:oleObj name="Equation" r:id="rId11" imgW="2577960" imgH="495000" progId="Equation.3">
                  <p:embed/>
                  <p:pic>
                    <p:nvPicPr>
                      <p:cNvPr id="6351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553" y="3765550"/>
                        <a:ext cx="2574925" cy="495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6" name="Object 28"/>
          <p:cNvGraphicFramePr>
            <a:graphicFrameLocks noChangeAspect="1"/>
          </p:cNvGraphicFramePr>
          <p:nvPr>
            <p:extLst/>
          </p:nvPr>
        </p:nvGraphicFramePr>
        <p:xfrm>
          <a:off x="3352602" y="4552950"/>
          <a:ext cx="1117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83" name="Equation" r:id="rId13" imgW="1117440" imgH="850680" progId="Equation.3">
                  <p:embed/>
                </p:oleObj>
              </mc:Choice>
              <mc:Fallback>
                <p:oleObj name="Equation" r:id="rId13" imgW="1117440" imgH="850680" progId="Equation.3">
                  <p:embed/>
                  <p:pic>
                    <p:nvPicPr>
                      <p:cNvPr id="6351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602" y="4552950"/>
                        <a:ext cx="11176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7" name="Object 29"/>
          <p:cNvGraphicFramePr>
            <a:graphicFrameLocks noChangeAspect="1"/>
          </p:cNvGraphicFramePr>
          <p:nvPr>
            <p:extLst/>
          </p:nvPr>
        </p:nvGraphicFramePr>
        <p:xfrm>
          <a:off x="4552752" y="4552950"/>
          <a:ext cx="13208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84" name="Equation" r:id="rId15" imgW="1320480" imgH="901440" progId="Equation.3">
                  <p:embed/>
                </p:oleObj>
              </mc:Choice>
              <mc:Fallback>
                <p:oleObj name="Equation" r:id="rId15" imgW="1320480" imgH="901440" progId="Equation.3">
                  <p:embed/>
                  <p:pic>
                    <p:nvPicPr>
                      <p:cNvPr id="6351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2752" y="4552950"/>
                        <a:ext cx="1320800" cy="901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9" name="Object 31"/>
          <p:cNvGraphicFramePr>
            <a:graphicFrameLocks noChangeAspect="1"/>
          </p:cNvGraphicFramePr>
          <p:nvPr>
            <p:extLst/>
          </p:nvPr>
        </p:nvGraphicFramePr>
        <p:xfrm>
          <a:off x="3339902" y="5410200"/>
          <a:ext cx="50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85" name="Equation" r:id="rId17" imgW="507960" imgH="850680" progId="Equation.3">
                  <p:embed/>
                </p:oleObj>
              </mc:Choice>
              <mc:Fallback>
                <p:oleObj name="Equation" r:id="rId17" imgW="507960" imgH="850680" progId="Equation.3">
                  <p:embed/>
                  <p:pic>
                    <p:nvPicPr>
                      <p:cNvPr id="6351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9902" y="5410200"/>
                        <a:ext cx="508000" cy="850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22" name="Object 34"/>
          <p:cNvGraphicFramePr>
            <a:graphicFrameLocks noChangeAspect="1"/>
          </p:cNvGraphicFramePr>
          <p:nvPr>
            <p:extLst/>
          </p:nvPr>
        </p:nvGraphicFramePr>
        <p:xfrm>
          <a:off x="2474716" y="3657601"/>
          <a:ext cx="1570037" cy="79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86" name="Equation" r:id="rId19" imgW="1574640" imgH="799920" progId="Equation.3">
                  <p:embed/>
                </p:oleObj>
              </mc:Choice>
              <mc:Fallback>
                <p:oleObj name="Equation" r:id="rId19" imgW="1574640" imgH="799920" progId="Equation.3">
                  <p:embed/>
                  <p:pic>
                    <p:nvPicPr>
                      <p:cNvPr id="63522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4716" y="3657601"/>
                        <a:ext cx="1570037" cy="798513"/>
                      </a:xfrm>
                      <a:prstGeom prst="rect">
                        <a:avLst/>
                      </a:prstGeom>
                      <a:solidFill>
                        <a:srgbClr val="0070C0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3599" name="Group 111"/>
          <p:cNvGrpSpPr>
            <a:grpSpLocks/>
          </p:cNvGrpSpPr>
          <p:nvPr/>
        </p:nvGrpSpPr>
        <p:grpSpPr bwMode="auto">
          <a:xfrm>
            <a:off x="7467601" y="2100263"/>
            <a:ext cx="2943225" cy="2914650"/>
            <a:chOff x="3744" y="1323"/>
            <a:chExt cx="1854" cy="1836"/>
          </a:xfrm>
        </p:grpSpPr>
        <p:pic>
          <p:nvPicPr>
            <p:cNvPr id="63597" name="Picture 109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4" y="1323"/>
              <a:ext cx="1854" cy="18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aphicFrame>
          <p:nvGraphicFramePr>
            <p:cNvPr id="63581" name="Object 93"/>
            <p:cNvGraphicFramePr>
              <a:graphicFrameLocks noChangeAspect="1"/>
            </p:cNvGraphicFramePr>
            <p:nvPr>
              <p:extLst/>
            </p:nvPr>
          </p:nvGraphicFramePr>
          <p:xfrm>
            <a:off x="5365" y="2827"/>
            <a:ext cx="191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87" name="Equation" r:id="rId22" imgW="304560" imgH="317160" progId="Equation.3">
                    <p:embed/>
                  </p:oleObj>
                </mc:Choice>
                <mc:Fallback>
                  <p:oleObj name="Equation" r:id="rId22" imgW="304560" imgH="317160" progId="Equation.3">
                    <p:embed/>
                    <p:pic>
                      <p:nvPicPr>
                        <p:cNvPr id="63581" name="Object 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65" y="2827"/>
                          <a:ext cx="191" cy="1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583" name="Object 95"/>
            <p:cNvGraphicFramePr>
              <a:graphicFrameLocks noChangeAspect="1"/>
            </p:cNvGraphicFramePr>
            <p:nvPr>
              <p:extLst/>
            </p:nvPr>
          </p:nvGraphicFramePr>
          <p:xfrm>
            <a:off x="3812" y="1481"/>
            <a:ext cx="159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88" name="Equation" r:id="rId24" imgW="253800" imgH="317160" progId="Equation.3">
                    <p:embed/>
                  </p:oleObj>
                </mc:Choice>
                <mc:Fallback>
                  <p:oleObj name="Equation" r:id="rId24" imgW="253800" imgH="317160" progId="Equation.3">
                    <p:embed/>
                    <p:pic>
                      <p:nvPicPr>
                        <p:cNvPr id="63583" name="Object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12" y="1481"/>
                          <a:ext cx="159" cy="1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585" name="Line 97"/>
            <p:cNvSpPr>
              <a:spLocks noChangeShapeType="1"/>
            </p:cNvSpPr>
            <p:nvPr/>
          </p:nvSpPr>
          <p:spPr bwMode="auto">
            <a:xfrm>
              <a:off x="3769" y="3014"/>
              <a:ext cx="176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63586" name="Line 98"/>
            <p:cNvSpPr>
              <a:spLocks noChangeShapeType="1"/>
            </p:cNvSpPr>
            <p:nvPr/>
          </p:nvSpPr>
          <p:spPr bwMode="auto">
            <a:xfrm flipV="1">
              <a:off x="4008" y="1534"/>
              <a:ext cx="0" cy="1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pic>
          <p:nvPicPr>
            <p:cNvPr id="63587" name="Picture 99"/>
            <p:cNvPicPr>
              <a:picLocks noChangeAspect="1" noChangeArrowheads="1"/>
            </p:cNvPicPr>
            <p:nvPr/>
          </p:nvPicPr>
          <p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07" y="2837"/>
              <a:ext cx="170" cy="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aphicFrame>
          <p:nvGraphicFramePr>
            <p:cNvPr id="63582" name="Object 94"/>
            <p:cNvGraphicFramePr>
              <a:graphicFrameLocks noChangeAspect="1"/>
            </p:cNvGraphicFramePr>
            <p:nvPr/>
          </p:nvGraphicFramePr>
          <p:xfrm>
            <a:off x="4153" y="1899"/>
            <a:ext cx="620" cy="3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89" name="Equation" r:id="rId27" imgW="1041120" imgH="507960" progId="Equation.3">
                    <p:embed/>
                  </p:oleObj>
                </mc:Choice>
                <mc:Fallback>
                  <p:oleObj name="Equation" r:id="rId27" imgW="1041120" imgH="507960" progId="Equation.3">
                    <p:embed/>
                    <p:pic>
                      <p:nvPicPr>
                        <p:cNvPr id="63582" name="Object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53" y="1899"/>
                          <a:ext cx="620" cy="30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3584" name="Object 96"/>
            <p:cNvGraphicFramePr>
              <a:graphicFrameLocks noChangeAspect="1"/>
            </p:cNvGraphicFramePr>
            <p:nvPr/>
          </p:nvGraphicFramePr>
          <p:xfrm>
            <a:off x="4700" y="2360"/>
            <a:ext cx="598" cy="3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90" name="Equation" r:id="rId29" imgW="1002960" imgH="507960" progId="Equation.3">
                    <p:embed/>
                  </p:oleObj>
                </mc:Choice>
                <mc:Fallback>
                  <p:oleObj name="Equation" r:id="rId29" imgW="1002960" imgH="507960" progId="Equation.3">
                    <p:embed/>
                    <p:pic>
                      <p:nvPicPr>
                        <p:cNvPr id="63584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0" y="2360"/>
                          <a:ext cx="598" cy="30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3588" name="Line 100"/>
          <p:cNvSpPr>
            <a:spLocks noChangeShapeType="1"/>
          </p:cNvSpPr>
          <p:nvPr/>
        </p:nvSpPr>
        <p:spPr bwMode="auto">
          <a:xfrm>
            <a:off x="8421688" y="3852863"/>
            <a:ext cx="0" cy="9144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3589" name="Object 101"/>
          <p:cNvGraphicFramePr>
            <a:graphicFrameLocks noChangeAspect="1"/>
          </p:cNvGraphicFramePr>
          <p:nvPr>
            <p:extLst/>
          </p:nvPr>
        </p:nvGraphicFramePr>
        <p:xfrm>
          <a:off x="8235322" y="4800601"/>
          <a:ext cx="239760" cy="217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91" name="Equation" r:id="rId31" imgW="266400" imgH="241200" progId="Equation.3">
                  <p:embed/>
                </p:oleObj>
              </mc:Choice>
              <mc:Fallback>
                <p:oleObj name="Equation" r:id="rId31" imgW="266400" imgH="241200" progId="Equation.3">
                  <p:embed/>
                  <p:pic>
                    <p:nvPicPr>
                      <p:cNvPr id="63589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5322" y="4800601"/>
                        <a:ext cx="239760" cy="217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90" name="Line 102"/>
          <p:cNvSpPr>
            <a:spLocks noChangeShapeType="1"/>
          </p:cNvSpPr>
          <p:nvPr/>
        </p:nvSpPr>
        <p:spPr bwMode="auto">
          <a:xfrm>
            <a:off x="8574088" y="3719514"/>
            <a:ext cx="0" cy="1042987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3591" name="Object 103"/>
          <p:cNvGraphicFramePr>
            <a:graphicFrameLocks noChangeAspect="1"/>
          </p:cNvGraphicFramePr>
          <p:nvPr>
            <p:extLst/>
          </p:nvPr>
        </p:nvGraphicFramePr>
        <p:xfrm>
          <a:off x="8513811" y="4715102"/>
          <a:ext cx="960012" cy="2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92" name="Equation" r:id="rId33" imgW="1066680" imgH="317160" progId="Equation.3">
                  <p:embed/>
                </p:oleObj>
              </mc:Choice>
              <mc:Fallback>
                <p:oleObj name="Equation" r:id="rId33" imgW="1066680" imgH="317160" progId="Equation.3">
                  <p:embed/>
                  <p:pic>
                    <p:nvPicPr>
                      <p:cNvPr id="63591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3811" y="4715102"/>
                        <a:ext cx="960012" cy="2854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92" name="Rectangle 104"/>
          <p:cNvSpPr>
            <a:spLocks noChangeArrowheads="1"/>
          </p:cNvSpPr>
          <p:nvPr/>
        </p:nvSpPr>
        <p:spPr bwMode="auto">
          <a:xfrm>
            <a:off x="8416925" y="3843338"/>
            <a:ext cx="152400" cy="735012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3593" name="Object 105"/>
          <p:cNvGraphicFramePr>
            <a:graphicFrameLocks noChangeAspect="1"/>
          </p:cNvGraphicFramePr>
          <p:nvPr>
            <p:extLst/>
          </p:nvPr>
        </p:nvGraphicFramePr>
        <p:xfrm>
          <a:off x="9493250" y="3143250"/>
          <a:ext cx="582930" cy="3451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93" name="Equation" r:id="rId35" imgW="685800" imgH="406080" progId="Equation.3">
                  <p:embed/>
                </p:oleObj>
              </mc:Choice>
              <mc:Fallback>
                <p:oleObj name="Equation" r:id="rId35" imgW="685800" imgH="406080" progId="Equation.3">
                  <p:embed/>
                  <p:pic>
                    <p:nvPicPr>
                      <p:cNvPr id="63593" name="Object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3250" y="3143250"/>
                        <a:ext cx="582930" cy="3451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3594" name="Group 106"/>
          <p:cNvGrpSpPr>
            <a:grpSpLocks/>
          </p:cNvGrpSpPr>
          <p:nvPr/>
        </p:nvGrpSpPr>
        <p:grpSpPr bwMode="auto">
          <a:xfrm>
            <a:off x="9412305" y="3235326"/>
            <a:ext cx="211138" cy="1538288"/>
            <a:chOff x="4800" y="1872"/>
            <a:chExt cx="133" cy="969"/>
          </a:xfrm>
        </p:grpSpPr>
        <p:graphicFrame>
          <p:nvGraphicFramePr>
            <p:cNvPr id="63595" name="Object 107"/>
            <p:cNvGraphicFramePr>
              <a:graphicFrameLocks noChangeAspect="1"/>
            </p:cNvGraphicFramePr>
            <p:nvPr>
              <p:extLst/>
            </p:nvPr>
          </p:nvGraphicFramePr>
          <p:xfrm>
            <a:off x="4844" y="2688"/>
            <a:ext cx="89" cy="15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8094" name="Equation" r:id="rId37" imgW="177480" imgH="304560" progId="Equation.3">
                    <p:embed/>
                  </p:oleObj>
                </mc:Choice>
                <mc:Fallback>
                  <p:oleObj name="Equation" r:id="rId37" imgW="177480" imgH="304560" progId="Equation.3">
                    <p:embed/>
                    <p:pic>
                      <p:nvPicPr>
                        <p:cNvPr id="63595" name="Object 10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4" y="2688"/>
                          <a:ext cx="89" cy="15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596" name="Line 108"/>
            <p:cNvSpPr>
              <a:spLocks noChangeShapeType="1"/>
            </p:cNvSpPr>
            <p:nvPr/>
          </p:nvSpPr>
          <p:spPr bwMode="auto">
            <a:xfrm>
              <a:off x="4800" y="1872"/>
              <a:ext cx="0" cy="9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60647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3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3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63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3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63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3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3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3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63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63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07" grpId="0" autoUpdateAnimBg="0"/>
      <p:bldP spid="6351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760" name="Group 56"/>
          <p:cNvGrpSpPr>
            <a:grpSpLocks/>
          </p:cNvGrpSpPr>
          <p:nvPr/>
        </p:nvGrpSpPr>
        <p:grpSpPr bwMode="auto">
          <a:xfrm>
            <a:off x="7208838" y="2154239"/>
            <a:ext cx="2925762" cy="2801937"/>
            <a:chOff x="3581" y="1357"/>
            <a:chExt cx="1843" cy="1765"/>
          </a:xfrm>
        </p:grpSpPr>
        <p:grpSp>
          <p:nvGrpSpPr>
            <p:cNvPr id="200759" name="Group 55"/>
            <p:cNvGrpSpPr>
              <a:grpSpLocks/>
            </p:cNvGrpSpPr>
            <p:nvPr/>
          </p:nvGrpSpPr>
          <p:grpSpPr bwMode="auto">
            <a:xfrm>
              <a:off x="3740" y="1357"/>
              <a:ext cx="1684" cy="1765"/>
              <a:chOff x="3740" y="1357"/>
              <a:chExt cx="1684" cy="1765"/>
            </a:xfrm>
          </p:grpSpPr>
          <p:graphicFrame>
            <p:nvGraphicFramePr>
              <p:cNvPr id="200746" name="Object 42"/>
              <p:cNvGraphicFramePr>
                <a:graphicFrameLocks noChangeAspect="1"/>
              </p:cNvGraphicFramePr>
              <p:nvPr/>
            </p:nvGraphicFramePr>
            <p:xfrm>
              <a:off x="3740" y="1357"/>
              <a:ext cx="1662" cy="176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9138" name="BMP 图象" r:id="rId3" imgW="3086531" imgH="3277057" progId="Paint.Picture">
                      <p:embed/>
                    </p:oleObj>
                  </mc:Choice>
                  <mc:Fallback>
                    <p:oleObj name="BMP 图象" r:id="rId3" imgW="3086531" imgH="3277057" progId="Paint.Picture">
                      <p:embed/>
                      <p:pic>
                        <p:nvPicPr>
                          <p:cNvPr id="200746" name="Object 4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0" y="1357"/>
                            <a:ext cx="1662" cy="176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0713" name="Line 9"/>
              <p:cNvSpPr>
                <a:spLocks noChangeShapeType="1"/>
              </p:cNvSpPr>
              <p:nvPr/>
            </p:nvSpPr>
            <p:spPr bwMode="auto">
              <a:xfrm>
                <a:off x="3744" y="2304"/>
                <a:ext cx="168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pic>
            <p:nvPicPr>
              <p:cNvPr id="200715" name="Picture 11"/>
              <p:cNvPicPr>
                <a:picLocks noChangeAspect="1" noChangeArrowheads="1"/>
              </p:cNvPicPr>
              <p:nvPr/>
            </p:nvPicPr>
            <p:blipFill>
              <a:blip r:embed="rId5">
                <a:lum bright="1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97" y="2294"/>
                <a:ext cx="192" cy="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aphicFrame>
            <p:nvGraphicFramePr>
              <p:cNvPr id="200710" name="Object 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105" y="1399"/>
              <a:ext cx="677" cy="29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9139" name="Equation" r:id="rId6" imgW="1193760" imgH="520560" progId="Equation.3">
                      <p:embed/>
                    </p:oleObj>
                  </mc:Choice>
                  <mc:Fallback>
                    <p:oleObj name="Equation" r:id="rId6" imgW="1193760" imgH="520560" progId="Equation.3">
                      <p:embed/>
                      <p:pic>
                        <p:nvPicPr>
                          <p:cNvPr id="200710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05" y="1399"/>
                            <a:ext cx="677" cy="29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00712" name="Object 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04" y="2433"/>
              <a:ext cx="749" cy="22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9140" name="Equation" r:id="rId8" imgW="1320480" imgH="393480" progId="Equation.3">
                      <p:embed/>
                    </p:oleObj>
                  </mc:Choice>
                  <mc:Fallback>
                    <p:oleObj name="Equation" r:id="rId8" imgW="1320480" imgH="393480" progId="Equation.3">
                      <p:embed/>
                      <p:pic>
                        <p:nvPicPr>
                          <p:cNvPr id="200712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04" y="2433"/>
                            <a:ext cx="749" cy="223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0714" name="Line 10"/>
              <p:cNvSpPr>
                <a:spLocks noChangeShapeType="1"/>
              </p:cNvSpPr>
              <p:nvPr/>
            </p:nvSpPr>
            <p:spPr bwMode="auto">
              <a:xfrm flipV="1">
                <a:off x="3802" y="1394"/>
                <a:ext cx="0" cy="16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200709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5235" y="2347"/>
            <a:ext cx="16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41" name="Equation" r:id="rId10" imgW="266400" imgH="317160" progId="Equation.3">
                    <p:embed/>
                  </p:oleObj>
                </mc:Choice>
                <mc:Fallback>
                  <p:oleObj name="Equation" r:id="rId10" imgW="266400" imgH="317160" progId="Equation.3">
                    <p:embed/>
                    <p:pic>
                      <p:nvPicPr>
                        <p:cNvPr id="200709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5" y="2347"/>
                          <a:ext cx="168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0711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3581" y="1405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42" name="Equation" r:id="rId12" imgW="241200" imgH="317160" progId="Equation.3">
                    <p:embed/>
                  </p:oleObj>
                </mc:Choice>
                <mc:Fallback>
                  <p:oleObj name="Equation" r:id="rId12" imgW="241200" imgH="317160" progId="Equation.3">
                    <p:embed/>
                    <p:pic>
                      <p:nvPicPr>
                        <p:cNvPr id="200711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1" y="1405"/>
                          <a:ext cx="15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0716" name="Rectangle 12"/>
          <p:cNvSpPr>
            <a:spLocks noGrp="1" noChangeArrowheads="1"/>
          </p:cNvSpPr>
          <p:nvPr>
            <p:ph type="title"/>
          </p:nvPr>
        </p:nvSpPr>
        <p:spPr>
          <a:xfrm>
            <a:off x="2063750" y="381000"/>
            <a:ext cx="28130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计算抛物线</a:t>
            </a:r>
          </a:p>
        </p:txBody>
      </p:sp>
      <p:graphicFrame>
        <p:nvGraphicFramePr>
          <p:cNvPr id="200717" name="Object 13"/>
          <p:cNvGraphicFramePr>
            <a:graphicFrameLocks noChangeAspect="1"/>
          </p:cNvGraphicFramePr>
          <p:nvPr>
            <p:extLst/>
          </p:nvPr>
        </p:nvGraphicFramePr>
        <p:xfrm>
          <a:off x="4737100" y="400050"/>
          <a:ext cx="1193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43" name="Equation" r:id="rId14" imgW="1193760" imgH="520560" progId="Equation.3">
                  <p:embed/>
                </p:oleObj>
              </mc:Choice>
              <mc:Fallback>
                <p:oleObj name="Equation" r:id="rId14" imgW="1193760" imgH="520560" progId="Equation.3">
                  <p:embed/>
                  <p:pic>
                    <p:nvPicPr>
                      <p:cNvPr id="20071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400050"/>
                        <a:ext cx="11938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0718" name="Text Box 14"/>
          <p:cNvSpPr txBox="1">
            <a:spLocks noChangeArrowheads="1"/>
          </p:cNvSpPr>
          <p:nvPr/>
        </p:nvSpPr>
        <p:spPr bwMode="auto">
          <a:xfrm>
            <a:off x="5943600" y="395288"/>
            <a:ext cx="152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与直线</a:t>
            </a:r>
          </a:p>
        </p:txBody>
      </p:sp>
      <p:sp>
        <p:nvSpPr>
          <p:cNvPr id="200719" name="Text Box 15"/>
          <p:cNvSpPr txBox="1">
            <a:spLocks noChangeArrowheads="1"/>
          </p:cNvSpPr>
          <p:nvPr/>
        </p:nvSpPr>
        <p:spPr bwMode="auto">
          <a:xfrm>
            <a:off x="1752600" y="99060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的面积 </a:t>
            </a:r>
            <a:r>
              <a:rPr lang="en-US" altLang="zh-CN">
                <a:solidFill>
                  <a:srgbClr val="000000"/>
                </a:solidFill>
              </a:rPr>
              <a:t>. 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200720" name="Text Box 16"/>
          <p:cNvSpPr txBox="1">
            <a:spLocks noChangeArrowheads="1"/>
          </p:cNvSpPr>
          <p:nvPr/>
        </p:nvSpPr>
        <p:spPr bwMode="auto">
          <a:xfrm>
            <a:off x="2089150" y="1973263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由</a:t>
            </a:r>
          </a:p>
        </p:txBody>
      </p:sp>
      <p:sp>
        <p:nvSpPr>
          <p:cNvPr id="200721" name="AutoShape 17"/>
          <p:cNvSpPr>
            <a:spLocks/>
          </p:cNvSpPr>
          <p:nvPr/>
        </p:nvSpPr>
        <p:spPr bwMode="auto">
          <a:xfrm>
            <a:off x="3225800" y="1820863"/>
            <a:ext cx="152400" cy="9144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0722" name="Object 18"/>
          <p:cNvGraphicFramePr>
            <a:graphicFrameLocks noChangeAspect="1"/>
          </p:cNvGraphicFramePr>
          <p:nvPr>
            <p:extLst/>
          </p:nvPr>
        </p:nvGraphicFramePr>
        <p:xfrm>
          <a:off x="3430588" y="1708150"/>
          <a:ext cx="1193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44" name="Equation" r:id="rId16" imgW="1193760" imgH="520560" progId="Equation.3">
                  <p:embed/>
                </p:oleObj>
              </mc:Choice>
              <mc:Fallback>
                <p:oleObj name="Equation" r:id="rId16" imgW="1193760" imgH="520560" progId="Equation.3">
                  <p:embed/>
                  <p:pic>
                    <p:nvPicPr>
                      <p:cNvPr id="20072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0588" y="1708150"/>
                        <a:ext cx="1193800" cy="520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0723" name="Object 19"/>
          <p:cNvGraphicFramePr>
            <a:graphicFrameLocks noChangeAspect="1"/>
          </p:cNvGraphicFramePr>
          <p:nvPr>
            <p:extLst/>
          </p:nvPr>
        </p:nvGraphicFramePr>
        <p:xfrm>
          <a:off x="3365500" y="2425700"/>
          <a:ext cx="1320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45" name="Equation" r:id="rId18" imgW="1320480" imgH="393480" progId="Equation.3">
                  <p:embed/>
                </p:oleObj>
              </mc:Choice>
              <mc:Fallback>
                <p:oleObj name="Equation" r:id="rId18" imgW="1320480" imgH="393480" progId="Equation.3">
                  <p:embed/>
                  <p:pic>
                    <p:nvPicPr>
                      <p:cNvPr id="20072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2425700"/>
                        <a:ext cx="13208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0724" name="Text Box 20"/>
          <p:cNvSpPr txBox="1">
            <a:spLocks noChangeArrowheads="1"/>
          </p:cNvSpPr>
          <p:nvPr/>
        </p:nvSpPr>
        <p:spPr bwMode="auto">
          <a:xfrm>
            <a:off x="4800600" y="19050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得交点</a:t>
            </a:r>
          </a:p>
        </p:txBody>
      </p:sp>
      <p:graphicFrame>
        <p:nvGraphicFramePr>
          <p:cNvPr id="200725" name="Object 21"/>
          <p:cNvGraphicFramePr>
            <a:graphicFrameLocks noChangeAspect="1"/>
          </p:cNvGraphicFramePr>
          <p:nvPr>
            <p:extLst/>
          </p:nvPr>
        </p:nvGraphicFramePr>
        <p:xfrm>
          <a:off x="3003550" y="2952750"/>
          <a:ext cx="2184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46" name="Equation" r:id="rId20" imgW="2184120" imgH="406080" progId="Equation.3">
                  <p:embed/>
                </p:oleObj>
              </mc:Choice>
              <mc:Fallback>
                <p:oleObj name="Equation" r:id="rId20" imgW="2184120" imgH="406080" progId="Equation.3">
                  <p:embed/>
                  <p:pic>
                    <p:nvPicPr>
                      <p:cNvPr id="20072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3550" y="2952750"/>
                        <a:ext cx="21844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0726" name="Object 22"/>
          <p:cNvGraphicFramePr>
            <a:graphicFrameLocks noChangeAspect="1"/>
          </p:cNvGraphicFramePr>
          <p:nvPr>
            <p:extLst/>
          </p:nvPr>
        </p:nvGraphicFramePr>
        <p:xfrm>
          <a:off x="9713913" y="2532063"/>
          <a:ext cx="639936" cy="324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47" name="Equation" r:id="rId22" imgW="799920" imgH="406080" progId="Equation.3">
                  <p:embed/>
                </p:oleObj>
              </mc:Choice>
              <mc:Fallback>
                <p:oleObj name="Equation" r:id="rId22" imgW="799920" imgH="406080" progId="Equation.3">
                  <p:embed/>
                  <p:pic>
                    <p:nvPicPr>
                      <p:cNvPr id="20072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40000" contrast="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3913" y="2532063"/>
                        <a:ext cx="639936" cy="3248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0727" name="Object 23"/>
          <p:cNvGraphicFramePr>
            <a:graphicFrameLocks noChangeAspect="1"/>
          </p:cNvGraphicFramePr>
          <p:nvPr>
            <p:extLst/>
          </p:nvPr>
        </p:nvGraphicFramePr>
        <p:xfrm>
          <a:off x="2978150" y="4711700"/>
          <a:ext cx="32766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48" name="Equation" r:id="rId24" imgW="3276360" imgH="583920" progId="Equation.3">
                  <p:embed/>
                </p:oleObj>
              </mc:Choice>
              <mc:Fallback>
                <p:oleObj name="Equation" r:id="rId24" imgW="3276360" imgH="583920" progId="Equation.3">
                  <p:embed/>
                  <p:pic>
                    <p:nvPicPr>
                      <p:cNvPr id="20072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0" y="4711700"/>
                        <a:ext cx="3276600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0728" name="Object 24"/>
          <p:cNvGraphicFramePr>
            <a:graphicFrameLocks noChangeAspect="1"/>
          </p:cNvGraphicFramePr>
          <p:nvPr>
            <p:extLst/>
          </p:nvPr>
        </p:nvGraphicFramePr>
        <p:xfrm>
          <a:off x="6515100" y="5584825"/>
          <a:ext cx="647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49" name="Equation" r:id="rId26" imgW="647640" imgH="317160" progId="Equation.3">
                  <p:embed/>
                </p:oleObj>
              </mc:Choice>
              <mc:Fallback>
                <p:oleObj name="Equation" r:id="rId26" imgW="647640" imgH="317160" progId="Equation.3">
                  <p:embed/>
                  <p:pic>
                    <p:nvPicPr>
                      <p:cNvPr id="20072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0" y="5584825"/>
                        <a:ext cx="647700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0729" name="Object 25"/>
          <p:cNvGraphicFramePr>
            <a:graphicFrameLocks noChangeAspect="1"/>
          </p:cNvGraphicFramePr>
          <p:nvPr>
            <p:extLst/>
          </p:nvPr>
        </p:nvGraphicFramePr>
        <p:xfrm>
          <a:off x="7175500" y="484188"/>
          <a:ext cx="1320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50" name="Equation" r:id="rId28" imgW="1320480" imgH="393480" progId="Equation.3">
                  <p:embed/>
                </p:oleObj>
              </mc:Choice>
              <mc:Fallback>
                <p:oleObj name="Equation" r:id="rId28" imgW="1320480" imgH="393480" progId="Equation.3">
                  <p:embed/>
                  <p:pic>
                    <p:nvPicPr>
                      <p:cNvPr id="20072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5500" y="484188"/>
                        <a:ext cx="13208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0730" name="Text Box 26"/>
          <p:cNvSpPr txBox="1">
            <a:spLocks noChangeArrowheads="1"/>
          </p:cNvSpPr>
          <p:nvPr/>
        </p:nvSpPr>
        <p:spPr bwMode="auto">
          <a:xfrm>
            <a:off x="8458200" y="39528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所围图形</a:t>
            </a:r>
          </a:p>
        </p:txBody>
      </p:sp>
      <p:graphicFrame>
        <p:nvGraphicFramePr>
          <p:cNvPr id="200731" name="Object 27"/>
          <p:cNvGraphicFramePr>
            <a:graphicFrameLocks noChangeAspect="1"/>
          </p:cNvGraphicFramePr>
          <p:nvPr>
            <p:extLst/>
          </p:nvPr>
        </p:nvGraphicFramePr>
        <p:xfrm>
          <a:off x="7764463" y="4437063"/>
          <a:ext cx="873504" cy="324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51" name="Equation" r:id="rId30" imgW="1091880" imgH="406080" progId="Equation.3">
                  <p:embed/>
                </p:oleObj>
              </mc:Choice>
              <mc:Fallback>
                <p:oleObj name="Equation" r:id="rId30" imgW="1091880" imgH="406080" progId="Equation.3">
                  <p:embed/>
                  <p:pic>
                    <p:nvPicPr>
                      <p:cNvPr id="20073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40000" contrast="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4463" y="4437063"/>
                        <a:ext cx="873504" cy="3248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0732" name="Object 28"/>
          <p:cNvGraphicFramePr>
            <a:graphicFrameLocks noChangeAspect="1"/>
          </p:cNvGraphicFramePr>
          <p:nvPr>
            <p:extLst/>
          </p:nvPr>
        </p:nvGraphicFramePr>
        <p:xfrm>
          <a:off x="3035300" y="5495925"/>
          <a:ext cx="11049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52" name="Equation" r:id="rId32" imgW="1104840" imgH="583920" progId="Equation.3">
                  <p:embed/>
                </p:oleObj>
              </mc:Choice>
              <mc:Fallback>
                <p:oleObj name="Equation" r:id="rId32" imgW="1104840" imgH="583920" progId="Equation.3">
                  <p:embed/>
                  <p:pic>
                    <p:nvPicPr>
                      <p:cNvPr id="20073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5495925"/>
                        <a:ext cx="1104900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0733" name="Object 29"/>
          <p:cNvGraphicFramePr>
            <a:graphicFrameLocks noChangeAspect="1"/>
          </p:cNvGraphicFramePr>
          <p:nvPr>
            <p:extLst/>
          </p:nvPr>
        </p:nvGraphicFramePr>
        <p:xfrm>
          <a:off x="4191000" y="5597525"/>
          <a:ext cx="711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53" name="Equation" r:id="rId34" imgW="711000" imgH="393480" progId="Equation.3">
                  <p:embed/>
                </p:oleObj>
              </mc:Choice>
              <mc:Fallback>
                <p:oleObj name="Equation" r:id="rId34" imgW="711000" imgH="393480" progId="Equation.3">
                  <p:embed/>
                  <p:pic>
                    <p:nvPicPr>
                      <p:cNvPr id="20073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5597525"/>
                        <a:ext cx="711200" cy="393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0734" name="Object 30"/>
          <p:cNvGraphicFramePr>
            <a:graphicFrameLocks noChangeAspect="1"/>
          </p:cNvGraphicFramePr>
          <p:nvPr>
            <p:extLst/>
          </p:nvPr>
        </p:nvGraphicFramePr>
        <p:xfrm>
          <a:off x="4953000" y="5495925"/>
          <a:ext cx="14478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54" name="Equation" r:id="rId36" imgW="1447560" imgH="583920" progId="Equation.3">
                  <p:embed/>
                </p:oleObj>
              </mc:Choice>
              <mc:Fallback>
                <p:oleObj name="Equation" r:id="rId36" imgW="1447560" imgH="583920" progId="Equation.3">
                  <p:embed/>
                  <p:pic>
                    <p:nvPicPr>
                      <p:cNvPr id="20073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495925"/>
                        <a:ext cx="1447800" cy="584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0735" name="Text Box 31"/>
          <p:cNvSpPr txBox="1">
            <a:spLocks noChangeArrowheads="1"/>
          </p:cNvSpPr>
          <p:nvPr/>
        </p:nvSpPr>
        <p:spPr bwMode="auto">
          <a:xfrm>
            <a:off x="1828800" y="3505200"/>
            <a:ext cx="594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为简便计算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选取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作积分变量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00736" name="Text Box 32"/>
          <p:cNvSpPr txBox="1">
            <a:spLocks noChangeArrowheads="1"/>
          </p:cNvSpPr>
          <p:nvPr/>
        </p:nvSpPr>
        <p:spPr bwMode="auto">
          <a:xfrm>
            <a:off x="1752600" y="40528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sp>
        <p:nvSpPr>
          <p:cNvPr id="200743" name="Rectangle 39"/>
          <p:cNvSpPr>
            <a:spLocks noChangeArrowheads="1"/>
          </p:cNvSpPr>
          <p:nvPr/>
        </p:nvSpPr>
        <p:spPr bwMode="auto">
          <a:xfrm>
            <a:off x="7921625" y="2879725"/>
            <a:ext cx="1231900" cy="260350"/>
          </a:xfrm>
          <a:prstGeom prst="rect">
            <a:avLst/>
          </a:prstGeom>
          <a:solidFill>
            <a:schemeClr val="accent1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0745" name="Object 41"/>
          <p:cNvGraphicFramePr>
            <a:graphicFrameLocks noChangeAspect="1"/>
          </p:cNvGraphicFramePr>
          <p:nvPr>
            <p:extLst/>
          </p:nvPr>
        </p:nvGraphicFramePr>
        <p:xfrm>
          <a:off x="2133600" y="4648200"/>
          <a:ext cx="16764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55" name="Equation" r:id="rId38" imgW="1676160" imgH="799920" progId="Equation.3">
                  <p:embed/>
                </p:oleObj>
              </mc:Choice>
              <mc:Fallback>
                <p:oleObj name="Equation" r:id="rId38" imgW="1676160" imgH="799920" progId="Equation.3">
                  <p:embed/>
                  <p:pic>
                    <p:nvPicPr>
                      <p:cNvPr id="200745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648200"/>
                        <a:ext cx="1676400" cy="800100"/>
                      </a:xfrm>
                      <a:prstGeom prst="rect">
                        <a:avLst/>
                      </a:prstGeom>
                      <a:solidFill>
                        <a:srgbClr val="0070C0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0753" name="Group 49"/>
          <p:cNvGrpSpPr>
            <a:grpSpLocks/>
          </p:cNvGrpSpPr>
          <p:nvPr/>
        </p:nvGrpSpPr>
        <p:grpSpPr bwMode="auto">
          <a:xfrm>
            <a:off x="7151689" y="3092451"/>
            <a:ext cx="2001837" cy="285750"/>
            <a:chOff x="3545" y="1948"/>
            <a:chExt cx="1261" cy="180"/>
          </a:xfrm>
        </p:grpSpPr>
        <p:graphicFrame>
          <p:nvGraphicFramePr>
            <p:cNvPr id="200754" name="Object 50"/>
            <p:cNvGraphicFramePr>
              <a:graphicFrameLocks noChangeAspect="1"/>
            </p:cNvGraphicFramePr>
            <p:nvPr>
              <p:extLst/>
            </p:nvPr>
          </p:nvGraphicFramePr>
          <p:xfrm>
            <a:off x="3545" y="1948"/>
            <a:ext cx="137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56" name="Equation" r:id="rId40" imgW="241200" imgH="317160" progId="Equation.3">
                    <p:embed/>
                  </p:oleObj>
                </mc:Choice>
                <mc:Fallback>
                  <p:oleObj name="Equation" r:id="rId40" imgW="241200" imgH="317160" progId="Equation.3">
                    <p:embed/>
                    <p:pic>
                      <p:nvPicPr>
                        <p:cNvPr id="200754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5" y="1948"/>
                          <a:ext cx="137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0755" name="Line 51"/>
            <p:cNvSpPr>
              <a:spLocks noChangeShapeType="1"/>
            </p:cNvSpPr>
            <p:nvPr/>
          </p:nvSpPr>
          <p:spPr bwMode="auto">
            <a:xfrm>
              <a:off x="3827" y="1978"/>
              <a:ext cx="97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00756" name="Group 52"/>
          <p:cNvGrpSpPr>
            <a:grpSpLocks/>
          </p:cNvGrpSpPr>
          <p:nvPr/>
        </p:nvGrpSpPr>
        <p:grpSpPr bwMode="auto">
          <a:xfrm>
            <a:off x="6527800" y="2686048"/>
            <a:ext cx="2884488" cy="365125"/>
            <a:chOff x="3152" y="1692"/>
            <a:chExt cx="1817" cy="230"/>
          </a:xfrm>
        </p:grpSpPr>
        <p:sp>
          <p:nvSpPr>
            <p:cNvPr id="200757" name="Line 53"/>
            <p:cNvSpPr>
              <a:spLocks noChangeShapeType="1"/>
            </p:cNvSpPr>
            <p:nvPr/>
          </p:nvSpPr>
          <p:spPr bwMode="auto">
            <a:xfrm>
              <a:off x="3826" y="1814"/>
              <a:ext cx="114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200758" name="Object 54"/>
            <p:cNvGraphicFramePr>
              <a:graphicFrameLocks noChangeAspect="1"/>
            </p:cNvGraphicFramePr>
            <p:nvPr>
              <p:extLst/>
            </p:nvPr>
          </p:nvGraphicFramePr>
          <p:xfrm>
            <a:off x="3152" y="1692"/>
            <a:ext cx="583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9157" name="Equation" r:id="rId42" imgW="1028520" imgH="406080" progId="Equation.3">
                    <p:embed/>
                  </p:oleObj>
                </mc:Choice>
                <mc:Fallback>
                  <p:oleObj name="Equation" r:id="rId42" imgW="1028520" imgH="406080" progId="Equation.3">
                    <p:embed/>
                    <p:pic>
                      <p:nvPicPr>
                        <p:cNvPr id="200758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52" y="1692"/>
                          <a:ext cx="583" cy="23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2409462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0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0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0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0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00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0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00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0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0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0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20" grpId="0" autoUpdateAnimBg="0"/>
      <p:bldP spid="200724" grpId="0" autoUpdateAnimBg="0"/>
      <p:bldP spid="200735" grpId="0" autoUpdateAnimBg="0"/>
      <p:bldP spid="20073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80" name="Group 124"/>
          <p:cNvGrpSpPr>
            <a:grpSpLocks/>
          </p:cNvGrpSpPr>
          <p:nvPr/>
        </p:nvGrpSpPr>
        <p:grpSpPr bwMode="auto">
          <a:xfrm>
            <a:off x="3175000" y="3078834"/>
            <a:ext cx="2901950" cy="1884363"/>
            <a:chOff x="1040" y="1680"/>
            <a:chExt cx="1828" cy="1187"/>
          </a:xfrm>
        </p:grpSpPr>
        <p:graphicFrame>
          <p:nvGraphicFramePr>
            <p:cNvPr id="19579" name="Object 123"/>
            <p:cNvGraphicFramePr>
              <a:graphicFrameLocks noChangeAspect="1"/>
            </p:cNvGraphicFramePr>
            <p:nvPr/>
          </p:nvGraphicFramePr>
          <p:xfrm>
            <a:off x="1450" y="1802"/>
            <a:ext cx="1047" cy="8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26" name="位图图像" r:id="rId3" imgW="1085714" imgH="905001" progId="Paint.Picture">
                    <p:embed/>
                  </p:oleObj>
                </mc:Choice>
                <mc:Fallback>
                  <p:oleObj name="位图图像" r:id="rId3" imgW="1085714" imgH="905001" progId="Paint.Picture">
                    <p:embed/>
                    <p:pic>
                      <p:nvPicPr>
                        <p:cNvPr id="19579" name="Object 1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50" y="1802"/>
                          <a:ext cx="1047" cy="8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47" name="Line 91"/>
            <p:cNvSpPr>
              <a:spLocks noChangeShapeType="1"/>
            </p:cNvSpPr>
            <p:nvPr/>
          </p:nvSpPr>
          <p:spPr bwMode="auto">
            <a:xfrm>
              <a:off x="1240" y="2616"/>
              <a:ext cx="158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9548" name="Line 92"/>
            <p:cNvSpPr>
              <a:spLocks noChangeShapeType="1"/>
            </p:cNvSpPr>
            <p:nvPr/>
          </p:nvSpPr>
          <p:spPr bwMode="auto">
            <a:xfrm flipV="1">
              <a:off x="1240" y="1704"/>
              <a:ext cx="0" cy="91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9550" name="Object 94"/>
            <p:cNvGraphicFramePr>
              <a:graphicFrameLocks noChangeAspect="1"/>
            </p:cNvGraphicFramePr>
            <p:nvPr>
              <p:extLst/>
            </p:nvPr>
          </p:nvGraphicFramePr>
          <p:xfrm>
            <a:off x="1040" y="1680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27" name="Equation" r:id="rId5" imgW="241200" imgH="317160" progId="Equation.3">
                    <p:embed/>
                  </p:oleObj>
                </mc:Choice>
                <mc:Fallback>
                  <p:oleObj name="Equation" r:id="rId5" imgW="241200" imgH="317160" progId="Equation.3">
                    <p:embed/>
                    <p:pic>
                      <p:nvPicPr>
                        <p:cNvPr id="19550" name="Object 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0" y="1680"/>
                          <a:ext cx="15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51" name="Object 95"/>
            <p:cNvGraphicFramePr>
              <a:graphicFrameLocks noChangeAspect="1"/>
            </p:cNvGraphicFramePr>
            <p:nvPr>
              <p:extLst/>
            </p:nvPr>
          </p:nvGraphicFramePr>
          <p:xfrm>
            <a:off x="2724" y="2664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28" name="公式" r:id="rId7" imgW="228600" imgH="241200" progId="Equation.3">
                    <p:embed/>
                  </p:oleObj>
                </mc:Choice>
                <mc:Fallback>
                  <p:oleObj name="公式" r:id="rId7" imgW="228600" imgH="241200" progId="Equation.3">
                    <p:embed/>
                    <p:pic>
                      <p:nvPicPr>
                        <p:cNvPr id="19551" name="Object 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4" y="2664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52" name="Object 96"/>
            <p:cNvGraphicFramePr>
              <a:graphicFrameLocks noChangeAspect="1"/>
            </p:cNvGraphicFramePr>
            <p:nvPr>
              <p:extLst/>
            </p:nvPr>
          </p:nvGraphicFramePr>
          <p:xfrm>
            <a:off x="1432" y="268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29" name="Equation" r:id="rId9" imgW="228600" imgH="241200" progId="Equation.3">
                    <p:embed/>
                  </p:oleObj>
                </mc:Choice>
                <mc:Fallback>
                  <p:oleObj name="Equation" r:id="rId9" imgW="228600" imgH="241200" progId="Equation.3">
                    <p:embed/>
                    <p:pic>
                      <p:nvPicPr>
                        <p:cNvPr id="19552" name="Object 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2" y="2688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53" name="Object 97"/>
            <p:cNvGraphicFramePr>
              <a:graphicFrameLocks noChangeAspect="1"/>
            </p:cNvGraphicFramePr>
            <p:nvPr>
              <p:extLst/>
            </p:nvPr>
          </p:nvGraphicFramePr>
          <p:xfrm>
            <a:off x="2360" y="2659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30" name="Equation" r:id="rId11" imgW="215640" imgH="330120" progId="Equation.3">
                    <p:embed/>
                  </p:oleObj>
                </mc:Choice>
                <mc:Fallback>
                  <p:oleObj name="Equation" r:id="rId11" imgW="215640" imgH="330120" progId="Equation.3">
                    <p:embed/>
                    <p:pic>
                      <p:nvPicPr>
                        <p:cNvPr id="19553" name="Object 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60" y="2659"/>
                          <a:ext cx="136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581" name="Group 125"/>
          <p:cNvGrpSpPr>
            <a:grpSpLocks/>
          </p:cNvGrpSpPr>
          <p:nvPr/>
        </p:nvGrpSpPr>
        <p:grpSpPr bwMode="auto">
          <a:xfrm>
            <a:off x="7219950" y="3107408"/>
            <a:ext cx="2609850" cy="1878013"/>
            <a:chOff x="3588" y="1698"/>
            <a:chExt cx="1644" cy="1183"/>
          </a:xfrm>
        </p:grpSpPr>
        <p:graphicFrame>
          <p:nvGraphicFramePr>
            <p:cNvPr id="19560" name="Object 104"/>
            <p:cNvGraphicFramePr>
              <a:graphicFrameLocks noChangeAspect="1"/>
            </p:cNvGraphicFramePr>
            <p:nvPr>
              <p:extLst/>
            </p:nvPr>
          </p:nvGraphicFramePr>
          <p:xfrm>
            <a:off x="3936" y="189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31" name="Equation" r:id="rId13" imgW="228600" imgH="241200" progId="Equation.3">
                    <p:embed/>
                  </p:oleObj>
                </mc:Choice>
                <mc:Fallback>
                  <p:oleObj name="Equation" r:id="rId13" imgW="228600" imgH="241200" progId="Equation.3">
                    <p:embed/>
                    <p:pic>
                      <p:nvPicPr>
                        <p:cNvPr id="19560" name="Object 10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1890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61" name="Object 105"/>
            <p:cNvGraphicFramePr>
              <a:graphicFrameLocks noChangeAspect="1"/>
            </p:cNvGraphicFramePr>
            <p:nvPr>
              <p:extLst/>
            </p:nvPr>
          </p:nvGraphicFramePr>
          <p:xfrm>
            <a:off x="4848" y="1838"/>
            <a:ext cx="13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32" name="Equation" r:id="rId15" imgW="215640" imgH="330120" progId="Equation.3">
                    <p:embed/>
                  </p:oleObj>
                </mc:Choice>
                <mc:Fallback>
                  <p:oleObj name="Equation" r:id="rId15" imgW="215640" imgH="330120" progId="Equation.3">
                    <p:embed/>
                    <p:pic>
                      <p:nvPicPr>
                        <p:cNvPr id="19561" name="Object 10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1838"/>
                          <a:ext cx="136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54" name="Object 98"/>
            <p:cNvGraphicFramePr>
              <a:graphicFrameLocks noChangeAspect="1"/>
            </p:cNvGraphicFramePr>
            <p:nvPr/>
          </p:nvGraphicFramePr>
          <p:xfrm>
            <a:off x="3984" y="2035"/>
            <a:ext cx="984" cy="8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33" name="BMP 图象" r:id="rId17" imgW="1561905" imgH="1343212" progId="Paint.Picture">
                    <p:embed/>
                  </p:oleObj>
                </mc:Choice>
                <mc:Fallback>
                  <p:oleObj name="BMP 图象" r:id="rId17" imgW="1561905" imgH="1343212" progId="Paint.Picture">
                    <p:embed/>
                    <p:pic>
                      <p:nvPicPr>
                        <p:cNvPr id="19554" name="Object 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84" y="2035"/>
                          <a:ext cx="984" cy="8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57" name="Object 101"/>
            <p:cNvGraphicFramePr>
              <a:graphicFrameLocks noChangeAspect="1"/>
            </p:cNvGraphicFramePr>
            <p:nvPr>
              <p:extLst/>
            </p:nvPr>
          </p:nvGraphicFramePr>
          <p:xfrm>
            <a:off x="3600" y="2106"/>
            <a:ext cx="173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34" name="Equation" r:id="rId19" imgW="304560" imgH="317160" progId="Equation.3">
                    <p:embed/>
                  </p:oleObj>
                </mc:Choice>
                <mc:Fallback>
                  <p:oleObj name="Equation" r:id="rId19" imgW="304560" imgH="317160" progId="Equation.3">
                    <p:embed/>
                    <p:pic>
                      <p:nvPicPr>
                        <p:cNvPr id="19557" name="Object 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0" y="2106"/>
                          <a:ext cx="173" cy="18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58" name="Object 102"/>
            <p:cNvGraphicFramePr>
              <a:graphicFrameLocks noChangeAspect="1"/>
            </p:cNvGraphicFramePr>
            <p:nvPr>
              <p:extLst/>
            </p:nvPr>
          </p:nvGraphicFramePr>
          <p:xfrm>
            <a:off x="3588" y="1698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35" name="Equation" r:id="rId21" imgW="241200" imgH="317160" progId="Equation.3">
                    <p:embed/>
                  </p:oleObj>
                </mc:Choice>
                <mc:Fallback>
                  <p:oleObj name="Equation" r:id="rId21" imgW="241200" imgH="317160" progId="Equation.3">
                    <p:embed/>
                    <p:pic>
                      <p:nvPicPr>
                        <p:cNvPr id="19558" name="Object 10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88" y="1698"/>
                          <a:ext cx="152" cy="2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59" name="Object 103"/>
            <p:cNvGraphicFramePr>
              <a:graphicFrameLocks noChangeAspect="1"/>
            </p:cNvGraphicFramePr>
            <p:nvPr>
              <p:extLst/>
            </p:nvPr>
          </p:nvGraphicFramePr>
          <p:xfrm>
            <a:off x="5088" y="213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36" name="Equation" r:id="rId23" imgW="228600" imgH="241200" progId="Equation.3">
                    <p:embed/>
                  </p:oleObj>
                </mc:Choice>
                <mc:Fallback>
                  <p:oleObj name="Equation" r:id="rId23" imgW="228600" imgH="241200" progId="Equation.3">
                    <p:embed/>
                    <p:pic>
                      <p:nvPicPr>
                        <p:cNvPr id="19559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88" y="2130"/>
                          <a:ext cx="144" cy="1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555" name="Line 99"/>
            <p:cNvSpPr>
              <a:spLocks noChangeShapeType="1"/>
            </p:cNvSpPr>
            <p:nvPr/>
          </p:nvSpPr>
          <p:spPr bwMode="auto">
            <a:xfrm>
              <a:off x="3640" y="2082"/>
              <a:ext cx="1584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9556" name="Line 100"/>
            <p:cNvSpPr>
              <a:spLocks noChangeShapeType="1"/>
            </p:cNvSpPr>
            <p:nvPr/>
          </p:nvSpPr>
          <p:spPr bwMode="auto">
            <a:xfrm flipV="1">
              <a:off x="3792" y="1698"/>
              <a:ext cx="0" cy="115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945232"/>
            <a:ext cx="6324600" cy="6096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当曲边梯形的曲边由参数方程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>
            <p:extLst/>
          </p:nvPr>
        </p:nvGraphicFramePr>
        <p:xfrm>
          <a:off x="4432300" y="1580232"/>
          <a:ext cx="14478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37" name="Equation" r:id="rId25" imgW="1447560" imgH="876240" progId="Equation.3">
                  <p:embed/>
                </p:oleObj>
              </mc:Choice>
              <mc:Fallback>
                <p:oleObj name="Equation" r:id="rId25" imgW="1447560" imgH="876240" progId="Equation.3">
                  <p:embed/>
                  <p:pic>
                    <p:nvPicPr>
                      <p:cNvPr id="1945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2300" y="1580232"/>
                        <a:ext cx="14478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5" name="Text Box 29"/>
          <p:cNvSpPr txBox="1">
            <a:spLocks noChangeArrowheads="1"/>
          </p:cNvSpPr>
          <p:nvPr/>
        </p:nvSpPr>
        <p:spPr bwMode="auto">
          <a:xfrm>
            <a:off x="1733550" y="2469233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给出时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9487" name="Text Box 31"/>
          <p:cNvSpPr txBox="1">
            <a:spLocks noChangeArrowheads="1"/>
          </p:cNvSpPr>
          <p:nvPr/>
        </p:nvSpPr>
        <p:spPr bwMode="auto">
          <a:xfrm>
            <a:off x="3048000" y="2469233"/>
            <a:ext cx="647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按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顺时针方向</a:t>
            </a:r>
            <a:r>
              <a:rPr lang="zh-CN" altLang="en-US" dirty="0">
                <a:solidFill>
                  <a:srgbClr val="000000"/>
                </a:solidFill>
              </a:rPr>
              <a:t>规定起点和终点的参数值</a:t>
            </a:r>
          </a:p>
        </p:txBody>
      </p:sp>
      <p:graphicFrame>
        <p:nvGraphicFramePr>
          <p:cNvPr id="19488" name="Object 32"/>
          <p:cNvGraphicFramePr>
            <a:graphicFrameLocks noChangeAspect="1"/>
          </p:cNvGraphicFramePr>
          <p:nvPr>
            <p:extLst/>
          </p:nvPr>
        </p:nvGraphicFramePr>
        <p:xfrm>
          <a:off x="9264352" y="2506604"/>
          <a:ext cx="749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38" name="Equation" r:id="rId27" imgW="749160" imgH="444240" progId="Equation.3">
                  <p:embed/>
                </p:oleObj>
              </mc:Choice>
              <mc:Fallback>
                <p:oleObj name="Equation" r:id="rId27" imgW="749160" imgH="444240" progId="Equation.3">
                  <p:embed/>
                  <p:pic>
                    <p:nvPicPr>
                      <p:cNvPr id="1948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4352" y="2506604"/>
                        <a:ext cx="7493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532" name="Text Box 76"/>
          <p:cNvSpPr txBox="1">
            <a:spLocks noChangeArrowheads="1"/>
          </p:cNvSpPr>
          <p:nvPr/>
        </p:nvSpPr>
        <p:spPr bwMode="auto">
          <a:xfrm>
            <a:off x="2438400" y="56261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则曲边梯形面积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226050" y="5507036"/>
            <a:ext cx="3129756" cy="876300"/>
            <a:chOff x="3746500" y="5513904"/>
            <a:chExt cx="3129756" cy="876300"/>
          </a:xfrm>
        </p:grpSpPr>
        <p:sp>
          <p:nvSpPr>
            <p:cNvPr id="2" name="矩形 1"/>
            <p:cNvSpPr/>
            <p:nvPr/>
          </p:nvSpPr>
          <p:spPr bwMode="auto">
            <a:xfrm>
              <a:off x="3746500" y="5517232"/>
              <a:ext cx="3129756" cy="84546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srgbClr val="FFFFFF"/>
                </a:solidFill>
              </a:endParaRPr>
            </a:p>
          </p:txBody>
        </p:sp>
        <p:graphicFrame>
          <p:nvGraphicFramePr>
            <p:cNvPr id="19534" name="Object 78"/>
            <p:cNvGraphicFramePr>
              <a:graphicFrameLocks noChangeAspect="1"/>
            </p:cNvGraphicFramePr>
            <p:nvPr>
              <p:extLst/>
            </p:nvPr>
          </p:nvGraphicFramePr>
          <p:xfrm>
            <a:off x="3795315" y="5513904"/>
            <a:ext cx="3032125" cy="876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0139" name="Equation" r:id="rId29" imgW="3035160" imgH="876240" progId="Equation.3">
                    <p:embed/>
                  </p:oleObj>
                </mc:Choice>
                <mc:Fallback>
                  <p:oleObj name="Equation" r:id="rId29" imgW="3035160" imgH="876240" progId="Equation.3">
                    <p:embed/>
                    <p:pic>
                      <p:nvPicPr>
                        <p:cNvPr id="19534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5315" y="5513904"/>
                          <a:ext cx="3032125" cy="87630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9565" name="Freeform 109"/>
          <p:cNvSpPr>
            <a:spLocks/>
          </p:cNvSpPr>
          <p:nvPr/>
        </p:nvSpPr>
        <p:spPr bwMode="auto">
          <a:xfrm>
            <a:off x="4267200" y="3612232"/>
            <a:ext cx="533400" cy="152400"/>
          </a:xfrm>
          <a:custGeom>
            <a:avLst/>
            <a:gdLst>
              <a:gd name="T0" fmla="*/ 0 w 336"/>
              <a:gd name="T1" fmla="*/ 96 h 112"/>
              <a:gd name="T2" fmla="*/ 144 w 336"/>
              <a:gd name="T3" fmla="*/ 96 h 112"/>
              <a:gd name="T4" fmla="*/ 336 w 336"/>
              <a:gd name="T5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6" h="112">
                <a:moveTo>
                  <a:pt x="0" y="96"/>
                </a:moveTo>
                <a:cubicBezTo>
                  <a:pt x="44" y="104"/>
                  <a:pt x="88" y="112"/>
                  <a:pt x="144" y="96"/>
                </a:cubicBezTo>
                <a:cubicBezTo>
                  <a:pt x="200" y="80"/>
                  <a:pt x="268" y="40"/>
                  <a:pt x="336" y="0"/>
                </a:cubicBezTo>
              </a:path>
            </a:pathLst>
          </a:custGeom>
          <a:noFill/>
          <a:ln w="28575" cmpd="sng">
            <a:solidFill>
              <a:schemeClr val="hlink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9566" name="Freeform 110"/>
          <p:cNvSpPr>
            <a:spLocks/>
          </p:cNvSpPr>
          <p:nvPr/>
        </p:nvSpPr>
        <p:spPr bwMode="auto">
          <a:xfrm flipH="1" flipV="1">
            <a:off x="8153400" y="4298032"/>
            <a:ext cx="533400" cy="152400"/>
          </a:xfrm>
          <a:custGeom>
            <a:avLst/>
            <a:gdLst>
              <a:gd name="T0" fmla="*/ 0 w 336"/>
              <a:gd name="T1" fmla="*/ 96 h 112"/>
              <a:gd name="T2" fmla="*/ 144 w 336"/>
              <a:gd name="T3" fmla="*/ 96 h 112"/>
              <a:gd name="T4" fmla="*/ 336 w 336"/>
              <a:gd name="T5" fmla="*/ 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36" h="112">
                <a:moveTo>
                  <a:pt x="0" y="96"/>
                </a:moveTo>
                <a:cubicBezTo>
                  <a:pt x="44" y="104"/>
                  <a:pt x="88" y="112"/>
                  <a:pt x="144" y="96"/>
                </a:cubicBezTo>
                <a:cubicBezTo>
                  <a:pt x="200" y="80"/>
                  <a:pt x="268" y="40"/>
                  <a:pt x="336" y="0"/>
                </a:cubicBezTo>
              </a:path>
            </a:pathLst>
          </a:custGeom>
          <a:noFill/>
          <a:ln w="28575" cmpd="sng">
            <a:solidFill>
              <a:schemeClr val="hlink"/>
            </a:solidFill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9567" name="Object 111"/>
          <p:cNvGraphicFramePr>
            <a:graphicFrameLocks noChangeAspect="1"/>
          </p:cNvGraphicFramePr>
          <p:nvPr>
            <p:extLst/>
          </p:nvPr>
        </p:nvGraphicFramePr>
        <p:xfrm>
          <a:off x="3660368" y="5010640"/>
          <a:ext cx="1824066" cy="388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40" name="Equation" r:id="rId31" imgW="2145960" imgH="457200" progId="Equation.3">
                  <p:embed/>
                </p:oleObj>
              </mc:Choice>
              <mc:Fallback>
                <p:oleObj name="Equation" r:id="rId31" imgW="2145960" imgH="457200" progId="Equation.3">
                  <p:embed/>
                  <p:pic>
                    <p:nvPicPr>
                      <p:cNvPr id="19567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0368" y="5010640"/>
                        <a:ext cx="1824066" cy="3886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568" name="Object 112"/>
          <p:cNvGraphicFramePr>
            <a:graphicFrameLocks noChangeAspect="1"/>
          </p:cNvGraphicFramePr>
          <p:nvPr>
            <p:extLst/>
          </p:nvPr>
        </p:nvGraphicFramePr>
        <p:xfrm>
          <a:off x="7667625" y="5013176"/>
          <a:ext cx="1813356" cy="388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41" name="Equation" r:id="rId33" imgW="2133360" imgH="457200" progId="Equation.3">
                  <p:embed/>
                </p:oleObj>
              </mc:Choice>
              <mc:Fallback>
                <p:oleObj name="Equation" r:id="rId33" imgW="2133360" imgH="457200" progId="Equation.3">
                  <p:embed/>
                  <p:pic>
                    <p:nvPicPr>
                      <p:cNvPr id="19568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5013176"/>
                        <a:ext cx="1813356" cy="3886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101"/>
          <p:cNvGraphicFramePr>
            <a:graphicFrameLocks noChangeAspect="1"/>
          </p:cNvGraphicFramePr>
          <p:nvPr>
            <p:extLst/>
          </p:nvPr>
        </p:nvGraphicFramePr>
        <p:xfrm>
          <a:off x="3177925" y="4546442"/>
          <a:ext cx="274104" cy="2854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42" name="Equation" r:id="rId35" imgW="304560" imgH="317160" progId="Equation.3">
                  <p:embed/>
                </p:oleObj>
              </mc:Choice>
              <mc:Fallback>
                <p:oleObj name="Equation" r:id="rId35" imgW="304560" imgH="317160" progId="Equation.3">
                  <p:embed/>
                  <p:pic>
                    <p:nvPicPr>
                      <p:cNvPr id="31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7925" y="4546442"/>
                        <a:ext cx="274104" cy="2854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Rectangle 2"/>
          <p:cNvSpPr txBox="1">
            <a:spLocks noChangeArrowheads="1"/>
          </p:cNvSpPr>
          <p:nvPr/>
        </p:nvSpPr>
        <p:spPr bwMode="auto">
          <a:xfrm>
            <a:off x="2063750" y="358775"/>
            <a:ext cx="3200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800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  <a:ea typeface="楷体_GB2312" pitchFamily="49" charset="-122"/>
              </a:rPr>
              <a:t>(2) </a:t>
            </a:r>
            <a:r>
              <a:rPr lang="zh-CN" altLang="en-US" sz="2800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  <a:ea typeface="楷体_GB2312" pitchFamily="49" charset="-122"/>
              </a:rPr>
              <a:t>参数方程情形</a:t>
            </a:r>
          </a:p>
        </p:txBody>
      </p:sp>
    </p:spTree>
    <p:extLst>
      <p:ext uri="{BB962C8B-B14F-4D97-AF65-F5344CB8AC3E}">
        <p14:creationId xmlns:p14="http://schemas.microsoft.com/office/powerpoint/2010/main" val="25695836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9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85" grpId="0"/>
      <p:bldP spid="19487" grpId="0" autoUpdateAnimBg="0"/>
      <p:bldP spid="19532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42" name="Group 2"/>
          <p:cNvGrpSpPr>
            <a:grpSpLocks/>
          </p:cNvGrpSpPr>
          <p:nvPr/>
        </p:nvGrpSpPr>
        <p:grpSpPr bwMode="auto">
          <a:xfrm>
            <a:off x="6924675" y="1457326"/>
            <a:ext cx="2827338" cy="1668463"/>
            <a:chOff x="3402" y="1058"/>
            <a:chExt cx="1781" cy="1051"/>
          </a:xfrm>
        </p:grpSpPr>
        <p:sp>
          <p:nvSpPr>
            <p:cNvPr id="163843" name="Oval 3"/>
            <p:cNvSpPr>
              <a:spLocks noChangeArrowheads="1"/>
            </p:cNvSpPr>
            <p:nvPr/>
          </p:nvSpPr>
          <p:spPr bwMode="auto">
            <a:xfrm>
              <a:off x="3402" y="1245"/>
              <a:ext cx="1632" cy="864"/>
            </a:xfrm>
            <a:prstGeom prst="ellipse">
              <a:avLst/>
            </a:prstGeom>
            <a:solidFill>
              <a:srgbClr val="6666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63844" name="Object 4"/>
            <p:cNvGraphicFramePr>
              <a:graphicFrameLocks noChangeAspect="1"/>
            </p:cNvGraphicFramePr>
            <p:nvPr>
              <p:extLst/>
            </p:nvPr>
          </p:nvGraphicFramePr>
          <p:xfrm>
            <a:off x="5047" y="1728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162" name="Equation" r:id="rId3" imgW="228600" imgH="241200" progId="Equation.3">
                    <p:embed/>
                  </p:oleObj>
                </mc:Choice>
                <mc:Fallback>
                  <p:oleObj name="Equation" r:id="rId3" imgW="228600" imgH="241200" progId="Equation.3">
                    <p:embed/>
                    <p:pic>
                      <p:nvPicPr>
                        <p:cNvPr id="163844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7" y="1728"/>
                          <a:ext cx="136" cy="1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845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4272" y="1058"/>
            <a:ext cx="130" cy="1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163" name="Equation" r:id="rId5" imgW="215640" imgH="317160" progId="Equation.3">
                    <p:embed/>
                  </p:oleObj>
                </mc:Choice>
                <mc:Fallback>
                  <p:oleObj name="Equation" r:id="rId5" imgW="215640" imgH="317160" progId="Equation.3">
                    <p:embed/>
                    <p:pic>
                      <p:nvPicPr>
                        <p:cNvPr id="163845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1058"/>
                          <a:ext cx="130" cy="19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3846" name="Arc 6"/>
          <p:cNvSpPr>
            <a:spLocks/>
          </p:cNvSpPr>
          <p:nvPr/>
        </p:nvSpPr>
        <p:spPr bwMode="auto">
          <a:xfrm>
            <a:off x="8231188" y="1758951"/>
            <a:ext cx="1295400" cy="68421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0066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3847" name="Rectangle 7"/>
          <p:cNvSpPr>
            <a:spLocks noGrp="1" noChangeArrowheads="1"/>
          </p:cNvSpPr>
          <p:nvPr>
            <p:ph type="title"/>
          </p:nvPr>
        </p:nvSpPr>
        <p:spPr>
          <a:xfrm>
            <a:off x="2063750" y="444500"/>
            <a:ext cx="26670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求椭圆</a:t>
            </a:r>
          </a:p>
        </p:txBody>
      </p:sp>
      <p:graphicFrame>
        <p:nvGraphicFramePr>
          <p:cNvPr id="163848" name="Object 8"/>
          <p:cNvGraphicFramePr>
            <a:graphicFrameLocks noChangeAspect="1"/>
          </p:cNvGraphicFramePr>
          <p:nvPr>
            <p:extLst/>
          </p:nvPr>
        </p:nvGraphicFramePr>
        <p:xfrm>
          <a:off x="4057650" y="228600"/>
          <a:ext cx="17018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64" name="Equation" r:id="rId7" imgW="1701720" imgH="977760" progId="Equation.3">
                  <p:embed/>
                </p:oleObj>
              </mc:Choice>
              <mc:Fallback>
                <p:oleObj name="Equation" r:id="rId7" imgW="1701720" imgH="977760" progId="Equation.3">
                  <p:embed/>
                  <p:pic>
                    <p:nvPicPr>
                      <p:cNvPr id="1638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7650" y="228600"/>
                        <a:ext cx="1701800" cy="977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49" name="Text Box 9"/>
          <p:cNvSpPr txBox="1">
            <a:spLocks noChangeArrowheads="1"/>
          </p:cNvSpPr>
          <p:nvPr/>
        </p:nvSpPr>
        <p:spPr bwMode="auto">
          <a:xfrm>
            <a:off x="2063750" y="1239838"/>
            <a:ext cx="2889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利用对称性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163850" name="Object 10"/>
          <p:cNvGraphicFramePr>
            <a:graphicFrameLocks noChangeAspect="1"/>
          </p:cNvGraphicFramePr>
          <p:nvPr>
            <p:extLst/>
          </p:nvPr>
        </p:nvGraphicFramePr>
        <p:xfrm>
          <a:off x="5295900" y="1336675"/>
          <a:ext cx="149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65" name="Equation" r:id="rId9" imgW="1498320" imgH="406080" progId="Equation.3">
                  <p:embed/>
                </p:oleObj>
              </mc:Choice>
              <mc:Fallback>
                <p:oleObj name="Equation" r:id="rId9" imgW="1498320" imgH="406080" progId="Equation.3">
                  <p:embed/>
                  <p:pic>
                    <p:nvPicPr>
                      <p:cNvPr id="16385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5900" y="1336675"/>
                        <a:ext cx="14986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51" name="Text Box 11"/>
          <p:cNvSpPr txBox="1">
            <a:spLocks noChangeArrowheads="1"/>
          </p:cNvSpPr>
          <p:nvPr/>
        </p:nvSpPr>
        <p:spPr bwMode="auto">
          <a:xfrm>
            <a:off x="5791200" y="474663"/>
            <a:ext cx="449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所围图形的面积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63852" name="Text Box 12"/>
          <p:cNvSpPr txBox="1">
            <a:spLocks noChangeArrowheads="1"/>
          </p:cNvSpPr>
          <p:nvPr/>
        </p:nvSpPr>
        <p:spPr bwMode="auto">
          <a:xfrm>
            <a:off x="4724400" y="120967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163853" name="Object 13"/>
          <p:cNvGraphicFramePr>
            <a:graphicFrameLocks noChangeAspect="1"/>
          </p:cNvGraphicFramePr>
          <p:nvPr>
            <p:extLst/>
          </p:nvPr>
        </p:nvGraphicFramePr>
        <p:xfrm>
          <a:off x="3105150" y="1720850"/>
          <a:ext cx="19050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66" name="Equation" r:id="rId11" imgW="1904760" imgH="825480" progId="Equation.3">
                  <p:embed/>
                </p:oleObj>
              </mc:Choice>
              <mc:Fallback>
                <p:oleObj name="Equation" r:id="rId11" imgW="1904760" imgH="825480" progId="Equation.3">
                  <p:embed/>
                  <p:pic>
                    <p:nvPicPr>
                      <p:cNvPr id="16385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5150" y="1720850"/>
                        <a:ext cx="1905000" cy="825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54" name="Text Box 14"/>
          <p:cNvSpPr txBox="1">
            <a:spLocks noChangeArrowheads="1"/>
          </p:cNvSpPr>
          <p:nvPr/>
        </p:nvSpPr>
        <p:spPr bwMode="auto">
          <a:xfrm>
            <a:off x="2040632" y="2444751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利用椭圆的参数方程</a:t>
            </a:r>
          </a:p>
        </p:txBody>
      </p:sp>
      <p:graphicFrame>
        <p:nvGraphicFramePr>
          <p:cNvPr id="163855" name="Object 15"/>
          <p:cNvGraphicFramePr>
            <a:graphicFrameLocks noChangeAspect="1"/>
          </p:cNvGraphicFramePr>
          <p:nvPr>
            <p:extLst/>
          </p:nvPr>
        </p:nvGraphicFramePr>
        <p:xfrm>
          <a:off x="3016250" y="3001963"/>
          <a:ext cx="3594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67" name="Equation" r:id="rId13" imgW="3593880" imgH="863280" progId="Equation.3">
                  <p:embed/>
                </p:oleObj>
              </mc:Choice>
              <mc:Fallback>
                <p:oleObj name="Equation" r:id="rId13" imgW="3593880" imgH="863280" progId="Equation.3">
                  <p:embed/>
                  <p:pic>
                    <p:nvPicPr>
                      <p:cNvPr id="16385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250" y="3001963"/>
                        <a:ext cx="3594100" cy="86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56" name="Text Box 16"/>
          <p:cNvSpPr txBox="1">
            <a:spLocks noChangeArrowheads="1"/>
          </p:cNvSpPr>
          <p:nvPr/>
        </p:nvSpPr>
        <p:spPr bwMode="auto">
          <a:xfrm>
            <a:off x="2040632" y="3968751"/>
            <a:ext cx="4343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应用定积分换元法得</a:t>
            </a:r>
          </a:p>
        </p:txBody>
      </p:sp>
      <p:graphicFrame>
        <p:nvGraphicFramePr>
          <p:cNvPr id="163857" name="Object 17"/>
          <p:cNvGraphicFramePr>
            <a:graphicFrameLocks noChangeAspect="1"/>
          </p:cNvGraphicFramePr>
          <p:nvPr>
            <p:extLst/>
          </p:nvPr>
        </p:nvGraphicFramePr>
        <p:xfrm>
          <a:off x="2555875" y="4565650"/>
          <a:ext cx="12446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68" name="Equation" r:id="rId15" imgW="1244520" imgH="876240" progId="Equation.3">
                  <p:embed/>
                </p:oleObj>
              </mc:Choice>
              <mc:Fallback>
                <p:oleObj name="Equation" r:id="rId15" imgW="1244520" imgH="876240" progId="Equation.3">
                  <p:embed/>
                  <p:pic>
                    <p:nvPicPr>
                      <p:cNvPr id="16385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875" y="4565650"/>
                        <a:ext cx="1244600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58" name="Object 18"/>
          <p:cNvGraphicFramePr>
            <a:graphicFrameLocks noChangeAspect="1"/>
          </p:cNvGraphicFramePr>
          <p:nvPr>
            <p:extLst/>
          </p:nvPr>
        </p:nvGraphicFramePr>
        <p:xfrm>
          <a:off x="3822700" y="4775200"/>
          <a:ext cx="850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69" name="Equation" r:id="rId17" imgW="850680" imgH="330120" progId="Equation.3">
                  <p:embed/>
                </p:oleObj>
              </mc:Choice>
              <mc:Fallback>
                <p:oleObj name="Equation" r:id="rId17" imgW="850680" imgH="330120" progId="Equation.3">
                  <p:embed/>
                  <p:pic>
                    <p:nvPicPr>
                      <p:cNvPr id="16385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4775200"/>
                        <a:ext cx="8509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59" name="Object 19"/>
          <p:cNvGraphicFramePr>
            <a:graphicFrameLocks noChangeAspect="1"/>
          </p:cNvGraphicFramePr>
          <p:nvPr>
            <p:extLst/>
          </p:nvPr>
        </p:nvGraphicFramePr>
        <p:xfrm>
          <a:off x="4743450" y="4773613"/>
          <a:ext cx="1803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70" name="Equation" r:id="rId19" imgW="1803240" imgH="406080" progId="Equation.3">
                  <p:embed/>
                </p:oleObj>
              </mc:Choice>
              <mc:Fallback>
                <p:oleObj name="Equation" r:id="rId19" imgW="1803240" imgH="406080" progId="Equation.3">
                  <p:embed/>
                  <p:pic>
                    <p:nvPicPr>
                      <p:cNvPr id="16385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450" y="4773613"/>
                        <a:ext cx="18034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0" name="Object 20"/>
          <p:cNvGraphicFramePr>
            <a:graphicFrameLocks noChangeAspect="1"/>
          </p:cNvGraphicFramePr>
          <p:nvPr>
            <p:extLst/>
          </p:nvPr>
        </p:nvGraphicFramePr>
        <p:xfrm>
          <a:off x="6648451" y="4489450"/>
          <a:ext cx="2397125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71" name="Equation" r:id="rId21" imgW="2400120" imgH="876240" progId="Equation.3">
                  <p:embed/>
                </p:oleObj>
              </mc:Choice>
              <mc:Fallback>
                <p:oleObj name="Equation" r:id="rId21" imgW="2400120" imgH="876240" progId="Equation.3">
                  <p:embed/>
                  <p:pic>
                    <p:nvPicPr>
                      <p:cNvPr id="16386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8451" y="4489450"/>
                        <a:ext cx="2397125" cy="876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1" name="Object 21"/>
          <p:cNvGraphicFramePr>
            <a:graphicFrameLocks noChangeAspect="1"/>
          </p:cNvGraphicFramePr>
          <p:nvPr>
            <p:extLst/>
          </p:nvPr>
        </p:nvGraphicFramePr>
        <p:xfrm>
          <a:off x="2911475" y="5499100"/>
          <a:ext cx="939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72" name="Equation" r:id="rId23" imgW="939600" imgH="406080" progId="Equation.3">
                  <p:embed/>
                </p:oleObj>
              </mc:Choice>
              <mc:Fallback>
                <p:oleObj name="Equation" r:id="rId23" imgW="939600" imgH="406080" progId="Equation.3">
                  <p:embed/>
                  <p:pic>
                    <p:nvPicPr>
                      <p:cNvPr id="16386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1475" y="5499100"/>
                        <a:ext cx="9398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2" name="Object 22"/>
          <p:cNvGraphicFramePr>
            <a:graphicFrameLocks noChangeAspect="1"/>
          </p:cNvGraphicFramePr>
          <p:nvPr>
            <p:extLst/>
          </p:nvPr>
        </p:nvGraphicFramePr>
        <p:xfrm>
          <a:off x="3900489" y="5345114"/>
          <a:ext cx="42862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73" name="Equation" r:id="rId25" imgW="330120" imgH="533160" progId="Equation.3">
                  <p:embed/>
                </p:oleObj>
              </mc:Choice>
              <mc:Fallback>
                <p:oleObj name="Equation" r:id="rId25" imgW="330120" imgH="533160" progId="Equation.3">
                  <p:embed/>
                  <p:pic>
                    <p:nvPicPr>
                      <p:cNvPr id="16386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0489" y="5345114"/>
                        <a:ext cx="428625" cy="695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3" name="Object 23"/>
          <p:cNvGraphicFramePr>
            <a:graphicFrameLocks noChangeAspect="1"/>
          </p:cNvGraphicFramePr>
          <p:nvPr>
            <p:extLst/>
          </p:nvPr>
        </p:nvGraphicFramePr>
        <p:xfrm>
          <a:off x="4362450" y="5311776"/>
          <a:ext cx="446088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74" name="Equation" r:id="rId27" imgW="342720" imgH="571320" progId="Equation.3">
                  <p:embed/>
                </p:oleObj>
              </mc:Choice>
              <mc:Fallback>
                <p:oleObj name="Equation" r:id="rId27" imgW="342720" imgH="571320" progId="Equation.3">
                  <p:embed/>
                  <p:pic>
                    <p:nvPicPr>
                      <p:cNvPr id="16386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2450" y="5311776"/>
                        <a:ext cx="446088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4" name="Object 24"/>
          <p:cNvGraphicFramePr>
            <a:graphicFrameLocks noChangeAspect="1"/>
          </p:cNvGraphicFramePr>
          <p:nvPr>
            <p:extLst/>
          </p:nvPr>
        </p:nvGraphicFramePr>
        <p:xfrm>
          <a:off x="4927600" y="5499100"/>
          <a:ext cx="939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75" name="Equation" r:id="rId29" imgW="939600" imgH="406080" progId="Equation.3">
                  <p:embed/>
                </p:oleObj>
              </mc:Choice>
              <mc:Fallback>
                <p:oleObj name="Equation" r:id="rId29" imgW="939600" imgH="406080" progId="Equation.3">
                  <p:embed/>
                  <p:pic>
                    <p:nvPicPr>
                      <p:cNvPr id="16386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7600" y="5499100"/>
                        <a:ext cx="939800" cy="406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65" name="Text Box 25"/>
          <p:cNvSpPr txBox="1">
            <a:spLocks noChangeArrowheads="1"/>
          </p:cNvSpPr>
          <p:nvPr/>
        </p:nvSpPr>
        <p:spPr bwMode="auto">
          <a:xfrm>
            <a:off x="6172200" y="5414964"/>
            <a:ext cx="4114800" cy="528637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当 </a:t>
            </a:r>
            <a:r>
              <a:rPr lang="en-US" altLang="zh-CN" i="1" dirty="0">
                <a:solidFill>
                  <a:srgbClr val="000000"/>
                </a:solidFill>
              </a:rPr>
              <a:t>a</a:t>
            </a:r>
            <a:r>
              <a:rPr lang="en-US" altLang="zh-CN" dirty="0">
                <a:solidFill>
                  <a:srgbClr val="000000"/>
                </a:solidFill>
              </a:rPr>
              <a:t> = </a:t>
            </a:r>
            <a:r>
              <a:rPr lang="en-US" altLang="zh-CN" i="1" dirty="0">
                <a:solidFill>
                  <a:srgbClr val="000000"/>
                </a:solidFill>
              </a:rPr>
              <a:t>b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时得圆面积公式</a:t>
            </a:r>
          </a:p>
        </p:txBody>
      </p:sp>
      <p:grpSp>
        <p:nvGrpSpPr>
          <p:cNvPr id="163866" name="Group 26"/>
          <p:cNvGrpSpPr>
            <a:grpSpLocks/>
          </p:cNvGrpSpPr>
          <p:nvPr/>
        </p:nvGrpSpPr>
        <p:grpSpPr bwMode="auto">
          <a:xfrm>
            <a:off x="8324835" y="1760539"/>
            <a:ext cx="193675" cy="966787"/>
            <a:chOff x="4279" y="1109"/>
            <a:chExt cx="122" cy="609"/>
          </a:xfrm>
        </p:grpSpPr>
        <p:sp>
          <p:nvSpPr>
            <p:cNvPr id="163867" name="Line 27"/>
            <p:cNvSpPr>
              <a:spLocks noChangeShapeType="1"/>
            </p:cNvSpPr>
            <p:nvPr/>
          </p:nvSpPr>
          <p:spPr bwMode="auto">
            <a:xfrm>
              <a:off x="4342" y="1109"/>
              <a:ext cx="0" cy="43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163868" name="Object 28"/>
            <p:cNvGraphicFramePr>
              <a:graphicFrameLocks noChangeAspect="1"/>
            </p:cNvGraphicFramePr>
            <p:nvPr/>
          </p:nvGraphicFramePr>
          <p:xfrm>
            <a:off x="4279" y="1589"/>
            <a:ext cx="122" cy="1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176" name="Equation" r:id="rId31" imgW="228600" imgH="241200" progId="Equation.3">
                    <p:embed/>
                  </p:oleObj>
                </mc:Choice>
                <mc:Fallback>
                  <p:oleObj name="Equation" r:id="rId31" imgW="228600" imgH="241200" progId="Equation.3">
                    <p:embed/>
                    <p:pic>
                      <p:nvPicPr>
                        <p:cNvPr id="163868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9" y="1589"/>
                          <a:ext cx="122" cy="1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3869" name="Group 29"/>
          <p:cNvGrpSpPr>
            <a:grpSpLocks/>
          </p:cNvGrpSpPr>
          <p:nvPr/>
        </p:nvGrpSpPr>
        <p:grpSpPr bwMode="auto">
          <a:xfrm>
            <a:off x="8540751" y="1798638"/>
            <a:ext cx="841375" cy="920750"/>
            <a:chOff x="4420" y="1133"/>
            <a:chExt cx="530" cy="580"/>
          </a:xfrm>
        </p:grpSpPr>
        <p:graphicFrame>
          <p:nvGraphicFramePr>
            <p:cNvPr id="163870" name="Object 30"/>
            <p:cNvGraphicFramePr>
              <a:graphicFrameLocks noChangeAspect="1"/>
            </p:cNvGraphicFramePr>
            <p:nvPr/>
          </p:nvGraphicFramePr>
          <p:xfrm>
            <a:off x="4420" y="1536"/>
            <a:ext cx="530" cy="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1177" name="Equation" r:id="rId33" imgW="990360" imgH="330120" progId="Equation.3">
                    <p:embed/>
                  </p:oleObj>
                </mc:Choice>
                <mc:Fallback>
                  <p:oleObj name="Equation" r:id="rId33" imgW="990360" imgH="330120" progId="Equation.3">
                    <p:embed/>
                    <p:pic>
                      <p:nvPicPr>
                        <p:cNvPr id="16387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0" y="1536"/>
                          <a:ext cx="530" cy="17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3871" name="Line 31"/>
            <p:cNvSpPr>
              <a:spLocks noChangeShapeType="1"/>
            </p:cNvSpPr>
            <p:nvPr/>
          </p:nvSpPr>
          <p:spPr bwMode="auto">
            <a:xfrm flipV="1">
              <a:off x="4483" y="1133"/>
              <a:ext cx="0" cy="4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63872" name="Rectangle 32"/>
          <p:cNvSpPr>
            <a:spLocks noChangeArrowheads="1"/>
          </p:cNvSpPr>
          <p:nvPr/>
        </p:nvSpPr>
        <p:spPr bwMode="auto">
          <a:xfrm>
            <a:off x="8412163" y="1752600"/>
            <a:ext cx="228600" cy="6731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63873" name="AutoShape 33"/>
          <p:cNvSpPr>
            <a:spLocks/>
          </p:cNvSpPr>
          <p:nvPr/>
        </p:nvSpPr>
        <p:spPr bwMode="auto">
          <a:xfrm>
            <a:off x="2895600" y="3048001"/>
            <a:ext cx="179388" cy="792163"/>
          </a:xfrm>
          <a:prstGeom prst="leftBrace">
            <a:avLst>
              <a:gd name="adj1" fmla="val 36799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63874" name="Group 34"/>
          <p:cNvGrpSpPr>
            <a:grpSpLocks/>
          </p:cNvGrpSpPr>
          <p:nvPr/>
        </p:nvGrpSpPr>
        <p:grpSpPr bwMode="auto">
          <a:xfrm>
            <a:off x="6705600" y="1220788"/>
            <a:ext cx="3505200" cy="2159000"/>
            <a:chOff x="3264" y="769"/>
            <a:chExt cx="2208" cy="1360"/>
          </a:xfrm>
        </p:grpSpPr>
        <p:grpSp>
          <p:nvGrpSpPr>
            <p:cNvPr id="163875" name="Group 35"/>
            <p:cNvGrpSpPr>
              <a:grpSpLocks/>
            </p:cNvGrpSpPr>
            <p:nvPr/>
          </p:nvGrpSpPr>
          <p:grpSpPr bwMode="auto">
            <a:xfrm>
              <a:off x="3264" y="769"/>
              <a:ext cx="2208" cy="1360"/>
              <a:chOff x="3264" y="769"/>
              <a:chExt cx="2208" cy="1360"/>
            </a:xfrm>
          </p:grpSpPr>
          <p:graphicFrame>
            <p:nvGraphicFramePr>
              <p:cNvPr id="163876" name="Object 3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80" y="1590"/>
              <a:ext cx="19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1178" name="Equation" r:id="rId35" imgW="304560" imgH="317160" progId="Equation.3">
                      <p:embed/>
                    </p:oleObj>
                  </mc:Choice>
                  <mc:Fallback>
                    <p:oleObj name="Equation" r:id="rId35" imgW="304560" imgH="317160" progId="Equation.3">
                      <p:embed/>
                      <p:pic>
                        <p:nvPicPr>
                          <p:cNvPr id="163876" name="Object 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80" y="1590"/>
                            <a:ext cx="192" cy="2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63877" name="Object 3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32" y="774"/>
              <a:ext cx="160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11179" name="Equation" r:id="rId37" imgW="253800" imgH="317160" progId="Equation.3">
                      <p:embed/>
                    </p:oleObj>
                  </mc:Choice>
                  <mc:Fallback>
                    <p:oleObj name="Equation" r:id="rId37" imgW="253800" imgH="317160" progId="Equation.3">
                      <p:embed/>
                      <p:pic>
                        <p:nvPicPr>
                          <p:cNvPr id="163877" name="Object 3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32" y="774"/>
                            <a:ext cx="160" cy="2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63878" name="Line 38"/>
              <p:cNvSpPr>
                <a:spLocks noChangeShapeType="1"/>
              </p:cNvSpPr>
              <p:nvPr/>
            </p:nvSpPr>
            <p:spPr bwMode="auto">
              <a:xfrm>
                <a:off x="3264" y="1537"/>
                <a:ext cx="215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63879" name="Line 39"/>
              <p:cNvSpPr>
                <a:spLocks noChangeShapeType="1"/>
              </p:cNvSpPr>
              <p:nvPr/>
            </p:nvSpPr>
            <p:spPr bwMode="auto">
              <a:xfrm flipV="1">
                <a:off x="4218" y="769"/>
                <a:ext cx="0" cy="136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63880" name="Picture 40"/>
            <p:cNvPicPr>
              <a:picLocks noChangeAspect="1" noChangeArrowheads="1"/>
            </p:cNvPicPr>
            <p:nvPr/>
          </p:nvPicPr>
          <p:blipFill>
            <a:blip r:embed="rId3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21" y="1546"/>
              <a:ext cx="181" cy="1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546110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3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3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3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63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3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3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3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3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63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63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3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3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63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3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3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63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63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63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63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9" grpId="0" autoUpdateAnimBg="0"/>
      <p:bldP spid="163852" grpId="0" autoUpdateAnimBg="0"/>
      <p:bldP spid="163854" grpId="0" autoUpdateAnimBg="0"/>
      <p:bldP spid="163856" grpId="0" autoUpdateAnimBg="0"/>
      <p:bldP spid="163865" grpId="0" animBg="1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5215</TotalTime>
  <Words>1810</Words>
  <Application>Microsoft Office PowerPoint</Application>
  <PresentationFormat>宽屏</PresentationFormat>
  <Paragraphs>347</Paragraphs>
  <Slides>56</Slides>
  <Notes>11</Notes>
  <HiddenSlides>3</HiddenSlides>
  <MMClips>2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56</vt:i4>
      </vt:variant>
    </vt:vector>
  </HeadingPairs>
  <TitlesOfParts>
    <vt:vector size="70" baseType="lpstr"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3_空演示文稿</vt:lpstr>
      <vt:lpstr>1_空演示文稿</vt:lpstr>
      <vt:lpstr>位图图像</vt:lpstr>
      <vt:lpstr>Equation</vt:lpstr>
      <vt:lpstr>公式</vt:lpstr>
      <vt:lpstr>BMP 图象</vt:lpstr>
      <vt:lpstr>PowerPoint 演示文稿</vt:lpstr>
      <vt:lpstr>一、什么问题可以用定积分解决 ? </vt:lpstr>
      <vt:lpstr>二 、如何应用定积分解决问题 ?</vt:lpstr>
      <vt:lpstr>PowerPoint 演示文稿</vt:lpstr>
      <vt:lpstr>1. 平面图形的面积</vt:lpstr>
      <vt:lpstr>例1. 计算两条抛物线</vt:lpstr>
      <vt:lpstr>例2. 计算抛物线</vt:lpstr>
      <vt:lpstr> 当曲边梯形的曲边由参数方程 </vt:lpstr>
      <vt:lpstr>例3. 求椭圆</vt:lpstr>
      <vt:lpstr>例4. 求由摆线</vt:lpstr>
      <vt:lpstr>(3) 极坐标情形</vt:lpstr>
      <vt:lpstr>例5. 计算阿基米德螺线</vt:lpstr>
      <vt:lpstr>例6. 计算</vt:lpstr>
      <vt:lpstr>心形线(外摆线的一种)</vt:lpstr>
      <vt:lpstr>例7. 计算心形线</vt:lpstr>
      <vt:lpstr>例8. 求双纽线</vt:lpstr>
      <vt:lpstr>2. 平面曲线的弧长</vt:lpstr>
      <vt:lpstr>(1) 曲线弧由直角坐标方程给出:</vt:lpstr>
      <vt:lpstr>(2) 曲线弧由参数方程给出:</vt:lpstr>
      <vt:lpstr>(3) 曲线弧由极坐标方程给出:</vt:lpstr>
      <vt:lpstr>例10. 求连续曲线段</vt:lpstr>
      <vt:lpstr>例11. 计算摆线</vt:lpstr>
      <vt:lpstr>例12. 求阿基米德螺线</vt:lpstr>
      <vt:lpstr>考虑连续曲线段</vt:lpstr>
      <vt:lpstr>例15. 计算由椭圆</vt:lpstr>
      <vt:lpstr>方法2   利用椭圆参数方程</vt:lpstr>
      <vt:lpstr>例16. 计算摆线</vt:lpstr>
      <vt:lpstr>绕 y 轴旋转而成的体积为</vt:lpstr>
      <vt:lpstr>注</vt:lpstr>
      <vt:lpstr>说明: </vt:lpstr>
      <vt:lpstr>PowerPoint 演示文稿</vt:lpstr>
      <vt:lpstr>例17. 设</vt:lpstr>
      <vt:lpstr>例18. 求曲线</vt:lpstr>
      <vt:lpstr>(2) 旋转体的侧面积</vt:lpstr>
      <vt:lpstr>注意:</vt:lpstr>
      <vt:lpstr>例19. 计算圆</vt:lpstr>
      <vt:lpstr>例20. 求由星形线</vt:lpstr>
      <vt:lpstr>星形线</vt:lpstr>
      <vt:lpstr>PowerPoint 演示文稿</vt:lpstr>
      <vt:lpstr>例13. 一平面经过半径为R 的圆柱体的底圆中心 ,</vt:lpstr>
      <vt:lpstr>思考: 可否选择 y 作积分变量 ?</vt:lpstr>
      <vt:lpstr>例14.  计算由曲面</vt:lpstr>
      <vt:lpstr>内容小结</vt:lpstr>
      <vt:lpstr>3. 已知平行截面面积函数 A(x) 的立体体积</vt:lpstr>
      <vt:lpstr>PowerPoint 演示文稿</vt:lpstr>
      <vt:lpstr>PowerPoint 演示文稿</vt:lpstr>
      <vt:lpstr>PowerPoint 演示文稿</vt:lpstr>
      <vt:lpstr>PowerPoint 演示文稿</vt:lpstr>
      <vt:lpstr>练习</vt:lpstr>
      <vt:lpstr>2. 试用定积分求圆</vt:lpstr>
      <vt:lpstr>方法2    用柱壳法</vt:lpstr>
      <vt:lpstr>求侧面积 :</vt:lpstr>
      <vt:lpstr>思考题</vt:lpstr>
      <vt:lpstr>2. </vt:lpstr>
      <vt:lpstr>3.</vt:lpstr>
      <vt:lpstr>4.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193</cp:revision>
  <cp:lastPrinted>2024-11-28T07:57:12Z</cp:lastPrinted>
  <dcterms:created xsi:type="dcterms:W3CDTF">2000-10-11T02:23:36Z</dcterms:created>
  <dcterms:modified xsi:type="dcterms:W3CDTF">2025-12-21T10:43:59Z</dcterms:modified>
</cp:coreProperties>
</file>