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92" r:id="rId2"/>
    <p:sldMasterId id="2147483804" r:id="rId3"/>
    <p:sldMasterId id="2147483817" r:id="rId4"/>
  </p:sldMasterIdLst>
  <p:notesMasterIdLst>
    <p:notesMasterId r:id="rId41"/>
  </p:notesMasterIdLst>
  <p:handoutMasterIdLst>
    <p:handoutMasterId r:id="rId42"/>
  </p:handoutMasterIdLst>
  <p:sldIdLst>
    <p:sldId id="434" r:id="rId5"/>
    <p:sldId id="435" r:id="rId6"/>
    <p:sldId id="436" r:id="rId7"/>
    <p:sldId id="437" r:id="rId8"/>
    <p:sldId id="438" r:id="rId9"/>
    <p:sldId id="439" r:id="rId10"/>
    <p:sldId id="440" r:id="rId11"/>
    <p:sldId id="441" r:id="rId12"/>
    <p:sldId id="470" r:id="rId13"/>
    <p:sldId id="471" r:id="rId14"/>
    <p:sldId id="472" r:id="rId15"/>
    <p:sldId id="473" r:id="rId16"/>
    <p:sldId id="474" r:id="rId17"/>
    <p:sldId id="475" r:id="rId18"/>
    <p:sldId id="443" r:id="rId19"/>
    <p:sldId id="444" r:id="rId20"/>
    <p:sldId id="476" r:id="rId21"/>
    <p:sldId id="477" r:id="rId22"/>
    <p:sldId id="478" r:id="rId23"/>
    <p:sldId id="479" r:id="rId24"/>
    <p:sldId id="480" r:id="rId25"/>
    <p:sldId id="481" r:id="rId26"/>
    <p:sldId id="482" r:id="rId27"/>
    <p:sldId id="483" r:id="rId28"/>
    <p:sldId id="484" r:id="rId29"/>
    <p:sldId id="485" r:id="rId30"/>
    <p:sldId id="486" r:id="rId31"/>
    <p:sldId id="487" r:id="rId32"/>
    <p:sldId id="488" r:id="rId33"/>
    <p:sldId id="453" r:id="rId34"/>
    <p:sldId id="489" r:id="rId35"/>
    <p:sldId id="490" r:id="rId36"/>
    <p:sldId id="454" r:id="rId37"/>
    <p:sldId id="455" r:id="rId38"/>
    <p:sldId id="456" r:id="rId39"/>
    <p:sldId id="457" r:id="rId40"/>
  </p:sldIdLst>
  <p:sldSz cx="12192000" cy="6858000"/>
  <p:notesSz cx="7099300" cy="10234613"/>
  <p:defaultTextStyle>
    <a:defPPr>
      <a:defRPr lang="zh-CN"/>
    </a:defPPr>
    <a:lvl1pPr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1pPr>
    <a:lvl2pPr marL="4572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2pPr>
    <a:lvl3pPr marL="9144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3pPr>
    <a:lvl4pPr marL="13716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4pPr>
    <a:lvl5pPr marL="18288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5pPr>
    <a:lvl6pPr marL="22860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6pPr>
    <a:lvl7pPr marL="27432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7pPr>
    <a:lvl8pPr marL="32004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8pPr>
    <a:lvl9pPr marL="36576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9pPr>
  </p:defaultTextStyle>
  <p:extLst>
    <p:ext uri="{EFAFB233-063F-42B5-8137-9DF3F51BA10A}">
      <p15:sldGuideLst xmlns:p15="http://schemas.microsoft.com/office/powerpoint/2012/main">
        <p15:guide id="1" orient="horz" pos="3504" userDrawn="1">
          <p15:clr>
            <a:srgbClr val="A4A3A4"/>
          </p15:clr>
        </p15:guide>
        <p15:guide id="2" pos="576"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66FF99"/>
    <a:srgbClr val="0066FF"/>
    <a:srgbClr val="F2340E"/>
    <a:srgbClr val="006600"/>
    <a:srgbClr val="00330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0929"/>
  </p:normalViewPr>
  <p:slideViewPr>
    <p:cSldViewPr>
      <p:cViewPr varScale="1">
        <p:scale>
          <a:sx n="114" d="100"/>
          <a:sy n="114" d="100"/>
        </p:scale>
        <p:origin x="477" y="60"/>
      </p:cViewPr>
      <p:guideLst>
        <p:guide orient="horz" pos="3504"/>
        <p:guide pos="5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7" d="100"/>
          <a:sy n="37" d="100"/>
        </p:scale>
        <p:origin x="-1090" y="-5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image" Target="../media/image6.emf"/><Relationship Id="rId6" Type="http://schemas.openxmlformats.org/officeDocument/2006/relationships/image" Target="../media/image11.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138.emf"/><Relationship Id="rId13" Type="http://schemas.openxmlformats.org/officeDocument/2006/relationships/image" Target="../media/image143.emf"/><Relationship Id="rId18" Type="http://schemas.openxmlformats.org/officeDocument/2006/relationships/image" Target="../media/image148.emf"/><Relationship Id="rId3" Type="http://schemas.openxmlformats.org/officeDocument/2006/relationships/image" Target="../media/image133.emf"/><Relationship Id="rId21" Type="http://schemas.openxmlformats.org/officeDocument/2006/relationships/image" Target="../media/image151.emf"/><Relationship Id="rId7" Type="http://schemas.openxmlformats.org/officeDocument/2006/relationships/image" Target="../media/image137.emf"/><Relationship Id="rId12" Type="http://schemas.openxmlformats.org/officeDocument/2006/relationships/image" Target="../media/image142.emf"/><Relationship Id="rId17" Type="http://schemas.openxmlformats.org/officeDocument/2006/relationships/image" Target="../media/image147.emf"/><Relationship Id="rId2" Type="http://schemas.openxmlformats.org/officeDocument/2006/relationships/image" Target="../media/image132.emf"/><Relationship Id="rId16" Type="http://schemas.openxmlformats.org/officeDocument/2006/relationships/image" Target="../media/image146.emf"/><Relationship Id="rId20" Type="http://schemas.openxmlformats.org/officeDocument/2006/relationships/image" Target="../media/image150.emf"/><Relationship Id="rId1" Type="http://schemas.openxmlformats.org/officeDocument/2006/relationships/image" Target="../media/image131.emf"/><Relationship Id="rId6" Type="http://schemas.openxmlformats.org/officeDocument/2006/relationships/image" Target="../media/image136.emf"/><Relationship Id="rId11" Type="http://schemas.openxmlformats.org/officeDocument/2006/relationships/image" Target="../media/image141.emf"/><Relationship Id="rId5" Type="http://schemas.openxmlformats.org/officeDocument/2006/relationships/image" Target="../media/image135.emf"/><Relationship Id="rId15" Type="http://schemas.openxmlformats.org/officeDocument/2006/relationships/image" Target="../media/image145.emf"/><Relationship Id="rId10" Type="http://schemas.openxmlformats.org/officeDocument/2006/relationships/image" Target="../media/image140.emf"/><Relationship Id="rId19" Type="http://schemas.openxmlformats.org/officeDocument/2006/relationships/image" Target="../media/image149.emf"/><Relationship Id="rId4" Type="http://schemas.openxmlformats.org/officeDocument/2006/relationships/image" Target="../media/image134.emf"/><Relationship Id="rId9" Type="http://schemas.openxmlformats.org/officeDocument/2006/relationships/image" Target="../media/image139.emf"/><Relationship Id="rId14" Type="http://schemas.openxmlformats.org/officeDocument/2006/relationships/image" Target="../media/image144.e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159.emf"/><Relationship Id="rId13" Type="http://schemas.openxmlformats.org/officeDocument/2006/relationships/image" Target="../media/image164.emf"/><Relationship Id="rId18" Type="http://schemas.openxmlformats.org/officeDocument/2006/relationships/image" Target="../media/image169.emf"/><Relationship Id="rId3" Type="http://schemas.openxmlformats.org/officeDocument/2006/relationships/image" Target="../media/image154.emf"/><Relationship Id="rId7" Type="http://schemas.openxmlformats.org/officeDocument/2006/relationships/image" Target="../media/image158.emf"/><Relationship Id="rId12" Type="http://schemas.openxmlformats.org/officeDocument/2006/relationships/image" Target="../media/image163.emf"/><Relationship Id="rId17" Type="http://schemas.openxmlformats.org/officeDocument/2006/relationships/image" Target="../media/image168.emf"/><Relationship Id="rId2" Type="http://schemas.openxmlformats.org/officeDocument/2006/relationships/image" Target="../media/image153.emf"/><Relationship Id="rId16" Type="http://schemas.openxmlformats.org/officeDocument/2006/relationships/image" Target="../media/image167.emf"/><Relationship Id="rId20" Type="http://schemas.openxmlformats.org/officeDocument/2006/relationships/image" Target="../media/image171.emf"/><Relationship Id="rId1" Type="http://schemas.openxmlformats.org/officeDocument/2006/relationships/image" Target="../media/image152.emf"/><Relationship Id="rId6" Type="http://schemas.openxmlformats.org/officeDocument/2006/relationships/image" Target="../media/image157.emf"/><Relationship Id="rId11" Type="http://schemas.openxmlformats.org/officeDocument/2006/relationships/image" Target="../media/image162.emf"/><Relationship Id="rId5" Type="http://schemas.openxmlformats.org/officeDocument/2006/relationships/image" Target="../media/image156.emf"/><Relationship Id="rId15" Type="http://schemas.openxmlformats.org/officeDocument/2006/relationships/image" Target="../media/image166.emf"/><Relationship Id="rId10" Type="http://schemas.openxmlformats.org/officeDocument/2006/relationships/image" Target="../media/image161.emf"/><Relationship Id="rId19" Type="http://schemas.openxmlformats.org/officeDocument/2006/relationships/image" Target="../media/image170.emf"/><Relationship Id="rId4" Type="http://schemas.openxmlformats.org/officeDocument/2006/relationships/image" Target="../media/image155.emf"/><Relationship Id="rId9" Type="http://schemas.openxmlformats.org/officeDocument/2006/relationships/image" Target="../media/image160.emf"/><Relationship Id="rId14" Type="http://schemas.openxmlformats.org/officeDocument/2006/relationships/image" Target="../media/image165.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174.emf"/><Relationship Id="rId2" Type="http://schemas.openxmlformats.org/officeDocument/2006/relationships/image" Target="../media/image173.emf"/><Relationship Id="rId1" Type="http://schemas.openxmlformats.org/officeDocument/2006/relationships/image" Target="../media/image172.e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182.emf"/><Relationship Id="rId13" Type="http://schemas.openxmlformats.org/officeDocument/2006/relationships/image" Target="../media/image187.emf"/><Relationship Id="rId3" Type="http://schemas.openxmlformats.org/officeDocument/2006/relationships/image" Target="../media/image177.emf"/><Relationship Id="rId7" Type="http://schemas.openxmlformats.org/officeDocument/2006/relationships/image" Target="../media/image181.emf"/><Relationship Id="rId12" Type="http://schemas.openxmlformats.org/officeDocument/2006/relationships/image" Target="../media/image186.emf"/><Relationship Id="rId2" Type="http://schemas.openxmlformats.org/officeDocument/2006/relationships/image" Target="../media/image176.emf"/><Relationship Id="rId16" Type="http://schemas.openxmlformats.org/officeDocument/2006/relationships/image" Target="../media/image190.emf"/><Relationship Id="rId1" Type="http://schemas.openxmlformats.org/officeDocument/2006/relationships/image" Target="../media/image175.emf"/><Relationship Id="rId6" Type="http://schemas.openxmlformats.org/officeDocument/2006/relationships/image" Target="../media/image180.emf"/><Relationship Id="rId11" Type="http://schemas.openxmlformats.org/officeDocument/2006/relationships/image" Target="../media/image185.emf"/><Relationship Id="rId5" Type="http://schemas.openxmlformats.org/officeDocument/2006/relationships/image" Target="../media/image179.emf"/><Relationship Id="rId15" Type="http://schemas.openxmlformats.org/officeDocument/2006/relationships/image" Target="../media/image189.emf"/><Relationship Id="rId10" Type="http://schemas.openxmlformats.org/officeDocument/2006/relationships/image" Target="../media/image184.emf"/><Relationship Id="rId4" Type="http://schemas.openxmlformats.org/officeDocument/2006/relationships/image" Target="../media/image178.emf"/><Relationship Id="rId9" Type="http://schemas.openxmlformats.org/officeDocument/2006/relationships/image" Target="../media/image183.emf"/><Relationship Id="rId14" Type="http://schemas.openxmlformats.org/officeDocument/2006/relationships/image" Target="../media/image188.e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198.emf"/><Relationship Id="rId13" Type="http://schemas.openxmlformats.org/officeDocument/2006/relationships/image" Target="../media/image203.emf"/><Relationship Id="rId3" Type="http://schemas.openxmlformats.org/officeDocument/2006/relationships/image" Target="../media/image193.emf"/><Relationship Id="rId7" Type="http://schemas.openxmlformats.org/officeDocument/2006/relationships/image" Target="../media/image197.emf"/><Relationship Id="rId12" Type="http://schemas.openxmlformats.org/officeDocument/2006/relationships/image" Target="../media/image202.emf"/><Relationship Id="rId2" Type="http://schemas.openxmlformats.org/officeDocument/2006/relationships/image" Target="../media/image192.emf"/><Relationship Id="rId1" Type="http://schemas.openxmlformats.org/officeDocument/2006/relationships/image" Target="../media/image191.emf"/><Relationship Id="rId6" Type="http://schemas.openxmlformats.org/officeDocument/2006/relationships/image" Target="../media/image196.emf"/><Relationship Id="rId11" Type="http://schemas.openxmlformats.org/officeDocument/2006/relationships/image" Target="../media/image201.emf"/><Relationship Id="rId5" Type="http://schemas.openxmlformats.org/officeDocument/2006/relationships/image" Target="../media/image195.emf"/><Relationship Id="rId15" Type="http://schemas.openxmlformats.org/officeDocument/2006/relationships/image" Target="../media/image205.emf"/><Relationship Id="rId10" Type="http://schemas.openxmlformats.org/officeDocument/2006/relationships/image" Target="../media/image200.emf"/><Relationship Id="rId4" Type="http://schemas.openxmlformats.org/officeDocument/2006/relationships/image" Target="../media/image194.emf"/><Relationship Id="rId9" Type="http://schemas.openxmlformats.org/officeDocument/2006/relationships/image" Target="../media/image199.emf"/><Relationship Id="rId14" Type="http://schemas.openxmlformats.org/officeDocument/2006/relationships/image" Target="../media/image204.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208.emf"/><Relationship Id="rId2" Type="http://schemas.openxmlformats.org/officeDocument/2006/relationships/image" Target="../media/image207.emf"/><Relationship Id="rId1" Type="http://schemas.openxmlformats.org/officeDocument/2006/relationships/image" Target="../media/image206.emf"/><Relationship Id="rId6" Type="http://schemas.openxmlformats.org/officeDocument/2006/relationships/image" Target="../media/image211.emf"/><Relationship Id="rId5" Type="http://schemas.openxmlformats.org/officeDocument/2006/relationships/image" Target="../media/image210.emf"/><Relationship Id="rId4" Type="http://schemas.openxmlformats.org/officeDocument/2006/relationships/image" Target="../media/image209.emf"/></Relationships>
</file>

<file path=ppt/drawings/_rels/vmlDrawing16.vml.rels><?xml version="1.0" encoding="UTF-8" standalone="yes"?>
<Relationships xmlns="http://schemas.openxmlformats.org/package/2006/relationships"><Relationship Id="rId8" Type="http://schemas.openxmlformats.org/officeDocument/2006/relationships/image" Target="../media/image219.emf"/><Relationship Id="rId13" Type="http://schemas.openxmlformats.org/officeDocument/2006/relationships/image" Target="../media/image224.emf"/><Relationship Id="rId3" Type="http://schemas.openxmlformats.org/officeDocument/2006/relationships/image" Target="../media/image214.emf"/><Relationship Id="rId7" Type="http://schemas.openxmlformats.org/officeDocument/2006/relationships/image" Target="../media/image218.emf"/><Relationship Id="rId12" Type="http://schemas.openxmlformats.org/officeDocument/2006/relationships/image" Target="../media/image223.emf"/><Relationship Id="rId2" Type="http://schemas.openxmlformats.org/officeDocument/2006/relationships/image" Target="../media/image213.emf"/><Relationship Id="rId1" Type="http://schemas.openxmlformats.org/officeDocument/2006/relationships/image" Target="../media/image212.emf"/><Relationship Id="rId6" Type="http://schemas.openxmlformats.org/officeDocument/2006/relationships/image" Target="../media/image217.emf"/><Relationship Id="rId11" Type="http://schemas.openxmlformats.org/officeDocument/2006/relationships/image" Target="../media/image222.emf"/><Relationship Id="rId5" Type="http://schemas.openxmlformats.org/officeDocument/2006/relationships/image" Target="../media/image216.emf"/><Relationship Id="rId10" Type="http://schemas.openxmlformats.org/officeDocument/2006/relationships/image" Target="../media/image221.emf"/><Relationship Id="rId4" Type="http://schemas.openxmlformats.org/officeDocument/2006/relationships/image" Target="../media/image215.emf"/><Relationship Id="rId9" Type="http://schemas.openxmlformats.org/officeDocument/2006/relationships/image" Target="../media/image220.emf"/><Relationship Id="rId14" Type="http://schemas.openxmlformats.org/officeDocument/2006/relationships/image" Target="../media/image225.e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233.emf"/><Relationship Id="rId13" Type="http://schemas.openxmlformats.org/officeDocument/2006/relationships/image" Target="../media/image238.emf"/><Relationship Id="rId18" Type="http://schemas.openxmlformats.org/officeDocument/2006/relationships/image" Target="../media/image243.emf"/><Relationship Id="rId3" Type="http://schemas.openxmlformats.org/officeDocument/2006/relationships/image" Target="../media/image228.emf"/><Relationship Id="rId21" Type="http://schemas.openxmlformats.org/officeDocument/2006/relationships/image" Target="../media/image246.emf"/><Relationship Id="rId7" Type="http://schemas.openxmlformats.org/officeDocument/2006/relationships/image" Target="../media/image232.emf"/><Relationship Id="rId12" Type="http://schemas.openxmlformats.org/officeDocument/2006/relationships/image" Target="../media/image237.emf"/><Relationship Id="rId17" Type="http://schemas.openxmlformats.org/officeDocument/2006/relationships/image" Target="../media/image242.emf"/><Relationship Id="rId2" Type="http://schemas.openxmlformats.org/officeDocument/2006/relationships/image" Target="../media/image227.emf"/><Relationship Id="rId16" Type="http://schemas.openxmlformats.org/officeDocument/2006/relationships/image" Target="../media/image241.emf"/><Relationship Id="rId20" Type="http://schemas.openxmlformats.org/officeDocument/2006/relationships/image" Target="../media/image245.emf"/><Relationship Id="rId1" Type="http://schemas.openxmlformats.org/officeDocument/2006/relationships/image" Target="../media/image226.emf"/><Relationship Id="rId6" Type="http://schemas.openxmlformats.org/officeDocument/2006/relationships/image" Target="../media/image231.emf"/><Relationship Id="rId11" Type="http://schemas.openxmlformats.org/officeDocument/2006/relationships/image" Target="../media/image236.emf"/><Relationship Id="rId5" Type="http://schemas.openxmlformats.org/officeDocument/2006/relationships/image" Target="../media/image230.emf"/><Relationship Id="rId15" Type="http://schemas.openxmlformats.org/officeDocument/2006/relationships/image" Target="../media/image240.emf"/><Relationship Id="rId23" Type="http://schemas.openxmlformats.org/officeDocument/2006/relationships/image" Target="../media/image248.emf"/><Relationship Id="rId10" Type="http://schemas.openxmlformats.org/officeDocument/2006/relationships/image" Target="../media/image235.emf"/><Relationship Id="rId19" Type="http://schemas.openxmlformats.org/officeDocument/2006/relationships/image" Target="../media/image244.emf"/><Relationship Id="rId4" Type="http://schemas.openxmlformats.org/officeDocument/2006/relationships/image" Target="../media/image229.emf"/><Relationship Id="rId9" Type="http://schemas.openxmlformats.org/officeDocument/2006/relationships/image" Target="../media/image234.emf"/><Relationship Id="rId14" Type="http://schemas.openxmlformats.org/officeDocument/2006/relationships/image" Target="../media/image239.emf"/><Relationship Id="rId22" Type="http://schemas.openxmlformats.org/officeDocument/2006/relationships/image" Target="../media/image247.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257.wmf"/><Relationship Id="rId2" Type="http://schemas.openxmlformats.org/officeDocument/2006/relationships/image" Target="../media/image256.wmf"/><Relationship Id="rId1" Type="http://schemas.openxmlformats.org/officeDocument/2006/relationships/image" Target="../media/image255.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260.wmf"/><Relationship Id="rId7" Type="http://schemas.openxmlformats.org/officeDocument/2006/relationships/image" Target="../media/image262.wmf"/><Relationship Id="rId2" Type="http://schemas.openxmlformats.org/officeDocument/2006/relationships/image" Target="../media/image259.wmf"/><Relationship Id="rId1" Type="http://schemas.openxmlformats.org/officeDocument/2006/relationships/image" Target="../media/image258.emf"/><Relationship Id="rId6" Type="http://schemas.openxmlformats.org/officeDocument/2006/relationships/image" Target="../media/image257.wmf"/><Relationship Id="rId5" Type="http://schemas.openxmlformats.org/officeDocument/2006/relationships/image" Target="../media/image256.wmf"/><Relationship Id="rId4" Type="http://schemas.openxmlformats.org/officeDocument/2006/relationships/image" Target="../media/image261.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33.emf"/><Relationship Id="rId3" Type="http://schemas.openxmlformats.org/officeDocument/2006/relationships/image" Target="../media/image23.emf"/><Relationship Id="rId7" Type="http://schemas.openxmlformats.org/officeDocument/2006/relationships/image" Target="../media/image27.emf"/><Relationship Id="rId12" Type="http://schemas.openxmlformats.org/officeDocument/2006/relationships/image" Target="../media/image32.emf"/><Relationship Id="rId17" Type="http://schemas.openxmlformats.org/officeDocument/2006/relationships/image" Target="../media/image37.emf"/><Relationship Id="rId2" Type="http://schemas.openxmlformats.org/officeDocument/2006/relationships/image" Target="../media/image22.emf"/><Relationship Id="rId16" Type="http://schemas.openxmlformats.org/officeDocument/2006/relationships/image" Target="../media/image36.emf"/><Relationship Id="rId1" Type="http://schemas.openxmlformats.org/officeDocument/2006/relationships/image" Target="../media/image21.emf"/><Relationship Id="rId6" Type="http://schemas.openxmlformats.org/officeDocument/2006/relationships/image" Target="../media/image26.emf"/><Relationship Id="rId11" Type="http://schemas.openxmlformats.org/officeDocument/2006/relationships/image" Target="../media/image31.emf"/><Relationship Id="rId5" Type="http://schemas.openxmlformats.org/officeDocument/2006/relationships/image" Target="../media/image25.emf"/><Relationship Id="rId15" Type="http://schemas.openxmlformats.org/officeDocument/2006/relationships/image" Target="../media/image35.emf"/><Relationship Id="rId10" Type="http://schemas.openxmlformats.org/officeDocument/2006/relationships/image" Target="../media/image30.emf"/><Relationship Id="rId4" Type="http://schemas.openxmlformats.org/officeDocument/2006/relationships/image" Target="../media/image24.emf"/><Relationship Id="rId9" Type="http://schemas.openxmlformats.org/officeDocument/2006/relationships/image" Target="../media/image29.emf"/><Relationship Id="rId14" Type="http://schemas.openxmlformats.org/officeDocument/2006/relationships/image" Target="../media/image34.e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268.wmf"/><Relationship Id="rId3" Type="http://schemas.openxmlformats.org/officeDocument/2006/relationships/image" Target="../media/image257.wmf"/><Relationship Id="rId7" Type="http://schemas.openxmlformats.org/officeDocument/2006/relationships/image" Target="../media/image267.wmf"/><Relationship Id="rId2" Type="http://schemas.openxmlformats.org/officeDocument/2006/relationships/image" Target="../media/image256.wmf"/><Relationship Id="rId1" Type="http://schemas.openxmlformats.org/officeDocument/2006/relationships/image" Target="../media/image263.wmf"/><Relationship Id="rId6" Type="http://schemas.openxmlformats.org/officeDocument/2006/relationships/image" Target="../media/image266.wmf"/><Relationship Id="rId5" Type="http://schemas.openxmlformats.org/officeDocument/2006/relationships/image" Target="../media/image265.emf"/><Relationship Id="rId10" Type="http://schemas.openxmlformats.org/officeDocument/2006/relationships/image" Target="../media/image270.emf"/><Relationship Id="rId4" Type="http://schemas.openxmlformats.org/officeDocument/2006/relationships/image" Target="../media/image264.wmf"/><Relationship Id="rId9" Type="http://schemas.openxmlformats.org/officeDocument/2006/relationships/image" Target="../media/image269.e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278.wmf"/><Relationship Id="rId3" Type="http://schemas.openxmlformats.org/officeDocument/2006/relationships/image" Target="../media/image273.wmf"/><Relationship Id="rId7" Type="http://schemas.openxmlformats.org/officeDocument/2006/relationships/image" Target="../media/image277.wmf"/><Relationship Id="rId2" Type="http://schemas.openxmlformats.org/officeDocument/2006/relationships/image" Target="../media/image272.wmf"/><Relationship Id="rId1" Type="http://schemas.openxmlformats.org/officeDocument/2006/relationships/image" Target="../media/image271.emf"/><Relationship Id="rId6" Type="http://schemas.openxmlformats.org/officeDocument/2006/relationships/image" Target="../media/image276.wmf"/><Relationship Id="rId5" Type="http://schemas.openxmlformats.org/officeDocument/2006/relationships/image" Target="../media/image275.wmf"/><Relationship Id="rId4" Type="http://schemas.openxmlformats.org/officeDocument/2006/relationships/image" Target="../media/image274.w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286.wmf"/><Relationship Id="rId3" Type="http://schemas.openxmlformats.org/officeDocument/2006/relationships/image" Target="../media/image281.wmf"/><Relationship Id="rId7" Type="http://schemas.openxmlformats.org/officeDocument/2006/relationships/image" Target="../media/image285.wmf"/><Relationship Id="rId2" Type="http://schemas.openxmlformats.org/officeDocument/2006/relationships/image" Target="../media/image280.wmf"/><Relationship Id="rId1" Type="http://schemas.openxmlformats.org/officeDocument/2006/relationships/image" Target="../media/image279.wmf"/><Relationship Id="rId6" Type="http://schemas.openxmlformats.org/officeDocument/2006/relationships/image" Target="../media/image284.wmf"/><Relationship Id="rId5" Type="http://schemas.openxmlformats.org/officeDocument/2006/relationships/image" Target="../media/image283.wmf"/><Relationship Id="rId4" Type="http://schemas.openxmlformats.org/officeDocument/2006/relationships/image" Target="../media/image282.wmf"/><Relationship Id="rId9" Type="http://schemas.openxmlformats.org/officeDocument/2006/relationships/image" Target="../media/image287.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290.emf"/><Relationship Id="rId2" Type="http://schemas.openxmlformats.org/officeDocument/2006/relationships/image" Target="../media/image289.emf"/><Relationship Id="rId1" Type="http://schemas.openxmlformats.org/officeDocument/2006/relationships/image" Target="../media/image288.emf"/><Relationship Id="rId4" Type="http://schemas.openxmlformats.org/officeDocument/2006/relationships/image" Target="../media/image291.e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294.wmf"/><Relationship Id="rId7" Type="http://schemas.openxmlformats.org/officeDocument/2006/relationships/image" Target="../media/image298.emf"/><Relationship Id="rId2" Type="http://schemas.openxmlformats.org/officeDocument/2006/relationships/image" Target="../media/image293.wmf"/><Relationship Id="rId1" Type="http://schemas.openxmlformats.org/officeDocument/2006/relationships/image" Target="../media/image292.emf"/><Relationship Id="rId6" Type="http://schemas.openxmlformats.org/officeDocument/2006/relationships/image" Target="../media/image297.wmf"/><Relationship Id="rId5" Type="http://schemas.openxmlformats.org/officeDocument/2006/relationships/image" Target="../media/image296.wmf"/><Relationship Id="rId4" Type="http://schemas.openxmlformats.org/officeDocument/2006/relationships/image" Target="../media/image295.w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306.wmf"/><Relationship Id="rId3" Type="http://schemas.openxmlformats.org/officeDocument/2006/relationships/image" Target="../media/image301.wmf"/><Relationship Id="rId7" Type="http://schemas.openxmlformats.org/officeDocument/2006/relationships/image" Target="../media/image305.emf"/><Relationship Id="rId2" Type="http://schemas.openxmlformats.org/officeDocument/2006/relationships/image" Target="../media/image300.wmf"/><Relationship Id="rId1" Type="http://schemas.openxmlformats.org/officeDocument/2006/relationships/image" Target="../media/image299.wmf"/><Relationship Id="rId6" Type="http://schemas.openxmlformats.org/officeDocument/2006/relationships/image" Target="../media/image304.emf"/><Relationship Id="rId5" Type="http://schemas.openxmlformats.org/officeDocument/2006/relationships/image" Target="../media/image303.wmf"/><Relationship Id="rId4" Type="http://schemas.openxmlformats.org/officeDocument/2006/relationships/image" Target="../media/image302.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308.wmf"/><Relationship Id="rId1" Type="http://schemas.openxmlformats.org/officeDocument/2006/relationships/image" Target="../media/image307.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314.emf"/><Relationship Id="rId2" Type="http://schemas.openxmlformats.org/officeDocument/2006/relationships/image" Target="../media/image313.emf"/><Relationship Id="rId1" Type="http://schemas.openxmlformats.org/officeDocument/2006/relationships/image" Target="../media/image312.emf"/><Relationship Id="rId4" Type="http://schemas.openxmlformats.org/officeDocument/2006/relationships/image" Target="../media/image315.emf"/></Relationships>
</file>

<file path=ppt/drawings/_rels/vmlDrawing28.vml.rels><?xml version="1.0" encoding="UTF-8" standalone="yes"?>
<Relationships xmlns="http://schemas.openxmlformats.org/package/2006/relationships"><Relationship Id="rId8" Type="http://schemas.openxmlformats.org/officeDocument/2006/relationships/image" Target="../media/image323.emf"/><Relationship Id="rId3" Type="http://schemas.openxmlformats.org/officeDocument/2006/relationships/image" Target="../media/image318.emf"/><Relationship Id="rId7" Type="http://schemas.openxmlformats.org/officeDocument/2006/relationships/image" Target="../media/image322.emf"/><Relationship Id="rId2" Type="http://schemas.openxmlformats.org/officeDocument/2006/relationships/image" Target="../media/image317.emf"/><Relationship Id="rId1" Type="http://schemas.openxmlformats.org/officeDocument/2006/relationships/image" Target="../media/image316.emf"/><Relationship Id="rId6" Type="http://schemas.openxmlformats.org/officeDocument/2006/relationships/image" Target="../media/image321.emf"/><Relationship Id="rId11" Type="http://schemas.openxmlformats.org/officeDocument/2006/relationships/image" Target="../media/image326.emf"/><Relationship Id="rId5" Type="http://schemas.openxmlformats.org/officeDocument/2006/relationships/image" Target="../media/image320.emf"/><Relationship Id="rId10" Type="http://schemas.openxmlformats.org/officeDocument/2006/relationships/image" Target="../media/image325.emf"/><Relationship Id="rId4" Type="http://schemas.openxmlformats.org/officeDocument/2006/relationships/image" Target="../media/image319.emf"/><Relationship Id="rId9" Type="http://schemas.openxmlformats.org/officeDocument/2006/relationships/image" Target="../media/image324.e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334.emf"/><Relationship Id="rId13" Type="http://schemas.openxmlformats.org/officeDocument/2006/relationships/image" Target="../media/image339.emf"/><Relationship Id="rId3" Type="http://schemas.openxmlformats.org/officeDocument/2006/relationships/image" Target="../media/image329.emf"/><Relationship Id="rId7" Type="http://schemas.openxmlformats.org/officeDocument/2006/relationships/image" Target="../media/image333.emf"/><Relationship Id="rId12" Type="http://schemas.openxmlformats.org/officeDocument/2006/relationships/image" Target="../media/image338.emf"/><Relationship Id="rId17" Type="http://schemas.openxmlformats.org/officeDocument/2006/relationships/image" Target="../media/image343.emf"/><Relationship Id="rId2" Type="http://schemas.openxmlformats.org/officeDocument/2006/relationships/image" Target="../media/image328.emf"/><Relationship Id="rId16" Type="http://schemas.openxmlformats.org/officeDocument/2006/relationships/image" Target="../media/image342.emf"/><Relationship Id="rId1" Type="http://schemas.openxmlformats.org/officeDocument/2006/relationships/image" Target="../media/image327.png"/><Relationship Id="rId6" Type="http://schemas.openxmlformats.org/officeDocument/2006/relationships/image" Target="../media/image332.emf"/><Relationship Id="rId11" Type="http://schemas.openxmlformats.org/officeDocument/2006/relationships/image" Target="../media/image337.emf"/><Relationship Id="rId5" Type="http://schemas.openxmlformats.org/officeDocument/2006/relationships/image" Target="../media/image331.emf"/><Relationship Id="rId15" Type="http://schemas.openxmlformats.org/officeDocument/2006/relationships/image" Target="../media/image341.emf"/><Relationship Id="rId10" Type="http://schemas.openxmlformats.org/officeDocument/2006/relationships/image" Target="../media/image336.emf"/><Relationship Id="rId4" Type="http://schemas.openxmlformats.org/officeDocument/2006/relationships/image" Target="../media/image330.emf"/><Relationship Id="rId9" Type="http://schemas.openxmlformats.org/officeDocument/2006/relationships/image" Target="../media/image335.emf"/><Relationship Id="rId14" Type="http://schemas.openxmlformats.org/officeDocument/2006/relationships/image" Target="../media/image340.e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50.emf"/><Relationship Id="rId3" Type="http://schemas.openxmlformats.org/officeDocument/2006/relationships/image" Target="../media/image40.emf"/><Relationship Id="rId7" Type="http://schemas.openxmlformats.org/officeDocument/2006/relationships/image" Target="../media/image44.emf"/><Relationship Id="rId12" Type="http://schemas.openxmlformats.org/officeDocument/2006/relationships/image" Target="../media/image49.emf"/><Relationship Id="rId17" Type="http://schemas.openxmlformats.org/officeDocument/2006/relationships/image" Target="../media/image54.emf"/><Relationship Id="rId2" Type="http://schemas.openxmlformats.org/officeDocument/2006/relationships/image" Target="../media/image39.emf"/><Relationship Id="rId16" Type="http://schemas.openxmlformats.org/officeDocument/2006/relationships/image" Target="../media/image53.emf"/><Relationship Id="rId1" Type="http://schemas.openxmlformats.org/officeDocument/2006/relationships/image" Target="../media/image38.emf"/><Relationship Id="rId6" Type="http://schemas.openxmlformats.org/officeDocument/2006/relationships/image" Target="../media/image43.emf"/><Relationship Id="rId11" Type="http://schemas.openxmlformats.org/officeDocument/2006/relationships/image" Target="../media/image48.emf"/><Relationship Id="rId5" Type="http://schemas.openxmlformats.org/officeDocument/2006/relationships/image" Target="../media/image42.emf"/><Relationship Id="rId15" Type="http://schemas.openxmlformats.org/officeDocument/2006/relationships/image" Target="../media/image52.emf"/><Relationship Id="rId10" Type="http://schemas.openxmlformats.org/officeDocument/2006/relationships/image" Target="../media/image47.emf"/><Relationship Id="rId4" Type="http://schemas.openxmlformats.org/officeDocument/2006/relationships/image" Target="../media/image41.emf"/><Relationship Id="rId9" Type="http://schemas.openxmlformats.org/officeDocument/2006/relationships/image" Target="../media/image46.emf"/><Relationship Id="rId14" Type="http://schemas.openxmlformats.org/officeDocument/2006/relationships/image" Target="../media/image51.emf"/></Relationships>
</file>

<file path=ppt/drawings/_rels/vmlDrawing30.vml.rels><?xml version="1.0" encoding="UTF-8" standalone="yes"?>
<Relationships xmlns="http://schemas.openxmlformats.org/package/2006/relationships"><Relationship Id="rId8" Type="http://schemas.openxmlformats.org/officeDocument/2006/relationships/image" Target="../media/image351.emf"/><Relationship Id="rId13" Type="http://schemas.openxmlformats.org/officeDocument/2006/relationships/image" Target="../media/image355.emf"/><Relationship Id="rId18" Type="http://schemas.openxmlformats.org/officeDocument/2006/relationships/image" Target="../media/image360.emf"/><Relationship Id="rId3" Type="http://schemas.openxmlformats.org/officeDocument/2006/relationships/image" Target="../media/image346.emf"/><Relationship Id="rId7" Type="http://schemas.openxmlformats.org/officeDocument/2006/relationships/image" Target="../media/image350.emf"/><Relationship Id="rId12" Type="http://schemas.openxmlformats.org/officeDocument/2006/relationships/image" Target="../media/image327.png"/><Relationship Id="rId17" Type="http://schemas.openxmlformats.org/officeDocument/2006/relationships/image" Target="../media/image359.emf"/><Relationship Id="rId2" Type="http://schemas.openxmlformats.org/officeDocument/2006/relationships/image" Target="../media/image345.emf"/><Relationship Id="rId16" Type="http://schemas.openxmlformats.org/officeDocument/2006/relationships/image" Target="../media/image358.emf"/><Relationship Id="rId20" Type="http://schemas.openxmlformats.org/officeDocument/2006/relationships/image" Target="../media/image362.emf"/><Relationship Id="rId1" Type="http://schemas.openxmlformats.org/officeDocument/2006/relationships/image" Target="../media/image344.emf"/><Relationship Id="rId6" Type="http://schemas.openxmlformats.org/officeDocument/2006/relationships/image" Target="../media/image349.emf"/><Relationship Id="rId11" Type="http://schemas.openxmlformats.org/officeDocument/2006/relationships/image" Target="../media/image354.emf"/><Relationship Id="rId5" Type="http://schemas.openxmlformats.org/officeDocument/2006/relationships/image" Target="../media/image348.emf"/><Relationship Id="rId15" Type="http://schemas.openxmlformats.org/officeDocument/2006/relationships/image" Target="../media/image357.emf"/><Relationship Id="rId10" Type="http://schemas.openxmlformats.org/officeDocument/2006/relationships/image" Target="../media/image353.emf"/><Relationship Id="rId19" Type="http://schemas.openxmlformats.org/officeDocument/2006/relationships/image" Target="../media/image361.emf"/><Relationship Id="rId4" Type="http://schemas.openxmlformats.org/officeDocument/2006/relationships/image" Target="../media/image347.emf"/><Relationship Id="rId9" Type="http://schemas.openxmlformats.org/officeDocument/2006/relationships/image" Target="../media/image352.emf"/><Relationship Id="rId14" Type="http://schemas.openxmlformats.org/officeDocument/2006/relationships/image" Target="../media/image356.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55.wmf"/><Relationship Id="rId4" Type="http://schemas.openxmlformats.org/officeDocument/2006/relationships/image" Target="../media/image5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1.wmf"/><Relationship Id="rId7" Type="http://schemas.openxmlformats.org/officeDocument/2006/relationships/image" Target="../media/image65.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73.emf"/><Relationship Id="rId13" Type="http://schemas.openxmlformats.org/officeDocument/2006/relationships/image" Target="../media/image78.emf"/><Relationship Id="rId18" Type="http://schemas.openxmlformats.org/officeDocument/2006/relationships/image" Target="../media/image83.emf"/><Relationship Id="rId3" Type="http://schemas.openxmlformats.org/officeDocument/2006/relationships/image" Target="../media/image68.emf"/><Relationship Id="rId7" Type="http://schemas.openxmlformats.org/officeDocument/2006/relationships/image" Target="../media/image72.emf"/><Relationship Id="rId12" Type="http://schemas.openxmlformats.org/officeDocument/2006/relationships/image" Target="../media/image77.emf"/><Relationship Id="rId17" Type="http://schemas.openxmlformats.org/officeDocument/2006/relationships/image" Target="../media/image82.emf"/><Relationship Id="rId2" Type="http://schemas.openxmlformats.org/officeDocument/2006/relationships/image" Target="../media/image67.emf"/><Relationship Id="rId16" Type="http://schemas.openxmlformats.org/officeDocument/2006/relationships/image" Target="../media/image81.emf"/><Relationship Id="rId1" Type="http://schemas.openxmlformats.org/officeDocument/2006/relationships/image" Target="../media/image66.emf"/><Relationship Id="rId6" Type="http://schemas.openxmlformats.org/officeDocument/2006/relationships/image" Target="../media/image71.emf"/><Relationship Id="rId11" Type="http://schemas.openxmlformats.org/officeDocument/2006/relationships/image" Target="../media/image76.emf"/><Relationship Id="rId5" Type="http://schemas.openxmlformats.org/officeDocument/2006/relationships/image" Target="../media/image70.emf"/><Relationship Id="rId15" Type="http://schemas.openxmlformats.org/officeDocument/2006/relationships/image" Target="../media/image80.emf"/><Relationship Id="rId10" Type="http://schemas.openxmlformats.org/officeDocument/2006/relationships/image" Target="../media/image75.emf"/><Relationship Id="rId4" Type="http://schemas.openxmlformats.org/officeDocument/2006/relationships/image" Target="../media/image69.emf"/><Relationship Id="rId9" Type="http://schemas.openxmlformats.org/officeDocument/2006/relationships/image" Target="../media/image74.emf"/><Relationship Id="rId14" Type="http://schemas.openxmlformats.org/officeDocument/2006/relationships/image" Target="../media/image79.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image" Target="../media/image84.emf"/><Relationship Id="rId5" Type="http://schemas.openxmlformats.org/officeDocument/2006/relationships/image" Target="../media/image88.emf"/><Relationship Id="rId4" Type="http://schemas.openxmlformats.org/officeDocument/2006/relationships/image" Target="../media/image87.e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96.emf"/><Relationship Id="rId13" Type="http://schemas.openxmlformats.org/officeDocument/2006/relationships/image" Target="../media/image101.emf"/><Relationship Id="rId18" Type="http://schemas.openxmlformats.org/officeDocument/2006/relationships/image" Target="../media/image106.emf"/><Relationship Id="rId3" Type="http://schemas.openxmlformats.org/officeDocument/2006/relationships/image" Target="../media/image91.emf"/><Relationship Id="rId21" Type="http://schemas.openxmlformats.org/officeDocument/2006/relationships/image" Target="../media/image109.emf"/><Relationship Id="rId7" Type="http://schemas.openxmlformats.org/officeDocument/2006/relationships/image" Target="../media/image95.emf"/><Relationship Id="rId12" Type="http://schemas.openxmlformats.org/officeDocument/2006/relationships/image" Target="../media/image100.emf"/><Relationship Id="rId17" Type="http://schemas.openxmlformats.org/officeDocument/2006/relationships/image" Target="../media/image105.emf"/><Relationship Id="rId2" Type="http://schemas.openxmlformats.org/officeDocument/2006/relationships/image" Target="../media/image90.emf"/><Relationship Id="rId16" Type="http://schemas.openxmlformats.org/officeDocument/2006/relationships/image" Target="../media/image104.emf"/><Relationship Id="rId20" Type="http://schemas.openxmlformats.org/officeDocument/2006/relationships/image" Target="../media/image108.emf"/><Relationship Id="rId1" Type="http://schemas.openxmlformats.org/officeDocument/2006/relationships/image" Target="../media/image89.emf"/><Relationship Id="rId6" Type="http://schemas.openxmlformats.org/officeDocument/2006/relationships/image" Target="../media/image94.emf"/><Relationship Id="rId11" Type="http://schemas.openxmlformats.org/officeDocument/2006/relationships/image" Target="../media/image99.emf"/><Relationship Id="rId5" Type="http://schemas.openxmlformats.org/officeDocument/2006/relationships/image" Target="../media/image93.emf"/><Relationship Id="rId15" Type="http://schemas.openxmlformats.org/officeDocument/2006/relationships/image" Target="../media/image103.emf"/><Relationship Id="rId10" Type="http://schemas.openxmlformats.org/officeDocument/2006/relationships/image" Target="../media/image98.emf"/><Relationship Id="rId19" Type="http://schemas.openxmlformats.org/officeDocument/2006/relationships/image" Target="../media/image107.emf"/><Relationship Id="rId4" Type="http://schemas.openxmlformats.org/officeDocument/2006/relationships/image" Target="../media/image92.emf"/><Relationship Id="rId9" Type="http://schemas.openxmlformats.org/officeDocument/2006/relationships/image" Target="../media/image97.emf"/><Relationship Id="rId14" Type="http://schemas.openxmlformats.org/officeDocument/2006/relationships/image" Target="../media/image102.e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117.emf"/><Relationship Id="rId13" Type="http://schemas.openxmlformats.org/officeDocument/2006/relationships/image" Target="../media/image122.emf"/><Relationship Id="rId18" Type="http://schemas.openxmlformats.org/officeDocument/2006/relationships/image" Target="../media/image127.emf"/><Relationship Id="rId3" Type="http://schemas.openxmlformats.org/officeDocument/2006/relationships/image" Target="../media/image112.emf"/><Relationship Id="rId21" Type="http://schemas.openxmlformats.org/officeDocument/2006/relationships/image" Target="../media/image130.emf"/><Relationship Id="rId7" Type="http://schemas.openxmlformats.org/officeDocument/2006/relationships/image" Target="../media/image116.emf"/><Relationship Id="rId12" Type="http://schemas.openxmlformats.org/officeDocument/2006/relationships/image" Target="../media/image121.emf"/><Relationship Id="rId17" Type="http://schemas.openxmlformats.org/officeDocument/2006/relationships/image" Target="../media/image126.emf"/><Relationship Id="rId2" Type="http://schemas.openxmlformats.org/officeDocument/2006/relationships/image" Target="../media/image111.emf"/><Relationship Id="rId16" Type="http://schemas.openxmlformats.org/officeDocument/2006/relationships/image" Target="../media/image125.emf"/><Relationship Id="rId20" Type="http://schemas.openxmlformats.org/officeDocument/2006/relationships/image" Target="../media/image129.emf"/><Relationship Id="rId1" Type="http://schemas.openxmlformats.org/officeDocument/2006/relationships/image" Target="../media/image110.emf"/><Relationship Id="rId6" Type="http://schemas.openxmlformats.org/officeDocument/2006/relationships/image" Target="../media/image115.emf"/><Relationship Id="rId11" Type="http://schemas.openxmlformats.org/officeDocument/2006/relationships/image" Target="../media/image120.emf"/><Relationship Id="rId5" Type="http://schemas.openxmlformats.org/officeDocument/2006/relationships/image" Target="../media/image114.emf"/><Relationship Id="rId15" Type="http://schemas.openxmlformats.org/officeDocument/2006/relationships/image" Target="../media/image124.emf"/><Relationship Id="rId10" Type="http://schemas.openxmlformats.org/officeDocument/2006/relationships/image" Target="../media/image119.emf"/><Relationship Id="rId19" Type="http://schemas.openxmlformats.org/officeDocument/2006/relationships/image" Target="../media/image128.emf"/><Relationship Id="rId4" Type="http://schemas.openxmlformats.org/officeDocument/2006/relationships/image" Target="../media/image113.emf"/><Relationship Id="rId9" Type="http://schemas.openxmlformats.org/officeDocument/2006/relationships/image" Target="../media/image118.emf"/><Relationship Id="rId14" Type="http://schemas.openxmlformats.org/officeDocument/2006/relationships/image" Target="../media/image1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8" y="8"/>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t"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3075" name="Rectangle 3"/>
          <p:cNvSpPr>
            <a:spLocks noGrp="1" noChangeArrowheads="1"/>
          </p:cNvSpPr>
          <p:nvPr>
            <p:ph type="dt" sz="quarter" idx="1"/>
          </p:nvPr>
        </p:nvSpPr>
        <p:spPr bwMode="auto">
          <a:xfrm>
            <a:off x="4022945" y="8"/>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t" anchorCtr="0" compatLnSpc="1">
            <a:prstTxWarp prst="textNoShape">
              <a:avLst/>
            </a:prstTxWarp>
          </a:bodyPr>
          <a:lstStyle>
            <a:lvl1pPr algn="r" eaLnBrk="1" hangingPunct="1">
              <a:defRPr sz="1200">
                <a:ea typeface="宋体" panose="02010600030101010101" pitchFamily="2" charset="-122"/>
              </a:defRPr>
            </a:lvl1pPr>
          </a:lstStyle>
          <a:p>
            <a:endParaRPr lang="en-US" altLang="zh-CN"/>
          </a:p>
        </p:txBody>
      </p:sp>
      <p:sp>
        <p:nvSpPr>
          <p:cNvPr id="3076" name="Rectangle 4"/>
          <p:cNvSpPr>
            <a:spLocks noGrp="1" noChangeArrowheads="1"/>
          </p:cNvSpPr>
          <p:nvPr>
            <p:ph type="ftr" sz="quarter" idx="2"/>
          </p:nvPr>
        </p:nvSpPr>
        <p:spPr bwMode="auto">
          <a:xfrm>
            <a:off x="8"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b"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3077" name="Rectangle 5"/>
          <p:cNvSpPr>
            <a:spLocks noGrp="1" noChangeArrowheads="1"/>
          </p:cNvSpPr>
          <p:nvPr>
            <p:ph type="sldNum" sz="quarter" idx="3"/>
          </p:nvPr>
        </p:nvSpPr>
        <p:spPr bwMode="auto">
          <a:xfrm>
            <a:off x="4022945"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b" anchorCtr="0" compatLnSpc="1">
            <a:prstTxWarp prst="textNoShape">
              <a:avLst/>
            </a:prstTxWarp>
          </a:bodyPr>
          <a:lstStyle>
            <a:lvl1pPr algn="r" eaLnBrk="1" hangingPunct="1">
              <a:defRPr sz="1200">
                <a:ea typeface="宋体" panose="02010600030101010101" pitchFamily="2" charset="-122"/>
              </a:defRPr>
            </a:lvl1pPr>
          </a:lstStyle>
          <a:p>
            <a:fld id="{F76CA51B-57B4-49E4-B338-52948878BF47}" type="slidenum">
              <a:rPr lang="en-US" altLang="zh-CN"/>
              <a:pPr/>
              <a:t>‹#›</a:t>
            </a:fld>
            <a:endParaRPr lang="en-US" altLang="zh-CN"/>
          </a:p>
        </p:txBody>
      </p:sp>
    </p:spTree>
    <p:extLst>
      <p:ext uri="{BB962C8B-B14F-4D97-AF65-F5344CB8AC3E}">
        <p14:creationId xmlns:p14="http://schemas.microsoft.com/office/powerpoint/2010/main" val="1123897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8" y="8"/>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t"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2051" name="Rectangle 3"/>
          <p:cNvSpPr>
            <a:spLocks noGrp="1" noChangeArrowheads="1"/>
          </p:cNvSpPr>
          <p:nvPr>
            <p:ph type="dt" idx="1"/>
          </p:nvPr>
        </p:nvSpPr>
        <p:spPr bwMode="auto">
          <a:xfrm>
            <a:off x="4022945" y="8"/>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t" anchorCtr="0" compatLnSpc="1">
            <a:prstTxWarp prst="textNoShape">
              <a:avLst/>
            </a:prstTxWarp>
          </a:bodyPr>
          <a:lstStyle>
            <a:lvl1pPr algn="r" eaLnBrk="1" hangingPunct="1">
              <a:defRPr sz="1200">
                <a:ea typeface="宋体" panose="02010600030101010101" pitchFamily="2" charset="-122"/>
              </a:defRPr>
            </a:lvl1pPr>
          </a:lstStyle>
          <a:p>
            <a:endParaRPr lang="en-US" altLang="zh-CN"/>
          </a:p>
        </p:txBody>
      </p:sp>
      <p:sp>
        <p:nvSpPr>
          <p:cNvPr id="2052" name="Rectangle 4"/>
          <p:cNvSpPr>
            <a:spLocks noGrp="1" noRot="1" noChangeAspect="1" noChangeArrowheads="1"/>
          </p:cNvSpPr>
          <p:nvPr>
            <p:ph type="sldImg" idx="2"/>
          </p:nvPr>
        </p:nvSpPr>
        <p:spPr bwMode="auto">
          <a:xfrm>
            <a:off x="138113" y="766763"/>
            <a:ext cx="6823075" cy="3838575"/>
          </a:xfrm>
          <a:prstGeom prst="rect">
            <a:avLst/>
          </a:prstGeom>
          <a:noFill/>
          <a:ln w="9525">
            <a:solidFill>
              <a:srgbClr val="000000"/>
            </a:solidFill>
            <a:miter lim="800000"/>
            <a:headEnd/>
            <a:tailEnd/>
          </a:ln>
        </p:spPr>
      </p:sp>
      <p:sp>
        <p:nvSpPr>
          <p:cNvPr id="2053" name="Rectangle 5"/>
          <p:cNvSpPr>
            <a:spLocks noGrp="1" noChangeArrowheads="1"/>
          </p:cNvSpPr>
          <p:nvPr>
            <p:ph type="body" sz="quarter" idx="3"/>
          </p:nvPr>
        </p:nvSpPr>
        <p:spPr bwMode="auto">
          <a:xfrm>
            <a:off x="946574" y="4861449"/>
            <a:ext cx="5206154" cy="4605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t" anchorCtr="0" compatLnSpc="1">
            <a:prstTxWarp prst="textNoShape">
              <a:avLst/>
            </a:prstTxWarp>
          </a:bodyPr>
          <a:lstStyle/>
          <a:p>
            <a:pPr lvl="0"/>
            <a:r>
              <a:rPr lang="zh-CN" altLang="en-US"/>
              <a:t>单击以编辑母版文本样式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054" name="Rectangle 6"/>
          <p:cNvSpPr>
            <a:spLocks noGrp="1" noChangeArrowheads="1"/>
          </p:cNvSpPr>
          <p:nvPr>
            <p:ph type="ftr" sz="quarter" idx="4"/>
          </p:nvPr>
        </p:nvSpPr>
        <p:spPr bwMode="auto">
          <a:xfrm>
            <a:off x="8"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b"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2055" name="Rectangle 7"/>
          <p:cNvSpPr>
            <a:spLocks noGrp="1" noChangeArrowheads="1"/>
          </p:cNvSpPr>
          <p:nvPr>
            <p:ph type="sldNum" sz="quarter" idx="5"/>
          </p:nvPr>
        </p:nvSpPr>
        <p:spPr bwMode="auto">
          <a:xfrm>
            <a:off x="4022945" y="9722883"/>
            <a:ext cx="3076363" cy="511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4710" tIns="47355" rIns="94710" bIns="47355" numCol="1" anchor="b" anchorCtr="0" compatLnSpc="1">
            <a:prstTxWarp prst="textNoShape">
              <a:avLst/>
            </a:prstTxWarp>
          </a:bodyPr>
          <a:lstStyle>
            <a:lvl1pPr algn="r" eaLnBrk="1" hangingPunct="1">
              <a:defRPr sz="1200">
                <a:ea typeface="宋体" panose="02010600030101010101" pitchFamily="2" charset="-122"/>
              </a:defRPr>
            </a:lvl1pPr>
          </a:lstStyle>
          <a:p>
            <a:fld id="{5CC453DB-827D-4E55-93A7-D9FFC557638B}" type="slidenum">
              <a:rPr lang="en-US" altLang="zh-CN"/>
              <a:pPr/>
              <a:t>‹#›</a:t>
            </a:fld>
            <a:endParaRPr lang="en-US" altLang="zh-CN"/>
          </a:p>
        </p:txBody>
      </p:sp>
    </p:spTree>
    <p:extLst>
      <p:ext uri="{BB962C8B-B14F-4D97-AF65-F5344CB8AC3E}">
        <p14:creationId xmlns:p14="http://schemas.microsoft.com/office/powerpoint/2010/main" val="22549474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33"/>
            <a:fld id="{EB3E517A-8692-48D7-B576-DA1DDC99DE58}" type="slidenum">
              <a:rPr lang="en-US" altLang="zh-CN" sz="1300">
                <a:solidFill>
                  <a:srgbClr val="000000"/>
                </a:solidFill>
              </a:rPr>
              <a:pPr defTabSz="914333"/>
              <a:t>8</a:t>
            </a:fld>
            <a:endParaRPr lang="en-US" altLang="zh-CN" sz="1300">
              <a:solidFill>
                <a:srgbClr val="000000"/>
              </a:solidFill>
            </a:endParaRPr>
          </a:p>
        </p:txBody>
      </p:sp>
      <p:sp>
        <p:nvSpPr>
          <p:cNvPr id="77826" name="Rectangle 2"/>
          <p:cNvSpPr>
            <a:spLocks noGrp="1" noRot="1" noChangeAspect="1" noChangeArrowheads="1" noTextEdit="1"/>
          </p:cNvSpPr>
          <p:nvPr>
            <p:ph type="sldImg"/>
          </p:nvPr>
        </p:nvSpPr>
        <p:spPr bwMode="auto">
          <a:xfrm>
            <a:off x="139700" y="769938"/>
            <a:ext cx="6819900" cy="3835400"/>
          </a:xfrm>
          <a:prstGeom prst="rect">
            <a:avLst/>
          </a:prstGeom>
          <a:solidFill>
            <a:srgbClr val="FFFFFF"/>
          </a:solidFill>
          <a:ln>
            <a:solidFill>
              <a:srgbClr val="000000"/>
            </a:solidFill>
            <a:miter lim="800000"/>
            <a:headEnd/>
            <a:tailEnd/>
          </a:ln>
        </p:spPr>
      </p:sp>
      <p:sp>
        <p:nvSpPr>
          <p:cNvPr id="77827" name="Rectangle 3"/>
          <p:cNvSpPr>
            <a:spLocks noGrp="1" noChangeArrowheads="1"/>
          </p:cNvSpPr>
          <p:nvPr>
            <p:ph type="body" idx="1"/>
          </p:nvPr>
        </p:nvSpPr>
        <p:spPr bwMode="auto">
          <a:xfrm>
            <a:off x="946575" y="4861442"/>
            <a:ext cx="5206153" cy="4605576"/>
          </a:xfrm>
          <a:prstGeom prst="rect">
            <a:avLst/>
          </a:prstGeom>
          <a:solidFill>
            <a:srgbClr val="FFFFFF"/>
          </a:solidFill>
          <a:ln>
            <a:solidFill>
              <a:srgbClr val="000000"/>
            </a:solidFill>
            <a:miter lim="800000"/>
            <a:headEnd/>
            <a:tailEnd/>
          </a:ln>
        </p:spPr>
        <p:txBody>
          <a:bodyPr/>
          <a:lstStyle/>
          <a:p>
            <a:r>
              <a:rPr lang="zh-CN" altLang="en-US"/>
              <a:t>比重现在不用了</a:t>
            </a:r>
          </a:p>
          <a:p>
            <a:r>
              <a:rPr lang="zh-CN" altLang="en-US"/>
              <a:t>过去对比重的定义有两种</a:t>
            </a:r>
            <a:r>
              <a:rPr lang="en-US" altLang="zh-CN"/>
              <a:t>: 1) </a:t>
            </a:r>
            <a:r>
              <a:rPr lang="zh-CN" altLang="en-US"/>
              <a:t>单位体积所受的重力 </a:t>
            </a:r>
            <a:r>
              <a:rPr lang="en-US" altLang="zh-CN"/>
              <a:t>;    2) </a:t>
            </a:r>
            <a:r>
              <a:rPr lang="zh-CN" altLang="en-US"/>
              <a:t>与水比的相对重量</a:t>
            </a:r>
          </a:p>
          <a:p>
            <a:endParaRPr lang="en-US" altLang="zh-CN"/>
          </a:p>
        </p:txBody>
      </p:sp>
    </p:spTree>
    <p:extLst>
      <p:ext uri="{BB962C8B-B14F-4D97-AF65-F5344CB8AC3E}">
        <p14:creationId xmlns:p14="http://schemas.microsoft.com/office/powerpoint/2010/main" val="4193142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dirty="0"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smtClean="0"/>
              <a:t>单击以编辑母版副标题样式</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C3A76426-99A6-4DA5-820C-9525E41F2391}" type="slidenum">
              <a:rPr lang="en-US" altLang="zh-CN" smtClean="0"/>
              <a:pPr/>
              <a:t>‹#›</a:t>
            </a:fld>
            <a:endParaRPr lang="en-US" altLang="zh-CN"/>
          </a:p>
        </p:txBody>
      </p:sp>
    </p:spTree>
    <p:extLst>
      <p:ext uri="{BB962C8B-B14F-4D97-AF65-F5344CB8AC3E}">
        <p14:creationId xmlns:p14="http://schemas.microsoft.com/office/powerpoint/2010/main" val="3097727403"/>
      </p:ext>
    </p:extLst>
  </p:cSld>
  <p:clrMapOvr>
    <a:masterClrMapping/>
  </p:clrMapOvr>
  <p:transition>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A061E5AD-A355-47C5-A421-E422DDD9319B}" type="slidenum">
              <a:rPr lang="en-US" altLang="zh-CN" smtClean="0"/>
              <a:pPr/>
              <a:t>‹#›</a:t>
            </a:fld>
            <a:endParaRPr lang="en-US" altLang="zh-CN"/>
          </a:p>
        </p:txBody>
      </p:sp>
    </p:spTree>
    <p:extLst>
      <p:ext uri="{BB962C8B-B14F-4D97-AF65-F5344CB8AC3E}">
        <p14:creationId xmlns:p14="http://schemas.microsoft.com/office/powerpoint/2010/main" val="2013561563"/>
      </p:ext>
    </p:extLst>
  </p:cSld>
  <p:clrMapOvr>
    <a:masterClrMapping/>
  </p:clrMapOvr>
  <p:transition>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dirty="0"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9EFBBC9F-DFF1-4816-8EC6-83070198E079}" type="slidenum">
              <a:rPr lang="en-US" altLang="zh-CN" smtClean="0"/>
              <a:pPr/>
              <a:t>‹#›</a:t>
            </a:fld>
            <a:endParaRPr lang="en-US" altLang="zh-CN" dirty="0"/>
          </a:p>
        </p:txBody>
      </p:sp>
    </p:spTree>
    <p:extLst>
      <p:ext uri="{BB962C8B-B14F-4D97-AF65-F5344CB8AC3E}">
        <p14:creationId xmlns:p14="http://schemas.microsoft.com/office/powerpoint/2010/main" val="1878014411"/>
      </p:ext>
    </p:extLst>
  </p:cSld>
  <p:clrMapOvr>
    <a:masterClrMapping/>
  </p:clrMapOvr>
  <p:transition>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p:cNvSpPr>
            <a:spLocks noGrp="1"/>
          </p:cNvSpPr>
          <p:nvPr>
            <p:ph type="sldNum" sz="quarter" idx="12"/>
          </p:nvPr>
        </p:nvSpPr>
        <p:spPr/>
        <p:txBody>
          <a:bodyPr/>
          <a:lstStyle>
            <a:lvl1pPr>
              <a:defRPr/>
            </a:lvl1pPr>
          </a:lstStyle>
          <a:p>
            <a:fld id="{46393B5D-3289-49E4-B0ED-E77856BB9068}"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3550454002"/>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p:cNvSpPr>
            <a:spLocks noGrp="1"/>
          </p:cNvSpPr>
          <p:nvPr>
            <p:ph type="sldNum" sz="quarter" idx="12"/>
          </p:nvPr>
        </p:nvSpPr>
        <p:spPr/>
        <p:txBody>
          <a:bodyPr/>
          <a:lstStyle>
            <a:lvl1pPr>
              <a:defRPr/>
            </a:lvl1pPr>
          </a:lstStyle>
          <a:p>
            <a:fld id="{2CA8864A-2237-41DB-BD14-E21A5C87F881}"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59518874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p:cNvSpPr>
            <a:spLocks noGrp="1"/>
          </p:cNvSpPr>
          <p:nvPr>
            <p:ph type="sldNum" sz="quarter" idx="12"/>
          </p:nvPr>
        </p:nvSpPr>
        <p:spPr/>
        <p:txBody>
          <a:bodyPr/>
          <a:lstStyle>
            <a:lvl1pPr>
              <a:defRPr/>
            </a:lvl1pPr>
          </a:lstStyle>
          <a:p>
            <a:fld id="{3CF910AB-210B-4589-A4EB-059E3028B9B1}"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570443151"/>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914400" y="1981200"/>
            <a:ext cx="5080000" cy="41148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981200"/>
            <a:ext cx="5080000" cy="41148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p:cNvSpPr>
            <a:spLocks noGrp="1"/>
          </p:cNvSpPr>
          <p:nvPr>
            <p:ph type="sldNum" sz="quarter" idx="12"/>
          </p:nvPr>
        </p:nvSpPr>
        <p:spPr/>
        <p:txBody>
          <a:bodyPr/>
          <a:lstStyle>
            <a:lvl1pPr>
              <a:defRPr/>
            </a:lvl1pPr>
          </a:lstStyle>
          <a:p>
            <a:fld id="{E0B33D2F-E129-4319-8C8C-AEBB452B0BCD}"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757312725"/>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solidFill>
                <a:srgbClr val="FFFFFF"/>
              </a:solidFill>
            </a:endParaRPr>
          </a:p>
        </p:txBody>
      </p:sp>
      <p:sp>
        <p:nvSpPr>
          <p:cNvPr id="8" name="页脚占位符 7"/>
          <p:cNvSpPr>
            <a:spLocks noGrp="1"/>
          </p:cNvSpPr>
          <p:nvPr>
            <p:ph type="ftr" sz="quarter" idx="11"/>
          </p:nvPr>
        </p:nvSpPr>
        <p:spPr/>
        <p:txBody>
          <a:bodyPr/>
          <a:lstStyle>
            <a:lvl1pPr>
              <a:defRPr/>
            </a:lvl1pPr>
          </a:lstStyle>
          <a:p>
            <a:endParaRPr lang="en-US" altLang="zh-CN">
              <a:solidFill>
                <a:srgbClr val="FFFFFF"/>
              </a:solidFill>
            </a:endParaRPr>
          </a:p>
        </p:txBody>
      </p:sp>
      <p:sp>
        <p:nvSpPr>
          <p:cNvPr id="9" name="灯片编号占位符 8"/>
          <p:cNvSpPr>
            <a:spLocks noGrp="1"/>
          </p:cNvSpPr>
          <p:nvPr>
            <p:ph type="sldNum" sz="quarter" idx="12"/>
          </p:nvPr>
        </p:nvSpPr>
        <p:spPr/>
        <p:txBody>
          <a:bodyPr/>
          <a:lstStyle>
            <a:lvl1pPr>
              <a:defRPr/>
            </a:lvl1pPr>
          </a:lstStyle>
          <a:p>
            <a:fld id="{73BDA683-3095-48F4-8136-DE5AD00233C5}"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439510108"/>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solidFill>
                <a:srgbClr val="FFFFFF"/>
              </a:solidFill>
            </a:endParaRPr>
          </a:p>
        </p:txBody>
      </p:sp>
      <p:sp>
        <p:nvSpPr>
          <p:cNvPr id="4" name="页脚占位符 3"/>
          <p:cNvSpPr>
            <a:spLocks noGrp="1"/>
          </p:cNvSpPr>
          <p:nvPr>
            <p:ph type="ftr" sz="quarter" idx="11"/>
          </p:nvPr>
        </p:nvSpPr>
        <p:spPr/>
        <p:txBody>
          <a:bodyPr/>
          <a:lstStyle>
            <a:lvl1pPr>
              <a:defRPr/>
            </a:lvl1pPr>
          </a:lstStyle>
          <a:p>
            <a:endParaRPr lang="en-US" altLang="zh-CN">
              <a:solidFill>
                <a:srgbClr val="FFFFFF"/>
              </a:solidFill>
            </a:endParaRPr>
          </a:p>
        </p:txBody>
      </p:sp>
      <p:sp>
        <p:nvSpPr>
          <p:cNvPr id="5" name="灯片编号占位符 4"/>
          <p:cNvSpPr>
            <a:spLocks noGrp="1"/>
          </p:cNvSpPr>
          <p:nvPr>
            <p:ph type="sldNum" sz="quarter" idx="12"/>
          </p:nvPr>
        </p:nvSpPr>
        <p:spPr/>
        <p:txBody>
          <a:bodyPr/>
          <a:lstStyle>
            <a:lvl1pPr>
              <a:defRPr/>
            </a:lvl1pPr>
          </a:lstStyle>
          <a:p>
            <a:fld id="{B7A7997D-212E-42A2-81F8-1BCB8377C6DE}"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13629763"/>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solidFill>
                <a:srgbClr val="FFFFFF"/>
              </a:solidFill>
            </a:endParaRPr>
          </a:p>
        </p:txBody>
      </p:sp>
      <p:sp>
        <p:nvSpPr>
          <p:cNvPr id="3" name="页脚占位符 2"/>
          <p:cNvSpPr>
            <a:spLocks noGrp="1"/>
          </p:cNvSpPr>
          <p:nvPr>
            <p:ph type="ftr" sz="quarter" idx="11"/>
          </p:nvPr>
        </p:nvSpPr>
        <p:spPr/>
        <p:txBody>
          <a:bodyPr/>
          <a:lstStyle>
            <a:lvl1pPr>
              <a:defRPr/>
            </a:lvl1pPr>
          </a:lstStyle>
          <a:p>
            <a:endParaRPr lang="en-US" altLang="zh-CN">
              <a:solidFill>
                <a:srgbClr val="FFFFFF"/>
              </a:solidFill>
            </a:endParaRPr>
          </a:p>
        </p:txBody>
      </p:sp>
      <p:sp>
        <p:nvSpPr>
          <p:cNvPr id="4" name="灯片编号占位符 3"/>
          <p:cNvSpPr>
            <a:spLocks noGrp="1"/>
          </p:cNvSpPr>
          <p:nvPr>
            <p:ph type="sldNum" sz="quarter" idx="12"/>
          </p:nvPr>
        </p:nvSpPr>
        <p:spPr/>
        <p:txBody>
          <a:bodyPr/>
          <a:lstStyle>
            <a:lvl1pPr>
              <a:defRPr/>
            </a:lvl1pPr>
          </a:lstStyle>
          <a:p>
            <a:fld id="{CF7A0870-6254-48E4-A78F-CABBE06E1802}"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504272429"/>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p:cNvSpPr>
            <a:spLocks noGrp="1"/>
          </p:cNvSpPr>
          <p:nvPr>
            <p:ph type="sldNum" sz="quarter" idx="12"/>
          </p:nvPr>
        </p:nvSpPr>
        <p:spPr/>
        <p:txBody>
          <a:bodyPr/>
          <a:lstStyle>
            <a:lvl1pPr>
              <a:defRPr/>
            </a:lvl1pPr>
          </a:lstStyle>
          <a:p>
            <a:fld id="{8CD34702-E546-4CEE-9163-01FADE8C859B}"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1386594"/>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zh-CN" altLang="en-US" dirty="0" smtClean="0"/>
              <a:t>单击此处编辑母版标题样式</a:t>
            </a:r>
            <a:endParaRPr lang="en-US" dirty="0"/>
          </a:p>
        </p:txBody>
      </p:sp>
      <p:sp>
        <p:nvSpPr>
          <p:cNvPr id="3" name="Content Placeholder 2"/>
          <p:cNvSpPr>
            <a:spLocks noGrp="1"/>
          </p:cNvSpPr>
          <p:nvPr>
            <p:ph idx="1"/>
          </p:nvPr>
        </p:nvSpPr>
        <p:spPr/>
        <p:txBody>
          <a:bodyPr/>
          <a:lstStyle>
            <a:lvl1pPr marL="0" indent="228600">
              <a:lnSpc>
                <a:spcPct val="130000"/>
              </a:lnSpc>
              <a:spcBef>
                <a:spcPts val="0"/>
              </a:spcBef>
              <a:spcAft>
                <a:spcPts val="600"/>
              </a:spcAft>
              <a:defRPr sz="2400">
                <a:solidFill>
                  <a:schemeClr val="tx1"/>
                </a:solidFill>
              </a:defRPr>
            </a:lvl1pPr>
            <a:lvl2pPr>
              <a:defRPr>
                <a:solidFill>
                  <a:schemeClr val="tx1"/>
                </a:solidFill>
              </a:defRPr>
            </a:lvl2pPr>
          </a:lstStyle>
          <a:p>
            <a:pPr lvl="0"/>
            <a:r>
              <a:rPr lang="zh-CN" altLang="en-US" dirty="0" smtClean="0"/>
              <a:t>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CBE757D4-82C7-41E1-B85A-9204DDB48FF8}" type="slidenum">
              <a:rPr lang="en-US" altLang="zh-CN" smtClean="0"/>
              <a:pPr/>
              <a:t>‹#›</a:t>
            </a:fld>
            <a:endParaRPr lang="en-US" altLang="zh-CN"/>
          </a:p>
        </p:txBody>
      </p:sp>
    </p:spTree>
    <p:extLst>
      <p:ext uri="{BB962C8B-B14F-4D97-AF65-F5344CB8AC3E}">
        <p14:creationId xmlns:p14="http://schemas.microsoft.com/office/powerpoint/2010/main" val="3379070784"/>
      </p:ext>
    </p:extLst>
  </p:cSld>
  <p:clrMapOvr>
    <a:masterClrMapping/>
  </p:clrMapOvr>
  <p:transition>
    <p:wipe dir="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p:cNvSpPr>
            <a:spLocks noGrp="1"/>
          </p:cNvSpPr>
          <p:nvPr>
            <p:ph type="sldNum" sz="quarter" idx="12"/>
          </p:nvPr>
        </p:nvSpPr>
        <p:spPr/>
        <p:txBody>
          <a:bodyPr/>
          <a:lstStyle>
            <a:lvl1pPr>
              <a:defRPr/>
            </a:lvl1pPr>
          </a:lstStyle>
          <a:p>
            <a:fld id="{CCDB7AD0-6AD0-4EAA-AD52-A9C0FB9F74D1}"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4152929772"/>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p:cNvSpPr>
            <a:spLocks noGrp="1"/>
          </p:cNvSpPr>
          <p:nvPr>
            <p:ph type="sldNum" sz="quarter" idx="12"/>
          </p:nvPr>
        </p:nvSpPr>
        <p:spPr/>
        <p:txBody>
          <a:bodyPr/>
          <a:lstStyle>
            <a:lvl1pPr>
              <a:defRPr/>
            </a:lvl1pPr>
          </a:lstStyle>
          <a:p>
            <a:fld id="{26D8A1FC-62BB-4E79-8800-5AAAE808BC78}"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792885345"/>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86800" y="609600"/>
            <a:ext cx="25908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609600"/>
            <a:ext cx="7569200" cy="5486400"/>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p:cNvSpPr>
            <a:spLocks noGrp="1"/>
          </p:cNvSpPr>
          <p:nvPr>
            <p:ph type="sldNum" sz="quarter" idx="12"/>
          </p:nvPr>
        </p:nvSpPr>
        <p:spPr/>
        <p:txBody>
          <a:bodyPr/>
          <a:lstStyle>
            <a:lvl1pPr>
              <a:defRPr/>
            </a:lvl1pPr>
          </a:lstStyle>
          <a:p>
            <a:fld id="{E6C86167-73DC-4BAB-8CFF-3F59C28985EA}"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4146950169"/>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a:defRPr/>
            </a:pPr>
            <a:fld id="{23379DFE-CE90-40B6-8648-DCE5A5E6508D}"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17955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solidFill>
                  <a:schemeClr val="accent2"/>
                </a:solidFill>
              </a:defRPr>
            </a:lvl1pPr>
          </a:lstStyle>
          <a:p>
            <a:pPr>
              <a:defRPr/>
            </a:pPr>
            <a:fld id="{68A58E4D-70B7-4824-8C2D-CEAE382655D7}" type="slidenum">
              <a:rPr lang="en-US" altLang="zh-CN" smtClean="0">
                <a:solidFill>
                  <a:srgbClr val="3333CC"/>
                </a:solidFill>
                <a:ea typeface="宋体" panose="02010600030101010101" pitchFamily="2" charset="-122"/>
              </a:rPr>
              <a:pPr>
                <a:defRPr/>
              </a:pPr>
              <a:t>‹#›</a:t>
            </a:fld>
            <a:r>
              <a:rPr lang="en-US" altLang="zh-CN" smtClean="0">
                <a:solidFill>
                  <a:srgbClr val="3333CC"/>
                </a:solidFill>
                <a:ea typeface="宋体" panose="02010600030101010101" pitchFamily="2" charset="-122"/>
              </a:rPr>
              <a:t>/30</a:t>
            </a:r>
            <a:endParaRPr lang="en-US" altLang="zh-CN" dirty="0">
              <a:solidFill>
                <a:srgbClr val="3333CC"/>
              </a:solidFill>
              <a:ea typeface="宋体" panose="02010600030101010101" pitchFamily="2" charset="-122"/>
            </a:endParaRPr>
          </a:p>
        </p:txBody>
      </p:sp>
    </p:spTree>
    <p:extLst>
      <p:ext uri="{BB962C8B-B14F-4D97-AF65-F5344CB8AC3E}">
        <p14:creationId xmlns:p14="http://schemas.microsoft.com/office/powerpoint/2010/main" val="32091029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编辑母版文本样式</a:t>
            </a:r>
          </a:p>
        </p:txBody>
      </p:sp>
      <p:sp>
        <p:nvSpPr>
          <p:cNvPr id="4" name="日期占位符 3"/>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a:defRPr/>
            </a:pPr>
            <a:fld id="{7A5D079E-613E-45A5-86A9-625F94065272}"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40614328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219200" y="1981200"/>
            <a:ext cx="4927600" cy="41148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350000" y="1981200"/>
            <a:ext cx="4927600" cy="41148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solidFill>
                  <a:schemeClr val="accent2"/>
                </a:solidFill>
              </a:defRPr>
            </a:lvl1pPr>
          </a:lstStyle>
          <a:p>
            <a:pPr>
              <a:defRPr/>
            </a:pPr>
            <a:fld id="{68A58E4D-70B7-4824-8C2D-CEAE382655D7}" type="slidenum">
              <a:rPr lang="en-US" altLang="zh-CN" smtClean="0">
                <a:solidFill>
                  <a:srgbClr val="3333CC"/>
                </a:solidFill>
                <a:ea typeface="宋体" panose="02010600030101010101" pitchFamily="2" charset="-122"/>
              </a:rPr>
              <a:pPr>
                <a:defRPr/>
              </a:pPr>
              <a:t>‹#›</a:t>
            </a:fld>
            <a:r>
              <a:rPr lang="en-US" altLang="zh-CN" smtClean="0">
                <a:solidFill>
                  <a:srgbClr val="3333CC"/>
                </a:solidFill>
                <a:ea typeface="宋体" panose="02010600030101010101" pitchFamily="2" charset="-122"/>
              </a:rPr>
              <a:t>/30</a:t>
            </a:r>
            <a:endParaRPr lang="en-US" altLang="zh-CN" dirty="0">
              <a:solidFill>
                <a:srgbClr val="3333CC"/>
              </a:solidFill>
              <a:ea typeface="宋体" panose="02010600030101010101" pitchFamily="2" charset="-122"/>
            </a:endParaRPr>
          </a:p>
        </p:txBody>
      </p:sp>
    </p:spTree>
    <p:extLst>
      <p:ext uri="{BB962C8B-B14F-4D97-AF65-F5344CB8AC3E}">
        <p14:creationId xmlns:p14="http://schemas.microsoft.com/office/powerpoint/2010/main" val="38896038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8" name="页脚占位符 7"/>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9" name="灯片编号占位符 8"/>
          <p:cNvSpPr>
            <a:spLocks noGrp="1"/>
          </p:cNvSpPr>
          <p:nvPr>
            <p:ph type="sldNum" sz="quarter" idx="12"/>
          </p:nvPr>
        </p:nvSpPr>
        <p:spPr/>
        <p:txBody>
          <a:bodyPr/>
          <a:lstStyle>
            <a:lvl1pPr>
              <a:defRPr/>
            </a:lvl1pPr>
          </a:lstStyle>
          <a:p>
            <a:pPr>
              <a:defRPr/>
            </a:pPr>
            <a:fld id="{25D39F11-4D6F-4702-AF0B-96E49192C1AF}"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9511652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灯片编号占位符 4"/>
          <p:cNvSpPr>
            <a:spLocks noGrp="1"/>
          </p:cNvSpPr>
          <p:nvPr>
            <p:ph type="sldNum" sz="quarter" idx="12"/>
          </p:nvPr>
        </p:nvSpPr>
        <p:spPr/>
        <p:txBody>
          <a:bodyPr/>
          <a:lstStyle>
            <a:lvl1pPr>
              <a:defRPr>
                <a:solidFill>
                  <a:schemeClr val="accent2"/>
                </a:solidFill>
              </a:defRPr>
            </a:lvl1pPr>
          </a:lstStyle>
          <a:p>
            <a:pPr>
              <a:defRPr/>
            </a:pPr>
            <a:fld id="{68A58E4D-70B7-4824-8C2D-CEAE382655D7}" type="slidenum">
              <a:rPr lang="en-US" altLang="zh-CN" smtClean="0">
                <a:solidFill>
                  <a:srgbClr val="3333CC"/>
                </a:solidFill>
                <a:ea typeface="宋体" panose="02010600030101010101" pitchFamily="2" charset="-122"/>
              </a:rPr>
              <a:pPr>
                <a:defRPr/>
              </a:pPr>
              <a:t>‹#›</a:t>
            </a:fld>
            <a:r>
              <a:rPr lang="en-US" altLang="zh-CN" smtClean="0">
                <a:solidFill>
                  <a:srgbClr val="3333CC"/>
                </a:solidFill>
                <a:ea typeface="宋体" panose="02010600030101010101" pitchFamily="2" charset="-122"/>
              </a:rPr>
              <a:t>/30</a:t>
            </a:r>
            <a:endParaRPr lang="en-US" altLang="zh-CN" dirty="0">
              <a:solidFill>
                <a:srgbClr val="3333CC"/>
              </a:solidFill>
              <a:ea typeface="宋体" panose="02010600030101010101" pitchFamily="2" charset="-122"/>
            </a:endParaRPr>
          </a:p>
        </p:txBody>
      </p:sp>
    </p:spTree>
    <p:extLst>
      <p:ext uri="{BB962C8B-B14F-4D97-AF65-F5344CB8AC3E}">
        <p14:creationId xmlns:p14="http://schemas.microsoft.com/office/powerpoint/2010/main" val="1413551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3" name="页脚占位符 2"/>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4" name="灯片编号占位符 3"/>
          <p:cNvSpPr>
            <a:spLocks noGrp="1"/>
          </p:cNvSpPr>
          <p:nvPr>
            <p:ph type="sldNum" sz="quarter" idx="12"/>
          </p:nvPr>
        </p:nvSpPr>
        <p:spPr/>
        <p:txBody>
          <a:bodyPr/>
          <a:lstStyle>
            <a:lvl1pPr>
              <a:defRPr>
                <a:solidFill>
                  <a:schemeClr val="accent2"/>
                </a:solidFill>
              </a:defRPr>
            </a:lvl1pPr>
          </a:lstStyle>
          <a:p>
            <a:pPr>
              <a:defRPr/>
            </a:pPr>
            <a:fld id="{68A58E4D-70B7-4824-8C2D-CEAE382655D7}" type="slidenum">
              <a:rPr lang="en-US" altLang="zh-CN" smtClean="0">
                <a:solidFill>
                  <a:srgbClr val="3333CC"/>
                </a:solidFill>
                <a:ea typeface="宋体" panose="02010600030101010101" pitchFamily="2" charset="-122"/>
              </a:rPr>
              <a:pPr>
                <a:defRPr/>
              </a:pPr>
              <a:t>‹#›</a:t>
            </a:fld>
            <a:r>
              <a:rPr lang="en-US" altLang="zh-CN" smtClean="0">
                <a:solidFill>
                  <a:srgbClr val="3333CC"/>
                </a:solidFill>
                <a:ea typeface="宋体" panose="02010600030101010101" pitchFamily="2" charset="-122"/>
              </a:rPr>
              <a:t>/30</a:t>
            </a:r>
            <a:endParaRPr lang="en-US" altLang="zh-CN" dirty="0">
              <a:solidFill>
                <a:srgbClr val="3333CC"/>
              </a:solidFill>
              <a:ea typeface="宋体" panose="02010600030101010101" pitchFamily="2" charset="-122"/>
            </a:endParaRPr>
          </a:p>
        </p:txBody>
      </p:sp>
    </p:spTree>
    <p:extLst>
      <p:ext uri="{BB962C8B-B14F-4D97-AF65-F5344CB8AC3E}">
        <p14:creationId xmlns:p14="http://schemas.microsoft.com/office/powerpoint/2010/main" val="2877180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21D0AC38-FC56-4172-8A85-76CDEFC600B4}" type="slidenum">
              <a:rPr lang="en-US" altLang="zh-CN" smtClean="0"/>
              <a:pPr/>
              <a:t>‹#›</a:t>
            </a:fld>
            <a:endParaRPr lang="en-US" altLang="zh-CN"/>
          </a:p>
        </p:txBody>
      </p:sp>
    </p:spTree>
    <p:extLst>
      <p:ext uri="{BB962C8B-B14F-4D97-AF65-F5344CB8AC3E}">
        <p14:creationId xmlns:p14="http://schemas.microsoft.com/office/powerpoint/2010/main" val="1661567175"/>
      </p:ext>
    </p:extLst>
  </p:cSld>
  <p:clrMapOvr>
    <a:masterClrMapping/>
  </p:clrMapOvr>
  <p:transition>
    <p:wipe dir="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a:defRPr/>
            </a:pPr>
            <a:fld id="{AC88FEA7-E4EE-4A1A-B78E-E42B45F36696}"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763286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7" name="灯片编号占位符 6"/>
          <p:cNvSpPr>
            <a:spLocks noGrp="1"/>
          </p:cNvSpPr>
          <p:nvPr>
            <p:ph type="sldNum" sz="quarter" idx="12"/>
          </p:nvPr>
        </p:nvSpPr>
        <p:spPr/>
        <p:txBody>
          <a:bodyPr/>
          <a:lstStyle>
            <a:lvl1pPr>
              <a:defRPr/>
            </a:lvl1pPr>
          </a:lstStyle>
          <a:p>
            <a:pPr>
              <a:defRPr/>
            </a:pPr>
            <a:fld id="{7DA232D7-DF27-4C89-BC21-FE6375D2886C}"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12145466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a:defRPr/>
            </a:pPr>
            <a:fld id="{6F77C475-2D13-4F91-9F94-155D7AB74AB3}"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497704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63000" y="609600"/>
            <a:ext cx="25146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219200" y="609600"/>
            <a:ext cx="7340600" cy="5486400"/>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灯片编号占位符 5"/>
          <p:cNvSpPr>
            <a:spLocks noGrp="1"/>
          </p:cNvSpPr>
          <p:nvPr>
            <p:ph type="sldNum" sz="quarter" idx="12"/>
          </p:nvPr>
        </p:nvSpPr>
        <p:spPr/>
        <p:txBody>
          <a:bodyPr/>
          <a:lstStyle>
            <a:lvl1pPr>
              <a:defRPr/>
            </a:lvl1pPr>
          </a:lstStyle>
          <a:p>
            <a:pPr>
              <a:defRPr/>
            </a:pPr>
            <a:fld id="{2074E17C-4863-4E0C-A909-72A10535B913}"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19555754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1219200" y="609600"/>
            <a:ext cx="100584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1219200" y="1981200"/>
            <a:ext cx="4927600" cy="411480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媒体占位符 3"/>
          <p:cNvSpPr>
            <a:spLocks noGrp="1"/>
          </p:cNvSpPr>
          <p:nvPr>
            <p:ph type="media" sz="half" idx="2"/>
          </p:nvPr>
        </p:nvSpPr>
        <p:spPr>
          <a:xfrm>
            <a:off x="6350000" y="1981200"/>
            <a:ext cx="4927600" cy="4114800"/>
          </a:xfrm>
        </p:spPr>
        <p:txBody>
          <a:bodyPr/>
          <a:lstStyle/>
          <a:p>
            <a:endParaRPr lang="zh-CN" altLang="en-US"/>
          </a:p>
        </p:txBody>
      </p:sp>
      <p:sp>
        <p:nvSpPr>
          <p:cNvPr id="5" name="日期占位符 4"/>
          <p:cNvSpPr>
            <a:spLocks noGrp="1"/>
          </p:cNvSpPr>
          <p:nvPr>
            <p:ph type="dt" sz="half" idx="10"/>
          </p:nvPr>
        </p:nvSpPr>
        <p:spPr>
          <a:xfrm>
            <a:off x="914400" y="6248400"/>
            <a:ext cx="2540000" cy="457200"/>
          </a:xfrm>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页脚占位符 5"/>
          <p:cNvSpPr>
            <a:spLocks noGrp="1"/>
          </p:cNvSpPr>
          <p:nvPr>
            <p:ph type="ftr" sz="quarter" idx="11"/>
          </p:nvPr>
        </p:nvSpPr>
        <p:spPr>
          <a:xfrm>
            <a:off x="4165600" y="6248400"/>
            <a:ext cx="3860800" cy="457200"/>
          </a:xfrm>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7" name="灯片编号占位符 6"/>
          <p:cNvSpPr>
            <a:spLocks noGrp="1"/>
          </p:cNvSpPr>
          <p:nvPr>
            <p:ph type="sldNum" sz="quarter" idx="12"/>
          </p:nvPr>
        </p:nvSpPr>
        <p:spPr>
          <a:xfrm>
            <a:off x="8737600" y="6248400"/>
            <a:ext cx="2540000" cy="457200"/>
          </a:xfrm>
        </p:spPr>
        <p:txBody>
          <a:bodyPr/>
          <a:lstStyle>
            <a:lvl1pPr>
              <a:defRPr/>
            </a:lvl1pPr>
          </a:lstStyle>
          <a:p>
            <a:pPr>
              <a:defRPr/>
            </a:pPr>
            <a:fld id="{C06B906E-9E0C-4CCB-9405-27E61F199DE7}"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40852284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2BB62A-FE89-4C1A-A12D-A86B07F3024B}"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1359234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676ACA-3638-4555-8738-AD92945BAA5F}"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474987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8790EE-544C-4B22-B839-D5E789B16867}"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3542892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219200" y="1981200"/>
            <a:ext cx="492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350000" y="1981200"/>
            <a:ext cx="4927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7" name="Rectangle 6"/>
          <p:cNvSpPr>
            <a:spLocks noGrp="1" noChangeArrowheads="1"/>
          </p:cNvSpPr>
          <p:nvPr>
            <p:ph type="sldNum" sz="quarter" idx="12"/>
          </p:nvPr>
        </p:nvSpPr>
        <p:spPr>
          <a:ln/>
        </p:spPr>
        <p:txBody>
          <a:bodyPr/>
          <a:lstStyle>
            <a:lvl1pPr>
              <a:defRPr/>
            </a:lvl1pPr>
          </a:lstStyle>
          <a:p>
            <a:pPr>
              <a:defRPr/>
            </a:pPr>
            <a:fld id="{79942246-E94B-48ED-8578-31ABFF0C64EC}"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11600849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9" name="Rectangle 6"/>
          <p:cNvSpPr>
            <a:spLocks noGrp="1" noChangeArrowheads="1"/>
          </p:cNvSpPr>
          <p:nvPr>
            <p:ph type="sldNum" sz="quarter" idx="12"/>
          </p:nvPr>
        </p:nvSpPr>
        <p:spPr>
          <a:ln/>
        </p:spPr>
        <p:txBody>
          <a:bodyPr/>
          <a:lstStyle>
            <a:lvl1pPr>
              <a:defRPr/>
            </a:lvl1pPr>
          </a:lstStyle>
          <a:p>
            <a:pPr>
              <a:defRPr/>
            </a:pPr>
            <a:fld id="{2AE4BA39-772E-4F6D-A919-4DDB2F4E4AC8}"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40747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A72A4653-A759-4E5F-986C-1033809627A6}" type="slidenum">
              <a:rPr lang="en-US" altLang="zh-CN" smtClean="0"/>
              <a:pPr/>
              <a:t>‹#›</a:t>
            </a:fld>
            <a:endParaRPr lang="en-US" altLang="zh-CN"/>
          </a:p>
        </p:txBody>
      </p:sp>
    </p:spTree>
    <p:extLst>
      <p:ext uri="{BB962C8B-B14F-4D97-AF65-F5344CB8AC3E}">
        <p14:creationId xmlns:p14="http://schemas.microsoft.com/office/powerpoint/2010/main" val="1350925488"/>
      </p:ext>
    </p:extLst>
  </p:cSld>
  <p:clrMapOvr>
    <a:masterClrMapping/>
  </p:clrMapOvr>
  <p:transition>
    <p:wipe dir="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5" name="Rectangle 6"/>
          <p:cNvSpPr>
            <a:spLocks noGrp="1" noChangeArrowheads="1"/>
          </p:cNvSpPr>
          <p:nvPr>
            <p:ph type="sldNum" sz="quarter" idx="12"/>
          </p:nvPr>
        </p:nvSpPr>
        <p:spPr>
          <a:ln/>
        </p:spPr>
        <p:txBody>
          <a:bodyPr/>
          <a:lstStyle>
            <a:lvl1pPr>
              <a:defRPr/>
            </a:lvl1pPr>
          </a:lstStyle>
          <a:p>
            <a:pPr>
              <a:defRPr/>
            </a:pPr>
            <a:fld id="{CE62FE54-E300-4589-B51B-26290D88FD5C}"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2975702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4" name="Rectangle 6"/>
          <p:cNvSpPr>
            <a:spLocks noGrp="1" noChangeArrowheads="1"/>
          </p:cNvSpPr>
          <p:nvPr>
            <p:ph type="sldNum" sz="quarter" idx="12"/>
          </p:nvPr>
        </p:nvSpPr>
        <p:spPr>
          <a:ln/>
        </p:spPr>
        <p:txBody>
          <a:bodyPr/>
          <a:lstStyle>
            <a:lvl1pPr>
              <a:defRPr/>
            </a:lvl1pPr>
          </a:lstStyle>
          <a:p>
            <a:pPr>
              <a:defRPr/>
            </a:pPr>
            <a:fld id="{F29B1EB5-6084-40F7-9A6D-18C99251DCF0}"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19751273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7" name="Rectangle 6"/>
          <p:cNvSpPr>
            <a:spLocks noGrp="1" noChangeArrowheads="1"/>
          </p:cNvSpPr>
          <p:nvPr>
            <p:ph type="sldNum" sz="quarter" idx="12"/>
          </p:nvPr>
        </p:nvSpPr>
        <p:spPr>
          <a:ln/>
        </p:spPr>
        <p:txBody>
          <a:bodyPr/>
          <a:lstStyle>
            <a:lvl1pPr>
              <a:defRPr/>
            </a:lvl1pPr>
          </a:lstStyle>
          <a:p>
            <a:pPr>
              <a:defRPr/>
            </a:pPr>
            <a:fld id="{911F7947-E671-42B9-AAC6-7A153E4154C1}"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4419659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7" name="Rectangle 6"/>
          <p:cNvSpPr>
            <a:spLocks noGrp="1" noChangeArrowheads="1"/>
          </p:cNvSpPr>
          <p:nvPr>
            <p:ph type="sldNum" sz="quarter" idx="12"/>
          </p:nvPr>
        </p:nvSpPr>
        <p:spPr>
          <a:ln/>
        </p:spPr>
        <p:txBody>
          <a:bodyPr/>
          <a:lstStyle>
            <a:lvl1pPr>
              <a:defRPr/>
            </a:lvl1pPr>
          </a:lstStyle>
          <a:p>
            <a:pPr>
              <a:defRPr/>
            </a:pPr>
            <a:fld id="{825F4F58-5F35-4D24-B30E-AE83240D8BC7}"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0327357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CCA642-4E6D-4CA6-8F68-AAB5D7428CC7}"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30133790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63000" y="609600"/>
            <a:ext cx="25146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219200" y="609600"/>
            <a:ext cx="7340600" cy="5486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772F8E-C826-4590-8701-0010356A3071}"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23137795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1219200" y="609600"/>
            <a:ext cx="100584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1219200" y="1981200"/>
            <a:ext cx="4927600" cy="41148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媒体占位符 3"/>
          <p:cNvSpPr>
            <a:spLocks noGrp="1"/>
          </p:cNvSpPr>
          <p:nvPr>
            <p:ph type="media" sz="half" idx="2"/>
          </p:nvPr>
        </p:nvSpPr>
        <p:spPr>
          <a:xfrm>
            <a:off x="6350000" y="1981200"/>
            <a:ext cx="4927600" cy="4114800"/>
          </a:xfrm>
        </p:spPr>
        <p:txBody>
          <a:bodyPr/>
          <a:lstStyle/>
          <a:p>
            <a:pPr lvl="0"/>
            <a:endParaRPr lang="zh-CN" alt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solidFill>
                <a:srgbClr val="000000"/>
              </a:solidFill>
              <a:ea typeface="宋体" panose="02010600030101010101" pitchFamily="2" charset="-122"/>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7" name="Rectangle 6"/>
          <p:cNvSpPr>
            <a:spLocks noGrp="1" noChangeArrowheads="1"/>
          </p:cNvSpPr>
          <p:nvPr>
            <p:ph type="sldNum" sz="quarter" idx="12"/>
          </p:nvPr>
        </p:nvSpPr>
        <p:spPr>
          <a:ln/>
        </p:spPr>
        <p:txBody>
          <a:bodyPr/>
          <a:lstStyle>
            <a:lvl1pPr>
              <a:defRPr/>
            </a:lvl1pPr>
          </a:lstStyle>
          <a:p>
            <a:pPr>
              <a:defRPr/>
            </a:pPr>
            <a:fld id="{72F06376-E38C-4B87-B136-FF421629D6E8}"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Tree>
    <p:extLst>
      <p:ext uri="{BB962C8B-B14F-4D97-AF65-F5344CB8AC3E}">
        <p14:creationId xmlns:p14="http://schemas.microsoft.com/office/powerpoint/2010/main" val="13288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dirty="0" smtClean="0"/>
              <a:t>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9CD90E15-F0A1-4F1D-86C3-A04D4C3CF688}" type="slidenum">
              <a:rPr lang="en-US" altLang="zh-CN" smtClean="0"/>
              <a:pPr/>
              <a:t>‹#›</a:t>
            </a:fld>
            <a:endParaRPr lang="en-US" altLang="zh-CN"/>
          </a:p>
        </p:txBody>
      </p:sp>
    </p:spTree>
    <p:extLst>
      <p:ext uri="{BB962C8B-B14F-4D97-AF65-F5344CB8AC3E}">
        <p14:creationId xmlns:p14="http://schemas.microsoft.com/office/powerpoint/2010/main" val="844169148"/>
      </p:ext>
    </p:extLst>
  </p:cSld>
  <p:clrMapOvr>
    <a:masterClrMapping/>
  </p:clrMapOvr>
  <p:transition>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t>单击此处编辑母版标题样式</a:t>
            </a:r>
            <a:endParaRPr lang="en-US" dirty="0"/>
          </a:p>
        </p:txBody>
      </p:sp>
      <p:sp>
        <p:nvSpPr>
          <p:cNvPr id="3" name="Date Placeholder 2"/>
          <p:cNvSpPr>
            <a:spLocks noGrp="1"/>
          </p:cNvSpPr>
          <p:nvPr>
            <p:ph type="dt" sz="half" idx="10"/>
          </p:nvPr>
        </p:nvSpPr>
        <p:spPr/>
        <p:txBody>
          <a:bodyPr/>
          <a:lstStyle/>
          <a:p>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37487A57-035C-4A45-8103-2DB4FDB67A97}" type="slidenum">
              <a:rPr lang="en-US" altLang="zh-CN" smtClean="0"/>
              <a:pPr/>
              <a:t>‹#›</a:t>
            </a:fld>
            <a:endParaRPr lang="en-US" altLang="zh-CN"/>
          </a:p>
        </p:txBody>
      </p:sp>
    </p:spTree>
    <p:extLst>
      <p:ext uri="{BB962C8B-B14F-4D97-AF65-F5344CB8AC3E}">
        <p14:creationId xmlns:p14="http://schemas.microsoft.com/office/powerpoint/2010/main" val="202702852"/>
      </p:ext>
    </p:extLst>
  </p:cSld>
  <p:clrMapOvr>
    <a:masterClrMapping/>
  </p:clrMapOvr>
  <p:transition>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8B4F4E60-A4D3-49B7-968B-DE7470D8651C}" type="slidenum">
              <a:rPr lang="en-US" altLang="zh-CN" smtClean="0"/>
              <a:pPr/>
              <a:t>‹#›</a:t>
            </a:fld>
            <a:endParaRPr lang="en-US" altLang="zh-CN"/>
          </a:p>
        </p:txBody>
      </p:sp>
    </p:spTree>
    <p:extLst>
      <p:ext uri="{BB962C8B-B14F-4D97-AF65-F5344CB8AC3E}">
        <p14:creationId xmlns:p14="http://schemas.microsoft.com/office/powerpoint/2010/main" val="983660892"/>
      </p:ext>
    </p:extLst>
  </p:cSld>
  <p:clrMapOvr>
    <a:masterClrMapping/>
  </p:clrMapOvr>
  <p:transition>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8932FD5A-8D93-43BE-A6EA-07B9BF7872D0}" type="slidenum">
              <a:rPr lang="en-US" altLang="zh-CN" smtClean="0"/>
              <a:pPr/>
              <a:t>‹#›</a:t>
            </a:fld>
            <a:endParaRPr lang="en-US" altLang="zh-CN"/>
          </a:p>
        </p:txBody>
      </p:sp>
    </p:spTree>
    <p:extLst>
      <p:ext uri="{BB962C8B-B14F-4D97-AF65-F5344CB8AC3E}">
        <p14:creationId xmlns:p14="http://schemas.microsoft.com/office/powerpoint/2010/main" val="336158856"/>
      </p:ext>
    </p:extLst>
  </p:cSld>
  <p:clrMapOvr>
    <a:masterClrMapping/>
  </p:clrMapOvr>
  <p:transition>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CD879FC0-217A-43E3-AA07-8EC6E50749EF}" type="slidenum">
              <a:rPr lang="en-US" altLang="zh-CN" smtClean="0"/>
              <a:pPr/>
              <a:t>‹#›</a:t>
            </a:fld>
            <a:endParaRPr lang="en-US" altLang="zh-CN"/>
          </a:p>
        </p:txBody>
      </p:sp>
    </p:spTree>
    <p:extLst>
      <p:ext uri="{BB962C8B-B14F-4D97-AF65-F5344CB8AC3E}">
        <p14:creationId xmlns:p14="http://schemas.microsoft.com/office/powerpoint/2010/main" val="2360430329"/>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jpeg"/><Relationship Id="rId2" Type="http://schemas.openxmlformats.org/officeDocument/2006/relationships/slideLayout" Target="../slideLayouts/slideLayout13.xml"/><Relationship Id="rId16"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smtClean="0"/>
              <a:t>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zh-C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zh-C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76477-B9D8-42D1-80B3-50537FA29CF7}" type="slidenum">
              <a:rPr lang="en-US" altLang="zh-CN" smtClean="0"/>
              <a:pPr/>
              <a:t>‹#›</a:t>
            </a:fld>
            <a:endParaRPr lang="en-US" altLang="zh-CN"/>
          </a:p>
        </p:txBody>
      </p:sp>
      <p:sp>
        <p:nvSpPr>
          <p:cNvPr id="7" name="Text Box 12"/>
          <p:cNvSpPr txBox="1">
            <a:spLocks noChangeArrowheads="1"/>
          </p:cNvSpPr>
          <p:nvPr userDrawn="1"/>
        </p:nvSpPr>
        <p:spPr bwMode="auto">
          <a:xfrm>
            <a:off x="9264352"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dirty="0">
                <a:latin typeface="楷体_GB2312" pitchFamily="49" charset="-122"/>
              </a:rPr>
              <a:t>目录   上页   下页   返回   结束 </a:t>
            </a:r>
          </a:p>
        </p:txBody>
      </p:sp>
      <p:pic>
        <p:nvPicPr>
          <p:cNvPr id="8" name="Picture 13" descr="F:\My Documents\数学资源库\返回.jpg">
            <a:hlinkClick r:id="" action="ppaction://hlinkshowjump?jump=lastslideviewed"/>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68413" y="6373134"/>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F:\My Documents\数学资源库\目录.jpg">
            <a:hlinkClick r:id="" action="ppaction://hlinkshowjump?jump=firstslide"/>
          </p:cNvPr>
          <p:cNvPicPr>
            <a:picLocks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9336360" y="6376988"/>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My Documents\数学资源库\上一页.jpg">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782045" y="6372098"/>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F:\My Documents\数学资源库\退出.jpg">
            <a:hlinkClick r:id="" action="ppaction://hlinkshowjump?jump=endshow"/>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097581" y="6373134"/>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7" descr="F:\My Documents\数学资源库\下一页.jpg">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239245" y="6373134"/>
            <a:ext cx="320040" cy="25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709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alpha val="91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t>单击以编辑</a:t>
            </a:r>
            <a:r>
              <a:rPr lang="zh-CN" altLang="en-US"/>
              <a:t>母版标题样式</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单击以编辑母版文本样式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spcBef>
                <a:spcPct val="50000"/>
              </a:spcBef>
              <a:defRPr sz="1400">
                <a:ea typeface="+mn-ea"/>
              </a:defRPr>
            </a:lvl1pPr>
          </a:lstStyle>
          <a:p>
            <a:endParaRPr lang="en-US" altLang="zh-CN">
              <a:solidFill>
                <a:srgbClr val="FFFFFF"/>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spcBef>
                <a:spcPct val="50000"/>
              </a:spcBef>
              <a:defRPr sz="1400">
                <a:ea typeface="+mn-ea"/>
              </a:defRPr>
            </a:lvl1pPr>
          </a:lstStyle>
          <a:p>
            <a:endParaRPr lang="en-US" altLang="zh-CN">
              <a:solidFill>
                <a:srgbClr val="FFFFFF"/>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spcBef>
                <a:spcPct val="50000"/>
              </a:spcBef>
              <a:defRPr sz="1400">
                <a:ea typeface="+mn-ea"/>
              </a:defRPr>
            </a:lvl1pPr>
          </a:lstStyle>
          <a:p>
            <a:fld id="{3B4C8B5E-2B3A-4DDC-9BF0-A6F0D918FF43}" type="slidenum">
              <a:rPr lang="en-US" altLang="zh-CN" smtClean="0">
                <a:solidFill>
                  <a:srgbClr val="FFFFFF"/>
                </a:solidFill>
              </a:rPr>
              <a:pPr/>
              <a:t>‹#›</a:t>
            </a:fld>
            <a:endParaRPr lang="en-US" altLang="zh-CN">
              <a:solidFill>
                <a:srgbClr val="FFFFFF"/>
              </a:solidFill>
            </a:endParaRPr>
          </a:p>
        </p:txBody>
      </p:sp>
      <p:sp>
        <p:nvSpPr>
          <p:cNvPr id="1031" name="Text Box 7"/>
          <p:cNvSpPr txBox="1">
            <a:spLocks noChangeArrowheads="1"/>
          </p:cNvSpPr>
          <p:nvPr userDrawn="1"/>
        </p:nvSpPr>
        <p:spPr bwMode="auto">
          <a:xfrm>
            <a:off x="8684684"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00" b="0" i="0" u="none" strike="noStrike" kern="1200" cap="none" spc="0" normalizeH="0" baseline="0" noProof="0">
                <a:ln>
                  <a:noFill/>
                </a:ln>
                <a:solidFill>
                  <a:srgbClr val="FFFFFF"/>
                </a:solidFill>
                <a:effectLst/>
                <a:uLnTx/>
                <a:uFillTx/>
                <a:latin typeface="楷体_GB2312" pitchFamily="49" charset="-122"/>
                <a:ea typeface="楷体_GB2312" pitchFamily="49" charset="-122"/>
                <a:cs typeface="+mn-cs"/>
              </a:rPr>
              <a:t>目录   上页   下页   返回   结束 </a:t>
            </a:r>
          </a:p>
        </p:txBody>
      </p:sp>
      <p:pic>
        <p:nvPicPr>
          <p:cNvPr id="1032" name="Picture 8" descr="F:\My Documents\数学资源库\返回.jpg">
            <a:hlinkClick r:id="" action="ppaction://hlinkshowjump?jump=lastslideviewed"/>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536767"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F:\My Documents\数学资源库\目录.jpg">
            <a:hlinkClick r:id="" action="ppaction://hlinkshowjump?jump=firstslide"/>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52418"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My Documents\数学资源库\上一页.jpg">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347200"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My Documents\数学资源库\退出.jpg">
            <a:hlinkClick r:id="" action="ppaction://hlinkshowjump?jump=endshow"/>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131551"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My Documents\数学资源库\下一页.jpg">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9941984" y="6376989"/>
            <a:ext cx="474133" cy="28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451586"/>
      </p:ext>
    </p:extLst>
  </p:cSld>
  <p:clrMap bg1="dk2" tx1="lt1" bg2="dk1"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p:wipe dir="r"/>
  </p:transition>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alpha val="91000"/>
          </a:schemeClr>
        </a:solidFill>
        <a:effectLst/>
      </p:bgPr>
    </p:bg>
    <p:spTree>
      <p:nvGrpSpPr>
        <p:cNvPr id="1" name=""/>
        <p:cNvGrpSpPr/>
        <p:nvPr/>
      </p:nvGrpSpPr>
      <p:grpSpPr>
        <a:xfrm>
          <a:off x="0" y="0"/>
          <a:ext cx="0" cy="0"/>
          <a:chOff x="0" y="0"/>
          <a:chExt cx="0" cy="0"/>
        </a:xfrm>
      </p:grpSpPr>
      <p:sp>
        <p:nvSpPr>
          <p:cNvPr id="38914" name="Rectangle 4098"/>
          <p:cNvSpPr>
            <a:spLocks noGrp="1" noChangeArrowheads="1"/>
          </p:cNvSpPr>
          <p:nvPr>
            <p:ph type="title"/>
          </p:nvPr>
        </p:nvSpPr>
        <p:spPr bwMode="auto">
          <a:xfrm>
            <a:off x="1219200" y="609600"/>
            <a:ext cx="10058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8915" name="Rectangle 4099"/>
          <p:cNvSpPr>
            <a:spLocks noGrp="1" noChangeArrowheads="1"/>
          </p:cNvSpPr>
          <p:nvPr>
            <p:ph type="body" idx="1"/>
          </p:nvPr>
        </p:nvSpPr>
        <p:spPr bwMode="auto">
          <a:xfrm>
            <a:off x="1219200" y="1981200"/>
            <a:ext cx="10058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8916" name="Rectangle 4100"/>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solidFill>
                <a:srgbClr val="000000"/>
              </a:solidFill>
              <a:ea typeface="宋体" panose="02010600030101010101" pitchFamily="2" charset="-122"/>
            </a:endParaRPr>
          </a:p>
        </p:txBody>
      </p:sp>
      <p:sp>
        <p:nvSpPr>
          <p:cNvPr id="38917" name="Rectangle 4101"/>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solidFill>
                <a:srgbClr val="000000"/>
              </a:solidFill>
              <a:ea typeface="宋体" panose="02010600030101010101" pitchFamily="2" charset="-122"/>
            </a:endParaRPr>
          </a:p>
        </p:txBody>
      </p:sp>
      <p:sp>
        <p:nvSpPr>
          <p:cNvPr id="38918" name="Rectangle 4102"/>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30BE4E4D-B88A-4988-BB52-7400B45D4009}"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
        <p:nvSpPr>
          <p:cNvPr id="38919" name="Rectangle 4103">
            <a:hlinkClick r:id="" action="ppaction://hlinkshowjump?jump=previousslide"/>
          </p:cNvPr>
          <p:cNvSpPr>
            <a:spLocks noChangeArrowheads="1"/>
          </p:cNvSpPr>
          <p:nvPr/>
        </p:nvSpPr>
        <p:spPr bwMode="auto">
          <a:xfrm>
            <a:off x="8534400" y="6324600"/>
            <a:ext cx="914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38920" name="Rectangle 4104">
            <a:hlinkClick r:id="" action="ppaction://hlinkshowjump?jump=nextslide"/>
          </p:cNvPr>
          <p:cNvSpPr>
            <a:spLocks noChangeArrowheads="1"/>
          </p:cNvSpPr>
          <p:nvPr/>
        </p:nvSpPr>
        <p:spPr bwMode="auto">
          <a:xfrm>
            <a:off x="9711267" y="6292850"/>
            <a:ext cx="914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38921" name="Rectangle 4105">
            <a:hlinkClick r:id="" action="ppaction://hlinkshowjump?jump=firstslide"/>
          </p:cNvPr>
          <p:cNvSpPr>
            <a:spLocks noChangeArrowheads="1"/>
          </p:cNvSpPr>
          <p:nvPr/>
        </p:nvSpPr>
        <p:spPr bwMode="auto">
          <a:xfrm>
            <a:off x="10871200" y="6308725"/>
            <a:ext cx="914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75095301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hdr="0" ftr="0" dt="0"/>
  <p:txStyles>
    <p:titleStyle>
      <a:lvl1pPr algn="ctr" rtl="0" fontAlgn="base">
        <a:spcBef>
          <a:spcPct val="0"/>
        </a:spcBef>
        <a:spcAft>
          <a:spcPct val="0"/>
        </a:spcAft>
        <a:defRPr kumimoji="1" sz="4400" b="1" kern="1200">
          <a:solidFill>
            <a:schemeClr val="tx2"/>
          </a:solidFill>
          <a:latin typeface="+mj-lt"/>
          <a:ea typeface="+mj-ea"/>
          <a:cs typeface="+mj-cs"/>
        </a:defRPr>
      </a:lvl1pPr>
      <a:lvl2pPr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2pPr>
      <a:lvl3pPr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3pPr>
      <a:lvl4pPr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4pPr>
      <a:lvl5pPr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5pPr>
      <a:lvl6pPr marL="457200"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6pPr>
      <a:lvl7pPr marL="914400"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7pPr>
      <a:lvl8pPr marL="1371600"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8pPr>
      <a:lvl9pPr marL="1828800" algn="ctr" rtl="0" fontAlgn="base">
        <a:spcBef>
          <a:spcPct val="0"/>
        </a:spcBef>
        <a:spcAft>
          <a:spcPct val="0"/>
        </a:spcAft>
        <a:defRPr kumimoji="1" sz="4400" b="1">
          <a:solidFill>
            <a:schemeClr val="tx2"/>
          </a:solidFill>
          <a:latin typeface="Times New Roman" panose="02020603050405020304" pitchFamily="18" charset="0"/>
          <a:ea typeface="黑体" panose="02010609060101010101" pitchFamily="49" charset="-122"/>
        </a:defRPr>
      </a:lvl9pPr>
    </p:titleStyle>
    <p:bodyStyle>
      <a:lvl1pPr marL="342900" indent="-342900" algn="l" rtl="0" fontAlgn="base">
        <a:spcBef>
          <a:spcPct val="20000"/>
        </a:spcBef>
        <a:spcAft>
          <a:spcPct val="0"/>
        </a:spcAft>
        <a:buChar char="•"/>
        <a:defRPr kumimoji="1" sz="3200" b="1" kern="1200">
          <a:solidFill>
            <a:schemeClr val="tx1"/>
          </a:solidFill>
          <a:latin typeface="+mn-lt"/>
          <a:ea typeface="+mn-ea"/>
          <a:cs typeface="+mn-cs"/>
        </a:defRPr>
      </a:lvl1pPr>
      <a:lvl2pPr marL="742950" indent="-285750" algn="l" rtl="0" fontAlgn="base">
        <a:spcBef>
          <a:spcPct val="20000"/>
        </a:spcBef>
        <a:spcAft>
          <a:spcPct val="0"/>
        </a:spcAft>
        <a:buChar char="–"/>
        <a:defRPr kumimoji="1" sz="2800" b="1" kern="1200">
          <a:solidFill>
            <a:schemeClr val="tx1"/>
          </a:solidFill>
          <a:latin typeface="+mn-lt"/>
          <a:ea typeface="+mn-ea"/>
          <a:cs typeface="+mn-cs"/>
        </a:defRPr>
      </a:lvl2pPr>
      <a:lvl3pPr marL="1143000" indent="-228600" algn="l" rtl="0" fontAlgn="base">
        <a:spcBef>
          <a:spcPct val="20000"/>
        </a:spcBef>
        <a:spcAft>
          <a:spcPct val="0"/>
        </a:spcAft>
        <a:buChar char="•"/>
        <a:defRPr kumimoji="1" sz="2400" b="1"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alpha val="91000"/>
          </a:schemeClr>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bwMode="auto">
          <a:xfrm>
            <a:off x="1219200" y="609600"/>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81923" name="Rectangle 3"/>
          <p:cNvSpPr>
            <a:spLocks noGrp="1" noChangeArrowheads="1"/>
          </p:cNvSpPr>
          <p:nvPr>
            <p:ph type="body" idx="1"/>
          </p:nvPr>
        </p:nvSpPr>
        <p:spPr bwMode="auto">
          <a:xfrm>
            <a:off x="1219200" y="1981200"/>
            <a:ext cx="10058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2532"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solidFill>
                <a:srgbClr val="000000"/>
              </a:solidFill>
              <a:ea typeface="宋体" panose="02010600030101010101" pitchFamily="2" charset="-122"/>
            </a:endParaRPr>
          </a:p>
        </p:txBody>
      </p:sp>
      <p:sp>
        <p:nvSpPr>
          <p:cNvPr id="22533"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ltLang="zh-CN" smtClean="0">
                <a:solidFill>
                  <a:srgbClr val="000000"/>
                </a:solidFill>
                <a:ea typeface="宋体" panose="02010600030101010101" pitchFamily="2" charset="-122"/>
              </a:rPr>
              <a:t>4.3  </a:t>
            </a:r>
            <a:r>
              <a:rPr lang="zh-CN" altLang="en-US" smtClean="0">
                <a:solidFill>
                  <a:srgbClr val="000000"/>
                </a:solidFill>
                <a:ea typeface="宋体" panose="02010600030101010101" pitchFamily="2" charset="-122"/>
              </a:rPr>
              <a:t>定积分的应用</a:t>
            </a:r>
            <a:r>
              <a:rPr lang="en-US" altLang="zh-CN" smtClean="0">
                <a:solidFill>
                  <a:srgbClr val="000000"/>
                </a:solidFill>
                <a:ea typeface="宋体" panose="02010600030101010101" pitchFamily="2" charset="-122"/>
              </a:rPr>
              <a:t>(84)</a:t>
            </a:r>
            <a:endParaRPr lang="en-US" altLang="zh-CN">
              <a:solidFill>
                <a:srgbClr val="000000"/>
              </a:solidFill>
              <a:ea typeface="宋体" panose="02010600030101010101" pitchFamily="2" charset="-122"/>
            </a:endParaRPr>
          </a:p>
        </p:txBody>
      </p:sp>
      <p:sp>
        <p:nvSpPr>
          <p:cNvPr id="22534"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F370929-5DFD-42A1-828B-EFFB93115BD6}" type="slidenum">
              <a:rPr lang="en-US" altLang="zh-CN" smtClean="0">
                <a:solidFill>
                  <a:srgbClr val="000000"/>
                </a:solidFill>
                <a:ea typeface="宋体" panose="02010600030101010101" pitchFamily="2" charset="-122"/>
              </a:rPr>
              <a:pPr>
                <a:defRPr/>
              </a:pPr>
              <a:t>‹#›</a:t>
            </a:fld>
            <a:endParaRPr lang="en-US" altLang="zh-CN">
              <a:solidFill>
                <a:srgbClr val="000000"/>
              </a:solidFill>
              <a:ea typeface="宋体" panose="02010600030101010101" pitchFamily="2" charset="-122"/>
            </a:endParaRPr>
          </a:p>
        </p:txBody>
      </p:sp>
      <p:sp>
        <p:nvSpPr>
          <p:cNvPr id="22535" name="Rectangle 7">
            <a:hlinkClick r:id="" action="ppaction://hlinkshowjump?jump=previousslide"/>
          </p:cNvPr>
          <p:cNvSpPr>
            <a:spLocks noChangeArrowheads="1"/>
          </p:cNvSpPr>
          <p:nvPr/>
        </p:nvSpPr>
        <p:spPr bwMode="auto">
          <a:xfrm>
            <a:off x="8534400" y="6324600"/>
            <a:ext cx="914400" cy="381000"/>
          </a:xfrm>
          <a:prstGeom prst="rect">
            <a:avLst/>
          </a:prstGeom>
          <a:noFill/>
          <a:ln w="57150">
            <a:no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22536" name="Rectangle 8">
            <a:hlinkClick r:id="" action="ppaction://hlinkshowjump?jump=nextslide"/>
          </p:cNvPr>
          <p:cNvSpPr>
            <a:spLocks noChangeArrowheads="1"/>
          </p:cNvSpPr>
          <p:nvPr/>
        </p:nvSpPr>
        <p:spPr bwMode="auto">
          <a:xfrm>
            <a:off x="9711267" y="6292850"/>
            <a:ext cx="914400" cy="381000"/>
          </a:xfrm>
          <a:prstGeom prst="rect">
            <a:avLst/>
          </a:prstGeom>
          <a:noFill/>
          <a:ln w="57150">
            <a:no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22537" name="Rectangle 9">
            <a:hlinkClick r:id="" action="ppaction://hlinkshowjump?jump=firstslide"/>
          </p:cNvPr>
          <p:cNvSpPr>
            <a:spLocks noChangeArrowheads="1"/>
          </p:cNvSpPr>
          <p:nvPr/>
        </p:nvSpPr>
        <p:spPr bwMode="auto">
          <a:xfrm>
            <a:off x="10871200" y="6308725"/>
            <a:ext cx="914400" cy="381000"/>
          </a:xfrm>
          <a:prstGeom prst="rect">
            <a:avLst/>
          </a:prstGeom>
          <a:noFill/>
          <a:ln w="57150">
            <a:no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1" lang="zh-CN" altLang="en-US" sz="24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19542990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hf hdr="0" dt="0"/>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2pPr>
      <a:lvl3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3pPr>
      <a:lvl4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4pPr>
      <a:lvl5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5pPr>
      <a:lvl6pPr marL="457200" algn="ctr" rtl="0" fontAlgn="base">
        <a:spcBef>
          <a:spcPct val="0"/>
        </a:spcBef>
        <a:spcAft>
          <a:spcPct val="0"/>
        </a:spcAft>
        <a:defRPr kumimoji="1" sz="4400" b="1">
          <a:solidFill>
            <a:schemeClr val="tx2"/>
          </a:solidFill>
          <a:latin typeface="Times New Roman" pitchFamily="18" charset="0"/>
          <a:ea typeface="黑体" pitchFamily="2" charset="-122"/>
        </a:defRPr>
      </a:lvl6pPr>
      <a:lvl7pPr marL="914400" algn="ctr" rtl="0" fontAlgn="base">
        <a:spcBef>
          <a:spcPct val="0"/>
        </a:spcBef>
        <a:spcAft>
          <a:spcPct val="0"/>
        </a:spcAft>
        <a:defRPr kumimoji="1" sz="4400" b="1">
          <a:solidFill>
            <a:schemeClr val="tx2"/>
          </a:solidFill>
          <a:latin typeface="Times New Roman" pitchFamily="18" charset="0"/>
          <a:ea typeface="黑体" pitchFamily="2" charset="-122"/>
        </a:defRPr>
      </a:lvl7pPr>
      <a:lvl8pPr marL="1371600" algn="ctr" rtl="0" fontAlgn="base">
        <a:spcBef>
          <a:spcPct val="0"/>
        </a:spcBef>
        <a:spcAft>
          <a:spcPct val="0"/>
        </a:spcAft>
        <a:defRPr kumimoji="1" sz="4400" b="1">
          <a:solidFill>
            <a:schemeClr val="tx2"/>
          </a:solidFill>
          <a:latin typeface="Times New Roman" pitchFamily="18" charset="0"/>
          <a:ea typeface="黑体" pitchFamily="2" charset="-122"/>
        </a:defRPr>
      </a:lvl8pPr>
      <a:lvl9pPr marL="1828800" algn="ctr" rtl="0" fontAlgn="base">
        <a:spcBef>
          <a:spcPct val="0"/>
        </a:spcBef>
        <a:spcAft>
          <a:spcPct val="0"/>
        </a:spcAft>
        <a:defRPr kumimoji="1" sz="4400" b="1">
          <a:solidFill>
            <a:schemeClr val="tx2"/>
          </a:solidFill>
          <a:latin typeface="Times New Roman" pitchFamily="18" charset="0"/>
          <a:ea typeface="黑体" pitchFamily="2" charset="-122"/>
        </a:defRPr>
      </a:lvl9pPr>
    </p:titleStyle>
    <p:bodyStyle>
      <a:lvl1pPr marL="342900" indent="-342900" algn="l" rtl="0" eaLnBrk="0" fontAlgn="base" hangingPunct="0">
        <a:spcBef>
          <a:spcPct val="20000"/>
        </a:spcBef>
        <a:spcAft>
          <a:spcPct val="0"/>
        </a:spcAft>
        <a:buChar char="•"/>
        <a:defRPr kumimoji="1"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b="1">
          <a:solidFill>
            <a:schemeClr val="tx1"/>
          </a:solidFill>
          <a:latin typeface="+mn-lt"/>
          <a:ea typeface="+mn-ea"/>
        </a:defRPr>
      </a:lvl2pPr>
      <a:lvl3pPr marL="1143000" indent="-228600" algn="l" rtl="0" eaLnBrk="0" fontAlgn="base" hangingPunct="0">
        <a:spcBef>
          <a:spcPct val="20000"/>
        </a:spcBef>
        <a:spcAft>
          <a:spcPct val="0"/>
        </a:spcAft>
        <a:buChar char="•"/>
        <a:defRPr kumimoji="1" sz="2400" b="1">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9.xml"/><Relationship Id="rId1" Type="http://schemas.openxmlformats.org/officeDocument/2006/relationships/slideLayout" Target="../slideLayouts/slideLayout17.xml"/><Relationship Id="rId4" Type="http://schemas.openxmlformats.org/officeDocument/2006/relationships/slide" Target="slide17.xml"/></Relationships>
</file>

<file path=ppt/slides/_rels/slide10.xml.rels><?xml version="1.0" encoding="UTF-8" standalone="yes"?>
<Relationships xmlns="http://schemas.openxmlformats.org/package/2006/relationships"><Relationship Id="rId13" Type="http://schemas.openxmlformats.org/officeDocument/2006/relationships/oleObject" Target="../embeddings/oleObject84.bin"/><Relationship Id="rId18" Type="http://schemas.openxmlformats.org/officeDocument/2006/relationships/image" Target="../media/image96.emf"/><Relationship Id="rId26" Type="http://schemas.openxmlformats.org/officeDocument/2006/relationships/image" Target="../media/image100.emf"/><Relationship Id="rId39" Type="http://schemas.openxmlformats.org/officeDocument/2006/relationships/oleObject" Target="../embeddings/oleObject97.bin"/><Relationship Id="rId21" Type="http://schemas.openxmlformats.org/officeDocument/2006/relationships/oleObject" Target="../embeddings/oleObject88.bin"/><Relationship Id="rId34" Type="http://schemas.openxmlformats.org/officeDocument/2006/relationships/image" Target="../media/image104.emf"/><Relationship Id="rId42" Type="http://schemas.openxmlformats.org/officeDocument/2006/relationships/image" Target="../media/image108.emf"/><Relationship Id="rId7" Type="http://schemas.openxmlformats.org/officeDocument/2006/relationships/oleObject" Target="../embeddings/oleObject81.bin"/><Relationship Id="rId2" Type="http://schemas.openxmlformats.org/officeDocument/2006/relationships/slideLayout" Target="../slideLayouts/slideLayout17.xml"/><Relationship Id="rId16" Type="http://schemas.openxmlformats.org/officeDocument/2006/relationships/image" Target="../media/image95.emf"/><Relationship Id="rId20" Type="http://schemas.openxmlformats.org/officeDocument/2006/relationships/image" Target="../media/image97.emf"/><Relationship Id="rId29" Type="http://schemas.openxmlformats.org/officeDocument/2006/relationships/oleObject" Target="../embeddings/oleObject92.bin"/><Relationship Id="rId41" Type="http://schemas.openxmlformats.org/officeDocument/2006/relationships/oleObject" Target="../embeddings/oleObject98.bin"/><Relationship Id="rId1" Type="http://schemas.openxmlformats.org/officeDocument/2006/relationships/vmlDrawing" Target="../drawings/vmlDrawing8.vml"/><Relationship Id="rId6" Type="http://schemas.openxmlformats.org/officeDocument/2006/relationships/image" Target="../media/image90.emf"/><Relationship Id="rId11" Type="http://schemas.openxmlformats.org/officeDocument/2006/relationships/oleObject" Target="../embeddings/oleObject83.bin"/><Relationship Id="rId24" Type="http://schemas.openxmlformats.org/officeDocument/2006/relationships/image" Target="../media/image99.emf"/><Relationship Id="rId32" Type="http://schemas.openxmlformats.org/officeDocument/2006/relationships/image" Target="../media/image103.emf"/><Relationship Id="rId37" Type="http://schemas.openxmlformats.org/officeDocument/2006/relationships/oleObject" Target="../embeddings/oleObject96.bin"/><Relationship Id="rId40" Type="http://schemas.openxmlformats.org/officeDocument/2006/relationships/image" Target="../media/image107.emf"/><Relationship Id="rId5" Type="http://schemas.openxmlformats.org/officeDocument/2006/relationships/oleObject" Target="../embeddings/oleObject80.bin"/><Relationship Id="rId15" Type="http://schemas.openxmlformats.org/officeDocument/2006/relationships/oleObject" Target="../embeddings/oleObject85.bin"/><Relationship Id="rId23" Type="http://schemas.openxmlformats.org/officeDocument/2006/relationships/oleObject" Target="../embeddings/oleObject89.bin"/><Relationship Id="rId28" Type="http://schemas.openxmlformats.org/officeDocument/2006/relationships/image" Target="../media/image101.emf"/><Relationship Id="rId36" Type="http://schemas.openxmlformats.org/officeDocument/2006/relationships/image" Target="../media/image105.emf"/><Relationship Id="rId10" Type="http://schemas.openxmlformats.org/officeDocument/2006/relationships/image" Target="../media/image92.emf"/><Relationship Id="rId19" Type="http://schemas.openxmlformats.org/officeDocument/2006/relationships/oleObject" Target="../embeddings/oleObject87.bin"/><Relationship Id="rId31" Type="http://schemas.openxmlformats.org/officeDocument/2006/relationships/oleObject" Target="../embeddings/oleObject93.bin"/><Relationship Id="rId44" Type="http://schemas.openxmlformats.org/officeDocument/2006/relationships/image" Target="../media/image109.emf"/><Relationship Id="rId4" Type="http://schemas.openxmlformats.org/officeDocument/2006/relationships/image" Target="../media/image89.emf"/><Relationship Id="rId9" Type="http://schemas.openxmlformats.org/officeDocument/2006/relationships/oleObject" Target="../embeddings/oleObject82.bin"/><Relationship Id="rId14" Type="http://schemas.openxmlformats.org/officeDocument/2006/relationships/image" Target="../media/image94.emf"/><Relationship Id="rId22" Type="http://schemas.openxmlformats.org/officeDocument/2006/relationships/image" Target="../media/image98.emf"/><Relationship Id="rId27" Type="http://schemas.openxmlformats.org/officeDocument/2006/relationships/oleObject" Target="../embeddings/oleObject91.bin"/><Relationship Id="rId30" Type="http://schemas.openxmlformats.org/officeDocument/2006/relationships/image" Target="../media/image102.emf"/><Relationship Id="rId35" Type="http://schemas.openxmlformats.org/officeDocument/2006/relationships/oleObject" Target="../embeddings/oleObject95.bin"/><Relationship Id="rId43" Type="http://schemas.openxmlformats.org/officeDocument/2006/relationships/oleObject" Target="../embeddings/oleObject99.bin"/><Relationship Id="rId8" Type="http://schemas.openxmlformats.org/officeDocument/2006/relationships/image" Target="../media/image91.emf"/><Relationship Id="rId3" Type="http://schemas.openxmlformats.org/officeDocument/2006/relationships/oleObject" Target="../embeddings/oleObject79.bin"/><Relationship Id="rId12" Type="http://schemas.openxmlformats.org/officeDocument/2006/relationships/image" Target="../media/image93.emf"/><Relationship Id="rId17" Type="http://schemas.openxmlformats.org/officeDocument/2006/relationships/oleObject" Target="../embeddings/oleObject86.bin"/><Relationship Id="rId25" Type="http://schemas.openxmlformats.org/officeDocument/2006/relationships/oleObject" Target="../embeddings/oleObject90.bin"/><Relationship Id="rId33" Type="http://schemas.openxmlformats.org/officeDocument/2006/relationships/oleObject" Target="../embeddings/oleObject94.bin"/><Relationship Id="rId38" Type="http://schemas.openxmlformats.org/officeDocument/2006/relationships/image" Target="../media/image106.emf"/></Relationships>
</file>

<file path=ppt/slides/_rels/slide11.xml.rels><?xml version="1.0" encoding="UTF-8" standalone="yes"?>
<Relationships xmlns="http://schemas.openxmlformats.org/package/2006/relationships"><Relationship Id="rId13" Type="http://schemas.openxmlformats.org/officeDocument/2006/relationships/oleObject" Target="../embeddings/oleObject105.bin"/><Relationship Id="rId18" Type="http://schemas.openxmlformats.org/officeDocument/2006/relationships/image" Target="../media/image117.emf"/><Relationship Id="rId26" Type="http://schemas.openxmlformats.org/officeDocument/2006/relationships/image" Target="../media/image121.emf"/><Relationship Id="rId39" Type="http://schemas.openxmlformats.org/officeDocument/2006/relationships/oleObject" Target="../embeddings/oleObject118.bin"/><Relationship Id="rId21" Type="http://schemas.openxmlformats.org/officeDocument/2006/relationships/oleObject" Target="../embeddings/oleObject109.bin"/><Relationship Id="rId34" Type="http://schemas.openxmlformats.org/officeDocument/2006/relationships/image" Target="../media/image125.emf"/><Relationship Id="rId42" Type="http://schemas.openxmlformats.org/officeDocument/2006/relationships/image" Target="../media/image129.emf"/><Relationship Id="rId7" Type="http://schemas.openxmlformats.org/officeDocument/2006/relationships/oleObject" Target="../embeddings/oleObject102.bin"/><Relationship Id="rId2" Type="http://schemas.openxmlformats.org/officeDocument/2006/relationships/slideLayout" Target="../slideLayouts/slideLayout17.xml"/><Relationship Id="rId16" Type="http://schemas.openxmlformats.org/officeDocument/2006/relationships/image" Target="../media/image116.emf"/><Relationship Id="rId20" Type="http://schemas.openxmlformats.org/officeDocument/2006/relationships/image" Target="../media/image118.emf"/><Relationship Id="rId29" Type="http://schemas.openxmlformats.org/officeDocument/2006/relationships/oleObject" Target="../embeddings/oleObject113.bin"/><Relationship Id="rId41" Type="http://schemas.openxmlformats.org/officeDocument/2006/relationships/oleObject" Target="../embeddings/oleObject119.bin"/><Relationship Id="rId1" Type="http://schemas.openxmlformats.org/officeDocument/2006/relationships/vmlDrawing" Target="../drawings/vmlDrawing9.vml"/><Relationship Id="rId6" Type="http://schemas.openxmlformats.org/officeDocument/2006/relationships/image" Target="../media/image111.emf"/><Relationship Id="rId11" Type="http://schemas.openxmlformats.org/officeDocument/2006/relationships/oleObject" Target="../embeddings/oleObject104.bin"/><Relationship Id="rId24" Type="http://schemas.openxmlformats.org/officeDocument/2006/relationships/image" Target="../media/image120.emf"/><Relationship Id="rId32" Type="http://schemas.openxmlformats.org/officeDocument/2006/relationships/image" Target="../media/image124.emf"/><Relationship Id="rId37" Type="http://schemas.openxmlformats.org/officeDocument/2006/relationships/oleObject" Target="../embeddings/oleObject117.bin"/><Relationship Id="rId40" Type="http://schemas.openxmlformats.org/officeDocument/2006/relationships/image" Target="../media/image128.emf"/><Relationship Id="rId5" Type="http://schemas.openxmlformats.org/officeDocument/2006/relationships/oleObject" Target="../embeddings/oleObject101.bin"/><Relationship Id="rId15" Type="http://schemas.openxmlformats.org/officeDocument/2006/relationships/oleObject" Target="../embeddings/oleObject106.bin"/><Relationship Id="rId23" Type="http://schemas.openxmlformats.org/officeDocument/2006/relationships/oleObject" Target="../embeddings/oleObject110.bin"/><Relationship Id="rId28" Type="http://schemas.openxmlformats.org/officeDocument/2006/relationships/image" Target="../media/image122.emf"/><Relationship Id="rId36" Type="http://schemas.openxmlformats.org/officeDocument/2006/relationships/image" Target="../media/image126.emf"/><Relationship Id="rId10" Type="http://schemas.openxmlformats.org/officeDocument/2006/relationships/image" Target="../media/image113.emf"/><Relationship Id="rId19" Type="http://schemas.openxmlformats.org/officeDocument/2006/relationships/oleObject" Target="../embeddings/oleObject108.bin"/><Relationship Id="rId31" Type="http://schemas.openxmlformats.org/officeDocument/2006/relationships/oleObject" Target="../embeddings/oleObject114.bin"/><Relationship Id="rId44" Type="http://schemas.openxmlformats.org/officeDocument/2006/relationships/image" Target="../media/image130.emf"/><Relationship Id="rId4" Type="http://schemas.openxmlformats.org/officeDocument/2006/relationships/image" Target="../media/image110.emf"/><Relationship Id="rId9" Type="http://schemas.openxmlformats.org/officeDocument/2006/relationships/oleObject" Target="../embeddings/oleObject103.bin"/><Relationship Id="rId14" Type="http://schemas.openxmlformats.org/officeDocument/2006/relationships/image" Target="../media/image115.emf"/><Relationship Id="rId22" Type="http://schemas.openxmlformats.org/officeDocument/2006/relationships/image" Target="../media/image119.emf"/><Relationship Id="rId27" Type="http://schemas.openxmlformats.org/officeDocument/2006/relationships/oleObject" Target="../embeddings/oleObject112.bin"/><Relationship Id="rId30" Type="http://schemas.openxmlformats.org/officeDocument/2006/relationships/image" Target="../media/image123.emf"/><Relationship Id="rId35" Type="http://schemas.openxmlformats.org/officeDocument/2006/relationships/oleObject" Target="../embeddings/oleObject116.bin"/><Relationship Id="rId43" Type="http://schemas.openxmlformats.org/officeDocument/2006/relationships/oleObject" Target="../embeddings/oleObject120.bin"/><Relationship Id="rId8" Type="http://schemas.openxmlformats.org/officeDocument/2006/relationships/image" Target="../media/image112.emf"/><Relationship Id="rId3" Type="http://schemas.openxmlformats.org/officeDocument/2006/relationships/oleObject" Target="../embeddings/oleObject100.bin"/><Relationship Id="rId12" Type="http://schemas.openxmlformats.org/officeDocument/2006/relationships/image" Target="../media/image114.emf"/><Relationship Id="rId17" Type="http://schemas.openxmlformats.org/officeDocument/2006/relationships/oleObject" Target="../embeddings/oleObject107.bin"/><Relationship Id="rId25" Type="http://schemas.openxmlformats.org/officeDocument/2006/relationships/oleObject" Target="../embeddings/oleObject111.bin"/><Relationship Id="rId33" Type="http://schemas.openxmlformats.org/officeDocument/2006/relationships/oleObject" Target="../embeddings/oleObject115.bin"/><Relationship Id="rId38" Type="http://schemas.openxmlformats.org/officeDocument/2006/relationships/image" Target="../media/image127.emf"/></Relationships>
</file>

<file path=ppt/slides/_rels/slide12.xml.rels><?xml version="1.0" encoding="UTF-8" standalone="yes"?>
<Relationships xmlns="http://schemas.openxmlformats.org/package/2006/relationships"><Relationship Id="rId13" Type="http://schemas.openxmlformats.org/officeDocument/2006/relationships/oleObject" Target="../embeddings/oleObject126.bin"/><Relationship Id="rId18" Type="http://schemas.openxmlformats.org/officeDocument/2006/relationships/image" Target="../media/image138.emf"/><Relationship Id="rId26" Type="http://schemas.openxmlformats.org/officeDocument/2006/relationships/image" Target="../media/image142.emf"/><Relationship Id="rId39" Type="http://schemas.openxmlformats.org/officeDocument/2006/relationships/oleObject" Target="../embeddings/oleObject139.bin"/><Relationship Id="rId21" Type="http://schemas.openxmlformats.org/officeDocument/2006/relationships/oleObject" Target="../embeddings/oleObject130.bin"/><Relationship Id="rId34" Type="http://schemas.openxmlformats.org/officeDocument/2006/relationships/image" Target="../media/image146.emf"/><Relationship Id="rId42" Type="http://schemas.openxmlformats.org/officeDocument/2006/relationships/image" Target="../media/image150.emf"/><Relationship Id="rId7" Type="http://schemas.openxmlformats.org/officeDocument/2006/relationships/oleObject" Target="../embeddings/oleObject123.bin"/><Relationship Id="rId2" Type="http://schemas.openxmlformats.org/officeDocument/2006/relationships/slideLayout" Target="../slideLayouts/slideLayout17.xml"/><Relationship Id="rId16" Type="http://schemas.openxmlformats.org/officeDocument/2006/relationships/image" Target="../media/image137.emf"/><Relationship Id="rId20" Type="http://schemas.openxmlformats.org/officeDocument/2006/relationships/image" Target="../media/image139.emf"/><Relationship Id="rId29" Type="http://schemas.openxmlformats.org/officeDocument/2006/relationships/oleObject" Target="../embeddings/oleObject134.bin"/><Relationship Id="rId41" Type="http://schemas.openxmlformats.org/officeDocument/2006/relationships/oleObject" Target="../embeddings/oleObject140.bin"/><Relationship Id="rId1" Type="http://schemas.openxmlformats.org/officeDocument/2006/relationships/vmlDrawing" Target="../drawings/vmlDrawing10.vml"/><Relationship Id="rId6" Type="http://schemas.openxmlformats.org/officeDocument/2006/relationships/image" Target="../media/image132.emf"/><Relationship Id="rId11" Type="http://schemas.openxmlformats.org/officeDocument/2006/relationships/oleObject" Target="../embeddings/oleObject125.bin"/><Relationship Id="rId24" Type="http://schemas.openxmlformats.org/officeDocument/2006/relationships/image" Target="../media/image141.emf"/><Relationship Id="rId32" Type="http://schemas.openxmlformats.org/officeDocument/2006/relationships/image" Target="../media/image145.emf"/><Relationship Id="rId37" Type="http://schemas.openxmlformats.org/officeDocument/2006/relationships/oleObject" Target="../embeddings/oleObject138.bin"/><Relationship Id="rId40" Type="http://schemas.openxmlformats.org/officeDocument/2006/relationships/image" Target="../media/image149.emf"/><Relationship Id="rId5" Type="http://schemas.openxmlformats.org/officeDocument/2006/relationships/oleObject" Target="../embeddings/oleObject122.bin"/><Relationship Id="rId15" Type="http://schemas.openxmlformats.org/officeDocument/2006/relationships/oleObject" Target="../embeddings/oleObject127.bin"/><Relationship Id="rId23" Type="http://schemas.openxmlformats.org/officeDocument/2006/relationships/oleObject" Target="../embeddings/oleObject131.bin"/><Relationship Id="rId28" Type="http://schemas.openxmlformats.org/officeDocument/2006/relationships/image" Target="../media/image143.emf"/><Relationship Id="rId36" Type="http://schemas.openxmlformats.org/officeDocument/2006/relationships/image" Target="../media/image147.emf"/><Relationship Id="rId10" Type="http://schemas.openxmlformats.org/officeDocument/2006/relationships/image" Target="../media/image134.emf"/><Relationship Id="rId19" Type="http://schemas.openxmlformats.org/officeDocument/2006/relationships/oleObject" Target="../embeddings/oleObject129.bin"/><Relationship Id="rId31" Type="http://schemas.openxmlformats.org/officeDocument/2006/relationships/oleObject" Target="../embeddings/oleObject135.bin"/><Relationship Id="rId44" Type="http://schemas.openxmlformats.org/officeDocument/2006/relationships/image" Target="../media/image151.emf"/><Relationship Id="rId4" Type="http://schemas.openxmlformats.org/officeDocument/2006/relationships/image" Target="../media/image131.emf"/><Relationship Id="rId9" Type="http://schemas.openxmlformats.org/officeDocument/2006/relationships/oleObject" Target="../embeddings/oleObject124.bin"/><Relationship Id="rId14" Type="http://schemas.openxmlformats.org/officeDocument/2006/relationships/image" Target="../media/image136.emf"/><Relationship Id="rId22" Type="http://schemas.openxmlformats.org/officeDocument/2006/relationships/image" Target="../media/image140.emf"/><Relationship Id="rId27" Type="http://schemas.openxmlformats.org/officeDocument/2006/relationships/oleObject" Target="../embeddings/oleObject133.bin"/><Relationship Id="rId30" Type="http://schemas.openxmlformats.org/officeDocument/2006/relationships/image" Target="../media/image144.emf"/><Relationship Id="rId35" Type="http://schemas.openxmlformats.org/officeDocument/2006/relationships/oleObject" Target="../embeddings/oleObject137.bin"/><Relationship Id="rId43" Type="http://schemas.openxmlformats.org/officeDocument/2006/relationships/oleObject" Target="../embeddings/oleObject141.bin"/><Relationship Id="rId8" Type="http://schemas.openxmlformats.org/officeDocument/2006/relationships/image" Target="../media/image133.emf"/><Relationship Id="rId3" Type="http://schemas.openxmlformats.org/officeDocument/2006/relationships/oleObject" Target="../embeddings/oleObject121.bin"/><Relationship Id="rId12" Type="http://schemas.openxmlformats.org/officeDocument/2006/relationships/image" Target="../media/image135.emf"/><Relationship Id="rId17" Type="http://schemas.openxmlformats.org/officeDocument/2006/relationships/oleObject" Target="../embeddings/oleObject128.bin"/><Relationship Id="rId25" Type="http://schemas.openxmlformats.org/officeDocument/2006/relationships/oleObject" Target="../embeddings/oleObject132.bin"/><Relationship Id="rId33" Type="http://schemas.openxmlformats.org/officeDocument/2006/relationships/oleObject" Target="../embeddings/oleObject136.bin"/><Relationship Id="rId38" Type="http://schemas.openxmlformats.org/officeDocument/2006/relationships/image" Target="../media/image148.emf"/></Relationships>
</file>

<file path=ppt/slides/_rels/slide13.xml.rels><?xml version="1.0" encoding="UTF-8" standalone="yes"?>
<Relationships xmlns="http://schemas.openxmlformats.org/package/2006/relationships"><Relationship Id="rId13" Type="http://schemas.openxmlformats.org/officeDocument/2006/relationships/oleObject" Target="../embeddings/oleObject147.bin"/><Relationship Id="rId18" Type="http://schemas.openxmlformats.org/officeDocument/2006/relationships/image" Target="../media/image159.emf"/><Relationship Id="rId26" Type="http://schemas.openxmlformats.org/officeDocument/2006/relationships/image" Target="../media/image163.emf"/><Relationship Id="rId39" Type="http://schemas.openxmlformats.org/officeDocument/2006/relationships/oleObject" Target="../embeddings/oleObject160.bin"/><Relationship Id="rId21" Type="http://schemas.openxmlformats.org/officeDocument/2006/relationships/oleObject" Target="../embeddings/oleObject151.bin"/><Relationship Id="rId34" Type="http://schemas.openxmlformats.org/officeDocument/2006/relationships/image" Target="../media/image167.emf"/><Relationship Id="rId42" Type="http://schemas.openxmlformats.org/officeDocument/2006/relationships/image" Target="../media/image171.emf"/><Relationship Id="rId7" Type="http://schemas.openxmlformats.org/officeDocument/2006/relationships/oleObject" Target="../embeddings/oleObject144.bin"/><Relationship Id="rId2" Type="http://schemas.openxmlformats.org/officeDocument/2006/relationships/slideLayout" Target="../slideLayouts/slideLayout17.xml"/><Relationship Id="rId16" Type="http://schemas.openxmlformats.org/officeDocument/2006/relationships/image" Target="../media/image158.emf"/><Relationship Id="rId20" Type="http://schemas.openxmlformats.org/officeDocument/2006/relationships/image" Target="../media/image160.emf"/><Relationship Id="rId29" Type="http://schemas.openxmlformats.org/officeDocument/2006/relationships/oleObject" Target="../embeddings/oleObject155.bin"/><Relationship Id="rId41" Type="http://schemas.openxmlformats.org/officeDocument/2006/relationships/oleObject" Target="../embeddings/oleObject161.bin"/><Relationship Id="rId1" Type="http://schemas.openxmlformats.org/officeDocument/2006/relationships/vmlDrawing" Target="../drawings/vmlDrawing11.vml"/><Relationship Id="rId6" Type="http://schemas.openxmlformats.org/officeDocument/2006/relationships/image" Target="../media/image153.emf"/><Relationship Id="rId11" Type="http://schemas.openxmlformats.org/officeDocument/2006/relationships/oleObject" Target="../embeddings/oleObject146.bin"/><Relationship Id="rId24" Type="http://schemas.openxmlformats.org/officeDocument/2006/relationships/image" Target="../media/image162.emf"/><Relationship Id="rId32" Type="http://schemas.openxmlformats.org/officeDocument/2006/relationships/image" Target="../media/image166.emf"/><Relationship Id="rId37" Type="http://schemas.openxmlformats.org/officeDocument/2006/relationships/oleObject" Target="../embeddings/oleObject159.bin"/><Relationship Id="rId40" Type="http://schemas.openxmlformats.org/officeDocument/2006/relationships/image" Target="../media/image170.emf"/><Relationship Id="rId5" Type="http://schemas.openxmlformats.org/officeDocument/2006/relationships/oleObject" Target="../embeddings/oleObject143.bin"/><Relationship Id="rId15" Type="http://schemas.openxmlformats.org/officeDocument/2006/relationships/oleObject" Target="../embeddings/oleObject148.bin"/><Relationship Id="rId23" Type="http://schemas.openxmlformats.org/officeDocument/2006/relationships/oleObject" Target="../embeddings/oleObject152.bin"/><Relationship Id="rId28" Type="http://schemas.openxmlformats.org/officeDocument/2006/relationships/image" Target="../media/image164.emf"/><Relationship Id="rId36" Type="http://schemas.openxmlformats.org/officeDocument/2006/relationships/image" Target="../media/image168.emf"/><Relationship Id="rId10" Type="http://schemas.openxmlformats.org/officeDocument/2006/relationships/image" Target="../media/image155.emf"/><Relationship Id="rId19" Type="http://schemas.openxmlformats.org/officeDocument/2006/relationships/oleObject" Target="../embeddings/oleObject150.bin"/><Relationship Id="rId31" Type="http://schemas.openxmlformats.org/officeDocument/2006/relationships/oleObject" Target="../embeddings/oleObject156.bin"/><Relationship Id="rId4" Type="http://schemas.openxmlformats.org/officeDocument/2006/relationships/image" Target="../media/image152.emf"/><Relationship Id="rId9" Type="http://schemas.openxmlformats.org/officeDocument/2006/relationships/oleObject" Target="../embeddings/oleObject145.bin"/><Relationship Id="rId14" Type="http://schemas.openxmlformats.org/officeDocument/2006/relationships/image" Target="../media/image157.emf"/><Relationship Id="rId22" Type="http://schemas.openxmlformats.org/officeDocument/2006/relationships/image" Target="../media/image161.emf"/><Relationship Id="rId27" Type="http://schemas.openxmlformats.org/officeDocument/2006/relationships/oleObject" Target="../embeddings/oleObject154.bin"/><Relationship Id="rId30" Type="http://schemas.openxmlformats.org/officeDocument/2006/relationships/image" Target="../media/image165.emf"/><Relationship Id="rId35" Type="http://schemas.openxmlformats.org/officeDocument/2006/relationships/oleObject" Target="../embeddings/oleObject158.bin"/><Relationship Id="rId8" Type="http://schemas.openxmlformats.org/officeDocument/2006/relationships/image" Target="../media/image154.emf"/><Relationship Id="rId3" Type="http://schemas.openxmlformats.org/officeDocument/2006/relationships/oleObject" Target="../embeddings/oleObject142.bin"/><Relationship Id="rId12" Type="http://schemas.openxmlformats.org/officeDocument/2006/relationships/image" Target="../media/image156.emf"/><Relationship Id="rId17" Type="http://schemas.openxmlformats.org/officeDocument/2006/relationships/oleObject" Target="../embeddings/oleObject149.bin"/><Relationship Id="rId25" Type="http://schemas.openxmlformats.org/officeDocument/2006/relationships/oleObject" Target="../embeddings/oleObject153.bin"/><Relationship Id="rId33" Type="http://schemas.openxmlformats.org/officeDocument/2006/relationships/oleObject" Target="../embeddings/oleObject157.bin"/><Relationship Id="rId38" Type="http://schemas.openxmlformats.org/officeDocument/2006/relationships/image" Target="../media/image169.emf"/></Relationships>
</file>

<file path=ppt/slides/_rels/slide14.xml.rels><?xml version="1.0" encoding="UTF-8" standalone="yes"?>
<Relationships xmlns="http://schemas.openxmlformats.org/package/2006/relationships"><Relationship Id="rId8" Type="http://schemas.openxmlformats.org/officeDocument/2006/relationships/image" Target="../media/image174.emf"/><Relationship Id="rId3" Type="http://schemas.openxmlformats.org/officeDocument/2006/relationships/oleObject" Target="../embeddings/oleObject162.bin"/><Relationship Id="rId7" Type="http://schemas.openxmlformats.org/officeDocument/2006/relationships/oleObject" Target="../embeddings/oleObject164.bin"/><Relationship Id="rId2" Type="http://schemas.openxmlformats.org/officeDocument/2006/relationships/slideLayout" Target="../slideLayouts/slideLayout17.xml"/><Relationship Id="rId1" Type="http://schemas.openxmlformats.org/officeDocument/2006/relationships/vmlDrawing" Target="../drawings/vmlDrawing12.vml"/><Relationship Id="rId6" Type="http://schemas.openxmlformats.org/officeDocument/2006/relationships/image" Target="../media/image173.emf"/><Relationship Id="rId5" Type="http://schemas.openxmlformats.org/officeDocument/2006/relationships/oleObject" Target="../embeddings/oleObject163.bin"/><Relationship Id="rId4" Type="http://schemas.openxmlformats.org/officeDocument/2006/relationships/image" Target="../media/image172.emf"/></Relationships>
</file>

<file path=ppt/slides/_rels/slide15.xml.rels><?xml version="1.0" encoding="UTF-8" standalone="yes"?>
<Relationships xmlns="http://schemas.openxmlformats.org/package/2006/relationships"><Relationship Id="rId13" Type="http://schemas.openxmlformats.org/officeDocument/2006/relationships/oleObject" Target="../embeddings/oleObject170.bin"/><Relationship Id="rId18" Type="http://schemas.openxmlformats.org/officeDocument/2006/relationships/image" Target="../media/image182.emf"/><Relationship Id="rId26" Type="http://schemas.openxmlformats.org/officeDocument/2006/relationships/image" Target="../media/image186.emf"/><Relationship Id="rId3" Type="http://schemas.openxmlformats.org/officeDocument/2006/relationships/oleObject" Target="../embeddings/oleObject165.bin"/><Relationship Id="rId21" Type="http://schemas.openxmlformats.org/officeDocument/2006/relationships/oleObject" Target="../embeddings/oleObject174.bin"/><Relationship Id="rId34" Type="http://schemas.openxmlformats.org/officeDocument/2006/relationships/image" Target="../media/image190.emf"/><Relationship Id="rId7" Type="http://schemas.openxmlformats.org/officeDocument/2006/relationships/oleObject" Target="../embeddings/oleObject167.bin"/><Relationship Id="rId12" Type="http://schemas.openxmlformats.org/officeDocument/2006/relationships/image" Target="../media/image179.emf"/><Relationship Id="rId17" Type="http://schemas.openxmlformats.org/officeDocument/2006/relationships/oleObject" Target="../embeddings/oleObject172.bin"/><Relationship Id="rId25" Type="http://schemas.openxmlformats.org/officeDocument/2006/relationships/oleObject" Target="../embeddings/oleObject176.bin"/><Relationship Id="rId33" Type="http://schemas.openxmlformats.org/officeDocument/2006/relationships/oleObject" Target="../embeddings/oleObject180.bin"/><Relationship Id="rId2" Type="http://schemas.openxmlformats.org/officeDocument/2006/relationships/slideLayout" Target="../slideLayouts/slideLayout17.xml"/><Relationship Id="rId16" Type="http://schemas.openxmlformats.org/officeDocument/2006/relationships/image" Target="../media/image181.emf"/><Relationship Id="rId20" Type="http://schemas.openxmlformats.org/officeDocument/2006/relationships/image" Target="../media/image183.emf"/><Relationship Id="rId29" Type="http://schemas.openxmlformats.org/officeDocument/2006/relationships/oleObject" Target="../embeddings/oleObject178.bin"/><Relationship Id="rId1" Type="http://schemas.openxmlformats.org/officeDocument/2006/relationships/vmlDrawing" Target="../drawings/vmlDrawing13.vml"/><Relationship Id="rId6" Type="http://schemas.openxmlformats.org/officeDocument/2006/relationships/image" Target="../media/image176.emf"/><Relationship Id="rId11" Type="http://schemas.openxmlformats.org/officeDocument/2006/relationships/oleObject" Target="../embeddings/oleObject169.bin"/><Relationship Id="rId24" Type="http://schemas.openxmlformats.org/officeDocument/2006/relationships/image" Target="../media/image185.emf"/><Relationship Id="rId32" Type="http://schemas.openxmlformats.org/officeDocument/2006/relationships/image" Target="../media/image189.emf"/><Relationship Id="rId5" Type="http://schemas.openxmlformats.org/officeDocument/2006/relationships/oleObject" Target="../embeddings/oleObject166.bin"/><Relationship Id="rId15" Type="http://schemas.openxmlformats.org/officeDocument/2006/relationships/oleObject" Target="../embeddings/oleObject171.bin"/><Relationship Id="rId23" Type="http://schemas.openxmlformats.org/officeDocument/2006/relationships/oleObject" Target="../embeddings/oleObject175.bin"/><Relationship Id="rId28" Type="http://schemas.openxmlformats.org/officeDocument/2006/relationships/image" Target="../media/image187.emf"/><Relationship Id="rId10" Type="http://schemas.openxmlformats.org/officeDocument/2006/relationships/image" Target="../media/image178.emf"/><Relationship Id="rId19" Type="http://schemas.openxmlformats.org/officeDocument/2006/relationships/oleObject" Target="../embeddings/oleObject173.bin"/><Relationship Id="rId31" Type="http://schemas.openxmlformats.org/officeDocument/2006/relationships/oleObject" Target="../embeddings/oleObject179.bin"/><Relationship Id="rId4" Type="http://schemas.openxmlformats.org/officeDocument/2006/relationships/image" Target="../media/image175.emf"/><Relationship Id="rId9" Type="http://schemas.openxmlformats.org/officeDocument/2006/relationships/oleObject" Target="../embeddings/oleObject168.bin"/><Relationship Id="rId14" Type="http://schemas.openxmlformats.org/officeDocument/2006/relationships/image" Target="../media/image180.emf"/><Relationship Id="rId22" Type="http://schemas.openxmlformats.org/officeDocument/2006/relationships/image" Target="../media/image184.emf"/><Relationship Id="rId27" Type="http://schemas.openxmlformats.org/officeDocument/2006/relationships/oleObject" Target="../embeddings/oleObject177.bin"/><Relationship Id="rId30" Type="http://schemas.openxmlformats.org/officeDocument/2006/relationships/image" Target="../media/image188.emf"/><Relationship Id="rId8" Type="http://schemas.openxmlformats.org/officeDocument/2006/relationships/image" Target="../media/image177.emf"/></Relationships>
</file>

<file path=ppt/slides/_rels/slide16.xml.rels><?xml version="1.0" encoding="UTF-8" standalone="yes"?>
<Relationships xmlns="http://schemas.openxmlformats.org/package/2006/relationships"><Relationship Id="rId8" Type="http://schemas.openxmlformats.org/officeDocument/2006/relationships/image" Target="../media/image193.emf"/><Relationship Id="rId13" Type="http://schemas.openxmlformats.org/officeDocument/2006/relationships/oleObject" Target="../embeddings/oleObject186.bin"/><Relationship Id="rId18" Type="http://schemas.openxmlformats.org/officeDocument/2006/relationships/image" Target="../media/image198.emf"/><Relationship Id="rId26" Type="http://schemas.openxmlformats.org/officeDocument/2006/relationships/image" Target="../media/image202.emf"/><Relationship Id="rId3" Type="http://schemas.openxmlformats.org/officeDocument/2006/relationships/oleObject" Target="../embeddings/oleObject181.bin"/><Relationship Id="rId21" Type="http://schemas.openxmlformats.org/officeDocument/2006/relationships/oleObject" Target="../embeddings/oleObject190.bin"/><Relationship Id="rId7" Type="http://schemas.openxmlformats.org/officeDocument/2006/relationships/oleObject" Target="../embeddings/oleObject183.bin"/><Relationship Id="rId12" Type="http://schemas.openxmlformats.org/officeDocument/2006/relationships/image" Target="../media/image195.emf"/><Relationship Id="rId17" Type="http://schemas.openxmlformats.org/officeDocument/2006/relationships/oleObject" Target="../embeddings/oleObject188.bin"/><Relationship Id="rId25" Type="http://schemas.openxmlformats.org/officeDocument/2006/relationships/oleObject" Target="../embeddings/oleObject192.bin"/><Relationship Id="rId2" Type="http://schemas.openxmlformats.org/officeDocument/2006/relationships/slideLayout" Target="../slideLayouts/slideLayout17.xml"/><Relationship Id="rId16" Type="http://schemas.openxmlformats.org/officeDocument/2006/relationships/image" Target="../media/image197.emf"/><Relationship Id="rId20" Type="http://schemas.openxmlformats.org/officeDocument/2006/relationships/image" Target="../media/image199.emf"/><Relationship Id="rId29" Type="http://schemas.openxmlformats.org/officeDocument/2006/relationships/oleObject" Target="../embeddings/oleObject194.bin"/><Relationship Id="rId1" Type="http://schemas.openxmlformats.org/officeDocument/2006/relationships/vmlDrawing" Target="../drawings/vmlDrawing14.vml"/><Relationship Id="rId6" Type="http://schemas.openxmlformats.org/officeDocument/2006/relationships/image" Target="../media/image192.emf"/><Relationship Id="rId11" Type="http://schemas.openxmlformats.org/officeDocument/2006/relationships/oleObject" Target="../embeddings/oleObject185.bin"/><Relationship Id="rId24" Type="http://schemas.openxmlformats.org/officeDocument/2006/relationships/image" Target="../media/image201.emf"/><Relationship Id="rId32" Type="http://schemas.openxmlformats.org/officeDocument/2006/relationships/image" Target="../media/image205.emf"/><Relationship Id="rId5" Type="http://schemas.openxmlformats.org/officeDocument/2006/relationships/oleObject" Target="../embeddings/oleObject182.bin"/><Relationship Id="rId15" Type="http://schemas.openxmlformats.org/officeDocument/2006/relationships/oleObject" Target="../embeddings/oleObject187.bin"/><Relationship Id="rId23" Type="http://schemas.openxmlformats.org/officeDocument/2006/relationships/oleObject" Target="../embeddings/oleObject191.bin"/><Relationship Id="rId28" Type="http://schemas.openxmlformats.org/officeDocument/2006/relationships/image" Target="../media/image203.emf"/><Relationship Id="rId10" Type="http://schemas.openxmlformats.org/officeDocument/2006/relationships/image" Target="../media/image194.emf"/><Relationship Id="rId19" Type="http://schemas.openxmlformats.org/officeDocument/2006/relationships/oleObject" Target="../embeddings/oleObject189.bin"/><Relationship Id="rId31" Type="http://schemas.openxmlformats.org/officeDocument/2006/relationships/oleObject" Target="../embeddings/oleObject195.bin"/><Relationship Id="rId4" Type="http://schemas.openxmlformats.org/officeDocument/2006/relationships/image" Target="../media/image191.emf"/><Relationship Id="rId9" Type="http://schemas.openxmlformats.org/officeDocument/2006/relationships/oleObject" Target="../embeddings/oleObject184.bin"/><Relationship Id="rId14" Type="http://schemas.openxmlformats.org/officeDocument/2006/relationships/image" Target="../media/image196.emf"/><Relationship Id="rId22" Type="http://schemas.openxmlformats.org/officeDocument/2006/relationships/image" Target="../media/image200.emf"/><Relationship Id="rId27" Type="http://schemas.openxmlformats.org/officeDocument/2006/relationships/oleObject" Target="../embeddings/oleObject193.bin"/><Relationship Id="rId30" Type="http://schemas.openxmlformats.org/officeDocument/2006/relationships/image" Target="../media/image204.emf"/></Relationships>
</file>

<file path=ppt/slides/_rels/slide17.xml.rels><?xml version="1.0" encoding="UTF-8" standalone="yes"?>
<Relationships xmlns="http://schemas.openxmlformats.org/package/2006/relationships"><Relationship Id="rId8" Type="http://schemas.openxmlformats.org/officeDocument/2006/relationships/image" Target="../media/image208.emf"/><Relationship Id="rId13" Type="http://schemas.openxmlformats.org/officeDocument/2006/relationships/oleObject" Target="../embeddings/oleObject201.bin"/><Relationship Id="rId3" Type="http://schemas.openxmlformats.org/officeDocument/2006/relationships/oleObject" Target="../embeddings/oleObject196.bin"/><Relationship Id="rId7" Type="http://schemas.openxmlformats.org/officeDocument/2006/relationships/oleObject" Target="../embeddings/oleObject198.bin"/><Relationship Id="rId12" Type="http://schemas.openxmlformats.org/officeDocument/2006/relationships/image" Target="../media/image210.emf"/><Relationship Id="rId2" Type="http://schemas.openxmlformats.org/officeDocument/2006/relationships/slideLayout" Target="../slideLayouts/slideLayout17.xml"/><Relationship Id="rId1" Type="http://schemas.openxmlformats.org/officeDocument/2006/relationships/vmlDrawing" Target="../drawings/vmlDrawing15.vml"/><Relationship Id="rId6" Type="http://schemas.openxmlformats.org/officeDocument/2006/relationships/image" Target="../media/image207.emf"/><Relationship Id="rId11" Type="http://schemas.openxmlformats.org/officeDocument/2006/relationships/oleObject" Target="../embeddings/oleObject200.bin"/><Relationship Id="rId5" Type="http://schemas.openxmlformats.org/officeDocument/2006/relationships/oleObject" Target="../embeddings/oleObject197.bin"/><Relationship Id="rId10" Type="http://schemas.openxmlformats.org/officeDocument/2006/relationships/image" Target="../media/image209.emf"/><Relationship Id="rId4" Type="http://schemas.openxmlformats.org/officeDocument/2006/relationships/image" Target="../media/image206.emf"/><Relationship Id="rId9" Type="http://schemas.openxmlformats.org/officeDocument/2006/relationships/oleObject" Target="../embeddings/oleObject199.bin"/><Relationship Id="rId14" Type="http://schemas.openxmlformats.org/officeDocument/2006/relationships/image" Target="../media/image211.emf"/></Relationships>
</file>

<file path=ppt/slides/_rels/slide18.xml.rels><?xml version="1.0" encoding="UTF-8" standalone="yes"?>
<Relationships xmlns="http://schemas.openxmlformats.org/package/2006/relationships"><Relationship Id="rId8" Type="http://schemas.openxmlformats.org/officeDocument/2006/relationships/image" Target="../media/image214.emf"/><Relationship Id="rId13" Type="http://schemas.openxmlformats.org/officeDocument/2006/relationships/oleObject" Target="../embeddings/oleObject207.bin"/><Relationship Id="rId18" Type="http://schemas.openxmlformats.org/officeDocument/2006/relationships/image" Target="../media/image219.emf"/><Relationship Id="rId26" Type="http://schemas.openxmlformats.org/officeDocument/2006/relationships/image" Target="../media/image223.emf"/><Relationship Id="rId3" Type="http://schemas.openxmlformats.org/officeDocument/2006/relationships/oleObject" Target="../embeddings/oleObject202.bin"/><Relationship Id="rId21" Type="http://schemas.openxmlformats.org/officeDocument/2006/relationships/oleObject" Target="../embeddings/oleObject211.bin"/><Relationship Id="rId7" Type="http://schemas.openxmlformats.org/officeDocument/2006/relationships/oleObject" Target="../embeddings/oleObject204.bin"/><Relationship Id="rId12" Type="http://schemas.openxmlformats.org/officeDocument/2006/relationships/image" Target="../media/image216.emf"/><Relationship Id="rId17" Type="http://schemas.openxmlformats.org/officeDocument/2006/relationships/oleObject" Target="../embeddings/oleObject209.bin"/><Relationship Id="rId25" Type="http://schemas.openxmlformats.org/officeDocument/2006/relationships/oleObject" Target="../embeddings/oleObject213.bin"/><Relationship Id="rId2" Type="http://schemas.openxmlformats.org/officeDocument/2006/relationships/slideLayout" Target="../slideLayouts/slideLayout17.xml"/><Relationship Id="rId16" Type="http://schemas.openxmlformats.org/officeDocument/2006/relationships/image" Target="../media/image218.emf"/><Relationship Id="rId20" Type="http://schemas.openxmlformats.org/officeDocument/2006/relationships/image" Target="../media/image220.emf"/><Relationship Id="rId29" Type="http://schemas.openxmlformats.org/officeDocument/2006/relationships/oleObject" Target="../embeddings/oleObject215.bin"/><Relationship Id="rId1" Type="http://schemas.openxmlformats.org/officeDocument/2006/relationships/vmlDrawing" Target="../drawings/vmlDrawing16.vml"/><Relationship Id="rId6" Type="http://schemas.openxmlformats.org/officeDocument/2006/relationships/image" Target="../media/image213.emf"/><Relationship Id="rId11" Type="http://schemas.openxmlformats.org/officeDocument/2006/relationships/oleObject" Target="../embeddings/oleObject206.bin"/><Relationship Id="rId24" Type="http://schemas.openxmlformats.org/officeDocument/2006/relationships/image" Target="../media/image222.emf"/><Relationship Id="rId5" Type="http://schemas.openxmlformats.org/officeDocument/2006/relationships/oleObject" Target="../embeddings/oleObject203.bin"/><Relationship Id="rId15" Type="http://schemas.openxmlformats.org/officeDocument/2006/relationships/oleObject" Target="../embeddings/oleObject208.bin"/><Relationship Id="rId23" Type="http://schemas.openxmlformats.org/officeDocument/2006/relationships/oleObject" Target="../embeddings/oleObject212.bin"/><Relationship Id="rId28" Type="http://schemas.openxmlformats.org/officeDocument/2006/relationships/image" Target="../media/image224.emf"/><Relationship Id="rId10" Type="http://schemas.openxmlformats.org/officeDocument/2006/relationships/image" Target="../media/image215.emf"/><Relationship Id="rId19" Type="http://schemas.openxmlformats.org/officeDocument/2006/relationships/oleObject" Target="../embeddings/oleObject210.bin"/><Relationship Id="rId4" Type="http://schemas.openxmlformats.org/officeDocument/2006/relationships/image" Target="../media/image212.emf"/><Relationship Id="rId9" Type="http://schemas.openxmlformats.org/officeDocument/2006/relationships/oleObject" Target="../embeddings/oleObject205.bin"/><Relationship Id="rId14" Type="http://schemas.openxmlformats.org/officeDocument/2006/relationships/image" Target="../media/image217.emf"/><Relationship Id="rId22" Type="http://schemas.openxmlformats.org/officeDocument/2006/relationships/image" Target="../media/image221.emf"/><Relationship Id="rId27" Type="http://schemas.openxmlformats.org/officeDocument/2006/relationships/oleObject" Target="../embeddings/oleObject214.bin"/><Relationship Id="rId30" Type="http://schemas.openxmlformats.org/officeDocument/2006/relationships/image" Target="../media/image225.emf"/></Relationships>
</file>

<file path=ppt/slides/_rels/slide19.xml.rels><?xml version="1.0" encoding="UTF-8" standalone="yes"?>
<Relationships xmlns="http://schemas.openxmlformats.org/package/2006/relationships"><Relationship Id="rId13" Type="http://schemas.openxmlformats.org/officeDocument/2006/relationships/oleObject" Target="../embeddings/oleObject221.bin"/><Relationship Id="rId18" Type="http://schemas.openxmlformats.org/officeDocument/2006/relationships/image" Target="../media/image233.emf"/><Relationship Id="rId26" Type="http://schemas.openxmlformats.org/officeDocument/2006/relationships/image" Target="../media/image237.emf"/><Relationship Id="rId39" Type="http://schemas.openxmlformats.org/officeDocument/2006/relationships/oleObject" Target="../embeddings/oleObject234.bin"/><Relationship Id="rId21" Type="http://schemas.openxmlformats.org/officeDocument/2006/relationships/oleObject" Target="../embeddings/oleObject225.bin"/><Relationship Id="rId34" Type="http://schemas.openxmlformats.org/officeDocument/2006/relationships/image" Target="../media/image241.emf"/><Relationship Id="rId42" Type="http://schemas.openxmlformats.org/officeDocument/2006/relationships/image" Target="../media/image245.emf"/><Relationship Id="rId47" Type="http://schemas.openxmlformats.org/officeDocument/2006/relationships/oleObject" Target="../embeddings/oleObject238.bin"/><Relationship Id="rId7" Type="http://schemas.openxmlformats.org/officeDocument/2006/relationships/oleObject" Target="../embeddings/oleObject218.bin"/><Relationship Id="rId2" Type="http://schemas.openxmlformats.org/officeDocument/2006/relationships/slideLayout" Target="../slideLayouts/slideLayout17.xml"/><Relationship Id="rId16" Type="http://schemas.openxmlformats.org/officeDocument/2006/relationships/image" Target="../media/image232.emf"/><Relationship Id="rId29" Type="http://schemas.openxmlformats.org/officeDocument/2006/relationships/oleObject" Target="../embeddings/oleObject229.bin"/><Relationship Id="rId1" Type="http://schemas.openxmlformats.org/officeDocument/2006/relationships/vmlDrawing" Target="../drawings/vmlDrawing17.vml"/><Relationship Id="rId6" Type="http://schemas.openxmlformats.org/officeDocument/2006/relationships/image" Target="../media/image227.emf"/><Relationship Id="rId11" Type="http://schemas.openxmlformats.org/officeDocument/2006/relationships/oleObject" Target="../embeddings/oleObject220.bin"/><Relationship Id="rId24" Type="http://schemas.openxmlformats.org/officeDocument/2006/relationships/image" Target="../media/image236.emf"/><Relationship Id="rId32" Type="http://schemas.openxmlformats.org/officeDocument/2006/relationships/image" Target="../media/image240.emf"/><Relationship Id="rId37" Type="http://schemas.openxmlformats.org/officeDocument/2006/relationships/oleObject" Target="../embeddings/oleObject233.bin"/><Relationship Id="rId40" Type="http://schemas.openxmlformats.org/officeDocument/2006/relationships/image" Target="../media/image244.emf"/><Relationship Id="rId45" Type="http://schemas.openxmlformats.org/officeDocument/2006/relationships/oleObject" Target="../embeddings/oleObject237.bin"/><Relationship Id="rId5" Type="http://schemas.openxmlformats.org/officeDocument/2006/relationships/oleObject" Target="../embeddings/oleObject217.bin"/><Relationship Id="rId15" Type="http://schemas.openxmlformats.org/officeDocument/2006/relationships/oleObject" Target="../embeddings/oleObject222.bin"/><Relationship Id="rId23" Type="http://schemas.openxmlformats.org/officeDocument/2006/relationships/oleObject" Target="../embeddings/oleObject226.bin"/><Relationship Id="rId28" Type="http://schemas.openxmlformats.org/officeDocument/2006/relationships/image" Target="../media/image238.emf"/><Relationship Id="rId36" Type="http://schemas.openxmlformats.org/officeDocument/2006/relationships/image" Target="../media/image242.emf"/><Relationship Id="rId10" Type="http://schemas.openxmlformats.org/officeDocument/2006/relationships/image" Target="../media/image229.emf"/><Relationship Id="rId19" Type="http://schemas.openxmlformats.org/officeDocument/2006/relationships/oleObject" Target="../embeddings/oleObject224.bin"/><Relationship Id="rId31" Type="http://schemas.openxmlformats.org/officeDocument/2006/relationships/oleObject" Target="../embeddings/oleObject230.bin"/><Relationship Id="rId44" Type="http://schemas.openxmlformats.org/officeDocument/2006/relationships/image" Target="../media/image246.emf"/><Relationship Id="rId4" Type="http://schemas.openxmlformats.org/officeDocument/2006/relationships/image" Target="../media/image226.emf"/><Relationship Id="rId9" Type="http://schemas.openxmlformats.org/officeDocument/2006/relationships/oleObject" Target="../embeddings/oleObject219.bin"/><Relationship Id="rId14" Type="http://schemas.openxmlformats.org/officeDocument/2006/relationships/image" Target="../media/image231.emf"/><Relationship Id="rId22" Type="http://schemas.openxmlformats.org/officeDocument/2006/relationships/image" Target="../media/image235.emf"/><Relationship Id="rId27" Type="http://schemas.openxmlformats.org/officeDocument/2006/relationships/oleObject" Target="../embeddings/oleObject228.bin"/><Relationship Id="rId30" Type="http://schemas.openxmlformats.org/officeDocument/2006/relationships/image" Target="../media/image239.emf"/><Relationship Id="rId35" Type="http://schemas.openxmlformats.org/officeDocument/2006/relationships/oleObject" Target="../embeddings/oleObject232.bin"/><Relationship Id="rId43" Type="http://schemas.openxmlformats.org/officeDocument/2006/relationships/oleObject" Target="../embeddings/oleObject236.bin"/><Relationship Id="rId48" Type="http://schemas.openxmlformats.org/officeDocument/2006/relationships/image" Target="../media/image248.emf"/><Relationship Id="rId8" Type="http://schemas.openxmlformats.org/officeDocument/2006/relationships/image" Target="../media/image228.emf"/><Relationship Id="rId3" Type="http://schemas.openxmlformats.org/officeDocument/2006/relationships/oleObject" Target="../embeddings/oleObject216.bin"/><Relationship Id="rId12" Type="http://schemas.openxmlformats.org/officeDocument/2006/relationships/image" Target="../media/image230.emf"/><Relationship Id="rId17" Type="http://schemas.openxmlformats.org/officeDocument/2006/relationships/oleObject" Target="../embeddings/oleObject223.bin"/><Relationship Id="rId25" Type="http://schemas.openxmlformats.org/officeDocument/2006/relationships/oleObject" Target="../embeddings/oleObject227.bin"/><Relationship Id="rId33" Type="http://schemas.openxmlformats.org/officeDocument/2006/relationships/oleObject" Target="../embeddings/oleObject231.bin"/><Relationship Id="rId38" Type="http://schemas.openxmlformats.org/officeDocument/2006/relationships/image" Target="../media/image243.emf"/><Relationship Id="rId46" Type="http://schemas.openxmlformats.org/officeDocument/2006/relationships/image" Target="../media/image247.emf"/><Relationship Id="rId20" Type="http://schemas.openxmlformats.org/officeDocument/2006/relationships/image" Target="../media/image234.emf"/><Relationship Id="rId41" Type="http://schemas.openxmlformats.org/officeDocument/2006/relationships/oleObject" Target="../embeddings/oleObject235.bin"/></Relationships>
</file>

<file path=ppt/slides/_rels/slide2.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oleObject" Target="../embeddings/oleObject6.bin"/><Relationship Id="rId18" Type="http://schemas.openxmlformats.org/officeDocument/2006/relationships/image" Target="../media/image13.emf"/><Relationship Id="rId3" Type="http://schemas.openxmlformats.org/officeDocument/2006/relationships/oleObject" Target="../embeddings/oleObject1.bin"/><Relationship Id="rId21" Type="http://schemas.openxmlformats.org/officeDocument/2006/relationships/oleObject" Target="../embeddings/oleObject10.bin"/><Relationship Id="rId7" Type="http://schemas.openxmlformats.org/officeDocument/2006/relationships/oleObject" Target="../embeddings/oleObject3.bin"/><Relationship Id="rId12" Type="http://schemas.openxmlformats.org/officeDocument/2006/relationships/image" Target="../media/image10.emf"/><Relationship Id="rId17" Type="http://schemas.openxmlformats.org/officeDocument/2006/relationships/oleObject" Target="../embeddings/oleObject8.bin"/><Relationship Id="rId2" Type="http://schemas.openxmlformats.org/officeDocument/2006/relationships/slideLayout" Target="../slideLayouts/slideLayout17.xml"/><Relationship Id="rId16" Type="http://schemas.openxmlformats.org/officeDocument/2006/relationships/image" Target="../media/image12.emf"/><Relationship Id="rId20" Type="http://schemas.openxmlformats.org/officeDocument/2006/relationships/image" Target="../media/image14.emf"/><Relationship Id="rId1" Type="http://schemas.openxmlformats.org/officeDocument/2006/relationships/vmlDrawing" Target="../drawings/vmlDrawing1.vml"/><Relationship Id="rId6" Type="http://schemas.openxmlformats.org/officeDocument/2006/relationships/image" Target="../media/image7.e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9.emf"/><Relationship Id="rId19" Type="http://schemas.openxmlformats.org/officeDocument/2006/relationships/oleObject" Target="../embeddings/oleObject9.bin"/><Relationship Id="rId4" Type="http://schemas.openxmlformats.org/officeDocument/2006/relationships/image" Target="../media/image6.emf"/><Relationship Id="rId9" Type="http://schemas.openxmlformats.org/officeDocument/2006/relationships/oleObject" Target="../embeddings/oleObject4.bin"/><Relationship Id="rId14" Type="http://schemas.openxmlformats.org/officeDocument/2006/relationships/image" Target="../media/image11.emf"/><Relationship Id="rId22" Type="http://schemas.openxmlformats.org/officeDocument/2006/relationships/image" Target="../media/image15.emf"/></Relationships>
</file>

<file path=ppt/slides/_rels/slide20.xml.rels><?xml version="1.0" encoding="UTF-8" standalone="yes"?>
<Relationships xmlns="http://schemas.openxmlformats.org/package/2006/relationships"><Relationship Id="rId3" Type="http://schemas.openxmlformats.org/officeDocument/2006/relationships/image" Target="../media/image249.emf"/><Relationship Id="rId2" Type="http://schemas.openxmlformats.org/officeDocument/2006/relationships/slide" Target="slide9.xml"/><Relationship Id="rId1" Type="http://schemas.openxmlformats.org/officeDocument/2006/relationships/slideLayout" Target="../slideLayouts/slideLayout7.xml"/><Relationship Id="rId6" Type="http://schemas.openxmlformats.org/officeDocument/2006/relationships/image" Target="../media/image252.emf"/><Relationship Id="rId5" Type="http://schemas.openxmlformats.org/officeDocument/2006/relationships/image" Target="../media/image251.emf"/><Relationship Id="rId4" Type="http://schemas.openxmlformats.org/officeDocument/2006/relationships/image" Target="../media/image250.emf"/></Relationships>
</file>

<file path=ppt/slides/_rels/slide21.xml.rels><?xml version="1.0" encoding="UTF-8" standalone="yes"?>
<Relationships xmlns="http://schemas.openxmlformats.org/package/2006/relationships"><Relationship Id="rId3" Type="http://schemas.openxmlformats.org/officeDocument/2006/relationships/image" Target="../media/image254.emf"/><Relationship Id="rId2" Type="http://schemas.openxmlformats.org/officeDocument/2006/relationships/image" Target="../media/image25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57.wmf"/><Relationship Id="rId3" Type="http://schemas.openxmlformats.org/officeDocument/2006/relationships/oleObject" Target="../embeddings/oleObject239.bin"/><Relationship Id="rId7" Type="http://schemas.openxmlformats.org/officeDocument/2006/relationships/oleObject" Target="../embeddings/oleObject241.bin"/><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image" Target="../media/image256.wmf"/><Relationship Id="rId5" Type="http://schemas.openxmlformats.org/officeDocument/2006/relationships/oleObject" Target="../embeddings/oleObject240.bin"/><Relationship Id="rId4" Type="http://schemas.openxmlformats.org/officeDocument/2006/relationships/image" Target="../media/image255.wmf"/></Relationships>
</file>

<file path=ppt/slides/_rels/slide23.xml.rels><?xml version="1.0" encoding="UTF-8" standalone="yes"?>
<Relationships xmlns="http://schemas.openxmlformats.org/package/2006/relationships"><Relationship Id="rId8" Type="http://schemas.openxmlformats.org/officeDocument/2006/relationships/image" Target="../media/image260.wmf"/><Relationship Id="rId13" Type="http://schemas.openxmlformats.org/officeDocument/2006/relationships/oleObject" Target="../embeddings/oleObject247.bin"/><Relationship Id="rId3" Type="http://schemas.openxmlformats.org/officeDocument/2006/relationships/oleObject" Target="../embeddings/oleObject242.bin"/><Relationship Id="rId7" Type="http://schemas.openxmlformats.org/officeDocument/2006/relationships/oleObject" Target="../embeddings/oleObject244.bin"/><Relationship Id="rId12" Type="http://schemas.openxmlformats.org/officeDocument/2006/relationships/image" Target="../media/image256.wmf"/><Relationship Id="rId2" Type="http://schemas.openxmlformats.org/officeDocument/2006/relationships/slideLayout" Target="../slideLayouts/slideLayout7.xml"/><Relationship Id="rId16" Type="http://schemas.openxmlformats.org/officeDocument/2006/relationships/image" Target="../media/image262.wmf"/><Relationship Id="rId1" Type="http://schemas.openxmlformats.org/officeDocument/2006/relationships/vmlDrawing" Target="../drawings/vmlDrawing19.vml"/><Relationship Id="rId6" Type="http://schemas.openxmlformats.org/officeDocument/2006/relationships/image" Target="../media/image259.wmf"/><Relationship Id="rId11" Type="http://schemas.openxmlformats.org/officeDocument/2006/relationships/oleObject" Target="../embeddings/oleObject246.bin"/><Relationship Id="rId5" Type="http://schemas.openxmlformats.org/officeDocument/2006/relationships/oleObject" Target="../embeddings/oleObject243.bin"/><Relationship Id="rId15" Type="http://schemas.openxmlformats.org/officeDocument/2006/relationships/oleObject" Target="../embeddings/oleObject248.bin"/><Relationship Id="rId10" Type="http://schemas.openxmlformats.org/officeDocument/2006/relationships/image" Target="../media/image261.wmf"/><Relationship Id="rId4" Type="http://schemas.openxmlformats.org/officeDocument/2006/relationships/image" Target="../media/image258.emf"/><Relationship Id="rId9" Type="http://schemas.openxmlformats.org/officeDocument/2006/relationships/oleObject" Target="../embeddings/oleObject245.bin"/><Relationship Id="rId14" Type="http://schemas.openxmlformats.org/officeDocument/2006/relationships/image" Target="../media/image257.wmf"/></Relationships>
</file>

<file path=ppt/slides/_rels/slide24.xml.rels><?xml version="1.0" encoding="UTF-8" standalone="yes"?>
<Relationships xmlns="http://schemas.openxmlformats.org/package/2006/relationships"><Relationship Id="rId8" Type="http://schemas.openxmlformats.org/officeDocument/2006/relationships/image" Target="../media/image257.wmf"/><Relationship Id="rId13" Type="http://schemas.openxmlformats.org/officeDocument/2006/relationships/oleObject" Target="../embeddings/oleObject254.bin"/><Relationship Id="rId18" Type="http://schemas.openxmlformats.org/officeDocument/2006/relationships/image" Target="../media/image268.wmf"/><Relationship Id="rId3" Type="http://schemas.openxmlformats.org/officeDocument/2006/relationships/oleObject" Target="../embeddings/oleObject249.bin"/><Relationship Id="rId21" Type="http://schemas.openxmlformats.org/officeDocument/2006/relationships/oleObject" Target="../embeddings/oleObject258.bin"/><Relationship Id="rId7" Type="http://schemas.openxmlformats.org/officeDocument/2006/relationships/oleObject" Target="../embeddings/oleObject251.bin"/><Relationship Id="rId12" Type="http://schemas.openxmlformats.org/officeDocument/2006/relationships/image" Target="../media/image265.emf"/><Relationship Id="rId17" Type="http://schemas.openxmlformats.org/officeDocument/2006/relationships/oleObject" Target="../embeddings/oleObject256.bin"/><Relationship Id="rId2" Type="http://schemas.openxmlformats.org/officeDocument/2006/relationships/slideLayout" Target="../slideLayouts/slideLayout7.xml"/><Relationship Id="rId16" Type="http://schemas.openxmlformats.org/officeDocument/2006/relationships/image" Target="../media/image267.wmf"/><Relationship Id="rId20" Type="http://schemas.openxmlformats.org/officeDocument/2006/relationships/image" Target="../media/image269.emf"/><Relationship Id="rId1" Type="http://schemas.openxmlformats.org/officeDocument/2006/relationships/vmlDrawing" Target="../drawings/vmlDrawing20.vml"/><Relationship Id="rId6" Type="http://schemas.openxmlformats.org/officeDocument/2006/relationships/image" Target="../media/image256.wmf"/><Relationship Id="rId11" Type="http://schemas.openxmlformats.org/officeDocument/2006/relationships/oleObject" Target="../embeddings/oleObject253.bin"/><Relationship Id="rId5" Type="http://schemas.openxmlformats.org/officeDocument/2006/relationships/oleObject" Target="../embeddings/oleObject250.bin"/><Relationship Id="rId15" Type="http://schemas.openxmlformats.org/officeDocument/2006/relationships/oleObject" Target="../embeddings/oleObject255.bin"/><Relationship Id="rId10" Type="http://schemas.openxmlformats.org/officeDocument/2006/relationships/image" Target="../media/image264.wmf"/><Relationship Id="rId19" Type="http://schemas.openxmlformats.org/officeDocument/2006/relationships/oleObject" Target="../embeddings/oleObject257.bin"/><Relationship Id="rId4" Type="http://schemas.openxmlformats.org/officeDocument/2006/relationships/image" Target="../media/image263.wmf"/><Relationship Id="rId9" Type="http://schemas.openxmlformats.org/officeDocument/2006/relationships/oleObject" Target="../embeddings/oleObject252.bin"/><Relationship Id="rId14" Type="http://schemas.openxmlformats.org/officeDocument/2006/relationships/image" Target="../media/image266.wmf"/><Relationship Id="rId22" Type="http://schemas.openxmlformats.org/officeDocument/2006/relationships/image" Target="../media/image270.emf"/></Relationships>
</file>

<file path=ppt/slides/_rels/slide25.xml.rels><?xml version="1.0" encoding="UTF-8" standalone="yes"?>
<Relationships xmlns="http://schemas.openxmlformats.org/package/2006/relationships"><Relationship Id="rId8" Type="http://schemas.openxmlformats.org/officeDocument/2006/relationships/image" Target="../media/image273.wmf"/><Relationship Id="rId13" Type="http://schemas.openxmlformats.org/officeDocument/2006/relationships/oleObject" Target="../embeddings/oleObject264.bin"/><Relationship Id="rId18" Type="http://schemas.openxmlformats.org/officeDocument/2006/relationships/image" Target="../media/image278.wmf"/><Relationship Id="rId3" Type="http://schemas.openxmlformats.org/officeDocument/2006/relationships/oleObject" Target="../embeddings/oleObject259.bin"/><Relationship Id="rId7" Type="http://schemas.openxmlformats.org/officeDocument/2006/relationships/oleObject" Target="../embeddings/oleObject261.bin"/><Relationship Id="rId12" Type="http://schemas.openxmlformats.org/officeDocument/2006/relationships/image" Target="../media/image275.wmf"/><Relationship Id="rId17" Type="http://schemas.openxmlformats.org/officeDocument/2006/relationships/oleObject" Target="../embeddings/oleObject266.bin"/><Relationship Id="rId2" Type="http://schemas.openxmlformats.org/officeDocument/2006/relationships/slideLayout" Target="../slideLayouts/slideLayout7.xml"/><Relationship Id="rId16" Type="http://schemas.openxmlformats.org/officeDocument/2006/relationships/image" Target="../media/image277.wmf"/><Relationship Id="rId1" Type="http://schemas.openxmlformats.org/officeDocument/2006/relationships/vmlDrawing" Target="../drawings/vmlDrawing21.vml"/><Relationship Id="rId6" Type="http://schemas.openxmlformats.org/officeDocument/2006/relationships/image" Target="../media/image272.wmf"/><Relationship Id="rId11" Type="http://schemas.openxmlformats.org/officeDocument/2006/relationships/oleObject" Target="../embeddings/oleObject263.bin"/><Relationship Id="rId5" Type="http://schemas.openxmlformats.org/officeDocument/2006/relationships/oleObject" Target="../embeddings/oleObject260.bin"/><Relationship Id="rId15" Type="http://schemas.openxmlformats.org/officeDocument/2006/relationships/oleObject" Target="../embeddings/oleObject265.bin"/><Relationship Id="rId10" Type="http://schemas.openxmlformats.org/officeDocument/2006/relationships/image" Target="../media/image274.wmf"/><Relationship Id="rId4" Type="http://schemas.openxmlformats.org/officeDocument/2006/relationships/image" Target="../media/image271.emf"/><Relationship Id="rId9" Type="http://schemas.openxmlformats.org/officeDocument/2006/relationships/oleObject" Target="../embeddings/oleObject262.bin"/><Relationship Id="rId14" Type="http://schemas.openxmlformats.org/officeDocument/2006/relationships/image" Target="../media/image276.wmf"/></Relationships>
</file>

<file path=ppt/slides/_rels/slide26.xml.rels><?xml version="1.0" encoding="UTF-8" standalone="yes"?>
<Relationships xmlns="http://schemas.openxmlformats.org/package/2006/relationships"><Relationship Id="rId8" Type="http://schemas.openxmlformats.org/officeDocument/2006/relationships/image" Target="../media/image281.wmf"/><Relationship Id="rId13" Type="http://schemas.openxmlformats.org/officeDocument/2006/relationships/oleObject" Target="../embeddings/oleObject272.bin"/><Relationship Id="rId18" Type="http://schemas.openxmlformats.org/officeDocument/2006/relationships/image" Target="../media/image286.wmf"/><Relationship Id="rId3" Type="http://schemas.openxmlformats.org/officeDocument/2006/relationships/oleObject" Target="../embeddings/oleObject267.bin"/><Relationship Id="rId7" Type="http://schemas.openxmlformats.org/officeDocument/2006/relationships/oleObject" Target="../embeddings/oleObject269.bin"/><Relationship Id="rId12" Type="http://schemas.openxmlformats.org/officeDocument/2006/relationships/image" Target="../media/image283.wmf"/><Relationship Id="rId17" Type="http://schemas.openxmlformats.org/officeDocument/2006/relationships/oleObject" Target="../embeddings/oleObject274.bin"/><Relationship Id="rId2" Type="http://schemas.openxmlformats.org/officeDocument/2006/relationships/slideLayout" Target="../slideLayouts/slideLayout7.xml"/><Relationship Id="rId16" Type="http://schemas.openxmlformats.org/officeDocument/2006/relationships/image" Target="../media/image285.wmf"/><Relationship Id="rId20" Type="http://schemas.openxmlformats.org/officeDocument/2006/relationships/image" Target="../media/image287.wmf"/><Relationship Id="rId1" Type="http://schemas.openxmlformats.org/officeDocument/2006/relationships/vmlDrawing" Target="../drawings/vmlDrawing22.vml"/><Relationship Id="rId6" Type="http://schemas.openxmlformats.org/officeDocument/2006/relationships/image" Target="../media/image280.wmf"/><Relationship Id="rId11" Type="http://schemas.openxmlformats.org/officeDocument/2006/relationships/oleObject" Target="../embeddings/oleObject271.bin"/><Relationship Id="rId5" Type="http://schemas.openxmlformats.org/officeDocument/2006/relationships/oleObject" Target="../embeddings/oleObject268.bin"/><Relationship Id="rId15" Type="http://schemas.openxmlformats.org/officeDocument/2006/relationships/oleObject" Target="../embeddings/oleObject273.bin"/><Relationship Id="rId10" Type="http://schemas.openxmlformats.org/officeDocument/2006/relationships/image" Target="../media/image282.wmf"/><Relationship Id="rId19" Type="http://schemas.openxmlformats.org/officeDocument/2006/relationships/oleObject" Target="../embeddings/oleObject275.bin"/><Relationship Id="rId4" Type="http://schemas.openxmlformats.org/officeDocument/2006/relationships/image" Target="../media/image279.wmf"/><Relationship Id="rId9" Type="http://schemas.openxmlformats.org/officeDocument/2006/relationships/oleObject" Target="../embeddings/oleObject270.bin"/><Relationship Id="rId14" Type="http://schemas.openxmlformats.org/officeDocument/2006/relationships/image" Target="../media/image284.wmf"/></Relationships>
</file>

<file path=ppt/slides/_rels/slide27.xml.rels><?xml version="1.0" encoding="UTF-8" standalone="yes"?>
<Relationships xmlns="http://schemas.openxmlformats.org/package/2006/relationships"><Relationship Id="rId8" Type="http://schemas.openxmlformats.org/officeDocument/2006/relationships/image" Target="../media/image290.emf"/><Relationship Id="rId3" Type="http://schemas.openxmlformats.org/officeDocument/2006/relationships/oleObject" Target="../embeddings/oleObject276.bin"/><Relationship Id="rId7" Type="http://schemas.openxmlformats.org/officeDocument/2006/relationships/oleObject" Target="../embeddings/oleObject278.bin"/><Relationship Id="rId2" Type="http://schemas.openxmlformats.org/officeDocument/2006/relationships/slideLayout" Target="../slideLayouts/slideLayout6.xml"/><Relationship Id="rId1" Type="http://schemas.openxmlformats.org/officeDocument/2006/relationships/vmlDrawing" Target="../drawings/vmlDrawing23.vml"/><Relationship Id="rId6" Type="http://schemas.openxmlformats.org/officeDocument/2006/relationships/image" Target="../media/image289.emf"/><Relationship Id="rId5" Type="http://schemas.openxmlformats.org/officeDocument/2006/relationships/oleObject" Target="../embeddings/oleObject277.bin"/><Relationship Id="rId10" Type="http://schemas.openxmlformats.org/officeDocument/2006/relationships/image" Target="../media/image291.emf"/><Relationship Id="rId4" Type="http://schemas.openxmlformats.org/officeDocument/2006/relationships/image" Target="../media/image288.emf"/><Relationship Id="rId9" Type="http://schemas.openxmlformats.org/officeDocument/2006/relationships/oleObject" Target="../embeddings/oleObject279.bin"/></Relationships>
</file>

<file path=ppt/slides/_rels/slide28.xml.rels><?xml version="1.0" encoding="UTF-8" standalone="yes"?>
<Relationships xmlns="http://schemas.openxmlformats.org/package/2006/relationships"><Relationship Id="rId8" Type="http://schemas.openxmlformats.org/officeDocument/2006/relationships/image" Target="../media/image294.wmf"/><Relationship Id="rId13" Type="http://schemas.openxmlformats.org/officeDocument/2006/relationships/oleObject" Target="../embeddings/oleObject285.bin"/><Relationship Id="rId3" Type="http://schemas.openxmlformats.org/officeDocument/2006/relationships/oleObject" Target="../embeddings/oleObject280.bin"/><Relationship Id="rId7" Type="http://schemas.openxmlformats.org/officeDocument/2006/relationships/oleObject" Target="../embeddings/oleObject282.bin"/><Relationship Id="rId12" Type="http://schemas.openxmlformats.org/officeDocument/2006/relationships/image" Target="../media/image296.wmf"/><Relationship Id="rId2" Type="http://schemas.openxmlformats.org/officeDocument/2006/relationships/slideLayout" Target="../slideLayouts/slideLayout7.xml"/><Relationship Id="rId16" Type="http://schemas.openxmlformats.org/officeDocument/2006/relationships/image" Target="../media/image298.emf"/><Relationship Id="rId1" Type="http://schemas.openxmlformats.org/officeDocument/2006/relationships/vmlDrawing" Target="../drawings/vmlDrawing24.vml"/><Relationship Id="rId6" Type="http://schemas.openxmlformats.org/officeDocument/2006/relationships/image" Target="../media/image293.wmf"/><Relationship Id="rId11" Type="http://schemas.openxmlformats.org/officeDocument/2006/relationships/oleObject" Target="../embeddings/oleObject284.bin"/><Relationship Id="rId5" Type="http://schemas.openxmlformats.org/officeDocument/2006/relationships/oleObject" Target="../embeddings/oleObject281.bin"/><Relationship Id="rId15" Type="http://schemas.openxmlformats.org/officeDocument/2006/relationships/oleObject" Target="../embeddings/oleObject286.bin"/><Relationship Id="rId10" Type="http://schemas.openxmlformats.org/officeDocument/2006/relationships/image" Target="../media/image295.wmf"/><Relationship Id="rId4" Type="http://schemas.openxmlformats.org/officeDocument/2006/relationships/image" Target="../media/image292.emf"/><Relationship Id="rId9" Type="http://schemas.openxmlformats.org/officeDocument/2006/relationships/oleObject" Target="../embeddings/oleObject283.bin"/><Relationship Id="rId14" Type="http://schemas.openxmlformats.org/officeDocument/2006/relationships/image" Target="../media/image297.wmf"/></Relationships>
</file>

<file path=ppt/slides/_rels/slide29.xml.rels><?xml version="1.0" encoding="UTF-8" standalone="yes"?>
<Relationships xmlns="http://schemas.openxmlformats.org/package/2006/relationships"><Relationship Id="rId8" Type="http://schemas.openxmlformats.org/officeDocument/2006/relationships/image" Target="../media/image301.wmf"/><Relationship Id="rId13" Type="http://schemas.openxmlformats.org/officeDocument/2006/relationships/oleObject" Target="../embeddings/oleObject292.bin"/><Relationship Id="rId18" Type="http://schemas.openxmlformats.org/officeDocument/2006/relationships/image" Target="../media/image306.wmf"/><Relationship Id="rId3" Type="http://schemas.openxmlformats.org/officeDocument/2006/relationships/oleObject" Target="../embeddings/oleObject287.bin"/><Relationship Id="rId7" Type="http://schemas.openxmlformats.org/officeDocument/2006/relationships/oleObject" Target="../embeddings/oleObject289.bin"/><Relationship Id="rId12" Type="http://schemas.openxmlformats.org/officeDocument/2006/relationships/image" Target="../media/image303.wmf"/><Relationship Id="rId17" Type="http://schemas.openxmlformats.org/officeDocument/2006/relationships/oleObject" Target="../embeddings/oleObject294.bin"/><Relationship Id="rId2" Type="http://schemas.openxmlformats.org/officeDocument/2006/relationships/slideLayout" Target="../slideLayouts/slideLayout7.xml"/><Relationship Id="rId16" Type="http://schemas.openxmlformats.org/officeDocument/2006/relationships/image" Target="../media/image305.emf"/><Relationship Id="rId1" Type="http://schemas.openxmlformats.org/officeDocument/2006/relationships/vmlDrawing" Target="../drawings/vmlDrawing25.vml"/><Relationship Id="rId6" Type="http://schemas.openxmlformats.org/officeDocument/2006/relationships/image" Target="../media/image300.wmf"/><Relationship Id="rId11" Type="http://schemas.openxmlformats.org/officeDocument/2006/relationships/oleObject" Target="../embeddings/oleObject291.bin"/><Relationship Id="rId5" Type="http://schemas.openxmlformats.org/officeDocument/2006/relationships/oleObject" Target="../embeddings/oleObject288.bin"/><Relationship Id="rId15" Type="http://schemas.openxmlformats.org/officeDocument/2006/relationships/oleObject" Target="../embeddings/oleObject293.bin"/><Relationship Id="rId10" Type="http://schemas.openxmlformats.org/officeDocument/2006/relationships/image" Target="../media/image302.wmf"/><Relationship Id="rId4" Type="http://schemas.openxmlformats.org/officeDocument/2006/relationships/image" Target="../media/image299.wmf"/><Relationship Id="rId9" Type="http://schemas.openxmlformats.org/officeDocument/2006/relationships/oleObject" Target="../embeddings/oleObject290.bin"/><Relationship Id="rId14" Type="http://schemas.openxmlformats.org/officeDocument/2006/relationships/image" Target="../media/image304.emf"/></Relationships>
</file>

<file path=ppt/slides/_rels/slide3.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830.png"/><Relationship Id="rId7" Type="http://schemas.openxmlformats.org/officeDocument/2006/relationships/image" Target="../media/image8340.png"/><Relationship Id="rId2" Type="http://schemas.openxmlformats.org/officeDocument/2006/relationships/image" Target="../media/image16.png"/><Relationship Id="rId1" Type="http://schemas.openxmlformats.org/officeDocument/2006/relationships/slideLayout" Target="../slideLayouts/slideLayout2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95.bin"/><Relationship Id="rId2" Type="http://schemas.openxmlformats.org/officeDocument/2006/relationships/slideLayout" Target="../slideLayouts/slideLayout17.xml"/><Relationship Id="rId1" Type="http://schemas.openxmlformats.org/officeDocument/2006/relationships/vmlDrawing" Target="../drawings/vmlDrawing26.vml"/><Relationship Id="rId6" Type="http://schemas.openxmlformats.org/officeDocument/2006/relationships/image" Target="../media/image308.wmf"/><Relationship Id="rId5" Type="http://schemas.openxmlformats.org/officeDocument/2006/relationships/oleObject" Target="../embeddings/oleObject296.bin"/><Relationship Id="rId4" Type="http://schemas.openxmlformats.org/officeDocument/2006/relationships/image" Target="../media/image307.wmf"/></Relationships>
</file>

<file path=ppt/slides/_rels/slide31.xml.rels><?xml version="1.0" encoding="UTF-8" standalone="yes"?>
<Relationships xmlns="http://schemas.openxmlformats.org/package/2006/relationships"><Relationship Id="rId2" Type="http://schemas.openxmlformats.org/officeDocument/2006/relationships/image" Target="../media/image309.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1.emf"/><Relationship Id="rId2" Type="http://schemas.openxmlformats.org/officeDocument/2006/relationships/image" Target="../media/image310.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314.emf"/><Relationship Id="rId3" Type="http://schemas.openxmlformats.org/officeDocument/2006/relationships/oleObject" Target="../embeddings/oleObject297.bin"/><Relationship Id="rId7" Type="http://schemas.openxmlformats.org/officeDocument/2006/relationships/oleObject" Target="../embeddings/oleObject299.bin"/><Relationship Id="rId2" Type="http://schemas.openxmlformats.org/officeDocument/2006/relationships/slideLayout" Target="../slideLayouts/slideLayout17.xml"/><Relationship Id="rId1" Type="http://schemas.openxmlformats.org/officeDocument/2006/relationships/vmlDrawing" Target="../drawings/vmlDrawing27.vml"/><Relationship Id="rId6" Type="http://schemas.openxmlformats.org/officeDocument/2006/relationships/image" Target="../media/image313.emf"/><Relationship Id="rId5" Type="http://schemas.openxmlformats.org/officeDocument/2006/relationships/oleObject" Target="../embeddings/oleObject298.bin"/><Relationship Id="rId10" Type="http://schemas.openxmlformats.org/officeDocument/2006/relationships/image" Target="../media/image315.emf"/><Relationship Id="rId4" Type="http://schemas.openxmlformats.org/officeDocument/2006/relationships/image" Target="../media/image312.emf"/><Relationship Id="rId9" Type="http://schemas.openxmlformats.org/officeDocument/2006/relationships/oleObject" Target="../embeddings/oleObject300.bin"/></Relationships>
</file>

<file path=ppt/slides/_rels/slide34.xml.rels><?xml version="1.0" encoding="UTF-8" standalone="yes"?>
<Relationships xmlns="http://schemas.openxmlformats.org/package/2006/relationships"><Relationship Id="rId8" Type="http://schemas.openxmlformats.org/officeDocument/2006/relationships/image" Target="../media/image318.emf"/><Relationship Id="rId13" Type="http://schemas.openxmlformats.org/officeDocument/2006/relationships/oleObject" Target="../embeddings/oleObject306.bin"/><Relationship Id="rId18" Type="http://schemas.openxmlformats.org/officeDocument/2006/relationships/image" Target="../media/image323.emf"/><Relationship Id="rId3" Type="http://schemas.openxmlformats.org/officeDocument/2006/relationships/oleObject" Target="../embeddings/oleObject301.bin"/><Relationship Id="rId21" Type="http://schemas.openxmlformats.org/officeDocument/2006/relationships/oleObject" Target="../embeddings/oleObject310.bin"/><Relationship Id="rId7" Type="http://schemas.openxmlformats.org/officeDocument/2006/relationships/oleObject" Target="../embeddings/oleObject303.bin"/><Relationship Id="rId12" Type="http://schemas.openxmlformats.org/officeDocument/2006/relationships/image" Target="../media/image320.emf"/><Relationship Id="rId17" Type="http://schemas.openxmlformats.org/officeDocument/2006/relationships/oleObject" Target="../embeddings/oleObject308.bin"/><Relationship Id="rId2" Type="http://schemas.openxmlformats.org/officeDocument/2006/relationships/slideLayout" Target="../slideLayouts/slideLayout17.xml"/><Relationship Id="rId16" Type="http://schemas.openxmlformats.org/officeDocument/2006/relationships/image" Target="../media/image322.emf"/><Relationship Id="rId20" Type="http://schemas.openxmlformats.org/officeDocument/2006/relationships/image" Target="../media/image324.emf"/><Relationship Id="rId1" Type="http://schemas.openxmlformats.org/officeDocument/2006/relationships/vmlDrawing" Target="../drawings/vmlDrawing28.vml"/><Relationship Id="rId6" Type="http://schemas.openxmlformats.org/officeDocument/2006/relationships/image" Target="../media/image317.emf"/><Relationship Id="rId11" Type="http://schemas.openxmlformats.org/officeDocument/2006/relationships/oleObject" Target="../embeddings/oleObject305.bin"/><Relationship Id="rId24" Type="http://schemas.openxmlformats.org/officeDocument/2006/relationships/image" Target="../media/image326.emf"/><Relationship Id="rId5" Type="http://schemas.openxmlformats.org/officeDocument/2006/relationships/oleObject" Target="../embeddings/oleObject302.bin"/><Relationship Id="rId15" Type="http://schemas.openxmlformats.org/officeDocument/2006/relationships/oleObject" Target="../embeddings/oleObject307.bin"/><Relationship Id="rId23" Type="http://schemas.openxmlformats.org/officeDocument/2006/relationships/oleObject" Target="../embeddings/oleObject311.bin"/><Relationship Id="rId10" Type="http://schemas.openxmlformats.org/officeDocument/2006/relationships/image" Target="../media/image319.emf"/><Relationship Id="rId19" Type="http://schemas.openxmlformats.org/officeDocument/2006/relationships/oleObject" Target="../embeddings/oleObject309.bin"/><Relationship Id="rId4" Type="http://schemas.openxmlformats.org/officeDocument/2006/relationships/image" Target="../media/image316.emf"/><Relationship Id="rId9" Type="http://schemas.openxmlformats.org/officeDocument/2006/relationships/oleObject" Target="../embeddings/oleObject304.bin"/><Relationship Id="rId14" Type="http://schemas.openxmlformats.org/officeDocument/2006/relationships/image" Target="../media/image321.emf"/><Relationship Id="rId22" Type="http://schemas.openxmlformats.org/officeDocument/2006/relationships/image" Target="../media/image325.emf"/></Relationships>
</file>

<file path=ppt/slides/_rels/slide35.xml.rels><?xml version="1.0" encoding="UTF-8" standalone="yes"?>
<Relationships xmlns="http://schemas.openxmlformats.org/package/2006/relationships"><Relationship Id="rId13" Type="http://schemas.openxmlformats.org/officeDocument/2006/relationships/oleObject" Target="../embeddings/oleObject317.bin"/><Relationship Id="rId18" Type="http://schemas.openxmlformats.org/officeDocument/2006/relationships/image" Target="../media/image334.emf"/><Relationship Id="rId26" Type="http://schemas.openxmlformats.org/officeDocument/2006/relationships/image" Target="../media/image338.emf"/><Relationship Id="rId3" Type="http://schemas.openxmlformats.org/officeDocument/2006/relationships/oleObject" Target="../embeddings/oleObject312.bin"/><Relationship Id="rId21" Type="http://schemas.openxmlformats.org/officeDocument/2006/relationships/oleObject" Target="../embeddings/oleObject321.bin"/><Relationship Id="rId34" Type="http://schemas.openxmlformats.org/officeDocument/2006/relationships/image" Target="../media/image342.emf"/><Relationship Id="rId7" Type="http://schemas.openxmlformats.org/officeDocument/2006/relationships/oleObject" Target="../embeddings/oleObject314.bin"/><Relationship Id="rId12" Type="http://schemas.openxmlformats.org/officeDocument/2006/relationships/image" Target="../media/image331.emf"/><Relationship Id="rId17" Type="http://schemas.openxmlformats.org/officeDocument/2006/relationships/oleObject" Target="../embeddings/oleObject319.bin"/><Relationship Id="rId25" Type="http://schemas.openxmlformats.org/officeDocument/2006/relationships/oleObject" Target="../embeddings/oleObject323.bin"/><Relationship Id="rId33" Type="http://schemas.openxmlformats.org/officeDocument/2006/relationships/oleObject" Target="../embeddings/oleObject327.bin"/><Relationship Id="rId2" Type="http://schemas.openxmlformats.org/officeDocument/2006/relationships/slideLayout" Target="../slideLayouts/slideLayout17.xml"/><Relationship Id="rId16" Type="http://schemas.openxmlformats.org/officeDocument/2006/relationships/image" Target="../media/image333.emf"/><Relationship Id="rId20" Type="http://schemas.openxmlformats.org/officeDocument/2006/relationships/image" Target="../media/image335.emf"/><Relationship Id="rId29" Type="http://schemas.openxmlformats.org/officeDocument/2006/relationships/oleObject" Target="../embeddings/oleObject325.bin"/><Relationship Id="rId1" Type="http://schemas.openxmlformats.org/officeDocument/2006/relationships/vmlDrawing" Target="../drawings/vmlDrawing29.vml"/><Relationship Id="rId6" Type="http://schemas.openxmlformats.org/officeDocument/2006/relationships/image" Target="../media/image328.emf"/><Relationship Id="rId11" Type="http://schemas.openxmlformats.org/officeDocument/2006/relationships/oleObject" Target="../embeddings/oleObject316.bin"/><Relationship Id="rId24" Type="http://schemas.openxmlformats.org/officeDocument/2006/relationships/image" Target="../media/image337.emf"/><Relationship Id="rId32" Type="http://schemas.openxmlformats.org/officeDocument/2006/relationships/image" Target="../media/image341.emf"/><Relationship Id="rId5" Type="http://schemas.openxmlformats.org/officeDocument/2006/relationships/oleObject" Target="../embeddings/oleObject313.bin"/><Relationship Id="rId15" Type="http://schemas.openxmlformats.org/officeDocument/2006/relationships/oleObject" Target="../embeddings/oleObject318.bin"/><Relationship Id="rId23" Type="http://schemas.openxmlformats.org/officeDocument/2006/relationships/oleObject" Target="../embeddings/oleObject322.bin"/><Relationship Id="rId28" Type="http://schemas.openxmlformats.org/officeDocument/2006/relationships/image" Target="../media/image339.emf"/><Relationship Id="rId36" Type="http://schemas.openxmlformats.org/officeDocument/2006/relationships/image" Target="../media/image343.emf"/><Relationship Id="rId10" Type="http://schemas.openxmlformats.org/officeDocument/2006/relationships/image" Target="../media/image330.emf"/><Relationship Id="rId19" Type="http://schemas.openxmlformats.org/officeDocument/2006/relationships/oleObject" Target="../embeddings/oleObject320.bin"/><Relationship Id="rId31" Type="http://schemas.openxmlformats.org/officeDocument/2006/relationships/oleObject" Target="../embeddings/oleObject326.bin"/><Relationship Id="rId4" Type="http://schemas.openxmlformats.org/officeDocument/2006/relationships/image" Target="../media/image327.png"/><Relationship Id="rId9" Type="http://schemas.openxmlformats.org/officeDocument/2006/relationships/oleObject" Target="../embeddings/oleObject315.bin"/><Relationship Id="rId14" Type="http://schemas.openxmlformats.org/officeDocument/2006/relationships/image" Target="../media/image332.emf"/><Relationship Id="rId22" Type="http://schemas.openxmlformats.org/officeDocument/2006/relationships/image" Target="../media/image336.emf"/><Relationship Id="rId27" Type="http://schemas.openxmlformats.org/officeDocument/2006/relationships/oleObject" Target="../embeddings/oleObject324.bin"/><Relationship Id="rId30" Type="http://schemas.openxmlformats.org/officeDocument/2006/relationships/image" Target="../media/image340.emf"/><Relationship Id="rId35" Type="http://schemas.openxmlformats.org/officeDocument/2006/relationships/oleObject" Target="../embeddings/oleObject328.bin"/><Relationship Id="rId8" Type="http://schemas.openxmlformats.org/officeDocument/2006/relationships/image" Target="../media/image329.emf"/></Relationships>
</file>

<file path=ppt/slides/_rels/slide36.xml.rels><?xml version="1.0" encoding="UTF-8" standalone="yes"?>
<Relationships xmlns="http://schemas.openxmlformats.org/package/2006/relationships"><Relationship Id="rId13" Type="http://schemas.openxmlformats.org/officeDocument/2006/relationships/oleObject" Target="../embeddings/oleObject334.bin"/><Relationship Id="rId18" Type="http://schemas.openxmlformats.org/officeDocument/2006/relationships/image" Target="../media/image351.emf"/><Relationship Id="rId26" Type="http://schemas.openxmlformats.org/officeDocument/2006/relationships/image" Target="../media/image363.jpeg"/><Relationship Id="rId39" Type="http://schemas.openxmlformats.org/officeDocument/2006/relationships/oleObject" Target="../embeddings/oleObject346.bin"/><Relationship Id="rId21" Type="http://schemas.openxmlformats.org/officeDocument/2006/relationships/oleObject" Target="../embeddings/oleObject338.bin"/><Relationship Id="rId34" Type="http://schemas.openxmlformats.org/officeDocument/2006/relationships/image" Target="../media/image357.emf"/><Relationship Id="rId42" Type="http://schemas.openxmlformats.org/officeDocument/2006/relationships/image" Target="../media/image361.emf"/><Relationship Id="rId7" Type="http://schemas.openxmlformats.org/officeDocument/2006/relationships/oleObject" Target="../embeddings/oleObject331.bin"/><Relationship Id="rId2" Type="http://schemas.openxmlformats.org/officeDocument/2006/relationships/slideLayout" Target="../slideLayouts/slideLayout17.xml"/><Relationship Id="rId16" Type="http://schemas.openxmlformats.org/officeDocument/2006/relationships/image" Target="../media/image350.emf"/><Relationship Id="rId20" Type="http://schemas.openxmlformats.org/officeDocument/2006/relationships/image" Target="../media/image352.emf"/><Relationship Id="rId29" Type="http://schemas.openxmlformats.org/officeDocument/2006/relationships/oleObject" Target="../embeddings/oleObject341.bin"/><Relationship Id="rId41" Type="http://schemas.openxmlformats.org/officeDocument/2006/relationships/oleObject" Target="../embeddings/oleObject347.bin"/><Relationship Id="rId1" Type="http://schemas.openxmlformats.org/officeDocument/2006/relationships/vmlDrawing" Target="../drawings/vmlDrawing30.vml"/><Relationship Id="rId6" Type="http://schemas.openxmlformats.org/officeDocument/2006/relationships/image" Target="../media/image345.emf"/><Relationship Id="rId11" Type="http://schemas.openxmlformats.org/officeDocument/2006/relationships/oleObject" Target="../embeddings/oleObject333.bin"/><Relationship Id="rId24" Type="http://schemas.openxmlformats.org/officeDocument/2006/relationships/image" Target="../media/image354.emf"/><Relationship Id="rId32" Type="http://schemas.openxmlformats.org/officeDocument/2006/relationships/image" Target="../media/image356.emf"/><Relationship Id="rId37" Type="http://schemas.openxmlformats.org/officeDocument/2006/relationships/oleObject" Target="../embeddings/oleObject345.bin"/><Relationship Id="rId40" Type="http://schemas.openxmlformats.org/officeDocument/2006/relationships/image" Target="../media/image360.emf"/><Relationship Id="rId5" Type="http://schemas.openxmlformats.org/officeDocument/2006/relationships/oleObject" Target="../embeddings/oleObject330.bin"/><Relationship Id="rId15" Type="http://schemas.openxmlformats.org/officeDocument/2006/relationships/oleObject" Target="../embeddings/oleObject335.bin"/><Relationship Id="rId23" Type="http://schemas.openxmlformats.org/officeDocument/2006/relationships/oleObject" Target="../embeddings/oleObject339.bin"/><Relationship Id="rId28" Type="http://schemas.openxmlformats.org/officeDocument/2006/relationships/image" Target="../media/image327.png"/><Relationship Id="rId36" Type="http://schemas.openxmlformats.org/officeDocument/2006/relationships/image" Target="../media/image358.emf"/><Relationship Id="rId10" Type="http://schemas.openxmlformats.org/officeDocument/2006/relationships/image" Target="../media/image347.emf"/><Relationship Id="rId19" Type="http://schemas.openxmlformats.org/officeDocument/2006/relationships/oleObject" Target="../embeddings/oleObject337.bin"/><Relationship Id="rId31" Type="http://schemas.openxmlformats.org/officeDocument/2006/relationships/oleObject" Target="../embeddings/oleObject342.bin"/><Relationship Id="rId44" Type="http://schemas.openxmlformats.org/officeDocument/2006/relationships/image" Target="../media/image362.emf"/><Relationship Id="rId4" Type="http://schemas.openxmlformats.org/officeDocument/2006/relationships/image" Target="../media/image344.emf"/><Relationship Id="rId9" Type="http://schemas.openxmlformats.org/officeDocument/2006/relationships/oleObject" Target="../embeddings/oleObject332.bin"/><Relationship Id="rId14" Type="http://schemas.openxmlformats.org/officeDocument/2006/relationships/image" Target="../media/image349.emf"/><Relationship Id="rId22" Type="http://schemas.openxmlformats.org/officeDocument/2006/relationships/image" Target="../media/image353.emf"/><Relationship Id="rId27" Type="http://schemas.openxmlformats.org/officeDocument/2006/relationships/oleObject" Target="../embeddings/oleObject340.bin"/><Relationship Id="rId30" Type="http://schemas.openxmlformats.org/officeDocument/2006/relationships/image" Target="../media/image355.emf"/><Relationship Id="rId35" Type="http://schemas.openxmlformats.org/officeDocument/2006/relationships/oleObject" Target="../embeddings/oleObject344.bin"/><Relationship Id="rId43" Type="http://schemas.openxmlformats.org/officeDocument/2006/relationships/oleObject" Target="../embeddings/oleObject348.bin"/><Relationship Id="rId8" Type="http://schemas.openxmlformats.org/officeDocument/2006/relationships/image" Target="../media/image346.emf"/><Relationship Id="rId3" Type="http://schemas.openxmlformats.org/officeDocument/2006/relationships/oleObject" Target="../embeddings/oleObject329.bin"/><Relationship Id="rId12" Type="http://schemas.openxmlformats.org/officeDocument/2006/relationships/image" Target="../media/image348.emf"/><Relationship Id="rId17" Type="http://schemas.openxmlformats.org/officeDocument/2006/relationships/oleObject" Target="../embeddings/oleObject336.bin"/><Relationship Id="rId25" Type="http://schemas.openxmlformats.org/officeDocument/2006/relationships/hyperlink" Target="D6&#20064;&#39064;&#35838;.ppt#-1,1,&#20064;&#39064;&#35838;  &#23450;&#31215;&#20998;&#30340;&#24212;&#29992;" TargetMode="External"/><Relationship Id="rId33" Type="http://schemas.openxmlformats.org/officeDocument/2006/relationships/oleObject" Target="../embeddings/oleObject343.bin"/><Relationship Id="rId38" Type="http://schemas.openxmlformats.org/officeDocument/2006/relationships/image" Target="../media/image359.emf"/></Relationships>
</file>

<file path=ppt/slides/_rels/slide4.xml.rels><?xml version="1.0" encoding="UTF-8" standalone="yes"?>
<Relationships xmlns="http://schemas.openxmlformats.org/package/2006/relationships"><Relationship Id="rId13" Type="http://schemas.openxmlformats.org/officeDocument/2006/relationships/oleObject" Target="../embeddings/oleObject16.bin"/><Relationship Id="rId18" Type="http://schemas.openxmlformats.org/officeDocument/2006/relationships/image" Target="../media/image28.emf"/><Relationship Id="rId26" Type="http://schemas.openxmlformats.org/officeDocument/2006/relationships/image" Target="../media/image32.emf"/><Relationship Id="rId3" Type="http://schemas.openxmlformats.org/officeDocument/2006/relationships/oleObject" Target="../embeddings/oleObject11.bin"/><Relationship Id="rId21" Type="http://schemas.openxmlformats.org/officeDocument/2006/relationships/oleObject" Target="../embeddings/oleObject20.bin"/><Relationship Id="rId34" Type="http://schemas.openxmlformats.org/officeDocument/2006/relationships/image" Target="../media/image36.emf"/><Relationship Id="rId7" Type="http://schemas.openxmlformats.org/officeDocument/2006/relationships/oleObject" Target="../embeddings/oleObject13.bin"/><Relationship Id="rId12" Type="http://schemas.openxmlformats.org/officeDocument/2006/relationships/image" Target="../media/image25.emf"/><Relationship Id="rId17" Type="http://schemas.openxmlformats.org/officeDocument/2006/relationships/oleObject" Target="../embeddings/oleObject18.bin"/><Relationship Id="rId25" Type="http://schemas.openxmlformats.org/officeDocument/2006/relationships/oleObject" Target="../embeddings/oleObject22.bin"/><Relationship Id="rId33" Type="http://schemas.openxmlformats.org/officeDocument/2006/relationships/oleObject" Target="../embeddings/oleObject26.bin"/><Relationship Id="rId2" Type="http://schemas.openxmlformats.org/officeDocument/2006/relationships/slideLayout" Target="../slideLayouts/slideLayout17.xml"/><Relationship Id="rId16" Type="http://schemas.openxmlformats.org/officeDocument/2006/relationships/image" Target="../media/image27.emf"/><Relationship Id="rId20" Type="http://schemas.openxmlformats.org/officeDocument/2006/relationships/image" Target="../media/image29.emf"/><Relationship Id="rId29" Type="http://schemas.openxmlformats.org/officeDocument/2006/relationships/oleObject" Target="../embeddings/oleObject24.bin"/><Relationship Id="rId1" Type="http://schemas.openxmlformats.org/officeDocument/2006/relationships/vmlDrawing" Target="../drawings/vmlDrawing2.vml"/><Relationship Id="rId6" Type="http://schemas.openxmlformats.org/officeDocument/2006/relationships/image" Target="../media/image22.emf"/><Relationship Id="rId11" Type="http://schemas.openxmlformats.org/officeDocument/2006/relationships/oleObject" Target="../embeddings/oleObject15.bin"/><Relationship Id="rId24" Type="http://schemas.openxmlformats.org/officeDocument/2006/relationships/image" Target="../media/image31.emf"/><Relationship Id="rId32" Type="http://schemas.openxmlformats.org/officeDocument/2006/relationships/image" Target="../media/image35.emf"/><Relationship Id="rId5" Type="http://schemas.openxmlformats.org/officeDocument/2006/relationships/oleObject" Target="../embeddings/oleObject12.bin"/><Relationship Id="rId15" Type="http://schemas.openxmlformats.org/officeDocument/2006/relationships/oleObject" Target="../embeddings/oleObject17.bin"/><Relationship Id="rId23" Type="http://schemas.openxmlformats.org/officeDocument/2006/relationships/oleObject" Target="../embeddings/oleObject21.bin"/><Relationship Id="rId28" Type="http://schemas.openxmlformats.org/officeDocument/2006/relationships/image" Target="../media/image33.emf"/><Relationship Id="rId36" Type="http://schemas.openxmlformats.org/officeDocument/2006/relationships/image" Target="../media/image37.emf"/><Relationship Id="rId10" Type="http://schemas.openxmlformats.org/officeDocument/2006/relationships/image" Target="../media/image24.emf"/><Relationship Id="rId19" Type="http://schemas.openxmlformats.org/officeDocument/2006/relationships/oleObject" Target="../embeddings/oleObject19.bin"/><Relationship Id="rId31" Type="http://schemas.openxmlformats.org/officeDocument/2006/relationships/oleObject" Target="../embeddings/oleObject25.bin"/><Relationship Id="rId4" Type="http://schemas.openxmlformats.org/officeDocument/2006/relationships/image" Target="../media/image21.emf"/><Relationship Id="rId9" Type="http://schemas.openxmlformats.org/officeDocument/2006/relationships/oleObject" Target="../embeddings/oleObject14.bin"/><Relationship Id="rId14" Type="http://schemas.openxmlformats.org/officeDocument/2006/relationships/image" Target="../media/image26.emf"/><Relationship Id="rId22" Type="http://schemas.openxmlformats.org/officeDocument/2006/relationships/image" Target="../media/image30.emf"/><Relationship Id="rId27" Type="http://schemas.openxmlformats.org/officeDocument/2006/relationships/oleObject" Target="../embeddings/oleObject23.bin"/><Relationship Id="rId30" Type="http://schemas.openxmlformats.org/officeDocument/2006/relationships/image" Target="../media/image34.emf"/><Relationship Id="rId35" Type="http://schemas.openxmlformats.org/officeDocument/2006/relationships/oleObject" Target="../embeddings/oleObject27.bin"/><Relationship Id="rId8" Type="http://schemas.openxmlformats.org/officeDocument/2006/relationships/image" Target="../media/image23.emf"/></Relationships>
</file>

<file path=ppt/slides/_rels/slide5.xml.rels><?xml version="1.0" encoding="UTF-8" standalone="yes"?>
<Relationships xmlns="http://schemas.openxmlformats.org/package/2006/relationships"><Relationship Id="rId13" Type="http://schemas.openxmlformats.org/officeDocument/2006/relationships/oleObject" Target="../embeddings/oleObject33.bin"/><Relationship Id="rId18" Type="http://schemas.openxmlformats.org/officeDocument/2006/relationships/image" Target="../media/image45.emf"/><Relationship Id="rId26" Type="http://schemas.openxmlformats.org/officeDocument/2006/relationships/image" Target="../media/image49.emf"/><Relationship Id="rId3" Type="http://schemas.openxmlformats.org/officeDocument/2006/relationships/oleObject" Target="../embeddings/oleObject28.bin"/><Relationship Id="rId21" Type="http://schemas.openxmlformats.org/officeDocument/2006/relationships/oleObject" Target="../embeddings/oleObject37.bin"/><Relationship Id="rId34" Type="http://schemas.openxmlformats.org/officeDocument/2006/relationships/image" Target="../media/image53.emf"/><Relationship Id="rId7" Type="http://schemas.openxmlformats.org/officeDocument/2006/relationships/oleObject" Target="../embeddings/oleObject30.bin"/><Relationship Id="rId12" Type="http://schemas.openxmlformats.org/officeDocument/2006/relationships/image" Target="../media/image42.emf"/><Relationship Id="rId17" Type="http://schemas.openxmlformats.org/officeDocument/2006/relationships/oleObject" Target="../embeddings/oleObject35.bin"/><Relationship Id="rId25" Type="http://schemas.openxmlformats.org/officeDocument/2006/relationships/oleObject" Target="../embeddings/oleObject39.bin"/><Relationship Id="rId33" Type="http://schemas.openxmlformats.org/officeDocument/2006/relationships/oleObject" Target="../embeddings/oleObject43.bin"/><Relationship Id="rId2" Type="http://schemas.openxmlformats.org/officeDocument/2006/relationships/slideLayout" Target="../slideLayouts/slideLayout17.xml"/><Relationship Id="rId16" Type="http://schemas.openxmlformats.org/officeDocument/2006/relationships/image" Target="../media/image44.emf"/><Relationship Id="rId20" Type="http://schemas.openxmlformats.org/officeDocument/2006/relationships/image" Target="../media/image46.emf"/><Relationship Id="rId29" Type="http://schemas.openxmlformats.org/officeDocument/2006/relationships/oleObject" Target="../embeddings/oleObject41.bin"/><Relationship Id="rId1" Type="http://schemas.openxmlformats.org/officeDocument/2006/relationships/vmlDrawing" Target="../drawings/vmlDrawing3.vml"/><Relationship Id="rId6" Type="http://schemas.openxmlformats.org/officeDocument/2006/relationships/image" Target="../media/image39.emf"/><Relationship Id="rId11" Type="http://schemas.openxmlformats.org/officeDocument/2006/relationships/oleObject" Target="../embeddings/oleObject32.bin"/><Relationship Id="rId24" Type="http://schemas.openxmlformats.org/officeDocument/2006/relationships/image" Target="../media/image48.emf"/><Relationship Id="rId32" Type="http://schemas.openxmlformats.org/officeDocument/2006/relationships/image" Target="../media/image52.emf"/><Relationship Id="rId5" Type="http://schemas.openxmlformats.org/officeDocument/2006/relationships/oleObject" Target="../embeddings/oleObject29.bin"/><Relationship Id="rId15" Type="http://schemas.openxmlformats.org/officeDocument/2006/relationships/oleObject" Target="../embeddings/oleObject34.bin"/><Relationship Id="rId23" Type="http://schemas.openxmlformats.org/officeDocument/2006/relationships/oleObject" Target="../embeddings/oleObject38.bin"/><Relationship Id="rId28" Type="http://schemas.openxmlformats.org/officeDocument/2006/relationships/image" Target="../media/image50.emf"/><Relationship Id="rId36" Type="http://schemas.openxmlformats.org/officeDocument/2006/relationships/image" Target="../media/image54.emf"/><Relationship Id="rId10" Type="http://schemas.openxmlformats.org/officeDocument/2006/relationships/image" Target="../media/image41.emf"/><Relationship Id="rId19" Type="http://schemas.openxmlformats.org/officeDocument/2006/relationships/oleObject" Target="../embeddings/oleObject36.bin"/><Relationship Id="rId31" Type="http://schemas.openxmlformats.org/officeDocument/2006/relationships/oleObject" Target="../embeddings/oleObject42.bin"/><Relationship Id="rId4" Type="http://schemas.openxmlformats.org/officeDocument/2006/relationships/image" Target="../media/image38.emf"/><Relationship Id="rId9" Type="http://schemas.openxmlformats.org/officeDocument/2006/relationships/oleObject" Target="../embeddings/oleObject31.bin"/><Relationship Id="rId14" Type="http://schemas.openxmlformats.org/officeDocument/2006/relationships/image" Target="../media/image43.emf"/><Relationship Id="rId22" Type="http://schemas.openxmlformats.org/officeDocument/2006/relationships/image" Target="../media/image47.emf"/><Relationship Id="rId27" Type="http://schemas.openxmlformats.org/officeDocument/2006/relationships/oleObject" Target="../embeddings/oleObject40.bin"/><Relationship Id="rId30" Type="http://schemas.openxmlformats.org/officeDocument/2006/relationships/image" Target="../media/image51.emf"/><Relationship Id="rId35" Type="http://schemas.openxmlformats.org/officeDocument/2006/relationships/oleObject" Target="../embeddings/oleObject44.bin"/><Relationship Id="rId8" Type="http://schemas.openxmlformats.org/officeDocument/2006/relationships/image" Target="../media/image40.emf"/></Relationships>
</file>

<file path=ppt/slides/_rels/slide6.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oleObject" Target="../embeddings/oleObject45.bin"/><Relationship Id="rId7" Type="http://schemas.openxmlformats.org/officeDocument/2006/relationships/oleObject" Target="../embeddings/oleObject47.bin"/><Relationship Id="rId2" Type="http://schemas.openxmlformats.org/officeDocument/2006/relationships/slideLayout" Target="../slideLayouts/slideLayout41.xml"/><Relationship Id="rId1" Type="http://schemas.openxmlformats.org/officeDocument/2006/relationships/vmlDrawing" Target="../drawings/vmlDrawing4.vml"/><Relationship Id="rId6" Type="http://schemas.openxmlformats.org/officeDocument/2006/relationships/image" Target="../media/image56.wmf"/><Relationship Id="rId5" Type="http://schemas.openxmlformats.org/officeDocument/2006/relationships/oleObject" Target="../embeddings/oleObject46.bin"/><Relationship Id="rId10" Type="http://schemas.openxmlformats.org/officeDocument/2006/relationships/image" Target="../media/image58.wmf"/><Relationship Id="rId4" Type="http://schemas.openxmlformats.org/officeDocument/2006/relationships/image" Target="../media/image55.wmf"/><Relationship Id="rId9" Type="http://schemas.openxmlformats.org/officeDocument/2006/relationships/oleObject" Target="../embeddings/oleObject48.bin"/></Relationships>
</file>

<file path=ppt/slides/_rels/slide7.xml.rels><?xml version="1.0" encoding="UTF-8" standalone="yes"?>
<Relationships xmlns="http://schemas.openxmlformats.org/package/2006/relationships"><Relationship Id="rId8" Type="http://schemas.openxmlformats.org/officeDocument/2006/relationships/image" Target="../media/image61.wmf"/><Relationship Id="rId13" Type="http://schemas.openxmlformats.org/officeDocument/2006/relationships/oleObject" Target="../embeddings/oleObject54.bin"/><Relationship Id="rId3" Type="http://schemas.openxmlformats.org/officeDocument/2006/relationships/oleObject" Target="../embeddings/oleObject49.bin"/><Relationship Id="rId7" Type="http://schemas.openxmlformats.org/officeDocument/2006/relationships/oleObject" Target="../embeddings/oleObject51.bin"/><Relationship Id="rId12" Type="http://schemas.openxmlformats.org/officeDocument/2006/relationships/image" Target="../media/image63.wmf"/><Relationship Id="rId2" Type="http://schemas.openxmlformats.org/officeDocument/2006/relationships/slideLayout" Target="../slideLayouts/slideLayout41.xml"/><Relationship Id="rId16" Type="http://schemas.openxmlformats.org/officeDocument/2006/relationships/image" Target="../media/image65.wmf"/><Relationship Id="rId1" Type="http://schemas.openxmlformats.org/officeDocument/2006/relationships/vmlDrawing" Target="../drawings/vmlDrawing5.vml"/><Relationship Id="rId6" Type="http://schemas.openxmlformats.org/officeDocument/2006/relationships/image" Target="../media/image60.wmf"/><Relationship Id="rId11" Type="http://schemas.openxmlformats.org/officeDocument/2006/relationships/oleObject" Target="../embeddings/oleObject53.bin"/><Relationship Id="rId5" Type="http://schemas.openxmlformats.org/officeDocument/2006/relationships/oleObject" Target="../embeddings/oleObject50.bin"/><Relationship Id="rId15" Type="http://schemas.openxmlformats.org/officeDocument/2006/relationships/oleObject" Target="../embeddings/oleObject55.bin"/><Relationship Id="rId10" Type="http://schemas.openxmlformats.org/officeDocument/2006/relationships/image" Target="../media/image62.wmf"/><Relationship Id="rId4" Type="http://schemas.openxmlformats.org/officeDocument/2006/relationships/image" Target="../media/image59.wmf"/><Relationship Id="rId9" Type="http://schemas.openxmlformats.org/officeDocument/2006/relationships/oleObject" Target="../embeddings/oleObject52.bin"/><Relationship Id="rId14" Type="http://schemas.openxmlformats.org/officeDocument/2006/relationships/image" Target="../media/image64.wmf"/></Relationships>
</file>

<file path=ppt/slides/_rels/slide8.xml.rels><?xml version="1.0" encoding="UTF-8" standalone="yes"?>
<Relationships xmlns="http://schemas.openxmlformats.org/package/2006/relationships"><Relationship Id="rId13" Type="http://schemas.openxmlformats.org/officeDocument/2006/relationships/image" Target="../media/image70.emf"/><Relationship Id="rId18" Type="http://schemas.openxmlformats.org/officeDocument/2006/relationships/oleObject" Target="../embeddings/oleObject63.bin"/><Relationship Id="rId26" Type="http://schemas.openxmlformats.org/officeDocument/2006/relationships/oleObject" Target="../embeddings/oleObject67.bin"/><Relationship Id="rId39" Type="http://schemas.openxmlformats.org/officeDocument/2006/relationships/image" Target="../media/image83.emf"/><Relationship Id="rId21" Type="http://schemas.openxmlformats.org/officeDocument/2006/relationships/image" Target="../media/image74.emf"/><Relationship Id="rId34" Type="http://schemas.openxmlformats.org/officeDocument/2006/relationships/oleObject" Target="../embeddings/oleObject71.bin"/><Relationship Id="rId7" Type="http://schemas.openxmlformats.org/officeDocument/2006/relationships/image" Target="../media/image67.emf"/><Relationship Id="rId12" Type="http://schemas.openxmlformats.org/officeDocument/2006/relationships/oleObject" Target="../embeddings/oleObject60.bin"/><Relationship Id="rId17" Type="http://schemas.openxmlformats.org/officeDocument/2006/relationships/image" Target="../media/image72.emf"/><Relationship Id="rId25" Type="http://schemas.openxmlformats.org/officeDocument/2006/relationships/image" Target="../media/image76.emf"/><Relationship Id="rId33" Type="http://schemas.openxmlformats.org/officeDocument/2006/relationships/image" Target="../media/image80.emf"/><Relationship Id="rId38" Type="http://schemas.openxmlformats.org/officeDocument/2006/relationships/oleObject" Target="../embeddings/oleObject73.bin"/><Relationship Id="rId2" Type="http://schemas.openxmlformats.org/officeDocument/2006/relationships/slideLayout" Target="../slideLayouts/slideLayout17.xml"/><Relationship Id="rId16" Type="http://schemas.openxmlformats.org/officeDocument/2006/relationships/oleObject" Target="../embeddings/oleObject62.bin"/><Relationship Id="rId20" Type="http://schemas.openxmlformats.org/officeDocument/2006/relationships/oleObject" Target="../embeddings/oleObject64.bin"/><Relationship Id="rId29" Type="http://schemas.openxmlformats.org/officeDocument/2006/relationships/image" Target="../media/image78.emf"/><Relationship Id="rId1" Type="http://schemas.openxmlformats.org/officeDocument/2006/relationships/vmlDrawing" Target="../drawings/vmlDrawing6.vml"/><Relationship Id="rId6" Type="http://schemas.openxmlformats.org/officeDocument/2006/relationships/oleObject" Target="../embeddings/oleObject57.bin"/><Relationship Id="rId11" Type="http://schemas.openxmlformats.org/officeDocument/2006/relationships/image" Target="../media/image69.emf"/><Relationship Id="rId24" Type="http://schemas.openxmlformats.org/officeDocument/2006/relationships/oleObject" Target="../embeddings/oleObject66.bin"/><Relationship Id="rId32" Type="http://schemas.openxmlformats.org/officeDocument/2006/relationships/oleObject" Target="../embeddings/oleObject70.bin"/><Relationship Id="rId37" Type="http://schemas.openxmlformats.org/officeDocument/2006/relationships/image" Target="../media/image82.emf"/><Relationship Id="rId5" Type="http://schemas.openxmlformats.org/officeDocument/2006/relationships/image" Target="../media/image66.emf"/><Relationship Id="rId15" Type="http://schemas.openxmlformats.org/officeDocument/2006/relationships/image" Target="../media/image71.emf"/><Relationship Id="rId23" Type="http://schemas.openxmlformats.org/officeDocument/2006/relationships/image" Target="../media/image75.emf"/><Relationship Id="rId28" Type="http://schemas.openxmlformats.org/officeDocument/2006/relationships/oleObject" Target="../embeddings/oleObject68.bin"/><Relationship Id="rId36" Type="http://schemas.openxmlformats.org/officeDocument/2006/relationships/oleObject" Target="../embeddings/oleObject72.bin"/><Relationship Id="rId10" Type="http://schemas.openxmlformats.org/officeDocument/2006/relationships/oleObject" Target="../embeddings/oleObject59.bin"/><Relationship Id="rId19" Type="http://schemas.openxmlformats.org/officeDocument/2006/relationships/image" Target="../media/image73.emf"/><Relationship Id="rId31" Type="http://schemas.openxmlformats.org/officeDocument/2006/relationships/image" Target="../media/image79.emf"/><Relationship Id="rId4" Type="http://schemas.openxmlformats.org/officeDocument/2006/relationships/oleObject" Target="../embeddings/oleObject56.bin"/><Relationship Id="rId9" Type="http://schemas.openxmlformats.org/officeDocument/2006/relationships/image" Target="../media/image68.emf"/><Relationship Id="rId14" Type="http://schemas.openxmlformats.org/officeDocument/2006/relationships/oleObject" Target="../embeddings/oleObject61.bin"/><Relationship Id="rId22" Type="http://schemas.openxmlformats.org/officeDocument/2006/relationships/oleObject" Target="../embeddings/oleObject65.bin"/><Relationship Id="rId27" Type="http://schemas.openxmlformats.org/officeDocument/2006/relationships/image" Target="../media/image77.emf"/><Relationship Id="rId30" Type="http://schemas.openxmlformats.org/officeDocument/2006/relationships/oleObject" Target="../embeddings/oleObject69.bin"/><Relationship Id="rId35" Type="http://schemas.openxmlformats.org/officeDocument/2006/relationships/image" Target="../media/image81.emf"/><Relationship Id="rId8" Type="http://schemas.openxmlformats.org/officeDocument/2006/relationships/oleObject" Target="../embeddings/oleObject58.bin"/><Relationship Id="rId3"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8" Type="http://schemas.openxmlformats.org/officeDocument/2006/relationships/image" Target="../media/image86.emf"/><Relationship Id="rId13" Type="http://schemas.openxmlformats.org/officeDocument/2006/relationships/slide" Target="slide9.xml"/><Relationship Id="rId3" Type="http://schemas.openxmlformats.org/officeDocument/2006/relationships/oleObject" Target="../embeddings/oleObject74.bin"/><Relationship Id="rId7" Type="http://schemas.openxmlformats.org/officeDocument/2006/relationships/oleObject" Target="../embeddings/oleObject76.bin"/><Relationship Id="rId12" Type="http://schemas.openxmlformats.org/officeDocument/2006/relationships/image" Target="../media/image88.emf"/><Relationship Id="rId2" Type="http://schemas.openxmlformats.org/officeDocument/2006/relationships/slideLayout" Target="../slideLayouts/slideLayout17.xml"/><Relationship Id="rId1" Type="http://schemas.openxmlformats.org/officeDocument/2006/relationships/vmlDrawing" Target="../drawings/vmlDrawing7.vml"/><Relationship Id="rId6" Type="http://schemas.openxmlformats.org/officeDocument/2006/relationships/image" Target="../media/image85.emf"/><Relationship Id="rId11" Type="http://schemas.openxmlformats.org/officeDocument/2006/relationships/oleObject" Target="../embeddings/oleObject78.bin"/><Relationship Id="rId5" Type="http://schemas.openxmlformats.org/officeDocument/2006/relationships/oleObject" Target="../embeddings/oleObject75.bin"/><Relationship Id="rId10" Type="http://schemas.openxmlformats.org/officeDocument/2006/relationships/image" Target="../media/image87.emf"/><Relationship Id="rId4" Type="http://schemas.openxmlformats.org/officeDocument/2006/relationships/image" Target="../media/image84.emf"/><Relationship Id="rId9" Type="http://schemas.openxmlformats.org/officeDocument/2006/relationships/oleObject" Target="../embeddings/oleObject7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5" name="AutoShape 3129">
            <a:hlinkClick r:id="" action="ppaction://hlinkshowjump?jump=nextslide" highlightClick="1"/>
          </p:cNvPr>
          <p:cNvSpPr>
            <a:spLocks noChangeArrowheads="1"/>
          </p:cNvSpPr>
          <p:nvPr/>
        </p:nvSpPr>
        <p:spPr bwMode="auto">
          <a:xfrm>
            <a:off x="3733800" y="1988840"/>
            <a:ext cx="4953000" cy="7620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b="1" dirty="0" smtClean="0">
                <a:solidFill>
                  <a:srgbClr val="000000"/>
                </a:solidFill>
              </a:rPr>
              <a:t>1.  </a:t>
            </a:r>
            <a:r>
              <a:rPr lang="zh-CN" altLang="en-US" b="1" dirty="0" smtClean="0">
                <a:solidFill>
                  <a:srgbClr val="000000"/>
                </a:solidFill>
              </a:rPr>
              <a:t> </a:t>
            </a:r>
            <a:r>
              <a:rPr lang="zh-CN" altLang="en-US" b="1" dirty="0">
                <a:solidFill>
                  <a:srgbClr val="000000"/>
                </a:solidFill>
              </a:rPr>
              <a:t>变力沿直线所作的</a:t>
            </a:r>
            <a:r>
              <a:rPr lang="zh-CN" altLang="en-US" b="1" dirty="0">
                <a:solidFill>
                  <a:srgbClr val="000099">
                    <a:lumMod val="60000"/>
                    <a:lumOff val="40000"/>
                  </a:srgbClr>
                </a:solidFill>
              </a:rPr>
              <a:t>功</a:t>
            </a:r>
          </a:p>
        </p:txBody>
      </p:sp>
      <p:sp>
        <p:nvSpPr>
          <p:cNvPr id="7226" name="AutoShape 3130">
            <a:hlinkClick r:id="rId2" action="ppaction://hlinksldjump" highlightClick="1"/>
          </p:cNvPr>
          <p:cNvSpPr>
            <a:spLocks noChangeArrowheads="1"/>
          </p:cNvSpPr>
          <p:nvPr/>
        </p:nvSpPr>
        <p:spPr bwMode="auto">
          <a:xfrm>
            <a:off x="3733800" y="2979440"/>
            <a:ext cx="3886200" cy="6096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b="1" dirty="0" smtClean="0">
                <a:solidFill>
                  <a:srgbClr val="000000"/>
                </a:solidFill>
              </a:rPr>
              <a:t>2.  </a:t>
            </a:r>
            <a:r>
              <a:rPr lang="zh-CN" altLang="en-US" b="1" dirty="0" smtClean="0">
                <a:solidFill>
                  <a:srgbClr val="000000"/>
                </a:solidFill>
              </a:rPr>
              <a:t> </a:t>
            </a:r>
            <a:r>
              <a:rPr lang="zh-CN" altLang="en-US" b="1" dirty="0" smtClean="0">
                <a:solidFill>
                  <a:schemeClr val="bg1">
                    <a:lumMod val="60000"/>
                    <a:lumOff val="40000"/>
                  </a:schemeClr>
                </a:solidFill>
              </a:rPr>
              <a:t>引力</a:t>
            </a:r>
            <a:r>
              <a:rPr lang="zh-CN" altLang="en-US" b="1" dirty="0" smtClean="0">
                <a:solidFill>
                  <a:srgbClr val="000000"/>
                </a:solidFill>
              </a:rPr>
              <a:t>与</a:t>
            </a:r>
            <a:r>
              <a:rPr lang="zh-CN" altLang="en-US" b="1" dirty="0" smtClean="0">
                <a:solidFill>
                  <a:srgbClr val="000099">
                    <a:lumMod val="60000"/>
                    <a:lumOff val="40000"/>
                  </a:srgbClr>
                </a:solidFill>
              </a:rPr>
              <a:t>压力</a:t>
            </a:r>
            <a:endParaRPr lang="zh-CN" altLang="en-US" b="1" dirty="0">
              <a:solidFill>
                <a:srgbClr val="000099">
                  <a:lumMod val="60000"/>
                  <a:lumOff val="40000"/>
                </a:srgbClr>
              </a:solidFill>
            </a:endParaRPr>
          </a:p>
        </p:txBody>
      </p:sp>
      <p:sp>
        <p:nvSpPr>
          <p:cNvPr id="7227" name="AutoShape 3131">
            <a:hlinkClick r:id="rId3" action="ppaction://hlinksldjump" highlightClick="1"/>
          </p:cNvPr>
          <p:cNvSpPr>
            <a:spLocks noChangeArrowheads="1"/>
          </p:cNvSpPr>
          <p:nvPr/>
        </p:nvSpPr>
        <p:spPr bwMode="auto">
          <a:xfrm>
            <a:off x="3733800" y="3893840"/>
            <a:ext cx="3200400" cy="6096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b="1" dirty="0" smtClean="0">
                <a:solidFill>
                  <a:srgbClr val="000000"/>
                </a:solidFill>
              </a:rPr>
              <a:t>3.   </a:t>
            </a:r>
            <a:r>
              <a:rPr lang="zh-CN" altLang="en-US" b="1" dirty="0" smtClean="0">
                <a:solidFill>
                  <a:schemeClr val="bg1">
                    <a:lumMod val="60000"/>
                    <a:lumOff val="40000"/>
                  </a:schemeClr>
                </a:solidFill>
              </a:rPr>
              <a:t>质心</a:t>
            </a:r>
            <a:endParaRPr lang="zh-CN" altLang="en-US" dirty="0">
              <a:solidFill>
                <a:schemeClr val="bg1">
                  <a:lumMod val="60000"/>
                  <a:lumOff val="40000"/>
                </a:schemeClr>
              </a:solidFill>
            </a:endParaRPr>
          </a:p>
        </p:txBody>
      </p:sp>
      <p:sp>
        <p:nvSpPr>
          <p:cNvPr id="7228" name="AutoShape 3132">
            <a:hlinkClick r:id="rId4" action="ppaction://hlinksldjump" highlightClick="1"/>
          </p:cNvPr>
          <p:cNvSpPr>
            <a:spLocks noChangeArrowheads="1"/>
          </p:cNvSpPr>
          <p:nvPr/>
        </p:nvSpPr>
        <p:spPr bwMode="auto">
          <a:xfrm>
            <a:off x="3719736" y="4788024"/>
            <a:ext cx="4114800" cy="6096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b="1" dirty="0" smtClean="0">
                <a:solidFill>
                  <a:schemeClr val="bg2"/>
                </a:solidFill>
              </a:rPr>
              <a:t>4. </a:t>
            </a:r>
            <a:r>
              <a:rPr lang="zh-CN" altLang="en-US" b="1" dirty="0" smtClean="0">
                <a:solidFill>
                  <a:schemeClr val="bg2"/>
                </a:solidFill>
              </a:rPr>
              <a:t> </a:t>
            </a:r>
            <a:r>
              <a:rPr lang="zh-CN" altLang="en-US" b="1" dirty="0" smtClean="0">
                <a:solidFill>
                  <a:schemeClr val="bg1">
                    <a:lumMod val="60000"/>
                    <a:lumOff val="40000"/>
                  </a:schemeClr>
                </a:solidFill>
              </a:rPr>
              <a:t>平均值</a:t>
            </a:r>
            <a:endParaRPr lang="en-US" altLang="zh-CN" sz="2400" dirty="0">
              <a:solidFill>
                <a:schemeClr val="bg1">
                  <a:lumMod val="60000"/>
                  <a:lumOff val="40000"/>
                </a:schemeClr>
              </a:solidFill>
            </a:endParaRPr>
          </a:p>
        </p:txBody>
      </p:sp>
      <p:sp>
        <p:nvSpPr>
          <p:cNvPr id="10" name="文本框 9"/>
          <p:cNvSpPr txBox="1"/>
          <p:nvPr/>
        </p:nvSpPr>
        <p:spPr>
          <a:xfrm>
            <a:off x="1631504" y="567318"/>
            <a:ext cx="8568952" cy="1077218"/>
          </a:xfrm>
          <a:prstGeom prst="rect">
            <a:avLst/>
          </a:prstGeom>
          <a:noFill/>
        </p:spPr>
        <p:txBody>
          <a:bodyPr wrap="square" rtlCol="0">
            <a:spAutoFit/>
          </a:bodyPr>
          <a:lstStyle/>
          <a:p>
            <a:pPr algn="ctr"/>
            <a:r>
              <a:rPr lang="en-US" altLang="zh-CN" sz="3200" b="1" dirty="0" smtClean="0">
                <a:solidFill>
                  <a:srgbClr val="C00000"/>
                </a:solidFill>
              </a:rPr>
              <a:t>5.5.3   </a:t>
            </a:r>
            <a:r>
              <a:rPr lang="zh-CN" altLang="en-US" sz="3200" b="1" dirty="0" smtClean="0">
                <a:solidFill>
                  <a:srgbClr val="C00000"/>
                </a:solidFill>
              </a:rPr>
              <a:t>物理学</a:t>
            </a:r>
            <a:r>
              <a:rPr lang="zh-CN" altLang="en-US" sz="3200" b="1" dirty="0">
                <a:solidFill>
                  <a:srgbClr val="C00000"/>
                </a:solidFill>
              </a:rPr>
              <a:t>中的应用</a:t>
            </a:r>
            <a:br>
              <a:rPr lang="zh-CN" altLang="en-US" sz="3200" b="1" dirty="0">
                <a:solidFill>
                  <a:srgbClr val="C00000"/>
                </a:solidFill>
              </a:rPr>
            </a:br>
            <a:endParaRPr lang="zh-CN" altLang="en-US" sz="3200" b="1" dirty="0">
              <a:solidFill>
                <a:srgbClr val="C00000"/>
              </a:solidFill>
            </a:endParaRPr>
          </a:p>
        </p:txBody>
      </p:sp>
    </p:spTree>
    <p:extLst>
      <p:ext uri="{BB962C8B-B14F-4D97-AF65-F5344CB8AC3E}">
        <p14:creationId xmlns:p14="http://schemas.microsoft.com/office/powerpoint/2010/main" val="2736808289"/>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Line 2"/>
          <p:cNvSpPr>
            <a:spLocks noChangeShapeType="1"/>
          </p:cNvSpPr>
          <p:nvPr/>
        </p:nvSpPr>
        <p:spPr bwMode="auto">
          <a:xfrm>
            <a:off x="6972300" y="4354513"/>
            <a:ext cx="3238500"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63" name="Rectangle 3"/>
          <p:cNvSpPr>
            <a:spLocks noGrp="1" noChangeArrowheads="1"/>
          </p:cNvSpPr>
          <p:nvPr>
            <p:ph type="title"/>
          </p:nvPr>
        </p:nvSpPr>
        <p:spPr>
          <a:xfrm>
            <a:off x="2063750" y="228600"/>
            <a:ext cx="908050" cy="6096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5.</a:t>
            </a:r>
            <a:endParaRPr lang="en-US" altLang="zh-CN" sz="2800" i="1" dirty="0">
              <a:solidFill>
                <a:schemeClr val="bg1">
                  <a:lumMod val="60000"/>
                  <a:lumOff val="40000"/>
                </a:schemeClr>
              </a:solidFill>
              <a:ea typeface="楷体_GB2312" pitchFamily="49" charset="-122"/>
            </a:endParaRPr>
          </a:p>
        </p:txBody>
      </p:sp>
      <p:sp>
        <p:nvSpPr>
          <p:cNvPr id="66564" name="Text Box 4"/>
          <p:cNvSpPr txBox="1">
            <a:spLocks noChangeArrowheads="1"/>
          </p:cNvSpPr>
          <p:nvPr/>
        </p:nvSpPr>
        <p:spPr bwMode="auto">
          <a:xfrm>
            <a:off x="2895600" y="280988"/>
            <a:ext cx="6705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设有一长度为 </a:t>
            </a:r>
            <a:r>
              <a:rPr lang="en-US" altLang="zh-CN" i="1">
                <a:solidFill>
                  <a:srgbClr val="000000"/>
                </a:solidFill>
              </a:rPr>
              <a:t>l</a:t>
            </a:r>
            <a:r>
              <a:rPr lang="en-US" altLang="zh-CN">
                <a:solidFill>
                  <a:srgbClr val="000000"/>
                </a:solidFill>
              </a:rPr>
              <a:t>, </a:t>
            </a:r>
            <a:r>
              <a:rPr lang="zh-CN" altLang="en-US">
                <a:solidFill>
                  <a:srgbClr val="000000"/>
                </a:solidFill>
              </a:rPr>
              <a:t>线密度为</a:t>
            </a:r>
            <a:r>
              <a:rPr lang="zh-CN" altLang="en-US" i="1">
                <a:solidFill>
                  <a:srgbClr val="000000"/>
                </a:solidFill>
                <a:sym typeface="Symbol" panose="05050102010706020507" pitchFamily="18" charset="2"/>
              </a:rPr>
              <a:t> </a:t>
            </a:r>
            <a:r>
              <a:rPr lang="zh-CN" altLang="en-US">
                <a:solidFill>
                  <a:srgbClr val="000000"/>
                </a:solidFill>
              </a:rPr>
              <a:t>的均匀细直棒</a:t>
            </a:r>
            <a:r>
              <a:rPr lang="en-US" altLang="zh-CN">
                <a:solidFill>
                  <a:srgbClr val="000000"/>
                </a:solidFill>
              </a:rPr>
              <a:t>,</a:t>
            </a:r>
          </a:p>
        </p:txBody>
      </p:sp>
      <p:sp>
        <p:nvSpPr>
          <p:cNvPr id="66565" name="Text Box 5"/>
          <p:cNvSpPr txBox="1">
            <a:spLocks noChangeArrowheads="1"/>
          </p:cNvSpPr>
          <p:nvPr/>
        </p:nvSpPr>
        <p:spPr bwMode="auto">
          <a:xfrm>
            <a:off x="1676400" y="844551"/>
            <a:ext cx="7620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其中垂线上距 </a:t>
            </a:r>
            <a:r>
              <a:rPr lang="en-US" altLang="zh-CN" i="1">
                <a:solidFill>
                  <a:srgbClr val="000000"/>
                </a:solidFill>
              </a:rPr>
              <a:t>a</a:t>
            </a:r>
            <a:r>
              <a:rPr lang="en-US" altLang="zh-CN">
                <a:solidFill>
                  <a:srgbClr val="000000"/>
                </a:solidFill>
              </a:rPr>
              <a:t> </a:t>
            </a:r>
            <a:r>
              <a:rPr lang="zh-CN" altLang="en-US">
                <a:solidFill>
                  <a:srgbClr val="000000"/>
                </a:solidFill>
              </a:rPr>
              <a:t>单位处有一质量为</a:t>
            </a:r>
            <a:r>
              <a:rPr lang="zh-CN" altLang="en-US" i="1">
                <a:solidFill>
                  <a:srgbClr val="000000"/>
                </a:solidFill>
              </a:rPr>
              <a:t> </a:t>
            </a:r>
            <a:r>
              <a:rPr lang="en-US" altLang="zh-CN" i="1">
                <a:solidFill>
                  <a:srgbClr val="000000"/>
                </a:solidFill>
              </a:rPr>
              <a:t>m</a:t>
            </a:r>
            <a:r>
              <a:rPr lang="en-US" altLang="zh-CN">
                <a:solidFill>
                  <a:srgbClr val="000000"/>
                </a:solidFill>
              </a:rPr>
              <a:t> </a:t>
            </a:r>
            <a:r>
              <a:rPr lang="zh-CN" altLang="en-US">
                <a:solidFill>
                  <a:srgbClr val="000000"/>
                </a:solidFill>
              </a:rPr>
              <a:t>的质点</a:t>
            </a:r>
            <a:r>
              <a:rPr lang="zh-CN" altLang="en-US" i="1">
                <a:solidFill>
                  <a:srgbClr val="000000"/>
                </a:solidFill>
              </a:rPr>
              <a:t> </a:t>
            </a:r>
            <a:r>
              <a:rPr lang="en-US" altLang="zh-CN" i="1">
                <a:solidFill>
                  <a:srgbClr val="000000"/>
                </a:solidFill>
              </a:rPr>
              <a:t>M</a:t>
            </a:r>
            <a:r>
              <a:rPr lang="en-US" altLang="zh-CN">
                <a:solidFill>
                  <a:srgbClr val="000000"/>
                </a:solidFill>
              </a:rPr>
              <a:t>,</a:t>
            </a:r>
          </a:p>
        </p:txBody>
      </p:sp>
      <p:graphicFrame>
        <p:nvGraphicFramePr>
          <p:cNvPr id="66566" name="Object 6"/>
          <p:cNvGraphicFramePr>
            <a:graphicFrameLocks noChangeAspect="1"/>
          </p:cNvGraphicFramePr>
          <p:nvPr>
            <p:extLst/>
          </p:nvPr>
        </p:nvGraphicFramePr>
        <p:xfrm>
          <a:off x="8534401" y="1866900"/>
          <a:ext cx="392113" cy="293688"/>
        </p:xfrm>
        <a:graphic>
          <a:graphicData uri="http://schemas.openxmlformats.org/presentationml/2006/ole">
            <mc:AlternateContent xmlns:mc="http://schemas.openxmlformats.org/markup-compatibility/2006">
              <mc:Choice xmlns:v="urn:schemas-microsoft-com:vml" Requires="v">
                <p:oleObj spid="_x0000_s263401" name="Equation" r:id="rId3" imgW="406080" imgH="304560" progId="Equation.3">
                  <p:embed/>
                </p:oleObj>
              </mc:Choice>
              <mc:Fallback>
                <p:oleObj name="Equation" r:id="rId3" imgW="406080" imgH="304560" progId="Equation.3">
                  <p:embed/>
                  <p:pic>
                    <p:nvPicPr>
                      <p:cNvPr id="66566" name="Object 6"/>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8534401" y="1866900"/>
                        <a:ext cx="392113" cy="293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67" name="Text Box 7"/>
          <p:cNvSpPr txBox="1">
            <a:spLocks noChangeArrowheads="1"/>
          </p:cNvSpPr>
          <p:nvPr/>
        </p:nvSpPr>
        <p:spPr bwMode="auto">
          <a:xfrm>
            <a:off x="1676400" y="1385888"/>
            <a:ext cx="4648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该棒对质点的引力</a:t>
            </a:r>
            <a:r>
              <a:rPr lang="en-US" altLang="zh-CN">
                <a:solidFill>
                  <a:srgbClr val="000000"/>
                </a:solidFill>
              </a:rPr>
              <a:t>.</a:t>
            </a:r>
            <a:endParaRPr lang="en-US" altLang="zh-CN" sz="2000">
              <a:solidFill>
                <a:srgbClr val="000000"/>
              </a:solidFill>
            </a:endParaRPr>
          </a:p>
        </p:txBody>
      </p:sp>
      <p:sp>
        <p:nvSpPr>
          <p:cNvPr id="66568" name="Text Box 8"/>
          <p:cNvSpPr txBox="1">
            <a:spLocks noChangeArrowheads="1"/>
          </p:cNvSpPr>
          <p:nvPr/>
        </p:nvSpPr>
        <p:spPr bwMode="auto">
          <a:xfrm>
            <a:off x="2063750" y="1995488"/>
            <a:ext cx="3962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zh-CN" altLang="en-US" dirty="0">
                <a:solidFill>
                  <a:srgbClr val="000000"/>
                </a:solidFill>
              </a:rPr>
              <a:t>建立坐标系如图</a:t>
            </a:r>
            <a:r>
              <a:rPr lang="en-US" altLang="zh-CN" dirty="0">
                <a:solidFill>
                  <a:srgbClr val="000000"/>
                </a:solidFill>
              </a:rPr>
              <a:t>.</a:t>
            </a:r>
          </a:p>
        </p:txBody>
      </p:sp>
      <p:graphicFrame>
        <p:nvGraphicFramePr>
          <p:cNvPr id="66569" name="Object 9"/>
          <p:cNvGraphicFramePr>
            <a:graphicFrameLocks noChangeAspect="1"/>
          </p:cNvGraphicFramePr>
          <p:nvPr>
            <p:extLst/>
          </p:nvPr>
        </p:nvGraphicFramePr>
        <p:xfrm>
          <a:off x="8140700" y="1638300"/>
          <a:ext cx="241300" cy="317500"/>
        </p:xfrm>
        <a:graphic>
          <a:graphicData uri="http://schemas.openxmlformats.org/presentationml/2006/ole">
            <mc:AlternateContent xmlns:mc="http://schemas.openxmlformats.org/markup-compatibility/2006">
              <mc:Choice xmlns:v="urn:schemas-microsoft-com:vml" Requires="v">
                <p:oleObj spid="_x0000_s263402" name="Equation" r:id="rId5" imgW="241200" imgH="317160" progId="Equation.3">
                  <p:embed/>
                </p:oleObj>
              </mc:Choice>
              <mc:Fallback>
                <p:oleObj name="Equation" r:id="rId5" imgW="241200" imgH="317160" progId="Equation.3">
                  <p:embed/>
                  <p:pic>
                    <p:nvPicPr>
                      <p:cNvPr id="66569" name="Object 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8140700" y="1638300"/>
                        <a:ext cx="2413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70" name="Object 10"/>
          <p:cNvGraphicFramePr>
            <a:graphicFrameLocks noChangeAspect="1"/>
          </p:cNvGraphicFramePr>
          <p:nvPr>
            <p:extLst/>
          </p:nvPr>
        </p:nvGraphicFramePr>
        <p:xfrm>
          <a:off x="9601201" y="4381500"/>
          <a:ext cx="201613" cy="566738"/>
        </p:xfrm>
        <a:graphic>
          <a:graphicData uri="http://schemas.openxmlformats.org/presentationml/2006/ole">
            <mc:AlternateContent xmlns:mc="http://schemas.openxmlformats.org/markup-compatibility/2006">
              <mc:Choice xmlns:v="urn:schemas-microsoft-com:vml" Requires="v">
                <p:oleObj spid="_x0000_s263403" name="Equation" r:id="rId7" imgW="203040" imgH="571320" progId="Equation.3">
                  <p:embed/>
                </p:oleObj>
              </mc:Choice>
              <mc:Fallback>
                <p:oleObj name="Equation" r:id="rId7" imgW="203040" imgH="571320" progId="Equation.3">
                  <p:embed/>
                  <p:pic>
                    <p:nvPicPr>
                      <p:cNvPr id="66570" name="Object 10"/>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9601201" y="4381500"/>
                        <a:ext cx="201613" cy="56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71" name="Object 11"/>
          <p:cNvGraphicFramePr>
            <a:graphicFrameLocks noChangeAspect="1"/>
          </p:cNvGraphicFramePr>
          <p:nvPr>
            <p:extLst/>
          </p:nvPr>
        </p:nvGraphicFramePr>
        <p:xfrm>
          <a:off x="6997700" y="4381500"/>
          <a:ext cx="469900" cy="571500"/>
        </p:xfrm>
        <a:graphic>
          <a:graphicData uri="http://schemas.openxmlformats.org/presentationml/2006/ole">
            <mc:AlternateContent xmlns:mc="http://schemas.openxmlformats.org/markup-compatibility/2006">
              <mc:Choice xmlns:v="urn:schemas-microsoft-com:vml" Requires="v">
                <p:oleObj spid="_x0000_s263404" name="Equation" r:id="rId9" imgW="469800" imgH="571320" progId="Equation.3">
                  <p:embed/>
                </p:oleObj>
              </mc:Choice>
              <mc:Fallback>
                <p:oleObj name="Equation" r:id="rId9" imgW="469800" imgH="571320" progId="Equation.3">
                  <p:embed/>
                  <p:pic>
                    <p:nvPicPr>
                      <p:cNvPr id="66571" name="Object 11"/>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6997700" y="4381500"/>
                        <a:ext cx="4699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72" name="Object 12"/>
          <p:cNvGraphicFramePr>
            <a:graphicFrameLocks noChangeAspect="1"/>
          </p:cNvGraphicFramePr>
          <p:nvPr>
            <p:extLst/>
          </p:nvPr>
        </p:nvGraphicFramePr>
        <p:xfrm>
          <a:off x="1828800" y="2641600"/>
          <a:ext cx="1562100" cy="406400"/>
        </p:xfrm>
        <a:graphic>
          <a:graphicData uri="http://schemas.openxmlformats.org/presentationml/2006/ole">
            <mc:AlternateContent xmlns:mc="http://schemas.openxmlformats.org/markup-compatibility/2006">
              <mc:Choice xmlns:v="urn:schemas-microsoft-com:vml" Requires="v">
                <p:oleObj spid="_x0000_s263405" name="Equation" r:id="rId11" imgW="1562040" imgH="406080" progId="Equation.3">
                  <p:embed/>
                </p:oleObj>
              </mc:Choice>
              <mc:Fallback>
                <p:oleObj name="Equation" r:id="rId11" imgW="1562040" imgH="406080" progId="Equation.3">
                  <p:embed/>
                  <p:pic>
                    <p:nvPicPr>
                      <p:cNvPr id="66572" name="Object 12"/>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1828800" y="2641600"/>
                        <a:ext cx="1562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73" name="Text Box 13"/>
          <p:cNvSpPr txBox="1">
            <a:spLocks noChangeArrowheads="1"/>
          </p:cNvSpPr>
          <p:nvPr/>
        </p:nvSpPr>
        <p:spPr bwMode="auto">
          <a:xfrm>
            <a:off x="5334000" y="1978026"/>
            <a:ext cx="2514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细棒上小段</a:t>
            </a:r>
          </a:p>
        </p:txBody>
      </p:sp>
      <p:sp>
        <p:nvSpPr>
          <p:cNvPr id="66574" name="Text Box 14"/>
          <p:cNvSpPr txBox="1">
            <a:spLocks noChangeArrowheads="1"/>
          </p:cNvSpPr>
          <p:nvPr/>
        </p:nvSpPr>
        <p:spPr bwMode="auto">
          <a:xfrm>
            <a:off x="3352800" y="2528888"/>
            <a:ext cx="3505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对质点的引力大小为</a:t>
            </a:r>
          </a:p>
        </p:txBody>
      </p:sp>
      <p:graphicFrame>
        <p:nvGraphicFramePr>
          <p:cNvPr id="66575" name="Object 15"/>
          <p:cNvGraphicFramePr>
            <a:graphicFrameLocks noChangeAspect="1"/>
          </p:cNvGraphicFramePr>
          <p:nvPr>
            <p:extLst/>
          </p:nvPr>
        </p:nvGraphicFramePr>
        <p:xfrm>
          <a:off x="3041650" y="3111500"/>
          <a:ext cx="2400300" cy="927100"/>
        </p:xfrm>
        <a:graphic>
          <a:graphicData uri="http://schemas.openxmlformats.org/presentationml/2006/ole">
            <mc:AlternateContent xmlns:mc="http://schemas.openxmlformats.org/markup-compatibility/2006">
              <mc:Choice xmlns:v="urn:schemas-microsoft-com:vml" Requires="v">
                <p:oleObj spid="_x0000_s263406" name="Equation" r:id="rId13" imgW="2400120" imgH="927000" progId="Equation.3">
                  <p:embed/>
                </p:oleObj>
              </mc:Choice>
              <mc:Fallback>
                <p:oleObj name="Equation" r:id="rId13" imgW="2400120" imgH="927000" progId="Equation.3">
                  <p:embed/>
                  <p:pic>
                    <p:nvPicPr>
                      <p:cNvPr id="66575" name="Object 15"/>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3041650" y="3111500"/>
                        <a:ext cx="240030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76" name="Object 16"/>
          <p:cNvGraphicFramePr>
            <a:graphicFrameLocks noChangeAspect="1"/>
          </p:cNvGraphicFramePr>
          <p:nvPr>
            <p:extLst/>
          </p:nvPr>
        </p:nvGraphicFramePr>
        <p:xfrm>
          <a:off x="4311650" y="3133725"/>
          <a:ext cx="952500" cy="406400"/>
        </p:xfrm>
        <a:graphic>
          <a:graphicData uri="http://schemas.openxmlformats.org/presentationml/2006/ole">
            <mc:AlternateContent xmlns:mc="http://schemas.openxmlformats.org/markup-compatibility/2006">
              <mc:Choice xmlns:v="urn:schemas-microsoft-com:vml" Requires="v">
                <p:oleObj spid="_x0000_s263407" name="Equation" r:id="rId15" imgW="952200" imgH="406080" progId="Equation.3">
                  <p:embed/>
                </p:oleObj>
              </mc:Choice>
              <mc:Fallback>
                <p:oleObj name="Equation" r:id="rId15" imgW="952200" imgH="406080" progId="Equation.3">
                  <p:embed/>
                  <p:pic>
                    <p:nvPicPr>
                      <p:cNvPr id="66576" name="Object 16"/>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311650" y="3133725"/>
                        <a:ext cx="952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77" name="Object 17"/>
          <p:cNvGraphicFramePr>
            <a:graphicFrameLocks noChangeAspect="1"/>
          </p:cNvGraphicFramePr>
          <p:nvPr>
            <p:extLst/>
          </p:nvPr>
        </p:nvGraphicFramePr>
        <p:xfrm>
          <a:off x="4221163" y="3571875"/>
          <a:ext cx="1104900" cy="444500"/>
        </p:xfrm>
        <a:graphic>
          <a:graphicData uri="http://schemas.openxmlformats.org/presentationml/2006/ole">
            <mc:AlternateContent xmlns:mc="http://schemas.openxmlformats.org/markup-compatibility/2006">
              <mc:Choice xmlns:v="urn:schemas-microsoft-com:vml" Requires="v">
                <p:oleObj spid="_x0000_s263408" name="Equation" r:id="rId17" imgW="1104840" imgH="444240" progId="Equation.3">
                  <p:embed/>
                </p:oleObj>
              </mc:Choice>
              <mc:Fallback>
                <p:oleObj name="Equation" r:id="rId17" imgW="1104840" imgH="444240" progId="Equation.3">
                  <p:embed/>
                  <p:pic>
                    <p:nvPicPr>
                      <p:cNvPr id="66577" name="Object 17"/>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4221163" y="3571875"/>
                        <a:ext cx="11049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78" name="Text Box 18"/>
          <p:cNvSpPr txBox="1">
            <a:spLocks noChangeArrowheads="1"/>
          </p:cNvSpPr>
          <p:nvPr/>
        </p:nvSpPr>
        <p:spPr bwMode="auto">
          <a:xfrm>
            <a:off x="1752600" y="4052888"/>
            <a:ext cx="3200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故铅直分力元素为</a:t>
            </a:r>
          </a:p>
        </p:txBody>
      </p:sp>
      <p:graphicFrame>
        <p:nvGraphicFramePr>
          <p:cNvPr id="66579" name="Object 19"/>
          <p:cNvGraphicFramePr>
            <a:graphicFrameLocks noChangeAspect="1"/>
          </p:cNvGraphicFramePr>
          <p:nvPr>
            <p:extLst/>
          </p:nvPr>
        </p:nvGraphicFramePr>
        <p:xfrm>
          <a:off x="2362200" y="4692650"/>
          <a:ext cx="2603500" cy="482600"/>
        </p:xfrm>
        <a:graphic>
          <a:graphicData uri="http://schemas.openxmlformats.org/presentationml/2006/ole">
            <mc:AlternateContent xmlns:mc="http://schemas.openxmlformats.org/markup-compatibility/2006">
              <mc:Choice xmlns:v="urn:schemas-microsoft-com:vml" Requires="v">
                <p:oleObj spid="_x0000_s263409" name="Equation" r:id="rId19" imgW="2603160" imgH="482400" progId="Equation.3">
                  <p:embed/>
                </p:oleObj>
              </mc:Choice>
              <mc:Fallback>
                <p:oleObj name="Equation" r:id="rId19" imgW="2603160" imgH="482400" progId="Equation.3">
                  <p:embed/>
                  <p:pic>
                    <p:nvPicPr>
                      <p:cNvPr id="66579" name="Object 19"/>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2362200" y="4692650"/>
                        <a:ext cx="26035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80" name="Object 20"/>
          <p:cNvGraphicFramePr>
            <a:graphicFrameLocks noChangeAspect="1"/>
          </p:cNvGraphicFramePr>
          <p:nvPr>
            <p:extLst/>
          </p:nvPr>
        </p:nvGraphicFramePr>
        <p:xfrm>
          <a:off x="8153400" y="2159000"/>
          <a:ext cx="228600" cy="241300"/>
        </p:xfrm>
        <a:graphic>
          <a:graphicData uri="http://schemas.openxmlformats.org/presentationml/2006/ole">
            <mc:AlternateContent xmlns:mc="http://schemas.openxmlformats.org/markup-compatibility/2006">
              <mc:Choice xmlns:v="urn:schemas-microsoft-com:vml" Requires="v">
                <p:oleObj spid="_x0000_s263410" name="Equation" r:id="rId21" imgW="228600" imgH="241200" progId="Equation.3">
                  <p:embed/>
                </p:oleObj>
              </mc:Choice>
              <mc:Fallback>
                <p:oleObj name="Equation" r:id="rId21" imgW="228600" imgH="241200" progId="Equation.3">
                  <p:embed/>
                  <p:pic>
                    <p:nvPicPr>
                      <p:cNvPr id="66580" name="Object 20"/>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8153400" y="2159000"/>
                        <a:ext cx="2286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81" name="Object 21"/>
          <p:cNvGraphicFramePr>
            <a:graphicFrameLocks noChangeAspect="1"/>
          </p:cNvGraphicFramePr>
          <p:nvPr>
            <p:extLst/>
          </p:nvPr>
        </p:nvGraphicFramePr>
        <p:xfrm>
          <a:off x="3103563" y="5129213"/>
          <a:ext cx="2030412" cy="889000"/>
        </p:xfrm>
        <a:graphic>
          <a:graphicData uri="http://schemas.openxmlformats.org/presentationml/2006/ole">
            <mc:AlternateContent xmlns:mc="http://schemas.openxmlformats.org/markup-compatibility/2006">
              <mc:Choice xmlns:v="urn:schemas-microsoft-com:vml" Requires="v">
                <p:oleObj spid="_x0000_s263411" name="Equation" r:id="rId23" imgW="2031840" imgH="888840" progId="Equation.3">
                  <p:embed/>
                </p:oleObj>
              </mc:Choice>
              <mc:Fallback>
                <p:oleObj name="Equation" r:id="rId23" imgW="2031840" imgH="888840" progId="Equation.3">
                  <p:embed/>
                  <p:pic>
                    <p:nvPicPr>
                      <p:cNvPr id="66581" name="Object 21"/>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3103563" y="5129213"/>
                        <a:ext cx="2030412"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82" name="Object 22"/>
          <p:cNvGraphicFramePr>
            <a:graphicFrameLocks noChangeAspect="1"/>
          </p:cNvGraphicFramePr>
          <p:nvPr>
            <p:extLst/>
          </p:nvPr>
        </p:nvGraphicFramePr>
        <p:xfrm>
          <a:off x="5207000" y="5105400"/>
          <a:ext cx="1435100" cy="939800"/>
        </p:xfrm>
        <a:graphic>
          <a:graphicData uri="http://schemas.openxmlformats.org/presentationml/2006/ole">
            <mc:AlternateContent xmlns:mc="http://schemas.openxmlformats.org/markup-compatibility/2006">
              <mc:Choice xmlns:v="urn:schemas-microsoft-com:vml" Requires="v">
                <p:oleObj spid="_x0000_s263412" name="Equation" r:id="rId25" imgW="1434960" imgH="939600" progId="Equation.3">
                  <p:embed/>
                </p:oleObj>
              </mc:Choice>
              <mc:Fallback>
                <p:oleObj name="Equation" r:id="rId25" imgW="1434960" imgH="939600" progId="Equation.3">
                  <p:embed/>
                  <p:pic>
                    <p:nvPicPr>
                      <p:cNvPr id="66582" name="Object 22"/>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5207000" y="5105400"/>
                        <a:ext cx="1435100"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83" name="Object 23"/>
          <p:cNvGraphicFramePr>
            <a:graphicFrameLocks noChangeAspect="1"/>
          </p:cNvGraphicFramePr>
          <p:nvPr>
            <p:extLst/>
          </p:nvPr>
        </p:nvGraphicFramePr>
        <p:xfrm>
          <a:off x="6694488" y="5105400"/>
          <a:ext cx="3122612" cy="1066800"/>
        </p:xfrm>
        <a:graphic>
          <a:graphicData uri="http://schemas.openxmlformats.org/presentationml/2006/ole">
            <mc:AlternateContent xmlns:mc="http://schemas.openxmlformats.org/markup-compatibility/2006">
              <mc:Choice xmlns:v="urn:schemas-microsoft-com:vml" Requires="v">
                <p:oleObj spid="_x0000_s263413" name="Equation" r:id="rId27" imgW="3124080" imgH="1066680" progId="Equation.3">
                  <p:embed/>
                </p:oleObj>
              </mc:Choice>
              <mc:Fallback>
                <p:oleObj name="Equation" r:id="rId27" imgW="3124080" imgH="1066680" progId="Equation.3">
                  <p:embed/>
                  <p:pic>
                    <p:nvPicPr>
                      <p:cNvPr id="66583" name="Object 23"/>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6694488" y="5105400"/>
                        <a:ext cx="3122612"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84" name="Rectangle 24"/>
          <p:cNvSpPr>
            <a:spLocks noChangeArrowheads="1"/>
          </p:cNvSpPr>
          <p:nvPr/>
        </p:nvSpPr>
        <p:spPr bwMode="auto">
          <a:xfrm>
            <a:off x="7265988" y="4316414"/>
            <a:ext cx="2430462" cy="60325"/>
          </a:xfrm>
          <a:prstGeom prst="rect">
            <a:avLst/>
          </a:prstGeom>
          <a:solidFill>
            <a:schemeClr val="hlink"/>
          </a:solidFill>
          <a:ln w="9525">
            <a:solidFill>
              <a:schemeClr val="tx1"/>
            </a:solidFill>
            <a:miter lim="800000"/>
            <a:headEnd/>
            <a:tailEnd/>
          </a:ln>
        </p:spPr>
        <p:txBody>
          <a:bodyPr wrap="none" anchor="ctr"/>
          <a:lstStyle/>
          <a:p>
            <a:endParaRPr lang="zh-CN" altLang="en-US">
              <a:solidFill>
                <a:srgbClr val="000000"/>
              </a:solidFill>
            </a:endParaRPr>
          </a:p>
        </p:txBody>
      </p:sp>
      <p:sp>
        <p:nvSpPr>
          <p:cNvPr id="66585" name="Line 25"/>
          <p:cNvSpPr>
            <a:spLocks noChangeShapeType="1"/>
          </p:cNvSpPr>
          <p:nvPr/>
        </p:nvSpPr>
        <p:spPr bwMode="auto">
          <a:xfrm flipH="1" flipV="1">
            <a:off x="8462963" y="1622425"/>
            <a:ext cx="0" cy="2693988"/>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6588" name="Object 28"/>
          <p:cNvGraphicFramePr>
            <a:graphicFrameLocks noChangeAspect="1"/>
          </p:cNvGraphicFramePr>
          <p:nvPr>
            <p:extLst/>
          </p:nvPr>
        </p:nvGraphicFramePr>
        <p:xfrm>
          <a:off x="9985375" y="4445000"/>
          <a:ext cx="228600" cy="241300"/>
        </p:xfrm>
        <a:graphic>
          <a:graphicData uri="http://schemas.openxmlformats.org/presentationml/2006/ole">
            <mc:AlternateContent xmlns:mc="http://schemas.openxmlformats.org/markup-compatibility/2006">
              <mc:Choice xmlns:v="urn:schemas-microsoft-com:vml" Requires="v">
                <p:oleObj spid="_x0000_s263414" name="Equation" r:id="rId29" imgW="228600" imgH="241200" progId="Equation.3">
                  <p:embed/>
                </p:oleObj>
              </mc:Choice>
              <mc:Fallback>
                <p:oleObj name="Equation" r:id="rId29" imgW="228600" imgH="241200" progId="Equation.3">
                  <p:embed/>
                  <p:pic>
                    <p:nvPicPr>
                      <p:cNvPr id="66588" name="Object 28"/>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9985375" y="4445000"/>
                        <a:ext cx="2286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89" name="Object 29"/>
          <p:cNvGraphicFramePr>
            <a:graphicFrameLocks noChangeAspect="1"/>
          </p:cNvGraphicFramePr>
          <p:nvPr>
            <p:extLst/>
          </p:nvPr>
        </p:nvGraphicFramePr>
        <p:xfrm>
          <a:off x="8323263" y="4421188"/>
          <a:ext cx="304800" cy="317500"/>
        </p:xfrm>
        <a:graphic>
          <a:graphicData uri="http://schemas.openxmlformats.org/presentationml/2006/ole">
            <mc:AlternateContent xmlns:mc="http://schemas.openxmlformats.org/markup-compatibility/2006">
              <mc:Choice xmlns:v="urn:schemas-microsoft-com:vml" Requires="v">
                <p:oleObj spid="_x0000_s263415" name="Equation" r:id="rId31" imgW="304560" imgH="317160" progId="Equation.3">
                  <p:embed/>
                </p:oleObj>
              </mc:Choice>
              <mc:Fallback>
                <p:oleObj name="Equation" r:id="rId31" imgW="304560" imgH="317160" progId="Equation.3">
                  <p:embed/>
                  <p:pic>
                    <p:nvPicPr>
                      <p:cNvPr id="66589" name="Object 29"/>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8323263" y="4421188"/>
                        <a:ext cx="3048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6590" name="Group 30"/>
          <p:cNvGrpSpPr>
            <a:grpSpLocks/>
          </p:cNvGrpSpPr>
          <p:nvPr/>
        </p:nvGrpSpPr>
        <p:grpSpPr bwMode="auto">
          <a:xfrm>
            <a:off x="8991601" y="4298950"/>
            <a:ext cx="225425" cy="387350"/>
            <a:chOff x="4848" y="2636"/>
            <a:chExt cx="142" cy="244"/>
          </a:xfrm>
        </p:grpSpPr>
        <p:graphicFrame>
          <p:nvGraphicFramePr>
            <p:cNvPr id="66591" name="Object 31"/>
            <p:cNvGraphicFramePr>
              <a:graphicFrameLocks noChangeAspect="1"/>
            </p:cNvGraphicFramePr>
            <p:nvPr>
              <p:extLst/>
            </p:nvPr>
          </p:nvGraphicFramePr>
          <p:xfrm>
            <a:off x="4848" y="2728"/>
            <a:ext cx="142" cy="152"/>
          </p:xfrm>
          <a:graphic>
            <a:graphicData uri="http://schemas.openxmlformats.org/presentationml/2006/ole">
              <mc:AlternateContent xmlns:mc="http://schemas.openxmlformats.org/markup-compatibility/2006">
                <mc:Choice xmlns:v="urn:schemas-microsoft-com:vml" Requires="v">
                  <p:oleObj spid="_x0000_s263416" name="Equation" r:id="rId33" imgW="228600" imgH="241200" progId="Equation.3">
                    <p:embed/>
                  </p:oleObj>
                </mc:Choice>
                <mc:Fallback>
                  <p:oleObj name="Equation" r:id="rId33" imgW="228600" imgH="241200" progId="Equation.3">
                    <p:embed/>
                    <p:pic>
                      <p:nvPicPr>
                        <p:cNvPr id="66591" name="Object 31"/>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4848" y="2728"/>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92" name="Line 32"/>
            <p:cNvSpPr>
              <a:spLocks noChangeShapeType="1"/>
            </p:cNvSpPr>
            <p:nvPr/>
          </p:nvSpPr>
          <p:spPr bwMode="auto">
            <a:xfrm flipV="1">
              <a:off x="4904" y="2636"/>
              <a:ext cx="0" cy="61"/>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66593" name="Line 33"/>
          <p:cNvSpPr>
            <a:spLocks noChangeShapeType="1"/>
          </p:cNvSpPr>
          <p:nvPr/>
        </p:nvSpPr>
        <p:spPr bwMode="auto">
          <a:xfrm>
            <a:off x="8462963" y="2239964"/>
            <a:ext cx="614362" cy="205898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94" name="Line 34"/>
          <p:cNvSpPr>
            <a:spLocks noChangeShapeType="1"/>
          </p:cNvSpPr>
          <p:nvPr/>
        </p:nvSpPr>
        <p:spPr bwMode="auto">
          <a:xfrm>
            <a:off x="8469313" y="2239964"/>
            <a:ext cx="368300" cy="1235075"/>
          </a:xfrm>
          <a:prstGeom prst="line">
            <a:avLst/>
          </a:prstGeom>
          <a:noFill/>
          <a:ln w="28575">
            <a:solidFill>
              <a:schemeClr val="accent1"/>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95" name="Line 35"/>
          <p:cNvSpPr>
            <a:spLocks noChangeShapeType="1"/>
          </p:cNvSpPr>
          <p:nvPr/>
        </p:nvSpPr>
        <p:spPr bwMode="auto">
          <a:xfrm flipH="1">
            <a:off x="8462963" y="2239963"/>
            <a:ext cx="374650" cy="0"/>
          </a:xfrm>
          <a:prstGeom prst="line">
            <a:avLst/>
          </a:prstGeom>
          <a:noFill/>
          <a:ln w="19050">
            <a:solidFill>
              <a:schemeClr val="bg2"/>
            </a:solidFill>
            <a:round/>
            <a:headEnd type="triangle" w="med" len="lg"/>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96" name="Line 36"/>
          <p:cNvSpPr>
            <a:spLocks noChangeShapeType="1"/>
          </p:cNvSpPr>
          <p:nvPr/>
        </p:nvSpPr>
        <p:spPr bwMode="auto">
          <a:xfrm flipH="1">
            <a:off x="8462963" y="3475038"/>
            <a:ext cx="374650" cy="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97" name="Line 37"/>
          <p:cNvSpPr>
            <a:spLocks noChangeShapeType="1"/>
          </p:cNvSpPr>
          <p:nvPr/>
        </p:nvSpPr>
        <p:spPr bwMode="auto">
          <a:xfrm>
            <a:off x="8462963" y="2239964"/>
            <a:ext cx="0" cy="1235075"/>
          </a:xfrm>
          <a:prstGeom prst="line">
            <a:avLst/>
          </a:prstGeom>
          <a:noFill/>
          <a:ln w="28575">
            <a:solidFill>
              <a:srgbClr val="00FF00"/>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6598" name="Line 38"/>
          <p:cNvSpPr>
            <a:spLocks noChangeShapeType="1"/>
          </p:cNvSpPr>
          <p:nvPr/>
        </p:nvSpPr>
        <p:spPr bwMode="auto">
          <a:xfrm>
            <a:off x="8839200" y="2239964"/>
            <a:ext cx="0" cy="1235075"/>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6599" name="Object 39"/>
          <p:cNvGraphicFramePr>
            <a:graphicFrameLocks noChangeAspect="1"/>
          </p:cNvGraphicFramePr>
          <p:nvPr>
            <p:extLst/>
          </p:nvPr>
        </p:nvGraphicFramePr>
        <p:xfrm>
          <a:off x="8462963" y="2914650"/>
          <a:ext cx="239712" cy="217488"/>
        </p:xfrm>
        <a:graphic>
          <a:graphicData uri="http://schemas.openxmlformats.org/presentationml/2006/ole">
            <mc:AlternateContent xmlns:mc="http://schemas.openxmlformats.org/markup-compatibility/2006">
              <mc:Choice xmlns:v="urn:schemas-microsoft-com:vml" Requires="v">
                <p:oleObj spid="_x0000_s263417" name="Equation" r:id="rId35" imgW="266400" imgH="241200" progId="Equation.3">
                  <p:embed/>
                </p:oleObj>
              </mc:Choice>
              <mc:Fallback>
                <p:oleObj name="Equation" r:id="rId35" imgW="266400" imgH="241200" progId="Equation.3">
                  <p:embed/>
                  <p:pic>
                    <p:nvPicPr>
                      <p:cNvPr id="66599" name="Object 39"/>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8462963" y="2914650"/>
                        <a:ext cx="239712" cy="217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600" name="Arc 40"/>
          <p:cNvSpPr>
            <a:spLocks/>
          </p:cNvSpPr>
          <p:nvPr/>
        </p:nvSpPr>
        <p:spPr bwMode="auto">
          <a:xfrm>
            <a:off x="8428038" y="1485901"/>
            <a:ext cx="146050" cy="1235075"/>
          </a:xfrm>
          <a:custGeom>
            <a:avLst/>
            <a:gdLst>
              <a:gd name="G0" fmla="+- 0 0 0"/>
              <a:gd name="G1" fmla="+- 0 0 0"/>
              <a:gd name="G2" fmla="+- 21600 0 0"/>
              <a:gd name="T0" fmla="*/ 7570 w 7570"/>
              <a:gd name="T1" fmla="*/ 20230 h 21576"/>
              <a:gd name="T2" fmla="*/ 1018 w 7570"/>
              <a:gd name="T3" fmla="*/ 21576 h 21576"/>
              <a:gd name="T4" fmla="*/ 0 w 7570"/>
              <a:gd name="T5" fmla="*/ 0 h 21576"/>
            </a:gdLst>
            <a:ahLst/>
            <a:cxnLst>
              <a:cxn ang="0">
                <a:pos x="T0" y="T1"/>
              </a:cxn>
              <a:cxn ang="0">
                <a:pos x="T2" y="T3"/>
              </a:cxn>
              <a:cxn ang="0">
                <a:pos x="T4" y="T5"/>
              </a:cxn>
            </a:cxnLst>
            <a:rect l="0" t="0" r="r" b="b"/>
            <a:pathLst>
              <a:path w="7570" h="21576" fill="none" extrusionOk="0">
                <a:moveTo>
                  <a:pt x="7570" y="20230"/>
                </a:moveTo>
                <a:cubicBezTo>
                  <a:pt x="5469" y="21016"/>
                  <a:pt x="3258" y="21470"/>
                  <a:pt x="1017" y="21575"/>
                </a:cubicBezTo>
              </a:path>
              <a:path w="7570" h="21576" stroke="0" extrusionOk="0">
                <a:moveTo>
                  <a:pt x="7570" y="20230"/>
                </a:moveTo>
                <a:cubicBezTo>
                  <a:pt x="5469" y="21016"/>
                  <a:pt x="3258" y="21470"/>
                  <a:pt x="1017" y="21575"/>
                </a:cubicBezTo>
                <a:lnTo>
                  <a:pt x="0" y="0"/>
                </a:lnTo>
                <a:close/>
              </a:path>
            </a:pathLst>
          </a:custGeom>
          <a:noFill/>
          <a:ln w="28575">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66602" name="Oval 42"/>
          <p:cNvSpPr>
            <a:spLocks noChangeArrowheads="1"/>
          </p:cNvSpPr>
          <p:nvPr/>
        </p:nvSpPr>
        <p:spPr bwMode="auto">
          <a:xfrm>
            <a:off x="8416925" y="2195513"/>
            <a:ext cx="96838" cy="82550"/>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sp>
        <p:nvSpPr>
          <p:cNvPr id="66603" name="Text Box 43"/>
          <p:cNvSpPr txBox="1">
            <a:spLocks noChangeArrowheads="1"/>
          </p:cNvSpPr>
          <p:nvPr/>
        </p:nvSpPr>
        <p:spPr bwMode="auto">
          <a:xfrm>
            <a:off x="9601200" y="266701"/>
            <a:ext cx="539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在</a:t>
            </a:r>
          </a:p>
        </p:txBody>
      </p:sp>
      <p:sp>
        <p:nvSpPr>
          <p:cNvPr id="66604" name="Text Box 44"/>
          <p:cNvSpPr txBox="1">
            <a:spLocks noChangeArrowheads="1"/>
          </p:cNvSpPr>
          <p:nvPr/>
        </p:nvSpPr>
        <p:spPr bwMode="auto">
          <a:xfrm>
            <a:off x="9144000" y="852488"/>
            <a:ext cx="12509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试计算</a:t>
            </a:r>
          </a:p>
        </p:txBody>
      </p:sp>
      <p:graphicFrame>
        <p:nvGraphicFramePr>
          <p:cNvPr id="66605" name="Object 45"/>
          <p:cNvGraphicFramePr>
            <a:graphicFrameLocks noChangeAspect="1"/>
          </p:cNvGraphicFramePr>
          <p:nvPr>
            <p:extLst/>
          </p:nvPr>
        </p:nvGraphicFramePr>
        <p:xfrm>
          <a:off x="8915400" y="3276600"/>
          <a:ext cx="547688" cy="330200"/>
        </p:xfrm>
        <a:graphic>
          <a:graphicData uri="http://schemas.openxmlformats.org/presentationml/2006/ole">
            <mc:AlternateContent xmlns:mc="http://schemas.openxmlformats.org/markup-compatibility/2006">
              <mc:Choice xmlns:v="urn:schemas-microsoft-com:vml" Requires="v">
                <p:oleObj spid="_x0000_s263418" name="Equation" r:id="rId37" imgW="545760" imgH="330120" progId="Equation.3">
                  <p:embed/>
                </p:oleObj>
              </mc:Choice>
              <mc:Fallback>
                <p:oleObj name="Equation" r:id="rId37" imgW="545760" imgH="330120" progId="Equation.3">
                  <p:embed/>
                  <p:pic>
                    <p:nvPicPr>
                      <p:cNvPr id="66605" name="Object 45"/>
                      <p:cNvPicPr>
                        <a:picLocks noChangeAspect="1" noChangeArrowheads="1"/>
                      </p:cNvPicPr>
                      <p:nvPr/>
                    </p:nvPicPr>
                    <p:blipFill>
                      <a:blip r:embed="rId38">
                        <a:lum bright="-100000"/>
                        <a:extLst>
                          <a:ext uri="{28A0092B-C50C-407E-A947-70E740481C1C}">
                            <a14:useLocalDpi xmlns:a14="http://schemas.microsoft.com/office/drawing/2010/main" val="0"/>
                          </a:ext>
                        </a:extLst>
                      </a:blip>
                      <a:srcRect/>
                      <a:stretch>
                        <a:fillRect/>
                      </a:stretch>
                    </p:blipFill>
                    <p:spPr bwMode="auto">
                      <a:xfrm>
                        <a:off x="8915400" y="3276600"/>
                        <a:ext cx="547688"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606" name="Object 46"/>
          <p:cNvGraphicFramePr>
            <a:graphicFrameLocks noChangeAspect="1"/>
          </p:cNvGraphicFramePr>
          <p:nvPr>
            <p:extLst/>
          </p:nvPr>
        </p:nvGraphicFramePr>
        <p:xfrm>
          <a:off x="8947150" y="2000250"/>
          <a:ext cx="636588" cy="444500"/>
        </p:xfrm>
        <a:graphic>
          <a:graphicData uri="http://schemas.openxmlformats.org/presentationml/2006/ole">
            <mc:AlternateContent xmlns:mc="http://schemas.openxmlformats.org/markup-compatibility/2006">
              <mc:Choice xmlns:v="urn:schemas-microsoft-com:vml" Requires="v">
                <p:oleObj spid="_x0000_s263419" name="Equation" r:id="rId39" imgW="634680" imgH="444240" progId="Equation.3">
                  <p:embed/>
                </p:oleObj>
              </mc:Choice>
              <mc:Fallback>
                <p:oleObj name="Equation" r:id="rId39" imgW="634680" imgH="444240" progId="Equation.3">
                  <p:embed/>
                  <p:pic>
                    <p:nvPicPr>
                      <p:cNvPr id="66606" name="Object 46"/>
                      <p:cNvPicPr>
                        <a:picLocks noChangeAspect="1" noChangeArrowheads="1"/>
                      </p:cNvPicPr>
                      <p:nvPr/>
                    </p:nvPicPr>
                    <p:blipFill>
                      <a:blip r:embed="rId40">
                        <a:lum bright="-100000"/>
                        <a:extLst>
                          <a:ext uri="{28A0092B-C50C-407E-A947-70E740481C1C}">
                            <a14:useLocalDpi xmlns:a14="http://schemas.microsoft.com/office/drawing/2010/main" val="0"/>
                          </a:ext>
                        </a:extLst>
                      </a:blip>
                      <a:srcRect/>
                      <a:stretch>
                        <a:fillRect/>
                      </a:stretch>
                    </p:blipFill>
                    <p:spPr bwMode="auto">
                      <a:xfrm>
                        <a:off x="8947150" y="2000250"/>
                        <a:ext cx="6365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607" name="Object 47"/>
          <p:cNvGraphicFramePr>
            <a:graphicFrameLocks noChangeAspect="1"/>
          </p:cNvGraphicFramePr>
          <p:nvPr>
            <p:extLst/>
          </p:nvPr>
        </p:nvGraphicFramePr>
        <p:xfrm>
          <a:off x="7731126" y="2667000"/>
          <a:ext cx="650875" cy="508000"/>
        </p:xfrm>
        <a:graphic>
          <a:graphicData uri="http://schemas.openxmlformats.org/presentationml/2006/ole">
            <mc:AlternateContent xmlns:mc="http://schemas.openxmlformats.org/markup-compatibility/2006">
              <mc:Choice xmlns:v="urn:schemas-microsoft-com:vml" Requires="v">
                <p:oleObj spid="_x0000_s263420" name="Equation" r:id="rId41" imgW="647640" imgH="507960" progId="Equation.3">
                  <p:embed/>
                </p:oleObj>
              </mc:Choice>
              <mc:Fallback>
                <p:oleObj name="Equation" r:id="rId41" imgW="647640" imgH="507960" progId="Equation.3">
                  <p:embed/>
                  <p:pic>
                    <p:nvPicPr>
                      <p:cNvPr id="66607" name="Object 47"/>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7731126" y="2667000"/>
                        <a:ext cx="650875" cy="508000"/>
                      </a:xfrm>
                      <a:prstGeom prst="rect">
                        <a:avLst/>
                      </a:prstGeom>
                      <a:solidFill>
                        <a:srgbClr val="0070C0"/>
                      </a:solidFill>
                      <a:ln>
                        <a:noFill/>
                      </a:ln>
                      <a:effectLst/>
                    </p:spPr>
                  </p:pic>
                </p:oleObj>
              </mc:Fallback>
            </mc:AlternateContent>
          </a:graphicData>
        </a:graphic>
      </p:graphicFrame>
      <p:grpSp>
        <p:nvGrpSpPr>
          <p:cNvPr id="66608" name="Group 48"/>
          <p:cNvGrpSpPr>
            <a:grpSpLocks/>
          </p:cNvGrpSpPr>
          <p:nvPr/>
        </p:nvGrpSpPr>
        <p:grpSpPr bwMode="auto">
          <a:xfrm>
            <a:off x="9029700" y="3937000"/>
            <a:ext cx="990600" cy="446088"/>
            <a:chOff x="4728" y="2576"/>
            <a:chExt cx="624" cy="281"/>
          </a:xfrm>
        </p:grpSpPr>
        <p:sp>
          <p:nvSpPr>
            <p:cNvPr id="66609" name="Line 49"/>
            <p:cNvSpPr>
              <a:spLocks noChangeShapeType="1"/>
            </p:cNvSpPr>
            <p:nvPr/>
          </p:nvSpPr>
          <p:spPr bwMode="auto">
            <a:xfrm flipV="1">
              <a:off x="4890" y="2796"/>
              <a:ext cx="0" cy="61"/>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6610" name="Object 50"/>
            <p:cNvGraphicFramePr>
              <a:graphicFrameLocks noChangeAspect="1"/>
            </p:cNvGraphicFramePr>
            <p:nvPr>
              <p:extLst/>
            </p:nvPr>
          </p:nvGraphicFramePr>
          <p:xfrm>
            <a:off x="4728" y="2576"/>
            <a:ext cx="624" cy="208"/>
          </p:xfrm>
          <a:graphic>
            <a:graphicData uri="http://schemas.openxmlformats.org/presentationml/2006/ole">
              <mc:AlternateContent xmlns:mc="http://schemas.openxmlformats.org/markup-compatibility/2006">
                <mc:Choice xmlns:v="urn:schemas-microsoft-com:vml" Requires="v">
                  <p:oleObj spid="_x0000_s263421" name="Equation" r:id="rId43" imgW="990360" imgH="330120" progId="Equation.3">
                    <p:embed/>
                  </p:oleObj>
                </mc:Choice>
                <mc:Fallback>
                  <p:oleObj name="Equation" r:id="rId43" imgW="990360" imgH="330120" progId="Equation.3">
                    <p:embed/>
                    <p:pic>
                      <p:nvPicPr>
                        <p:cNvPr id="66610" name="Object 50"/>
                        <p:cNvPicPr>
                          <a:picLocks noChangeAspect="1" noChangeArrowheads="1"/>
                        </p:cNvPicPr>
                        <p:nvPr/>
                      </p:nvPicPr>
                      <p:blipFill>
                        <a:blip r:embed="rId44">
                          <a:lum bright="-100000"/>
                          <a:extLst>
                            <a:ext uri="{28A0092B-C50C-407E-A947-70E740481C1C}">
                              <a14:useLocalDpi xmlns:a14="http://schemas.microsoft.com/office/drawing/2010/main" val="0"/>
                            </a:ext>
                          </a:extLst>
                        </a:blip>
                        <a:srcRect/>
                        <a:stretch>
                          <a:fillRect/>
                        </a:stretch>
                      </p:blipFill>
                      <p:spPr bwMode="auto">
                        <a:xfrm>
                          <a:off x="4728" y="2576"/>
                          <a:ext cx="624"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427030280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6565"/>
                                        </p:tgtEl>
                                        <p:attrNameLst>
                                          <p:attrName>style.visibility</p:attrName>
                                        </p:attrNameLst>
                                      </p:cBhvr>
                                      <p:to>
                                        <p:strVal val="visible"/>
                                      </p:to>
                                    </p:set>
                                    <p:animEffect transition="in" filter="wipe(left)">
                                      <p:cBhvr>
                                        <p:cTn id="7" dur="500"/>
                                        <p:tgtEl>
                                          <p:spTgt spid="665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6584"/>
                                        </p:tgtEl>
                                        <p:attrNameLst>
                                          <p:attrName>style.visibility</p:attrName>
                                        </p:attrNameLst>
                                      </p:cBhvr>
                                      <p:to>
                                        <p:strVal val="visible"/>
                                      </p:to>
                                    </p:set>
                                    <p:animEffect transition="in" filter="wipe(left)">
                                      <p:cBhvr>
                                        <p:cTn id="12" dur="500"/>
                                        <p:tgtEl>
                                          <p:spTgt spid="66584"/>
                                        </p:tgtEl>
                                      </p:cBhvr>
                                    </p:animEffect>
                                  </p:childTnLst>
                                </p:cTn>
                              </p:par>
                            </p:childTnLst>
                          </p:cTn>
                        </p:par>
                        <p:par>
                          <p:cTn id="13" fill="hold" nodeType="afterGroup">
                            <p:stCondLst>
                              <p:cond delay="500"/>
                            </p:stCondLst>
                            <p:childTnLst>
                              <p:par>
                                <p:cTn id="14" presetID="1" presetClass="entr" presetSubtype="0" fill="hold" nodeType="afterEffect">
                                  <p:stCondLst>
                                    <p:cond delay="0"/>
                                  </p:stCondLst>
                                  <p:childTnLst>
                                    <p:set>
                                      <p:cBhvr>
                                        <p:cTn id="15" dur="1" fill="hold">
                                          <p:stCondLst>
                                            <p:cond delay="499"/>
                                          </p:stCondLst>
                                        </p:cTn>
                                        <p:tgtEl>
                                          <p:spTgt spid="66602"/>
                                        </p:tgtEl>
                                        <p:attrNameLst>
                                          <p:attrName>style.visibility</p:attrName>
                                        </p:attrNameLst>
                                      </p:cBhvr>
                                      <p:to>
                                        <p:strVal val="visible"/>
                                      </p:to>
                                    </p:set>
                                  </p:childTnLst>
                                </p:cTn>
                              </p:par>
                            </p:childTnLst>
                          </p:cTn>
                        </p:par>
                        <p:par>
                          <p:cTn id="16" fill="hold" nodeType="afterGroup">
                            <p:stCondLst>
                              <p:cond delay="1000"/>
                            </p:stCondLst>
                            <p:childTnLst>
                              <p:par>
                                <p:cTn id="17" presetID="1" presetClass="entr" presetSubtype="0" fill="hold" nodeType="afterEffect">
                                  <p:stCondLst>
                                    <p:cond delay="0"/>
                                  </p:stCondLst>
                                  <p:childTnLst>
                                    <p:set>
                                      <p:cBhvr>
                                        <p:cTn id="18" dur="1" fill="hold">
                                          <p:stCondLst>
                                            <p:cond delay="499"/>
                                          </p:stCondLst>
                                        </p:cTn>
                                        <p:tgtEl>
                                          <p:spTgt spid="6656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6604">
                                            <p:txEl>
                                              <p:pRg st="0" end="0"/>
                                            </p:txEl>
                                          </p:spTgt>
                                        </p:tgtEl>
                                        <p:attrNameLst>
                                          <p:attrName>style.visibility</p:attrName>
                                        </p:attrNameLst>
                                      </p:cBhvr>
                                      <p:to>
                                        <p:strVal val="visible"/>
                                      </p:to>
                                    </p:set>
                                    <p:animEffect transition="in" filter="wipe(left)">
                                      <p:cBhvr>
                                        <p:cTn id="23" dur="500"/>
                                        <p:tgtEl>
                                          <p:spTgt spid="66604">
                                            <p:txEl>
                                              <p:pRg st="0" end="0"/>
                                            </p:txEl>
                                          </p:spTgt>
                                        </p:tgtEl>
                                      </p:cBhvr>
                                    </p:animEffect>
                                  </p:childTnLst>
                                </p:cTn>
                              </p:par>
                            </p:childTnLst>
                          </p:cTn>
                        </p:par>
                        <p:par>
                          <p:cTn id="24" fill="hold" nodeType="afterGroup">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66567"/>
                                        </p:tgtEl>
                                        <p:attrNameLst>
                                          <p:attrName>style.visibility</p:attrName>
                                        </p:attrNameLst>
                                      </p:cBhvr>
                                      <p:to>
                                        <p:strVal val="visible"/>
                                      </p:to>
                                    </p:set>
                                    <p:animEffect transition="in" filter="wipe(left)">
                                      <p:cBhvr>
                                        <p:cTn id="27" dur="500"/>
                                        <p:tgtEl>
                                          <p:spTgt spid="6656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6568"/>
                                        </p:tgtEl>
                                        <p:attrNameLst>
                                          <p:attrName>style.visibility</p:attrName>
                                        </p:attrNameLst>
                                      </p:cBhvr>
                                      <p:to>
                                        <p:strVal val="visible"/>
                                      </p:to>
                                    </p:set>
                                    <p:animEffect transition="in" filter="wipe(left)">
                                      <p:cBhvr>
                                        <p:cTn id="32" dur="500"/>
                                        <p:tgtEl>
                                          <p:spTgt spid="66568"/>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66562"/>
                                        </p:tgtEl>
                                        <p:attrNameLst>
                                          <p:attrName>style.visibility</p:attrName>
                                        </p:attrNameLst>
                                      </p:cBhvr>
                                      <p:to>
                                        <p:strVal val="visible"/>
                                      </p:to>
                                    </p:set>
                                    <p:animEffect transition="in" filter="wipe(left)">
                                      <p:cBhvr>
                                        <p:cTn id="36" dur="500"/>
                                        <p:tgtEl>
                                          <p:spTgt spid="66562"/>
                                        </p:tgtEl>
                                      </p:cBhvr>
                                    </p:animEffect>
                                  </p:childTnLst>
                                </p:cTn>
                              </p:par>
                            </p:childTnLst>
                          </p:cTn>
                        </p:par>
                        <p:par>
                          <p:cTn id="37" fill="hold" nodeType="afterGroup">
                            <p:stCondLst>
                              <p:cond delay="1000"/>
                            </p:stCondLst>
                            <p:childTnLst>
                              <p:par>
                                <p:cTn id="38" presetID="22" presetClass="entr" presetSubtype="4" fill="hold" nodeType="afterEffect">
                                  <p:stCondLst>
                                    <p:cond delay="0"/>
                                  </p:stCondLst>
                                  <p:childTnLst>
                                    <p:set>
                                      <p:cBhvr>
                                        <p:cTn id="39" dur="1" fill="hold">
                                          <p:stCondLst>
                                            <p:cond delay="0"/>
                                          </p:stCondLst>
                                        </p:cTn>
                                        <p:tgtEl>
                                          <p:spTgt spid="66585"/>
                                        </p:tgtEl>
                                        <p:attrNameLst>
                                          <p:attrName>style.visibility</p:attrName>
                                        </p:attrNameLst>
                                      </p:cBhvr>
                                      <p:to>
                                        <p:strVal val="visible"/>
                                      </p:to>
                                    </p:set>
                                    <p:animEffect transition="in" filter="wipe(down)">
                                      <p:cBhvr>
                                        <p:cTn id="40" dur="500"/>
                                        <p:tgtEl>
                                          <p:spTgt spid="66585"/>
                                        </p:tgtEl>
                                      </p:cBhvr>
                                    </p:animEffect>
                                  </p:childTnLst>
                                </p:cTn>
                              </p:par>
                            </p:childTnLst>
                          </p:cTn>
                        </p:par>
                        <p:par>
                          <p:cTn id="41" fill="hold" nodeType="afterGroup">
                            <p:stCondLst>
                              <p:cond delay="1500"/>
                            </p:stCondLst>
                            <p:childTnLst>
                              <p:par>
                                <p:cTn id="42" presetID="22" presetClass="entr" presetSubtype="8" fill="hold" nodeType="afterEffect">
                                  <p:stCondLst>
                                    <p:cond delay="0"/>
                                  </p:stCondLst>
                                  <p:childTnLst>
                                    <p:set>
                                      <p:cBhvr>
                                        <p:cTn id="43" dur="1" fill="hold">
                                          <p:stCondLst>
                                            <p:cond delay="0"/>
                                          </p:stCondLst>
                                        </p:cTn>
                                        <p:tgtEl>
                                          <p:spTgt spid="66589"/>
                                        </p:tgtEl>
                                        <p:attrNameLst>
                                          <p:attrName>style.visibility</p:attrName>
                                        </p:attrNameLst>
                                      </p:cBhvr>
                                      <p:to>
                                        <p:strVal val="visible"/>
                                      </p:to>
                                    </p:set>
                                    <p:animEffect transition="in" filter="wipe(left)">
                                      <p:cBhvr>
                                        <p:cTn id="44" dur="500"/>
                                        <p:tgtEl>
                                          <p:spTgt spid="66589"/>
                                        </p:tgtEl>
                                      </p:cBhvr>
                                    </p:animEffect>
                                  </p:childTnLst>
                                </p:cTn>
                              </p:par>
                            </p:childTnLst>
                          </p:cTn>
                        </p:par>
                        <p:par>
                          <p:cTn id="45" fill="hold" nodeType="afterGroup">
                            <p:stCondLst>
                              <p:cond delay="2000"/>
                            </p:stCondLst>
                            <p:childTnLst>
                              <p:par>
                                <p:cTn id="46" presetID="22" presetClass="entr" presetSubtype="8" fill="hold" nodeType="afterEffect">
                                  <p:stCondLst>
                                    <p:cond delay="0"/>
                                  </p:stCondLst>
                                  <p:childTnLst>
                                    <p:set>
                                      <p:cBhvr>
                                        <p:cTn id="47" dur="1" fill="hold">
                                          <p:stCondLst>
                                            <p:cond delay="0"/>
                                          </p:stCondLst>
                                        </p:cTn>
                                        <p:tgtEl>
                                          <p:spTgt spid="66588"/>
                                        </p:tgtEl>
                                        <p:attrNameLst>
                                          <p:attrName>style.visibility</p:attrName>
                                        </p:attrNameLst>
                                      </p:cBhvr>
                                      <p:to>
                                        <p:strVal val="visible"/>
                                      </p:to>
                                    </p:set>
                                    <p:animEffect transition="in" filter="wipe(left)">
                                      <p:cBhvr>
                                        <p:cTn id="48" dur="500"/>
                                        <p:tgtEl>
                                          <p:spTgt spid="66588"/>
                                        </p:tgtEl>
                                      </p:cBhvr>
                                    </p:animEffect>
                                  </p:childTnLst>
                                </p:cTn>
                              </p:par>
                            </p:childTnLst>
                          </p:cTn>
                        </p:par>
                        <p:par>
                          <p:cTn id="49" fill="hold" nodeType="afterGroup">
                            <p:stCondLst>
                              <p:cond delay="2500"/>
                            </p:stCondLst>
                            <p:childTnLst>
                              <p:par>
                                <p:cTn id="50" presetID="22" presetClass="entr" presetSubtype="8" fill="hold" nodeType="afterEffect">
                                  <p:stCondLst>
                                    <p:cond delay="0"/>
                                  </p:stCondLst>
                                  <p:childTnLst>
                                    <p:set>
                                      <p:cBhvr>
                                        <p:cTn id="51" dur="1" fill="hold">
                                          <p:stCondLst>
                                            <p:cond delay="0"/>
                                          </p:stCondLst>
                                        </p:cTn>
                                        <p:tgtEl>
                                          <p:spTgt spid="66569"/>
                                        </p:tgtEl>
                                        <p:attrNameLst>
                                          <p:attrName>style.visibility</p:attrName>
                                        </p:attrNameLst>
                                      </p:cBhvr>
                                      <p:to>
                                        <p:strVal val="visible"/>
                                      </p:to>
                                    </p:set>
                                    <p:animEffect transition="in" filter="wipe(left)">
                                      <p:cBhvr>
                                        <p:cTn id="52" dur="500"/>
                                        <p:tgtEl>
                                          <p:spTgt spid="66569"/>
                                        </p:tgtEl>
                                      </p:cBhvr>
                                    </p:animEffect>
                                  </p:childTnLst>
                                </p:cTn>
                              </p:par>
                            </p:childTnLst>
                          </p:cTn>
                        </p:par>
                        <p:par>
                          <p:cTn id="53" fill="hold" nodeType="afterGroup">
                            <p:stCondLst>
                              <p:cond delay="3000"/>
                            </p:stCondLst>
                            <p:childTnLst>
                              <p:par>
                                <p:cTn id="54" presetID="1" presetClass="entr" presetSubtype="0" fill="hold" nodeType="afterEffect">
                                  <p:stCondLst>
                                    <p:cond delay="1000"/>
                                  </p:stCondLst>
                                  <p:childTnLst>
                                    <p:set>
                                      <p:cBhvr>
                                        <p:cTn id="55" dur="1" fill="hold">
                                          <p:stCondLst>
                                            <p:cond delay="499"/>
                                          </p:stCondLst>
                                        </p:cTn>
                                        <p:tgtEl>
                                          <p:spTgt spid="66580"/>
                                        </p:tgtEl>
                                        <p:attrNameLst>
                                          <p:attrName>style.visibility</p:attrName>
                                        </p:attrNameLst>
                                      </p:cBhvr>
                                      <p:to>
                                        <p:strVal val="visible"/>
                                      </p:to>
                                    </p:set>
                                  </p:childTnLst>
                                </p:cTn>
                              </p:par>
                            </p:childTnLst>
                          </p:cTn>
                        </p:par>
                        <p:par>
                          <p:cTn id="56" fill="hold" nodeType="afterGroup">
                            <p:stCondLst>
                              <p:cond delay="4500"/>
                            </p:stCondLst>
                            <p:childTnLst>
                              <p:par>
                                <p:cTn id="57" presetID="22" presetClass="entr" presetSubtype="8" fill="hold" nodeType="afterEffect">
                                  <p:stCondLst>
                                    <p:cond delay="1000"/>
                                  </p:stCondLst>
                                  <p:childTnLst>
                                    <p:set>
                                      <p:cBhvr>
                                        <p:cTn id="58" dur="1" fill="hold">
                                          <p:stCondLst>
                                            <p:cond delay="0"/>
                                          </p:stCondLst>
                                        </p:cTn>
                                        <p:tgtEl>
                                          <p:spTgt spid="66570"/>
                                        </p:tgtEl>
                                        <p:attrNameLst>
                                          <p:attrName>style.visibility</p:attrName>
                                        </p:attrNameLst>
                                      </p:cBhvr>
                                      <p:to>
                                        <p:strVal val="visible"/>
                                      </p:to>
                                    </p:set>
                                    <p:animEffect transition="in" filter="wipe(left)">
                                      <p:cBhvr>
                                        <p:cTn id="59" dur="500"/>
                                        <p:tgtEl>
                                          <p:spTgt spid="66570"/>
                                        </p:tgtEl>
                                      </p:cBhvr>
                                    </p:animEffect>
                                  </p:childTnLst>
                                </p:cTn>
                              </p:par>
                            </p:childTnLst>
                          </p:cTn>
                        </p:par>
                        <p:par>
                          <p:cTn id="60" fill="hold" nodeType="afterGroup">
                            <p:stCondLst>
                              <p:cond delay="6000"/>
                            </p:stCondLst>
                            <p:childTnLst>
                              <p:par>
                                <p:cTn id="61" presetID="22" presetClass="entr" presetSubtype="8" fill="hold" nodeType="afterEffect">
                                  <p:stCondLst>
                                    <p:cond delay="0"/>
                                  </p:stCondLst>
                                  <p:childTnLst>
                                    <p:set>
                                      <p:cBhvr>
                                        <p:cTn id="62" dur="1" fill="hold">
                                          <p:stCondLst>
                                            <p:cond delay="0"/>
                                          </p:stCondLst>
                                        </p:cTn>
                                        <p:tgtEl>
                                          <p:spTgt spid="66571"/>
                                        </p:tgtEl>
                                        <p:attrNameLst>
                                          <p:attrName>style.visibility</p:attrName>
                                        </p:attrNameLst>
                                      </p:cBhvr>
                                      <p:to>
                                        <p:strVal val="visible"/>
                                      </p:to>
                                    </p:set>
                                    <p:animEffect transition="in" filter="wipe(left)">
                                      <p:cBhvr>
                                        <p:cTn id="63" dur="500"/>
                                        <p:tgtEl>
                                          <p:spTgt spid="66571"/>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nodeType="clickEffect">
                                  <p:stCondLst>
                                    <p:cond delay="0"/>
                                  </p:stCondLst>
                                  <p:childTnLst>
                                    <p:set>
                                      <p:cBhvr>
                                        <p:cTn id="67" dur="1" fill="hold">
                                          <p:stCondLst>
                                            <p:cond delay="0"/>
                                          </p:stCondLst>
                                        </p:cTn>
                                        <p:tgtEl>
                                          <p:spTgt spid="66590"/>
                                        </p:tgtEl>
                                        <p:attrNameLst>
                                          <p:attrName>style.visibility</p:attrName>
                                        </p:attrNameLst>
                                      </p:cBhvr>
                                      <p:to>
                                        <p:strVal val="visible"/>
                                      </p:to>
                                    </p:set>
                                    <p:animEffect transition="in" filter="wipe(left)">
                                      <p:cBhvr>
                                        <p:cTn id="68" dur="500"/>
                                        <p:tgtEl>
                                          <p:spTgt spid="66590"/>
                                        </p:tgtEl>
                                      </p:cBhvr>
                                    </p:animEffect>
                                  </p:childTnLst>
                                </p:cTn>
                              </p:par>
                            </p:childTnLst>
                          </p:cTn>
                        </p:par>
                        <p:par>
                          <p:cTn id="69" fill="hold" nodeType="afterGroup">
                            <p:stCondLst>
                              <p:cond delay="500"/>
                            </p:stCondLst>
                            <p:childTnLst>
                              <p:par>
                                <p:cTn id="70" presetID="22" presetClass="entr" presetSubtype="8" fill="hold" nodeType="afterEffect">
                                  <p:stCondLst>
                                    <p:cond delay="0"/>
                                  </p:stCondLst>
                                  <p:childTnLst>
                                    <p:set>
                                      <p:cBhvr>
                                        <p:cTn id="71" dur="1" fill="hold">
                                          <p:stCondLst>
                                            <p:cond delay="0"/>
                                          </p:stCondLst>
                                        </p:cTn>
                                        <p:tgtEl>
                                          <p:spTgt spid="66608"/>
                                        </p:tgtEl>
                                        <p:attrNameLst>
                                          <p:attrName>style.visibility</p:attrName>
                                        </p:attrNameLst>
                                      </p:cBhvr>
                                      <p:to>
                                        <p:strVal val="visible"/>
                                      </p:to>
                                    </p:set>
                                    <p:animEffect transition="in" filter="wipe(left)">
                                      <p:cBhvr>
                                        <p:cTn id="72" dur="500"/>
                                        <p:tgtEl>
                                          <p:spTgt spid="6660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1" fill="hold" nodeType="clickEffect">
                                  <p:stCondLst>
                                    <p:cond delay="0"/>
                                  </p:stCondLst>
                                  <p:childTnLst>
                                    <p:set>
                                      <p:cBhvr>
                                        <p:cTn id="76" dur="1" fill="hold">
                                          <p:stCondLst>
                                            <p:cond delay="0"/>
                                          </p:stCondLst>
                                        </p:cTn>
                                        <p:tgtEl>
                                          <p:spTgt spid="66593"/>
                                        </p:tgtEl>
                                        <p:attrNameLst>
                                          <p:attrName>style.visibility</p:attrName>
                                        </p:attrNameLst>
                                      </p:cBhvr>
                                      <p:to>
                                        <p:strVal val="visible"/>
                                      </p:to>
                                    </p:set>
                                    <p:animEffect transition="in" filter="wipe(up)">
                                      <p:cBhvr>
                                        <p:cTn id="77" dur="500"/>
                                        <p:tgtEl>
                                          <p:spTgt spid="66593"/>
                                        </p:tgtEl>
                                      </p:cBhvr>
                                    </p:animEffect>
                                  </p:childTnLst>
                                </p:cTn>
                              </p:par>
                            </p:childTnLst>
                          </p:cTn>
                        </p:par>
                        <p:par>
                          <p:cTn id="78" fill="hold" nodeType="afterGroup">
                            <p:stCondLst>
                              <p:cond delay="500"/>
                            </p:stCondLst>
                            <p:childTnLst>
                              <p:par>
                                <p:cTn id="79" presetID="22" presetClass="entr" presetSubtype="1" fill="hold" nodeType="afterEffect">
                                  <p:stCondLst>
                                    <p:cond delay="0"/>
                                  </p:stCondLst>
                                  <p:childTnLst>
                                    <p:set>
                                      <p:cBhvr>
                                        <p:cTn id="80" dur="1" fill="hold">
                                          <p:stCondLst>
                                            <p:cond delay="0"/>
                                          </p:stCondLst>
                                        </p:cTn>
                                        <p:tgtEl>
                                          <p:spTgt spid="66594"/>
                                        </p:tgtEl>
                                        <p:attrNameLst>
                                          <p:attrName>style.visibility</p:attrName>
                                        </p:attrNameLst>
                                      </p:cBhvr>
                                      <p:to>
                                        <p:strVal val="visible"/>
                                      </p:to>
                                    </p:set>
                                    <p:animEffect transition="in" filter="wipe(up)">
                                      <p:cBhvr>
                                        <p:cTn id="81" dur="500"/>
                                        <p:tgtEl>
                                          <p:spTgt spid="66594"/>
                                        </p:tgtEl>
                                      </p:cBhvr>
                                    </p:animEffect>
                                  </p:childTnLst>
                                </p:cTn>
                              </p:par>
                            </p:childTnLst>
                          </p:cTn>
                        </p:par>
                        <p:par>
                          <p:cTn id="82" fill="hold" nodeType="afterGroup">
                            <p:stCondLst>
                              <p:cond delay="1000"/>
                            </p:stCondLst>
                            <p:childTnLst>
                              <p:par>
                                <p:cTn id="83" presetID="22" presetClass="entr" presetSubtype="8" fill="hold" nodeType="afterEffect">
                                  <p:stCondLst>
                                    <p:cond delay="0"/>
                                  </p:stCondLst>
                                  <p:childTnLst>
                                    <p:set>
                                      <p:cBhvr>
                                        <p:cTn id="84" dur="1" fill="hold">
                                          <p:stCondLst>
                                            <p:cond delay="0"/>
                                          </p:stCondLst>
                                        </p:cTn>
                                        <p:tgtEl>
                                          <p:spTgt spid="66605"/>
                                        </p:tgtEl>
                                        <p:attrNameLst>
                                          <p:attrName>style.visibility</p:attrName>
                                        </p:attrNameLst>
                                      </p:cBhvr>
                                      <p:to>
                                        <p:strVal val="visible"/>
                                      </p:to>
                                    </p:set>
                                    <p:animEffect transition="in" filter="wipe(left)">
                                      <p:cBhvr>
                                        <p:cTn id="85" dur="500"/>
                                        <p:tgtEl>
                                          <p:spTgt spid="66605"/>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66573"/>
                                        </p:tgtEl>
                                        <p:attrNameLst>
                                          <p:attrName>style.visibility</p:attrName>
                                        </p:attrNameLst>
                                      </p:cBhvr>
                                      <p:to>
                                        <p:strVal val="visible"/>
                                      </p:to>
                                    </p:set>
                                    <p:animEffect transition="in" filter="wipe(left)">
                                      <p:cBhvr>
                                        <p:cTn id="90" dur="500"/>
                                        <p:tgtEl>
                                          <p:spTgt spid="66573"/>
                                        </p:tgtEl>
                                      </p:cBhvr>
                                    </p:animEffect>
                                  </p:childTnLst>
                                </p:cTn>
                              </p:par>
                            </p:childTnLst>
                          </p:cTn>
                        </p:par>
                        <p:par>
                          <p:cTn id="91" fill="hold" nodeType="afterGroup">
                            <p:stCondLst>
                              <p:cond delay="500"/>
                            </p:stCondLst>
                            <p:childTnLst>
                              <p:par>
                                <p:cTn id="92" presetID="22" presetClass="entr" presetSubtype="8" fill="hold" nodeType="afterEffect">
                                  <p:stCondLst>
                                    <p:cond delay="0"/>
                                  </p:stCondLst>
                                  <p:childTnLst>
                                    <p:set>
                                      <p:cBhvr>
                                        <p:cTn id="93" dur="1" fill="hold">
                                          <p:stCondLst>
                                            <p:cond delay="0"/>
                                          </p:stCondLst>
                                        </p:cTn>
                                        <p:tgtEl>
                                          <p:spTgt spid="66572"/>
                                        </p:tgtEl>
                                        <p:attrNameLst>
                                          <p:attrName>style.visibility</p:attrName>
                                        </p:attrNameLst>
                                      </p:cBhvr>
                                      <p:to>
                                        <p:strVal val="visible"/>
                                      </p:to>
                                    </p:set>
                                    <p:animEffect transition="in" filter="wipe(left)">
                                      <p:cBhvr>
                                        <p:cTn id="94" dur="500"/>
                                        <p:tgtEl>
                                          <p:spTgt spid="66572"/>
                                        </p:tgtEl>
                                      </p:cBhvr>
                                    </p:animEffect>
                                  </p:childTnLst>
                                </p:cTn>
                              </p:par>
                            </p:childTnLst>
                          </p:cTn>
                        </p:par>
                        <p:par>
                          <p:cTn id="95" fill="hold" nodeType="afterGroup">
                            <p:stCondLst>
                              <p:cond delay="1000"/>
                            </p:stCondLst>
                            <p:childTnLst>
                              <p:par>
                                <p:cTn id="96" presetID="22" presetClass="entr" presetSubtype="8" fill="hold" grpId="0" nodeType="afterEffect">
                                  <p:stCondLst>
                                    <p:cond delay="0"/>
                                  </p:stCondLst>
                                  <p:childTnLst>
                                    <p:set>
                                      <p:cBhvr>
                                        <p:cTn id="97" dur="1" fill="hold">
                                          <p:stCondLst>
                                            <p:cond delay="0"/>
                                          </p:stCondLst>
                                        </p:cTn>
                                        <p:tgtEl>
                                          <p:spTgt spid="66574"/>
                                        </p:tgtEl>
                                        <p:attrNameLst>
                                          <p:attrName>style.visibility</p:attrName>
                                        </p:attrNameLst>
                                      </p:cBhvr>
                                      <p:to>
                                        <p:strVal val="visible"/>
                                      </p:to>
                                    </p:set>
                                    <p:animEffect transition="in" filter="wipe(left)">
                                      <p:cBhvr>
                                        <p:cTn id="98" dur="500"/>
                                        <p:tgtEl>
                                          <p:spTgt spid="66574"/>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8" fill="hold" nodeType="clickEffect">
                                  <p:stCondLst>
                                    <p:cond delay="0"/>
                                  </p:stCondLst>
                                  <p:childTnLst>
                                    <p:set>
                                      <p:cBhvr>
                                        <p:cTn id="102" dur="1" fill="hold">
                                          <p:stCondLst>
                                            <p:cond delay="0"/>
                                          </p:stCondLst>
                                        </p:cTn>
                                        <p:tgtEl>
                                          <p:spTgt spid="66575"/>
                                        </p:tgtEl>
                                        <p:attrNameLst>
                                          <p:attrName>style.visibility</p:attrName>
                                        </p:attrNameLst>
                                      </p:cBhvr>
                                      <p:to>
                                        <p:strVal val="visible"/>
                                      </p:to>
                                    </p:set>
                                    <p:animEffect transition="in" filter="wipe(left)">
                                      <p:cBhvr>
                                        <p:cTn id="103" dur="500"/>
                                        <p:tgtEl>
                                          <p:spTgt spid="66575"/>
                                        </p:tgtEl>
                                      </p:cBhvr>
                                    </p:animEffect>
                                  </p:childTnLst>
                                </p:cTn>
                              </p:par>
                            </p:childTnLst>
                          </p:cTn>
                        </p:par>
                        <p:par>
                          <p:cTn id="104" fill="hold" nodeType="afterGroup">
                            <p:stCondLst>
                              <p:cond delay="500"/>
                            </p:stCondLst>
                            <p:childTnLst>
                              <p:par>
                                <p:cTn id="105" presetID="22" presetClass="entr" presetSubtype="8" fill="hold" nodeType="afterEffect">
                                  <p:stCondLst>
                                    <p:cond delay="0"/>
                                  </p:stCondLst>
                                  <p:childTnLst>
                                    <p:set>
                                      <p:cBhvr>
                                        <p:cTn id="106" dur="1" fill="hold">
                                          <p:stCondLst>
                                            <p:cond delay="0"/>
                                          </p:stCondLst>
                                        </p:cTn>
                                        <p:tgtEl>
                                          <p:spTgt spid="66576"/>
                                        </p:tgtEl>
                                        <p:attrNameLst>
                                          <p:attrName>style.visibility</p:attrName>
                                        </p:attrNameLst>
                                      </p:cBhvr>
                                      <p:to>
                                        <p:strVal val="visible"/>
                                      </p:to>
                                    </p:set>
                                    <p:animEffect transition="in" filter="wipe(left)">
                                      <p:cBhvr>
                                        <p:cTn id="107" dur="500"/>
                                        <p:tgtEl>
                                          <p:spTgt spid="66576"/>
                                        </p:tgtEl>
                                      </p:cBhvr>
                                    </p:animEffect>
                                  </p:childTnLst>
                                </p:cTn>
                              </p:par>
                            </p:childTnLst>
                          </p:cTn>
                        </p:par>
                        <p:par>
                          <p:cTn id="108" fill="hold" nodeType="afterGroup">
                            <p:stCondLst>
                              <p:cond delay="1000"/>
                            </p:stCondLst>
                            <p:childTnLst>
                              <p:par>
                                <p:cTn id="109" presetID="22" presetClass="entr" presetSubtype="8" fill="hold" nodeType="afterEffect">
                                  <p:stCondLst>
                                    <p:cond delay="0"/>
                                  </p:stCondLst>
                                  <p:childTnLst>
                                    <p:set>
                                      <p:cBhvr>
                                        <p:cTn id="110" dur="1" fill="hold">
                                          <p:stCondLst>
                                            <p:cond delay="0"/>
                                          </p:stCondLst>
                                        </p:cTn>
                                        <p:tgtEl>
                                          <p:spTgt spid="66577"/>
                                        </p:tgtEl>
                                        <p:attrNameLst>
                                          <p:attrName>style.visibility</p:attrName>
                                        </p:attrNameLst>
                                      </p:cBhvr>
                                      <p:to>
                                        <p:strVal val="visible"/>
                                      </p:to>
                                    </p:set>
                                    <p:animEffect transition="in" filter="wipe(left)">
                                      <p:cBhvr>
                                        <p:cTn id="111" dur="500"/>
                                        <p:tgtEl>
                                          <p:spTgt spid="66577"/>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nodeType="clickEffect">
                                  <p:stCondLst>
                                    <p:cond delay="0"/>
                                  </p:stCondLst>
                                  <p:childTnLst>
                                    <p:set>
                                      <p:cBhvr>
                                        <p:cTn id="115" dur="1" fill="hold">
                                          <p:stCondLst>
                                            <p:cond delay="0"/>
                                          </p:stCondLst>
                                        </p:cTn>
                                        <p:tgtEl>
                                          <p:spTgt spid="66596"/>
                                        </p:tgtEl>
                                        <p:attrNameLst>
                                          <p:attrName>style.visibility</p:attrName>
                                        </p:attrNameLst>
                                      </p:cBhvr>
                                      <p:to>
                                        <p:strVal val="visible"/>
                                      </p:to>
                                    </p:set>
                                    <p:animEffect transition="in" filter="wipe(right)">
                                      <p:cBhvr>
                                        <p:cTn id="116" dur="500"/>
                                        <p:tgtEl>
                                          <p:spTgt spid="66596"/>
                                        </p:tgtEl>
                                      </p:cBhvr>
                                    </p:animEffect>
                                  </p:childTnLst>
                                </p:cTn>
                              </p:par>
                            </p:childTnLst>
                          </p:cTn>
                        </p:par>
                        <p:par>
                          <p:cTn id="117" fill="hold" nodeType="afterGroup">
                            <p:stCondLst>
                              <p:cond delay="500"/>
                            </p:stCondLst>
                            <p:childTnLst>
                              <p:par>
                                <p:cTn id="118" presetID="22" presetClass="entr" presetSubtype="1" fill="hold" nodeType="afterEffect">
                                  <p:stCondLst>
                                    <p:cond delay="0"/>
                                  </p:stCondLst>
                                  <p:childTnLst>
                                    <p:set>
                                      <p:cBhvr>
                                        <p:cTn id="119" dur="1" fill="hold">
                                          <p:stCondLst>
                                            <p:cond delay="0"/>
                                          </p:stCondLst>
                                        </p:cTn>
                                        <p:tgtEl>
                                          <p:spTgt spid="66597"/>
                                        </p:tgtEl>
                                        <p:attrNameLst>
                                          <p:attrName>style.visibility</p:attrName>
                                        </p:attrNameLst>
                                      </p:cBhvr>
                                      <p:to>
                                        <p:strVal val="visible"/>
                                      </p:to>
                                    </p:set>
                                    <p:animEffect transition="in" filter="wipe(up)">
                                      <p:cBhvr>
                                        <p:cTn id="120" dur="500"/>
                                        <p:tgtEl>
                                          <p:spTgt spid="66597"/>
                                        </p:tgtEl>
                                      </p:cBhvr>
                                    </p:animEffect>
                                  </p:childTnLst>
                                </p:cTn>
                              </p:par>
                            </p:childTnLst>
                          </p:cTn>
                        </p:par>
                        <p:par>
                          <p:cTn id="121" fill="hold" nodeType="afterGroup">
                            <p:stCondLst>
                              <p:cond delay="1000"/>
                            </p:stCondLst>
                            <p:childTnLst>
                              <p:par>
                                <p:cTn id="122" presetID="22" presetClass="entr" presetSubtype="8" fill="hold" nodeType="afterEffect">
                                  <p:stCondLst>
                                    <p:cond delay="0"/>
                                  </p:stCondLst>
                                  <p:childTnLst>
                                    <p:set>
                                      <p:cBhvr>
                                        <p:cTn id="123" dur="1" fill="hold">
                                          <p:stCondLst>
                                            <p:cond delay="0"/>
                                          </p:stCondLst>
                                        </p:cTn>
                                        <p:tgtEl>
                                          <p:spTgt spid="66607"/>
                                        </p:tgtEl>
                                        <p:attrNameLst>
                                          <p:attrName>style.visibility</p:attrName>
                                        </p:attrNameLst>
                                      </p:cBhvr>
                                      <p:to>
                                        <p:strVal val="visible"/>
                                      </p:to>
                                    </p:set>
                                    <p:animEffect transition="in" filter="wipe(left)">
                                      <p:cBhvr>
                                        <p:cTn id="124" dur="500"/>
                                        <p:tgtEl>
                                          <p:spTgt spid="66607"/>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22" presetClass="entr" presetSubtype="8" fill="hold" nodeType="clickEffect">
                                  <p:stCondLst>
                                    <p:cond delay="0"/>
                                  </p:stCondLst>
                                  <p:childTnLst>
                                    <p:set>
                                      <p:cBhvr>
                                        <p:cTn id="128" dur="1" fill="hold">
                                          <p:stCondLst>
                                            <p:cond delay="0"/>
                                          </p:stCondLst>
                                        </p:cTn>
                                        <p:tgtEl>
                                          <p:spTgt spid="66595"/>
                                        </p:tgtEl>
                                        <p:attrNameLst>
                                          <p:attrName>style.visibility</p:attrName>
                                        </p:attrNameLst>
                                      </p:cBhvr>
                                      <p:to>
                                        <p:strVal val="visible"/>
                                      </p:to>
                                    </p:set>
                                    <p:animEffect transition="in" filter="wipe(left)">
                                      <p:cBhvr>
                                        <p:cTn id="129" dur="500"/>
                                        <p:tgtEl>
                                          <p:spTgt spid="66595"/>
                                        </p:tgtEl>
                                      </p:cBhvr>
                                    </p:animEffect>
                                  </p:childTnLst>
                                </p:cTn>
                              </p:par>
                            </p:childTnLst>
                          </p:cTn>
                        </p:par>
                        <p:par>
                          <p:cTn id="130" fill="hold" nodeType="afterGroup">
                            <p:stCondLst>
                              <p:cond delay="500"/>
                            </p:stCondLst>
                            <p:childTnLst>
                              <p:par>
                                <p:cTn id="131" presetID="22" presetClass="entr" presetSubtype="1" fill="hold" nodeType="afterEffect">
                                  <p:stCondLst>
                                    <p:cond delay="0"/>
                                  </p:stCondLst>
                                  <p:childTnLst>
                                    <p:set>
                                      <p:cBhvr>
                                        <p:cTn id="132" dur="1" fill="hold">
                                          <p:stCondLst>
                                            <p:cond delay="0"/>
                                          </p:stCondLst>
                                        </p:cTn>
                                        <p:tgtEl>
                                          <p:spTgt spid="66598"/>
                                        </p:tgtEl>
                                        <p:attrNameLst>
                                          <p:attrName>style.visibility</p:attrName>
                                        </p:attrNameLst>
                                      </p:cBhvr>
                                      <p:to>
                                        <p:strVal val="visible"/>
                                      </p:to>
                                    </p:set>
                                    <p:animEffect transition="in" filter="wipe(up)">
                                      <p:cBhvr>
                                        <p:cTn id="133" dur="500"/>
                                        <p:tgtEl>
                                          <p:spTgt spid="66598"/>
                                        </p:tgtEl>
                                      </p:cBhvr>
                                    </p:animEffect>
                                  </p:childTnLst>
                                </p:cTn>
                              </p:par>
                            </p:childTnLst>
                          </p:cTn>
                        </p:par>
                        <p:par>
                          <p:cTn id="134" fill="hold" nodeType="afterGroup">
                            <p:stCondLst>
                              <p:cond delay="1000"/>
                            </p:stCondLst>
                            <p:childTnLst>
                              <p:par>
                                <p:cTn id="135" presetID="22" presetClass="entr" presetSubtype="8" fill="hold" nodeType="afterEffect">
                                  <p:stCondLst>
                                    <p:cond delay="0"/>
                                  </p:stCondLst>
                                  <p:childTnLst>
                                    <p:set>
                                      <p:cBhvr>
                                        <p:cTn id="136" dur="1" fill="hold">
                                          <p:stCondLst>
                                            <p:cond delay="0"/>
                                          </p:stCondLst>
                                        </p:cTn>
                                        <p:tgtEl>
                                          <p:spTgt spid="66606"/>
                                        </p:tgtEl>
                                        <p:attrNameLst>
                                          <p:attrName>style.visibility</p:attrName>
                                        </p:attrNameLst>
                                      </p:cBhvr>
                                      <p:to>
                                        <p:strVal val="visible"/>
                                      </p:to>
                                    </p:set>
                                    <p:animEffect transition="in" filter="wipe(left)">
                                      <p:cBhvr>
                                        <p:cTn id="137" dur="500"/>
                                        <p:tgtEl>
                                          <p:spTgt spid="66606"/>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2" presetClass="entr" presetSubtype="8" fill="hold" nodeType="clickEffect">
                                  <p:stCondLst>
                                    <p:cond delay="0"/>
                                  </p:stCondLst>
                                  <p:childTnLst>
                                    <p:set>
                                      <p:cBhvr>
                                        <p:cTn id="141" dur="1" fill="hold">
                                          <p:stCondLst>
                                            <p:cond delay="0"/>
                                          </p:stCondLst>
                                        </p:cTn>
                                        <p:tgtEl>
                                          <p:spTgt spid="66600"/>
                                        </p:tgtEl>
                                        <p:attrNameLst>
                                          <p:attrName>style.visibility</p:attrName>
                                        </p:attrNameLst>
                                      </p:cBhvr>
                                      <p:to>
                                        <p:strVal val="visible"/>
                                      </p:to>
                                    </p:set>
                                    <p:animEffect transition="in" filter="wipe(left)">
                                      <p:cBhvr>
                                        <p:cTn id="142" dur="500"/>
                                        <p:tgtEl>
                                          <p:spTgt spid="66600"/>
                                        </p:tgtEl>
                                      </p:cBhvr>
                                    </p:animEffect>
                                  </p:childTnLst>
                                </p:cTn>
                              </p:par>
                            </p:childTnLst>
                          </p:cTn>
                        </p:par>
                        <p:par>
                          <p:cTn id="143" fill="hold" nodeType="afterGroup">
                            <p:stCondLst>
                              <p:cond delay="500"/>
                            </p:stCondLst>
                            <p:childTnLst>
                              <p:par>
                                <p:cTn id="144" presetID="22" presetClass="entr" presetSubtype="8" fill="hold" nodeType="afterEffect">
                                  <p:stCondLst>
                                    <p:cond delay="0"/>
                                  </p:stCondLst>
                                  <p:childTnLst>
                                    <p:set>
                                      <p:cBhvr>
                                        <p:cTn id="145" dur="1" fill="hold">
                                          <p:stCondLst>
                                            <p:cond delay="0"/>
                                          </p:stCondLst>
                                        </p:cTn>
                                        <p:tgtEl>
                                          <p:spTgt spid="66599"/>
                                        </p:tgtEl>
                                        <p:attrNameLst>
                                          <p:attrName>style.visibility</p:attrName>
                                        </p:attrNameLst>
                                      </p:cBhvr>
                                      <p:to>
                                        <p:strVal val="visible"/>
                                      </p:to>
                                    </p:set>
                                    <p:animEffect transition="in" filter="wipe(left)">
                                      <p:cBhvr>
                                        <p:cTn id="146" dur="500"/>
                                        <p:tgtEl>
                                          <p:spTgt spid="66599"/>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66578"/>
                                        </p:tgtEl>
                                        <p:attrNameLst>
                                          <p:attrName>style.visibility</p:attrName>
                                        </p:attrNameLst>
                                      </p:cBhvr>
                                      <p:to>
                                        <p:strVal val="visible"/>
                                      </p:to>
                                    </p:set>
                                    <p:animEffect transition="in" filter="wipe(left)">
                                      <p:cBhvr>
                                        <p:cTn id="151" dur="500"/>
                                        <p:tgtEl>
                                          <p:spTgt spid="66578"/>
                                        </p:tgtEl>
                                      </p:cBhvr>
                                    </p:animEffect>
                                  </p:childTnLst>
                                </p:cTn>
                              </p:par>
                            </p:childTnLst>
                          </p:cTn>
                        </p:par>
                        <p:par>
                          <p:cTn id="152" fill="hold" nodeType="afterGroup">
                            <p:stCondLst>
                              <p:cond delay="500"/>
                            </p:stCondLst>
                            <p:childTnLst>
                              <p:par>
                                <p:cTn id="153" presetID="22" presetClass="entr" presetSubtype="8" fill="hold" nodeType="afterEffect">
                                  <p:stCondLst>
                                    <p:cond delay="0"/>
                                  </p:stCondLst>
                                  <p:childTnLst>
                                    <p:set>
                                      <p:cBhvr>
                                        <p:cTn id="154" dur="1" fill="hold">
                                          <p:stCondLst>
                                            <p:cond delay="0"/>
                                          </p:stCondLst>
                                        </p:cTn>
                                        <p:tgtEl>
                                          <p:spTgt spid="66579"/>
                                        </p:tgtEl>
                                        <p:attrNameLst>
                                          <p:attrName>style.visibility</p:attrName>
                                        </p:attrNameLst>
                                      </p:cBhvr>
                                      <p:to>
                                        <p:strVal val="visible"/>
                                      </p:to>
                                    </p:set>
                                    <p:animEffect transition="in" filter="wipe(left)">
                                      <p:cBhvr>
                                        <p:cTn id="155" dur="500"/>
                                        <p:tgtEl>
                                          <p:spTgt spid="66579"/>
                                        </p:tgtEl>
                                      </p:cBhvr>
                                    </p:animEffect>
                                  </p:childTnLst>
                                </p:cTn>
                              </p:par>
                            </p:childTnLst>
                          </p:cTn>
                        </p:par>
                      </p:childTnLst>
                    </p:cTn>
                  </p:par>
                  <p:par>
                    <p:cTn id="156" fill="hold" nodeType="clickPar">
                      <p:stCondLst>
                        <p:cond delay="indefinite"/>
                      </p:stCondLst>
                      <p:childTnLst>
                        <p:par>
                          <p:cTn id="157" fill="hold" nodeType="withGroup">
                            <p:stCondLst>
                              <p:cond delay="0"/>
                            </p:stCondLst>
                            <p:childTnLst>
                              <p:par>
                                <p:cTn id="158" presetID="22" presetClass="entr" presetSubtype="8" fill="hold" nodeType="clickEffect">
                                  <p:stCondLst>
                                    <p:cond delay="0"/>
                                  </p:stCondLst>
                                  <p:childTnLst>
                                    <p:set>
                                      <p:cBhvr>
                                        <p:cTn id="159" dur="1" fill="hold">
                                          <p:stCondLst>
                                            <p:cond delay="0"/>
                                          </p:stCondLst>
                                        </p:cTn>
                                        <p:tgtEl>
                                          <p:spTgt spid="66581"/>
                                        </p:tgtEl>
                                        <p:attrNameLst>
                                          <p:attrName>style.visibility</p:attrName>
                                        </p:attrNameLst>
                                      </p:cBhvr>
                                      <p:to>
                                        <p:strVal val="visible"/>
                                      </p:to>
                                    </p:set>
                                    <p:animEffect transition="in" filter="wipe(left)">
                                      <p:cBhvr>
                                        <p:cTn id="160" dur="500"/>
                                        <p:tgtEl>
                                          <p:spTgt spid="66581"/>
                                        </p:tgtEl>
                                      </p:cBhvr>
                                    </p:animEffect>
                                  </p:childTnLst>
                                </p:cTn>
                              </p:par>
                            </p:childTnLst>
                          </p:cTn>
                        </p:par>
                        <p:par>
                          <p:cTn id="161" fill="hold" nodeType="afterGroup">
                            <p:stCondLst>
                              <p:cond delay="500"/>
                            </p:stCondLst>
                            <p:childTnLst>
                              <p:par>
                                <p:cTn id="162" presetID="22" presetClass="entr" presetSubtype="8" fill="hold" nodeType="afterEffect">
                                  <p:stCondLst>
                                    <p:cond delay="0"/>
                                  </p:stCondLst>
                                  <p:childTnLst>
                                    <p:set>
                                      <p:cBhvr>
                                        <p:cTn id="163" dur="1" fill="hold">
                                          <p:stCondLst>
                                            <p:cond delay="0"/>
                                          </p:stCondLst>
                                        </p:cTn>
                                        <p:tgtEl>
                                          <p:spTgt spid="66582"/>
                                        </p:tgtEl>
                                        <p:attrNameLst>
                                          <p:attrName>style.visibility</p:attrName>
                                        </p:attrNameLst>
                                      </p:cBhvr>
                                      <p:to>
                                        <p:strVal val="visible"/>
                                      </p:to>
                                    </p:set>
                                    <p:animEffect transition="in" filter="wipe(left)">
                                      <p:cBhvr>
                                        <p:cTn id="164" dur="500"/>
                                        <p:tgtEl>
                                          <p:spTgt spid="66582"/>
                                        </p:tgtEl>
                                      </p:cBhvr>
                                    </p:animEffect>
                                  </p:childTnLst>
                                </p:cTn>
                              </p:par>
                            </p:childTnLst>
                          </p:cTn>
                        </p:par>
                      </p:childTnLst>
                    </p:cTn>
                  </p:par>
                  <p:par>
                    <p:cTn id="165" fill="hold" nodeType="clickPar">
                      <p:stCondLst>
                        <p:cond delay="indefinite"/>
                      </p:stCondLst>
                      <p:childTnLst>
                        <p:par>
                          <p:cTn id="166" fill="hold" nodeType="withGroup">
                            <p:stCondLst>
                              <p:cond delay="0"/>
                            </p:stCondLst>
                            <p:childTnLst>
                              <p:par>
                                <p:cTn id="167" presetID="22" presetClass="entr" presetSubtype="8" fill="hold" nodeType="clickEffect">
                                  <p:stCondLst>
                                    <p:cond delay="0"/>
                                  </p:stCondLst>
                                  <p:childTnLst>
                                    <p:set>
                                      <p:cBhvr>
                                        <p:cTn id="168" dur="1" fill="hold">
                                          <p:stCondLst>
                                            <p:cond delay="0"/>
                                          </p:stCondLst>
                                        </p:cTn>
                                        <p:tgtEl>
                                          <p:spTgt spid="66583"/>
                                        </p:tgtEl>
                                        <p:attrNameLst>
                                          <p:attrName>style.visibility</p:attrName>
                                        </p:attrNameLst>
                                      </p:cBhvr>
                                      <p:to>
                                        <p:strVal val="visible"/>
                                      </p:to>
                                    </p:set>
                                    <p:animEffect transition="in" filter="wipe(left)">
                                      <p:cBhvr>
                                        <p:cTn id="169" dur="500"/>
                                        <p:tgtEl>
                                          <p:spTgt spid="66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autoUpdateAnimBg="0"/>
      <p:bldP spid="66567" grpId="0" autoUpdateAnimBg="0"/>
      <p:bldP spid="66568" grpId="0" autoUpdateAnimBg="0"/>
      <p:bldP spid="66573" grpId="0" autoUpdateAnimBg="0"/>
      <p:bldP spid="66574" grpId="0" autoUpdateAnimBg="0"/>
      <p:bldP spid="66578" grpId="0" autoUpdateAnimBg="0"/>
      <p:bldP spid="66604"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8001000" y="3971925"/>
            <a:ext cx="2133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b="1" dirty="0">
                <a:solidFill>
                  <a:srgbClr val="000099">
                    <a:lumMod val="60000"/>
                    <a:lumOff val="40000"/>
                  </a:srgbClr>
                </a:solidFill>
              </a:rPr>
              <a:t>利用对称性</a:t>
            </a:r>
          </a:p>
        </p:txBody>
      </p:sp>
      <p:graphicFrame>
        <p:nvGraphicFramePr>
          <p:cNvPr id="67587" name="Object 3"/>
          <p:cNvGraphicFramePr>
            <a:graphicFrameLocks noChangeAspect="1"/>
          </p:cNvGraphicFramePr>
          <p:nvPr>
            <p:extLst/>
          </p:nvPr>
        </p:nvGraphicFramePr>
        <p:xfrm>
          <a:off x="2286001" y="1025525"/>
          <a:ext cx="4251325" cy="1028700"/>
        </p:xfrm>
        <a:graphic>
          <a:graphicData uri="http://schemas.openxmlformats.org/presentationml/2006/ole">
            <mc:AlternateContent xmlns:mc="http://schemas.openxmlformats.org/markup-compatibility/2006">
              <mc:Choice xmlns:v="urn:schemas-microsoft-com:vml" Requires="v">
                <p:oleObj spid="_x0000_s264425" name="Equation" r:id="rId3" imgW="4254480" imgH="1028520" progId="Equation.3">
                  <p:embed/>
                </p:oleObj>
              </mc:Choice>
              <mc:Fallback>
                <p:oleObj name="Equation" r:id="rId3" imgW="4254480" imgH="1028520" progId="Equation.3">
                  <p:embed/>
                  <p:pic>
                    <p:nvPicPr>
                      <p:cNvPr id="67587" name="Object 3"/>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286001" y="1025525"/>
                        <a:ext cx="4251325"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88" name="Object 4"/>
          <p:cNvGraphicFramePr>
            <a:graphicFrameLocks noChangeAspect="1"/>
          </p:cNvGraphicFramePr>
          <p:nvPr>
            <p:extLst/>
          </p:nvPr>
        </p:nvGraphicFramePr>
        <p:xfrm>
          <a:off x="2819400" y="2133600"/>
          <a:ext cx="3848100" cy="1041400"/>
        </p:xfrm>
        <a:graphic>
          <a:graphicData uri="http://schemas.openxmlformats.org/presentationml/2006/ole">
            <mc:AlternateContent xmlns:mc="http://schemas.openxmlformats.org/markup-compatibility/2006">
              <mc:Choice xmlns:v="urn:schemas-microsoft-com:vml" Requires="v">
                <p:oleObj spid="_x0000_s264426" name="Equation" r:id="rId5" imgW="3848040" imgH="1041120" progId="Equation.3">
                  <p:embed/>
                </p:oleObj>
              </mc:Choice>
              <mc:Fallback>
                <p:oleObj name="Equation" r:id="rId5" imgW="3848040" imgH="1041120" progId="Equation.3">
                  <p:embed/>
                  <p:pic>
                    <p:nvPicPr>
                      <p:cNvPr id="67588" name="Object 4"/>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2819400" y="2133600"/>
                        <a:ext cx="3848100" cy="104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89" name="Object 5"/>
          <p:cNvGraphicFramePr>
            <a:graphicFrameLocks noChangeAspect="1"/>
          </p:cNvGraphicFramePr>
          <p:nvPr>
            <p:extLst/>
          </p:nvPr>
        </p:nvGraphicFramePr>
        <p:xfrm>
          <a:off x="2844800" y="3362325"/>
          <a:ext cx="3251200" cy="939800"/>
        </p:xfrm>
        <a:graphic>
          <a:graphicData uri="http://schemas.openxmlformats.org/presentationml/2006/ole">
            <mc:AlternateContent xmlns:mc="http://schemas.openxmlformats.org/markup-compatibility/2006">
              <mc:Choice xmlns:v="urn:schemas-microsoft-com:vml" Requires="v">
                <p:oleObj spid="_x0000_s264427" name="Equation" r:id="rId7" imgW="3251160" imgH="939600" progId="Equation.3">
                  <p:embed/>
                </p:oleObj>
              </mc:Choice>
              <mc:Fallback>
                <p:oleObj name="Equation" r:id="rId7" imgW="3251160" imgH="939600" progId="Equation.3">
                  <p:embed/>
                  <p:pic>
                    <p:nvPicPr>
                      <p:cNvPr id="67589" name="Object 5"/>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2844800" y="3362325"/>
                        <a:ext cx="3251200"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90" name="Text Box 6"/>
          <p:cNvSpPr txBox="1">
            <a:spLocks noChangeArrowheads="1"/>
          </p:cNvSpPr>
          <p:nvPr/>
        </p:nvSpPr>
        <p:spPr bwMode="auto">
          <a:xfrm>
            <a:off x="2063750" y="4456113"/>
            <a:ext cx="4114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棒对质点引力的水平分力</a:t>
            </a:r>
          </a:p>
        </p:txBody>
      </p:sp>
      <p:graphicFrame>
        <p:nvGraphicFramePr>
          <p:cNvPr id="67591" name="Object 7"/>
          <p:cNvGraphicFramePr>
            <a:graphicFrameLocks noChangeAspect="1"/>
          </p:cNvGraphicFramePr>
          <p:nvPr>
            <p:extLst/>
          </p:nvPr>
        </p:nvGraphicFramePr>
        <p:xfrm>
          <a:off x="6121400" y="4564063"/>
          <a:ext cx="1117600" cy="444500"/>
        </p:xfrm>
        <a:graphic>
          <a:graphicData uri="http://schemas.openxmlformats.org/presentationml/2006/ole">
            <mc:AlternateContent xmlns:mc="http://schemas.openxmlformats.org/markup-compatibility/2006">
              <mc:Choice xmlns:v="urn:schemas-microsoft-com:vml" Requires="v">
                <p:oleObj spid="_x0000_s264428" name="Equation" r:id="rId9" imgW="1117440" imgH="444240" progId="Equation.3">
                  <p:embed/>
                </p:oleObj>
              </mc:Choice>
              <mc:Fallback>
                <p:oleObj name="Equation" r:id="rId9" imgW="1117440" imgH="444240" progId="Equation.3">
                  <p:embed/>
                  <p:pic>
                    <p:nvPicPr>
                      <p:cNvPr id="67591" name="Object 7"/>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6121400" y="4564063"/>
                        <a:ext cx="11176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592" name="Group 8"/>
          <p:cNvGrpSpPr>
            <a:grpSpLocks/>
          </p:cNvGrpSpPr>
          <p:nvPr/>
        </p:nvGrpSpPr>
        <p:grpSpPr bwMode="auto">
          <a:xfrm>
            <a:off x="6248401" y="5095875"/>
            <a:ext cx="3421063" cy="1003300"/>
            <a:chOff x="3424" y="3300"/>
            <a:chExt cx="2155" cy="632"/>
          </a:xfrm>
        </p:grpSpPr>
        <p:graphicFrame>
          <p:nvGraphicFramePr>
            <p:cNvPr id="67593" name="Object 9"/>
            <p:cNvGraphicFramePr>
              <a:graphicFrameLocks noChangeAspect="1"/>
            </p:cNvGraphicFramePr>
            <p:nvPr>
              <p:extLst/>
            </p:nvPr>
          </p:nvGraphicFramePr>
          <p:xfrm>
            <a:off x="3424" y="3300"/>
            <a:ext cx="2155" cy="632"/>
          </p:xfrm>
          <a:graphic>
            <a:graphicData uri="http://schemas.openxmlformats.org/presentationml/2006/ole">
              <mc:AlternateContent xmlns:mc="http://schemas.openxmlformats.org/markup-compatibility/2006">
                <mc:Choice xmlns:v="urn:schemas-microsoft-com:vml" Requires="v">
                  <p:oleObj spid="_x0000_s264429" name="Equation" r:id="rId11" imgW="3403440" imgH="1002960" progId="Equation.3">
                    <p:embed/>
                  </p:oleObj>
                </mc:Choice>
                <mc:Fallback>
                  <p:oleObj name="Equation" r:id="rId11" imgW="3403440" imgH="1002960" progId="Equation.3">
                    <p:embed/>
                    <p:pic>
                      <p:nvPicPr>
                        <p:cNvPr id="67593" name="Object 9"/>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3424" y="3300"/>
                          <a:ext cx="2155" cy="6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94" name="Object 10"/>
            <p:cNvGraphicFramePr>
              <a:graphicFrameLocks noChangeAspect="1"/>
            </p:cNvGraphicFramePr>
            <p:nvPr>
              <p:extLst/>
            </p:nvPr>
          </p:nvGraphicFramePr>
          <p:xfrm>
            <a:off x="4044" y="3580"/>
            <a:ext cx="216" cy="239"/>
          </p:xfrm>
          <a:graphic>
            <a:graphicData uri="http://schemas.openxmlformats.org/presentationml/2006/ole">
              <mc:AlternateContent xmlns:mc="http://schemas.openxmlformats.org/markup-compatibility/2006">
                <mc:Choice xmlns:v="urn:schemas-microsoft-com:vml" Requires="v">
                  <p:oleObj spid="_x0000_s264430" name="Equation" r:id="rId13" imgW="126720" imgH="139680" progId="Equation.3">
                    <p:embed/>
                  </p:oleObj>
                </mc:Choice>
                <mc:Fallback>
                  <p:oleObj name="Equation" r:id="rId13" imgW="126720" imgH="139680" progId="Equation.3">
                    <p:embed/>
                    <p:pic>
                      <p:nvPicPr>
                        <p:cNvPr id="67594" name="Object 10"/>
                        <p:cNvPicPr preferRelativeResize="0">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044" y="3580"/>
                          <a:ext cx="216" cy="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595" name="Object 11"/>
            <p:cNvGraphicFramePr>
              <a:graphicFrameLocks noChangeAspect="1"/>
            </p:cNvGraphicFramePr>
            <p:nvPr>
              <p:extLst/>
            </p:nvPr>
          </p:nvGraphicFramePr>
          <p:xfrm>
            <a:off x="4860" y="3676"/>
            <a:ext cx="216" cy="239"/>
          </p:xfrm>
          <a:graphic>
            <a:graphicData uri="http://schemas.openxmlformats.org/presentationml/2006/ole">
              <mc:AlternateContent xmlns:mc="http://schemas.openxmlformats.org/markup-compatibility/2006">
                <mc:Choice xmlns:v="urn:schemas-microsoft-com:vml" Requires="v">
                  <p:oleObj spid="_x0000_s264431" name="Equation" r:id="rId15" imgW="126720" imgH="139680" progId="Equation.3">
                    <p:embed/>
                  </p:oleObj>
                </mc:Choice>
                <mc:Fallback>
                  <p:oleObj name="Equation" r:id="rId15" imgW="126720" imgH="139680" progId="Equation.3">
                    <p:embed/>
                    <p:pic>
                      <p:nvPicPr>
                        <p:cNvPr id="67595" name="Object 11"/>
                        <p:cNvPicPr preferRelativeResize="0">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860" y="3676"/>
                          <a:ext cx="216" cy="2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7596" name="Text Box 12"/>
          <p:cNvSpPr txBox="1">
            <a:spLocks noChangeArrowheads="1"/>
          </p:cNvSpPr>
          <p:nvPr/>
        </p:nvSpPr>
        <p:spPr bwMode="auto">
          <a:xfrm>
            <a:off x="2057400" y="5191126"/>
            <a:ext cx="426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a:solidFill>
                  <a:srgbClr val="000000"/>
                </a:solidFill>
              </a:rPr>
              <a:t>故棒对质点的引力大小为</a:t>
            </a:r>
          </a:p>
        </p:txBody>
      </p:sp>
      <p:sp>
        <p:nvSpPr>
          <p:cNvPr id="67597" name="Text Box 13"/>
          <p:cNvSpPr txBox="1">
            <a:spLocks noChangeArrowheads="1"/>
          </p:cNvSpPr>
          <p:nvPr/>
        </p:nvSpPr>
        <p:spPr bwMode="auto">
          <a:xfrm>
            <a:off x="2270125" y="533401"/>
            <a:ext cx="4895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棒对质点的引力的铅直分力为 </a:t>
            </a:r>
          </a:p>
        </p:txBody>
      </p:sp>
      <p:grpSp>
        <p:nvGrpSpPr>
          <p:cNvPr id="67630" name="Group 46"/>
          <p:cNvGrpSpPr>
            <a:grpSpLocks/>
          </p:cNvGrpSpPr>
          <p:nvPr/>
        </p:nvGrpSpPr>
        <p:grpSpPr bwMode="auto">
          <a:xfrm>
            <a:off x="7121526" y="304800"/>
            <a:ext cx="3241675" cy="3467100"/>
            <a:chOff x="3526" y="192"/>
            <a:chExt cx="2042" cy="2184"/>
          </a:xfrm>
        </p:grpSpPr>
        <p:sp>
          <p:nvSpPr>
            <p:cNvPr id="67599" name="Line 15"/>
            <p:cNvSpPr>
              <a:spLocks noChangeShapeType="1"/>
            </p:cNvSpPr>
            <p:nvPr/>
          </p:nvSpPr>
          <p:spPr bwMode="auto">
            <a:xfrm>
              <a:off x="3526" y="1999"/>
              <a:ext cx="2040"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7600" name="Object 16"/>
            <p:cNvGraphicFramePr>
              <a:graphicFrameLocks noChangeAspect="1"/>
            </p:cNvGraphicFramePr>
            <p:nvPr>
              <p:extLst/>
            </p:nvPr>
          </p:nvGraphicFramePr>
          <p:xfrm>
            <a:off x="4510" y="432"/>
            <a:ext cx="247" cy="185"/>
          </p:xfrm>
          <a:graphic>
            <a:graphicData uri="http://schemas.openxmlformats.org/presentationml/2006/ole">
              <mc:AlternateContent xmlns:mc="http://schemas.openxmlformats.org/markup-compatibility/2006">
                <mc:Choice xmlns:v="urn:schemas-microsoft-com:vml" Requires="v">
                  <p:oleObj spid="_x0000_s264432" name="Equation" r:id="rId17" imgW="406080" imgH="304560" progId="Equation.3">
                    <p:embed/>
                  </p:oleObj>
                </mc:Choice>
                <mc:Fallback>
                  <p:oleObj name="Equation" r:id="rId17" imgW="406080" imgH="304560" progId="Equation.3">
                    <p:embed/>
                    <p:pic>
                      <p:nvPicPr>
                        <p:cNvPr id="67600" name="Object 16"/>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4510" y="432"/>
                          <a:ext cx="247" cy="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01" name="Object 17"/>
            <p:cNvGraphicFramePr>
              <a:graphicFrameLocks noChangeAspect="1"/>
            </p:cNvGraphicFramePr>
            <p:nvPr>
              <p:extLst/>
            </p:nvPr>
          </p:nvGraphicFramePr>
          <p:xfrm>
            <a:off x="4262" y="288"/>
            <a:ext cx="152" cy="200"/>
          </p:xfrm>
          <a:graphic>
            <a:graphicData uri="http://schemas.openxmlformats.org/presentationml/2006/ole">
              <mc:AlternateContent xmlns:mc="http://schemas.openxmlformats.org/markup-compatibility/2006">
                <mc:Choice xmlns:v="urn:schemas-microsoft-com:vml" Requires="v">
                  <p:oleObj spid="_x0000_s264433" name="Equation" r:id="rId19" imgW="241200" imgH="317160" progId="Equation.3">
                    <p:embed/>
                  </p:oleObj>
                </mc:Choice>
                <mc:Fallback>
                  <p:oleObj name="Equation" r:id="rId19" imgW="241200" imgH="317160" progId="Equation.3">
                    <p:embed/>
                    <p:pic>
                      <p:nvPicPr>
                        <p:cNvPr id="67601" name="Object 17"/>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4262" y="288"/>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02" name="Object 18"/>
            <p:cNvGraphicFramePr>
              <a:graphicFrameLocks noChangeAspect="1"/>
            </p:cNvGraphicFramePr>
            <p:nvPr>
              <p:extLst/>
            </p:nvPr>
          </p:nvGraphicFramePr>
          <p:xfrm>
            <a:off x="5182" y="2016"/>
            <a:ext cx="127" cy="357"/>
          </p:xfrm>
          <a:graphic>
            <a:graphicData uri="http://schemas.openxmlformats.org/presentationml/2006/ole">
              <mc:AlternateContent xmlns:mc="http://schemas.openxmlformats.org/markup-compatibility/2006">
                <mc:Choice xmlns:v="urn:schemas-microsoft-com:vml" Requires="v">
                  <p:oleObj spid="_x0000_s264434" name="Equation" r:id="rId21" imgW="203040" imgH="571320" progId="Equation.3">
                    <p:embed/>
                  </p:oleObj>
                </mc:Choice>
                <mc:Fallback>
                  <p:oleObj name="Equation" r:id="rId21" imgW="203040" imgH="571320" progId="Equation.3">
                    <p:embed/>
                    <p:pic>
                      <p:nvPicPr>
                        <p:cNvPr id="67602" name="Object 18"/>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5182" y="2016"/>
                          <a:ext cx="127"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03" name="Object 19"/>
            <p:cNvGraphicFramePr>
              <a:graphicFrameLocks noChangeAspect="1"/>
            </p:cNvGraphicFramePr>
            <p:nvPr>
              <p:extLst/>
            </p:nvPr>
          </p:nvGraphicFramePr>
          <p:xfrm>
            <a:off x="3542" y="2016"/>
            <a:ext cx="296" cy="360"/>
          </p:xfrm>
          <a:graphic>
            <a:graphicData uri="http://schemas.openxmlformats.org/presentationml/2006/ole">
              <mc:AlternateContent xmlns:mc="http://schemas.openxmlformats.org/markup-compatibility/2006">
                <mc:Choice xmlns:v="urn:schemas-microsoft-com:vml" Requires="v">
                  <p:oleObj spid="_x0000_s264435" name="Equation" r:id="rId23" imgW="469800" imgH="571320" progId="Equation.3">
                    <p:embed/>
                  </p:oleObj>
                </mc:Choice>
                <mc:Fallback>
                  <p:oleObj name="Equation" r:id="rId23" imgW="469800" imgH="571320" progId="Equation.3">
                    <p:embed/>
                    <p:pic>
                      <p:nvPicPr>
                        <p:cNvPr id="67603" name="Object 19"/>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3542" y="2016"/>
                          <a:ext cx="296" cy="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04" name="Object 20"/>
            <p:cNvGraphicFramePr>
              <a:graphicFrameLocks noChangeAspect="1"/>
            </p:cNvGraphicFramePr>
            <p:nvPr>
              <p:extLst/>
            </p:nvPr>
          </p:nvGraphicFramePr>
          <p:xfrm>
            <a:off x="4270" y="616"/>
            <a:ext cx="144" cy="152"/>
          </p:xfrm>
          <a:graphic>
            <a:graphicData uri="http://schemas.openxmlformats.org/presentationml/2006/ole">
              <mc:AlternateContent xmlns:mc="http://schemas.openxmlformats.org/markup-compatibility/2006">
                <mc:Choice xmlns:v="urn:schemas-microsoft-com:vml" Requires="v">
                  <p:oleObj spid="_x0000_s264436" name="Equation" r:id="rId25" imgW="228600" imgH="241200" progId="Equation.3">
                    <p:embed/>
                  </p:oleObj>
                </mc:Choice>
                <mc:Fallback>
                  <p:oleObj name="Equation" r:id="rId25" imgW="228600" imgH="241200" progId="Equation.3">
                    <p:embed/>
                    <p:pic>
                      <p:nvPicPr>
                        <p:cNvPr id="67604" name="Object 20"/>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4270" y="616"/>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05" name="Rectangle 21"/>
            <p:cNvSpPr>
              <a:spLocks noChangeArrowheads="1"/>
            </p:cNvSpPr>
            <p:nvPr/>
          </p:nvSpPr>
          <p:spPr bwMode="auto">
            <a:xfrm>
              <a:off x="3711" y="1975"/>
              <a:ext cx="1531" cy="38"/>
            </a:xfrm>
            <a:prstGeom prst="rect">
              <a:avLst/>
            </a:prstGeom>
            <a:solidFill>
              <a:schemeClr val="hlink"/>
            </a:solidFill>
            <a:ln w="9525">
              <a:solidFill>
                <a:schemeClr val="bg2"/>
              </a:solidFill>
              <a:miter lim="800000"/>
              <a:headEnd/>
              <a:tailEnd/>
            </a:ln>
          </p:spPr>
          <p:txBody>
            <a:bodyPr wrap="none" anchor="ctr"/>
            <a:lstStyle/>
            <a:p>
              <a:endParaRPr lang="zh-CN" altLang="en-US">
                <a:solidFill>
                  <a:srgbClr val="000000"/>
                </a:solidFill>
              </a:endParaRPr>
            </a:p>
          </p:txBody>
        </p:sp>
        <p:sp>
          <p:nvSpPr>
            <p:cNvPr id="67606" name="Line 22"/>
            <p:cNvSpPr>
              <a:spLocks noChangeShapeType="1"/>
            </p:cNvSpPr>
            <p:nvPr/>
          </p:nvSpPr>
          <p:spPr bwMode="auto">
            <a:xfrm flipH="1" flipV="1">
              <a:off x="4465" y="278"/>
              <a:ext cx="0" cy="1697"/>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07" name="Line 23"/>
            <p:cNvSpPr>
              <a:spLocks noChangeShapeType="1"/>
            </p:cNvSpPr>
            <p:nvPr/>
          </p:nvSpPr>
          <p:spPr bwMode="auto">
            <a:xfrm flipH="1" flipV="1">
              <a:off x="4465" y="704"/>
              <a:ext cx="0" cy="1305"/>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7608" name="Object 24"/>
            <p:cNvGraphicFramePr>
              <a:graphicFrameLocks noChangeAspect="1"/>
            </p:cNvGraphicFramePr>
            <p:nvPr/>
          </p:nvGraphicFramePr>
          <p:xfrm>
            <a:off x="4270" y="1081"/>
            <a:ext cx="142" cy="152"/>
          </p:xfrm>
          <a:graphic>
            <a:graphicData uri="http://schemas.openxmlformats.org/presentationml/2006/ole">
              <mc:AlternateContent xmlns:mc="http://schemas.openxmlformats.org/markup-compatibility/2006">
                <mc:Choice xmlns:v="urn:schemas-microsoft-com:vml" Requires="v">
                  <p:oleObj spid="_x0000_s264437" name="Equation" r:id="rId27" imgW="228600" imgH="241200" progId="Equation.3">
                    <p:embed/>
                  </p:oleObj>
                </mc:Choice>
                <mc:Fallback>
                  <p:oleObj name="Equation" r:id="rId27" imgW="228600" imgH="241200" progId="Equation.3">
                    <p:embed/>
                    <p:pic>
                      <p:nvPicPr>
                        <p:cNvPr id="67608" name="Object 2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270" y="1081"/>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09" name="Object 25"/>
            <p:cNvGraphicFramePr>
              <a:graphicFrameLocks noChangeAspect="1"/>
            </p:cNvGraphicFramePr>
            <p:nvPr>
              <p:extLst/>
            </p:nvPr>
          </p:nvGraphicFramePr>
          <p:xfrm>
            <a:off x="5424" y="2056"/>
            <a:ext cx="144" cy="152"/>
          </p:xfrm>
          <a:graphic>
            <a:graphicData uri="http://schemas.openxmlformats.org/presentationml/2006/ole">
              <mc:AlternateContent xmlns:mc="http://schemas.openxmlformats.org/markup-compatibility/2006">
                <mc:Choice xmlns:v="urn:schemas-microsoft-com:vml" Requires="v">
                  <p:oleObj spid="_x0000_s264438" name="Equation" r:id="rId29" imgW="228600" imgH="241200" progId="Equation.3">
                    <p:embed/>
                  </p:oleObj>
                </mc:Choice>
                <mc:Fallback>
                  <p:oleObj name="Equation" r:id="rId29" imgW="228600" imgH="241200" progId="Equation.3">
                    <p:embed/>
                    <p:pic>
                      <p:nvPicPr>
                        <p:cNvPr id="67609" name="Object 25"/>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5424" y="2056"/>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10" name="Object 26"/>
            <p:cNvGraphicFramePr>
              <a:graphicFrameLocks noChangeAspect="1"/>
            </p:cNvGraphicFramePr>
            <p:nvPr>
              <p:extLst/>
            </p:nvPr>
          </p:nvGraphicFramePr>
          <p:xfrm>
            <a:off x="4377" y="2041"/>
            <a:ext cx="192" cy="200"/>
          </p:xfrm>
          <a:graphic>
            <a:graphicData uri="http://schemas.openxmlformats.org/presentationml/2006/ole">
              <mc:AlternateContent xmlns:mc="http://schemas.openxmlformats.org/markup-compatibility/2006">
                <mc:Choice xmlns:v="urn:schemas-microsoft-com:vml" Requires="v">
                  <p:oleObj spid="_x0000_s264439" name="Equation" r:id="rId31" imgW="304560" imgH="317160" progId="Equation.3">
                    <p:embed/>
                  </p:oleObj>
                </mc:Choice>
                <mc:Fallback>
                  <p:oleObj name="Equation" r:id="rId31" imgW="304560" imgH="317160" progId="Equation.3">
                    <p:embed/>
                    <p:pic>
                      <p:nvPicPr>
                        <p:cNvPr id="67610" name="Object 26"/>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4377" y="2041"/>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611" name="Group 27"/>
            <p:cNvGrpSpPr>
              <a:grpSpLocks/>
            </p:cNvGrpSpPr>
            <p:nvPr/>
          </p:nvGrpSpPr>
          <p:grpSpPr bwMode="auto">
            <a:xfrm>
              <a:off x="4798" y="1964"/>
              <a:ext cx="142" cy="244"/>
              <a:chOff x="4848" y="2636"/>
              <a:chExt cx="142" cy="244"/>
            </a:xfrm>
          </p:grpSpPr>
          <p:graphicFrame>
            <p:nvGraphicFramePr>
              <p:cNvPr id="67612" name="Object 28"/>
              <p:cNvGraphicFramePr>
                <a:graphicFrameLocks noChangeAspect="1"/>
              </p:cNvGraphicFramePr>
              <p:nvPr>
                <p:extLst/>
              </p:nvPr>
            </p:nvGraphicFramePr>
            <p:xfrm>
              <a:off x="4848" y="2728"/>
              <a:ext cx="142" cy="152"/>
            </p:xfrm>
            <a:graphic>
              <a:graphicData uri="http://schemas.openxmlformats.org/presentationml/2006/ole">
                <mc:AlternateContent xmlns:mc="http://schemas.openxmlformats.org/markup-compatibility/2006">
                  <mc:Choice xmlns:v="urn:schemas-microsoft-com:vml" Requires="v">
                    <p:oleObj spid="_x0000_s264440" name="Equation" r:id="rId33" imgW="228600" imgH="241200" progId="Equation.3">
                      <p:embed/>
                    </p:oleObj>
                  </mc:Choice>
                  <mc:Fallback>
                    <p:oleObj name="Equation" r:id="rId33" imgW="228600" imgH="241200" progId="Equation.3">
                      <p:embed/>
                      <p:pic>
                        <p:nvPicPr>
                          <p:cNvPr id="67612" name="Object 28"/>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4848" y="2728"/>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13" name="Line 29"/>
              <p:cNvSpPr>
                <a:spLocks noChangeShapeType="1"/>
              </p:cNvSpPr>
              <p:nvPr/>
            </p:nvSpPr>
            <p:spPr bwMode="auto">
              <a:xfrm flipV="1">
                <a:off x="4904" y="2636"/>
                <a:ext cx="0" cy="61"/>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67614" name="Line 30"/>
            <p:cNvSpPr>
              <a:spLocks noChangeShapeType="1"/>
            </p:cNvSpPr>
            <p:nvPr/>
          </p:nvSpPr>
          <p:spPr bwMode="auto">
            <a:xfrm>
              <a:off x="4465" y="667"/>
              <a:ext cx="387" cy="1297"/>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5" name="Line 31"/>
            <p:cNvSpPr>
              <a:spLocks noChangeShapeType="1"/>
            </p:cNvSpPr>
            <p:nvPr/>
          </p:nvSpPr>
          <p:spPr bwMode="auto">
            <a:xfrm>
              <a:off x="4469" y="667"/>
              <a:ext cx="232" cy="778"/>
            </a:xfrm>
            <a:prstGeom prst="line">
              <a:avLst/>
            </a:prstGeom>
            <a:noFill/>
            <a:ln w="28575">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6" name="Line 32"/>
            <p:cNvSpPr>
              <a:spLocks noChangeShapeType="1"/>
            </p:cNvSpPr>
            <p:nvPr/>
          </p:nvSpPr>
          <p:spPr bwMode="auto">
            <a:xfrm flipH="1">
              <a:off x="4465" y="667"/>
              <a:ext cx="236" cy="0"/>
            </a:xfrm>
            <a:prstGeom prst="line">
              <a:avLst/>
            </a:prstGeom>
            <a:noFill/>
            <a:ln w="19050">
              <a:solidFill>
                <a:schemeClr val="bg2"/>
              </a:solidFill>
              <a:round/>
              <a:headEnd type="triangle" w="med" len="lg"/>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7" name="Line 33"/>
            <p:cNvSpPr>
              <a:spLocks noChangeShapeType="1"/>
            </p:cNvSpPr>
            <p:nvPr/>
          </p:nvSpPr>
          <p:spPr bwMode="auto">
            <a:xfrm flipH="1">
              <a:off x="4465" y="1445"/>
              <a:ext cx="236" cy="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8" name="Line 34"/>
            <p:cNvSpPr>
              <a:spLocks noChangeShapeType="1"/>
            </p:cNvSpPr>
            <p:nvPr/>
          </p:nvSpPr>
          <p:spPr bwMode="auto">
            <a:xfrm>
              <a:off x="4465" y="667"/>
              <a:ext cx="0" cy="778"/>
            </a:xfrm>
            <a:prstGeom prst="line">
              <a:avLst/>
            </a:prstGeom>
            <a:noFill/>
            <a:ln w="28575">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9" name="Line 35"/>
            <p:cNvSpPr>
              <a:spLocks noChangeShapeType="1"/>
            </p:cNvSpPr>
            <p:nvPr/>
          </p:nvSpPr>
          <p:spPr bwMode="auto">
            <a:xfrm>
              <a:off x="4702" y="667"/>
              <a:ext cx="0" cy="778"/>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7620" name="Object 36"/>
            <p:cNvGraphicFramePr>
              <a:graphicFrameLocks noChangeAspect="1"/>
            </p:cNvGraphicFramePr>
            <p:nvPr>
              <p:extLst/>
            </p:nvPr>
          </p:nvGraphicFramePr>
          <p:xfrm>
            <a:off x="4465" y="1092"/>
            <a:ext cx="151" cy="137"/>
          </p:xfrm>
          <a:graphic>
            <a:graphicData uri="http://schemas.openxmlformats.org/presentationml/2006/ole">
              <mc:AlternateContent xmlns:mc="http://schemas.openxmlformats.org/markup-compatibility/2006">
                <mc:Choice xmlns:v="urn:schemas-microsoft-com:vml" Requires="v">
                  <p:oleObj spid="_x0000_s264441" name="Equation" r:id="rId35" imgW="266400" imgH="241200" progId="Equation.3">
                    <p:embed/>
                  </p:oleObj>
                </mc:Choice>
                <mc:Fallback>
                  <p:oleObj name="Equation" r:id="rId35" imgW="266400" imgH="241200" progId="Equation.3">
                    <p:embed/>
                    <p:pic>
                      <p:nvPicPr>
                        <p:cNvPr id="67620" name="Object 36"/>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4465" y="1092"/>
                          <a:ext cx="151" cy="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621" name="Arc 37"/>
            <p:cNvSpPr>
              <a:spLocks/>
            </p:cNvSpPr>
            <p:nvPr/>
          </p:nvSpPr>
          <p:spPr bwMode="auto">
            <a:xfrm>
              <a:off x="4443" y="192"/>
              <a:ext cx="92" cy="778"/>
            </a:xfrm>
            <a:custGeom>
              <a:avLst/>
              <a:gdLst>
                <a:gd name="G0" fmla="+- 0 0 0"/>
                <a:gd name="G1" fmla="+- 0 0 0"/>
                <a:gd name="G2" fmla="+- 21600 0 0"/>
                <a:gd name="T0" fmla="*/ 7570 w 7570"/>
                <a:gd name="T1" fmla="*/ 20230 h 21576"/>
                <a:gd name="T2" fmla="*/ 1018 w 7570"/>
                <a:gd name="T3" fmla="*/ 21576 h 21576"/>
                <a:gd name="T4" fmla="*/ 0 w 7570"/>
                <a:gd name="T5" fmla="*/ 0 h 21576"/>
              </a:gdLst>
              <a:ahLst/>
              <a:cxnLst>
                <a:cxn ang="0">
                  <a:pos x="T0" y="T1"/>
                </a:cxn>
                <a:cxn ang="0">
                  <a:pos x="T2" y="T3"/>
                </a:cxn>
                <a:cxn ang="0">
                  <a:pos x="T4" y="T5"/>
                </a:cxn>
              </a:cxnLst>
              <a:rect l="0" t="0" r="r" b="b"/>
              <a:pathLst>
                <a:path w="7570" h="21576" fill="none" extrusionOk="0">
                  <a:moveTo>
                    <a:pt x="7570" y="20230"/>
                  </a:moveTo>
                  <a:cubicBezTo>
                    <a:pt x="5469" y="21016"/>
                    <a:pt x="3258" y="21470"/>
                    <a:pt x="1017" y="21575"/>
                  </a:cubicBezTo>
                </a:path>
                <a:path w="7570" h="21576" stroke="0" extrusionOk="0">
                  <a:moveTo>
                    <a:pt x="7570" y="20230"/>
                  </a:moveTo>
                  <a:cubicBezTo>
                    <a:pt x="5469" y="21016"/>
                    <a:pt x="3258" y="21470"/>
                    <a:pt x="1017" y="21575"/>
                  </a:cubicBezTo>
                  <a:lnTo>
                    <a:pt x="0" y="0"/>
                  </a:lnTo>
                  <a:close/>
                </a:path>
              </a:pathLst>
            </a:custGeom>
            <a:noFill/>
            <a:ln w="28575">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67623" name="Oval 39"/>
            <p:cNvSpPr>
              <a:spLocks noChangeArrowheads="1"/>
            </p:cNvSpPr>
            <p:nvPr/>
          </p:nvSpPr>
          <p:spPr bwMode="auto">
            <a:xfrm>
              <a:off x="4436" y="639"/>
              <a:ext cx="61" cy="52"/>
            </a:xfrm>
            <a:prstGeom prst="ellipse">
              <a:avLst/>
            </a:prstGeom>
            <a:solidFill>
              <a:schemeClr val="hlink"/>
            </a:solidFill>
            <a:ln w="9525">
              <a:solidFill>
                <a:schemeClr val="bg2"/>
              </a:solidFill>
              <a:round/>
              <a:headEnd/>
              <a:tailEnd/>
            </a:ln>
          </p:spPr>
          <p:txBody>
            <a:bodyPr wrap="none" anchor="ctr"/>
            <a:lstStyle/>
            <a:p>
              <a:endParaRPr lang="zh-CN" altLang="en-US">
                <a:solidFill>
                  <a:srgbClr val="000000"/>
                </a:solidFill>
              </a:endParaRPr>
            </a:p>
          </p:txBody>
        </p:sp>
        <p:graphicFrame>
          <p:nvGraphicFramePr>
            <p:cNvPr id="67624" name="Object 40"/>
            <p:cNvGraphicFramePr>
              <a:graphicFrameLocks noChangeAspect="1"/>
            </p:cNvGraphicFramePr>
            <p:nvPr>
              <p:extLst/>
            </p:nvPr>
          </p:nvGraphicFramePr>
          <p:xfrm>
            <a:off x="4750" y="1320"/>
            <a:ext cx="345" cy="208"/>
          </p:xfrm>
          <a:graphic>
            <a:graphicData uri="http://schemas.openxmlformats.org/presentationml/2006/ole">
              <mc:AlternateContent xmlns:mc="http://schemas.openxmlformats.org/markup-compatibility/2006">
                <mc:Choice xmlns:v="urn:schemas-microsoft-com:vml" Requires="v">
                  <p:oleObj spid="_x0000_s264442" name="Equation" r:id="rId37" imgW="545760" imgH="330120" progId="Equation.3">
                    <p:embed/>
                  </p:oleObj>
                </mc:Choice>
                <mc:Fallback>
                  <p:oleObj name="Equation" r:id="rId37" imgW="545760" imgH="330120" progId="Equation.3">
                    <p:embed/>
                    <p:pic>
                      <p:nvPicPr>
                        <p:cNvPr id="67624" name="Object 40"/>
                        <p:cNvPicPr>
                          <a:picLocks noChangeAspect="1" noChangeArrowheads="1"/>
                        </p:cNvPicPr>
                        <p:nvPr/>
                      </p:nvPicPr>
                      <p:blipFill>
                        <a:blip r:embed="rId38">
                          <a:lum bright="-100000"/>
                          <a:extLst>
                            <a:ext uri="{28A0092B-C50C-407E-A947-70E740481C1C}">
                              <a14:useLocalDpi xmlns:a14="http://schemas.microsoft.com/office/drawing/2010/main" val="0"/>
                            </a:ext>
                          </a:extLst>
                        </a:blip>
                        <a:srcRect/>
                        <a:stretch>
                          <a:fillRect/>
                        </a:stretch>
                      </p:blipFill>
                      <p:spPr bwMode="auto">
                        <a:xfrm>
                          <a:off x="4750" y="1320"/>
                          <a:ext cx="345"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25" name="Object 41"/>
            <p:cNvGraphicFramePr>
              <a:graphicFrameLocks noChangeAspect="1"/>
            </p:cNvGraphicFramePr>
            <p:nvPr>
              <p:extLst/>
            </p:nvPr>
          </p:nvGraphicFramePr>
          <p:xfrm>
            <a:off x="4770" y="516"/>
            <a:ext cx="401" cy="280"/>
          </p:xfrm>
          <a:graphic>
            <a:graphicData uri="http://schemas.openxmlformats.org/presentationml/2006/ole">
              <mc:AlternateContent xmlns:mc="http://schemas.openxmlformats.org/markup-compatibility/2006">
                <mc:Choice xmlns:v="urn:schemas-microsoft-com:vml" Requires="v">
                  <p:oleObj spid="_x0000_s264443" name="Equation" r:id="rId39" imgW="634680" imgH="444240" progId="Equation.3">
                    <p:embed/>
                  </p:oleObj>
                </mc:Choice>
                <mc:Fallback>
                  <p:oleObj name="Equation" r:id="rId39" imgW="634680" imgH="444240" progId="Equation.3">
                    <p:embed/>
                    <p:pic>
                      <p:nvPicPr>
                        <p:cNvPr id="67625" name="Object 41"/>
                        <p:cNvPicPr>
                          <a:picLocks noChangeAspect="1" noChangeArrowheads="1"/>
                        </p:cNvPicPr>
                        <p:nvPr/>
                      </p:nvPicPr>
                      <p:blipFill>
                        <a:blip r:embed="rId40">
                          <a:lum bright="-100000"/>
                          <a:extLst>
                            <a:ext uri="{28A0092B-C50C-407E-A947-70E740481C1C}">
                              <a14:useLocalDpi xmlns:a14="http://schemas.microsoft.com/office/drawing/2010/main" val="0"/>
                            </a:ext>
                          </a:extLst>
                        </a:blip>
                        <a:srcRect/>
                        <a:stretch>
                          <a:fillRect/>
                        </a:stretch>
                      </p:blipFill>
                      <p:spPr bwMode="auto">
                        <a:xfrm>
                          <a:off x="4770" y="516"/>
                          <a:ext cx="401"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7626" name="Object 42"/>
            <p:cNvGraphicFramePr>
              <a:graphicFrameLocks noChangeAspect="1"/>
            </p:cNvGraphicFramePr>
            <p:nvPr>
              <p:extLst/>
            </p:nvPr>
          </p:nvGraphicFramePr>
          <p:xfrm>
            <a:off x="4004" y="936"/>
            <a:ext cx="410" cy="320"/>
          </p:xfrm>
          <a:graphic>
            <a:graphicData uri="http://schemas.openxmlformats.org/presentationml/2006/ole">
              <mc:AlternateContent xmlns:mc="http://schemas.openxmlformats.org/markup-compatibility/2006">
                <mc:Choice xmlns:v="urn:schemas-microsoft-com:vml" Requires="v">
                  <p:oleObj spid="_x0000_s264444" name="Equation" r:id="rId41" imgW="647640" imgH="507960" progId="Equation.3">
                    <p:embed/>
                  </p:oleObj>
                </mc:Choice>
                <mc:Fallback>
                  <p:oleObj name="Equation" r:id="rId41" imgW="647640" imgH="507960" progId="Equation.3">
                    <p:embed/>
                    <p:pic>
                      <p:nvPicPr>
                        <p:cNvPr id="67626" name="Object 42"/>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004" y="936"/>
                          <a:ext cx="410" cy="320"/>
                        </a:xfrm>
                        <a:prstGeom prst="rect">
                          <a:avLst/>
                        </a:prstGeom>
                        <a:solidFill>
                          <a:srgbClr val="0070C0"/>
                        </a:solidFill>
                        <a:ln w="9525">
                          <a:solidFill>
                            <a:schemeClr val="bg1"/>
                          </a:solidFill>
                          <a:miter lim="800000"/>
                          <a:headEnd/>
                          <a:tailEnd/>
                        </a:ln>
                        <a:effectLst/>
                      </p:spPr>
                    </p:pic>
                  </p:oleObj>
                </mc:Fallback>
              </mc:AlternateContent>
            </a:graphicData>
          </a:graphic>
        </p:graphicFrame>
        <p:grpSp>
          <p:nvGrpSpPr>
            <p:cNvPr id="67627" name="Group 43"/>
            <p:cNvGrpSpPr>
              <a:grpSpLocks/>
            </p:cNvGrpSpPr>
            <p:nvPr/>
          </p:nvGrpSpPr>
          <p:grpSpPr bwMode="auto">
            <a:xfrm>
              <a:off x="4822" y="1736"/>
              <a:ext cx="624" cy="281"/>
              <a:chOff x="4728" y="2576"/>
              <a:chExt cx="624" cy="281"/>
            </a:xfrm>
          </p:grpSpPr>
          <p:sp>
            <p:nvSpPr>
              <p:cNvPr id="67628" name="Line 44"/>
              <p:cNvSpPr>
                <a:spLocks noChangeShapeType="1"/>
              </p:cNvSpPr>
              <p:nvPr/>
            </p:nvSpPr>
            <p:spPr bwMode="auto">
              <a:xfrm flipV="1">
                <a:off x="4890" y="2796"/>
                <a:ext cx="0" cy="61"/>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7629" name="Object 45"/>
              <p:cNvGraphicFramePr>
                <a:graphicFrameLocks noChangeAspect="1"/>
              </p:cNvGraphicFramePr>
              <p:nvPr>
                <p:extLst/>
              </p:nvPr>
            </p:nvGraphicFramePr>
            <p:xfrm>
              <a:off x="4728" y="2576"/>
              <a:ext cx="624" cy="208"/>
            </p:xfrm>
            <a:graphic>
              <a:graphicData uri="http://schemas.openxmlformats.org/presentationml/2006/ole">
                <mc:AlternateContent xmlns:mc="http://schemas.openxmlformats.org/markup-compatibility/2006">
                  <mc:Choice xmlns:v="urn:schemas-microsoft-com:vml" Requires="v">
                    <p:oleObj spid="_x0000_s264445" name="Equation" r:id="rId43" imgW="990360" imgH="330120" progId="Equation.3">
                      <p:embed/>
                    </p:oleObj>
                  </mc:Choice>
                  <mc:Fallback>
                    <p:oleObj name="Equation" r:id="rId43" imgW="990360" imgH="330120" progId="Equation.3">
                      <p:embed/>
                      <p:pic>
                        <p:nvPicPr>
                          <p:cNvPr id="67629" name="Object 45"/>
                          <p:cNvPicPr>
                            <a:picLocks noChangeAspect="1" noChangeArrowheads="1"/>
                          </p:cNvPicPr>
                          <p:nvPr/>
                        </p:nvPicPr>
                        <p:blipFill>
                          <a:blip r:embed="rId44">
                            <a:lum bright="-100000"/>
                            <a:extLst>
                              <a:ext uri="{28A0092B-C50C-407E-A947-70E740481C1C}">
                                <a14:useLocalDpi xmlns:a14="http://schemas.microsoft.com/office/drawing/2010/main" val="0"/>
                              </a:ext>
                            </a:extLst>
                          </a:blip>
                          <a:srcRect/>
                          <a:stretch>
                            <a:fillRect/>
                          </a:stretch>
                        </p:blipFill>
                        <p:spPr bwMode="auto">
                          <a:xfrm>
                            <a:off x="4728" y="2576"/>
                            <a:ext cx="624"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Tree>
    <p:extLst>
      <p:ext uri="{BB962C8B-B14F-4D97-AF65-F5344CB8AC3E}">
        <p14:creationId xmlns:p14="http://schemas.microsoft.com/office/powerpoint/2010/main" val="70460955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wipe(left)">
                                      <p:cBhvr>
                                        <p:cTn id="7" dur="500"/>
                                        <p:tgtEl>
                                          <p:spTgt spid="675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67587"/>
                                        </p:tgtEl>
                                        <p:attrNameLst>
                                          <p:attrName>style.visibility</p:attrName>
                                        </p:attrNameLst>
                                      </p:cBhvr>
                                      <p:to>
                                        <p:strVal val="visible"/>
                                      </p:to>
                                    </p:set>
                                    <p:animEffect transition="in" filter="wipe(left)">
                                      <p:cBhvr>
                                        <p:cTn id="12" dur="500"/>
                                        <p:tgtEl>
                                          <p:spTgt spid="6758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67588"/>
                                        </p:tgtEl>
                                        <p:attrNameLst>
                                          <p:attrName>style.visibility</p:attrName>
                                        </p:attrNameLst>
                                      </p:cBhvr>
                                      <p:to>
                                        <p:strVal val="visible"/>
                                      </p:to>
                                    </p:set>
                                    <p:animEffect transition="in" filter="wipe(left)">
                                      <p:cBhvr>
                                        <p:cTn id="17" dur="500"/>
                                        <p:tgtEl>
                                          <p:spTgt spid="6758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67589"/>
                                        </p:tgtEl>
                                        <p:attrNameLst>
                                          <p:attrName>style.visibility</p:attrName>
                                        </p:attrNameLst>
                                      </p:cBhvr>
                                      <p:to>
                                        <p:strVal val="visible"/>
                                      </p:to>
                                    </p:set>
                                    <p:animEffect transition="in" filter="wipe(left)">
                                      <p:cBhvr>
                                        <p:cTn id="22" dur="500"/>
                                        <p:tgtEl>
                                          <p:spTgt spid="6758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7590"/>
                                        </p:tgtEl>
                                        <p:attrNameLst>
                                          <p:attrName>style.visibility</p:attrName>
                                        </p:attrNameLst>
                                      </p:cBhvr>
                                      <p:to>
                                        <p:strVal val="visible"/>
                                      </p:to>
                                    </p:set>
                                    <p:animEffect transition="in" filter="wipe(left)">
                                      <p:cBhvr>
                                        <p:cTn id="27" dur="500"/>
                                        <p:tgtEl>
                                          <p:spTgt spid="6759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67591"/>
                                        </p:tgtEl>
                                        <p:attrNameLst>
                                          <p:attrName>style.visibility</p:attrName>
                                        </p:attrNameLst>
                                      </p:cBhvr>
                                      <p:to>
                                        <p:strVal val="visible"/>
                                      </p:to>
                                    </p:set>
                                    <p:animEffect transition="in" filter="wipe(left)">
                                      <p:cBhvr>
                                        <p:cTn id="32" dur="500"/>
                                        <p:tgtEl>
                                          <p:spTgt spid="6759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7596">
                                            <p:txEl>
                                              <p:pRg st="0" end="0"/>
                                            </p:txEl>
                                          </p:spTgt>
                                        </p:tgtEl>
                                        <p:attrNameLst>
                                          <p:attrName>style.visibility</p:attrName>
                                        </p:attrNameLst>
                                      </p:cBhvr>
                                      <p:to>
                                        <p:strVal val="visible"/>
                                      </p:to>
                                    </p:set>
                                    <p:animEffect transition="in" filter="wipe(left)">
                                      <p:cBhvr>
                                        <p:cTn id="37" dur="500"/>
                                        <p:tgtEl>
                                          <p:spTgt spid="67596">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67592"/>
                                        </p:tgtEl>
                                        <p:attrNameLst>
                                          <p:attrName>style.visibility</p:attrName>
                                        </p:attrNameLst>
                                      </p:cBhvr>
                                      <p:to>
                                        <p:strVal val="visible"/>
                                      </p:to>
                                    </p:set>
                                    <p:animEffect transition="in" filter="wipe(left)">
                                      <p:cBhvr>
                                        <p:cTn id="42" dur="500"/>
                                        <p:tgtEl>
                                          <p:spTgt spid="67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utoUpdateAnimBg="0"/>
      <p:bldP spid="67590" grpId="0" autoUpdateAnimBg="0"/>
      <p:bldP spid="67596"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1026"/>
          <p:cNvGrpSpPr>
            <a:grpSpLocks/>
          </p:cNvGrpSpPr>
          <p:nvPr/>
        </p:nvGrpSpPr>
        <p:grpSpPr bwMode="auto">
          <a:xfrm>
            <a:off x="7200900" y="381001"/>
            <a:ext cx="3240088" cy="4233863"/>
            <a:chOff x="3576" y="288"/>
            <a:chExt cx="2041" cy="2667"/>
          </a:xfrm>
        </p:grpSpPr>
        <p:graphicFrame>
          <p:nvGraphicFramePr>
            <p:cNvPr id="68611" name="Object 1027"/>
            <p:cNvGraphicFramePr>
              <a:graphicFrameLocks noChangeAspect="1"/>
            </p:cNvGraphicFramePr>
            <p:nvPr>
              <p:extLst/>
            </p:nvPr>
          </p:nvGraphicFramePr>
          <p:xfrm>
            <a:off x="3592" y="2592"/>
            <a:ext cx="296" cy="360"/>
          </p:xfrm>
          <a:graphic>
            <a:graphicData uri="http://schemas.openxmlformats.org/presentationml/2006/ole">
              <mc:AlternateContent xmlns:mc="http://schemas.openxmlformats.org/markup-compatibility/2006">
                <mc:Choice xmlns:v="urn:schemas-microsoft-com:vml" Requires="v">
                  <p:oleObj spid="_x0000_s265449" name="Equation" r:id="rId3" imgW="469800" imgH="571320" progId="Equation.3">
                    <p:embed/>
                  </p:oleObj>
                </mc:Choice>
                <mc:Fallback>
                  <p:oleObj name="Equation" r:id="rId3" imgW="469800" imgH="571320" progId="Equation.3">
                    <p:embed/>
                    <p:pic>
                      <p:nvPicPr>
                        <p:cNvPr id="68611" name="Object 1027"/>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3592" y="2592"/>
                          <a:ext cx="296" cy="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12" name="Group 1028"/>
            <p:cNvGrpSpPr>
              <a:grpSpLocks/>
            </p:cNvGrpSpPr>
            <p:nvPr/>
          </p:nvGrpSpPr>
          <p:grpSpPr bwMode="auto">
            <a:xfrm>
              <a:off x="3576" y="288"/>
              <a:ext cx="2041" cy="2667"/>
              <a:chOff x="3576" y="288"/>
              <a:chExt cx="2041" cy="2667"/>
            </a:xfrm>
          </p:grpSpPr>
          <p:graphicFrame>
            <p:nvGraphicFramePr>
              <p:cNvPr id="68613" name="Object 1029"/>
              <p:cNvGraphicFramePr>
                <a:graphicFrameLocks noChangeAspect="1"/>
              </p:cNvGraphicFramePr>
              <p:nvPr>
                <p:extLst/>
              </p:nvPr>
            </p:nvGraphicFramePr>
            <p:xfrm>
              <a:off x="4429" y="2643"/>
              <a:ext cx="179" cy="189"/>
            </p:xfrm>
            <a:graphic>
              <a:graphicData uri="http://schemas.openxmlformats.org/presentationml/2006/ole">
                <mc:AlternateContent xmlns:mc="http://schemas.openxmlformats.org/markup-compatibility/2006">
                  <mc:Choice xmlns:v="urn:schemas-microsoft-com:vml" Requires="v">
                    <p:oleObj spid="_x0000_s265450" name="Equation" r:id="rId5" imgW="304560" imgH="317160" progId="Equation.3">
                      <p:embed/>
                    </p:oleObj>
                  </mc:Choice>
                  <mc:Fallback>
                    <p:oleObj name="Equation" r:id="rId5" imgW="304560" imgH="317160" progId="Equation.3">
                      <p:embed/>
                      <p:pic>
                        <p:nvPicPr>
                          <p:cNvPr id="68613" name="Object 102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4429" y="2643"/>
                            <a:ext cx="179" cy="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14" name="Line 1030"/>
              <p:cNvSpPr>
                <a:spLocks noChangeShapeType="1"/>
              </p:cNvSpPr>
              <p:nvPr/>
            </p:nvSpPr>
            <p:spPr bwMode="auto">
              <a:xfrm>
                <a:off x="3576" y="2581"/>
                <a:ext cx="2040"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15" name="Line 1031"/>
              <p:cNvSpPr>
                <a:spLocks noChangeShapeType="1"/>
              </p:cNvSpPr>
              <p:nvPr/>
            </p:nvSpPr>
            <p:spPr bwMode="auto">
              <a:xfrm flipH="1" flipV="1">
                <a:off x="4512" y="294"/>
                <a:ext cx="3" cy="2263"/>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16" name="Rectangle 1032"/>
              <p:cNvSpPr>
                <a:spLocks noChangeArrowheads="1"/>
              </p:cNvSpPr>
              <p:nvPr/>
            </p:nvSpPr>
            <p:spPr bwMode="auto">
              <a:xfrm>
                <a:off x="3761" y="2557"/>
                <a:ext cx="1531" cy="38"/>
              </a:xfrm>
              <a:prstGeom prst="rect">
                <a:avLst/>
              </a:prstGeom>
              <a:solidFill>
                <a:schemeClr val="hlink"/>
              </a:solidFill>
              <a:ln w="9525">
                <a:solidFill>
                  <a:schemeClr val="bg2"/>
                </a:solidFill>
                <a:miter lim="800000"/>
                <a:headEnd/>
                <a:tailEnd/>
              </a:ln>
            </p:spPr>
            <p:txBody>
              <a:bodyPr wrap="none" anchor="ctr"/>
              <a:lstStyle/>
              <a:p>
                <a:endParaRPr lang="zh-CN" altLang="en-US">
                  <a:solidFill>
                    <a:srgbClr val="000000"/>
                  </a:solidFill>
                </a:endParaRPr>
              </a:p>
            </p:txBody>
          </p:sp>
          <p:graphicFrame>
            <p:nvGraphicFramePr>
              <p:cNvPr id="68617" name="Object 1033"/>
              <p:cNvGraphicFramePr>
                <a:graphicFrameLocks noChangeAspect="1"/>
              </p:cNvGraphicFramePr>
              <p:nvPr>
                <p:extLst/>
              </p:nvPr>
            </p:nvGraphicFramePr>
            <p:xfrm>
              <a:off x="4312" y="288"/>
              <a:ext cx="152" cy="198"/>
            </p:xfrm>
            <a:graphic>
              <a:graphicData uri="http://schemas.openxmlformats.org/presentationml/2006/ole">
                <mc:AlternateContent xmlns:mc="http://schemas.openxmlformats.org/markup-compatibility/2006">
                  <mc:Choice xmlns:v="urn:schemas-microsoft-com:vml" Requires="v">
                    <p:oleObj spid="_x0000_s265451" name="Equation" r:id="rId7" imgW="241200" imgH="317160" progId="Equation.3">
                      <p:embed/>
                    </p:oleObj>
                  </mc:Choice>
                  <mc:Fallback>
                    <p:oleObj name="Equation" r:id="rId7" imgW="241200" imgH="317160" progId="Equation.3">
                      <p:embed/>
                      <p:pic>
                        <p:nvPicPr>
                          <p:cNvPr id="68617" name="Object 1033"/>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4312" y="288"/>
                            <a:ext cx="152" cy="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18" name="Object 1034"/>
              <p:cNvGraphicFramePr>
                <a:graphicFrameLocks noChangeAspect="1"/>
              </p:cNvGraphicFramePr>
              <p:nvPr>
                <p:extLst/>
              </p:nvPr>
            </p:nvGraphicFramePr>
            <p:xfrm>
              <a:off x="5249" y="2598"/>
              <a:ext cx="127" cy="357"/>
            </p:xfrm>
            <a:graphic>
              <a:graphicData uri="http://schemas.openxmlformats.org/presentationml/2006/ole">
                <mc:AlternateContent xmlns:mc="http://schemas.openxmlformats.org/markup-compatibility/2006">
                  <mc:Choice xmlns:v="urn:schemas-microsoft-com:vml" Requires="v">
                    <p:oleObj spid="_x0000_s265452" name="Equation" r:id="rId9" imgW="203040" imgH="571320" progId="Equation.3">
                      <p:embed/>
                    </p:oleObj>
                  </mc:Choice>
                  <mc:Fallback>
                    <p:oleObj name="Equation" r:id="rId9" imgW="203040" imgH="571320" progId="Equation.3">
                      <p:embed/>
                      <p:pic>
                        <p:nvPicPr>
                          <p:cNvPr id="68618" name="Object 1034"/>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249" y="2598"/>
                            <a:ext cx="127" cy="3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19" name="Object 1035"/>
              <p:cNvGraphicFramePr>
                <a:graphicFrameLocks noChangeAspect="1"/>
              </p:cNvGraphicFramePr>
              <p:nvPr>
                <p:extLst/>
              </p:nvPr>
            </p:nvGraphicFramePr>
            <p:xfrm>
              <a:off x="4320" y="1198"/>
              <a:ext cx="144" cy="152"/>
            </p:xfrm>
            <a:graphic>
              <a:graphicData uri="http://schemas.openxmlformats.org/presentationml/2006/ole">
                <mc:AlternateContent xmlns:mc="http://schemas.openxmlformats.org/markup-compatibility/2006">
                  <mc:Choice xmlns:v="urn:schemas-microsoft-com:vml" Requires="v">
                    <p:oleObj spid="_x0000_s265453" name="Equation" r:id="rId11" imgW="228600" imgH="241200" progId="Equation.3">
                      <p:embed/>
                    </p:oleObj>
                  </mc:Choice>
                  <mc:Fallback>
                    <p:oleObj name="Equation" r:id="rId11" imgW="228600" imgH="241200" progId="Equation.3">
                      <p:embed/>
                      <p:pic>
                        <p:nvPicPr>
                          <p:cNvPr id="68619" name="Object 1035"/>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4320" y="119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20" name="Group 1036"/>
              <p:cNvGrpSpPr>
                <a:grpSpLocks/>
              </p:cNvGrpSpPr>
              <p:nvPr/>
            </p:nvGrpSpPr>
            <p:grpSpPr bwMode="auto">
              <a:xfrm>
                <a:off x="4848" y="2546"/>
                <a:ext cx="142" cy="244"/>
                <a:chOff x="4848" y="2636"/>
                <a:chExt cx="142" cy="244"/>
              </a:xfrm>
            </p:grpSpPr>
            <p:graphicFrame>
              <p:nvGraphicFramePr>
                <p:cNvPr id="68621" name="Object 1037"/>
                <p:cNvGraphicFramePr>
                  <a:graphicFrameLocks noChangeAspect="1"/>
                </p:cNvGraphicFramePr>
                <p:nvPr>
                  <p:extLst/>
                </p:nvPr>
              </p:nvGraphicFramePr>
              <p:xfrm>
                <a:off x="4848" y="2728"/>
                <a:ext cx="142" cy="152"/>
              </p:xfrm>
              <a:graphic>
                <a:graphicData uri="http://schemas.openxmlformats.org/presentationml/2006/ole">
                  <mc:AlternateContent xmlns:mc="http://schemas.openxmlformats.org/markup-compatibility/2006">
                    <mc:Choice xmlns:v="urn:schemas-microsoft-com:vml" Requires="v">
                      <p:oleObj spid="_x0000_s265454" name="Equation" r:id="rId13" imgW="228600" imgH="241200" progId="Equation.3">
                        <p:embed/>
                      </p:oleObj>
                    </mc:Choice>
                    <mc:Fallback>
                      <p:oleObj name="Equation" r:id="rId13" imgW="228600" imgH="241200" progId="Equation.3">
                        <p:embed/>
                        <p:pic>
                          <p:nvPicPr>
                            <p:cNvPr id="68621" name="Object 1037"/>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848" y="2728"/>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22" name="Line 1038"/>
                <p:cNvSpPr>
                  <a:spLocks noChangeShapeType="1"/>
                </p:cNvSpPr>
                <p:nvPr/>
              </p:nvSpPr>
              <p:spPr bwMode="auto">
                <a:xfrm flipV="1">
                  <a:off x="4904" y="2636"/>
                  <a:ext cx="0" cy="61"/>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68623" name="Line 1039"/>
              <p:cNvSpPr>
                <a:spLocks noChangeShapeType="1"/>
              </p:cNvSpPr>
              <p:nvPr/>
            </p:nvSpPr>
            <p:spPr bwMode="auto">
              <a:xfrm>
                <a:off x="4515" y="1249"/>
                <a:ext cx="387" cy="1297"/>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24" name="Line 1040"/>
              <p:cNvSpPr>
                <a:spLocks noChangeShapeType="1"/>
              </p:cNvSpPr>
              <p:nvPr/>
            </p:nvSpPr>
            <p:spPr bwMode="auto">
              <a:xfrm flipH="1">
                <a:off x="4515" y="1249"/>
                <a:ext cx="236" cy="0"/>
              </a:xfrm>
              <a:prstGeom prst="line">
                <a:avLst/>
              </a:prstGeom>
              <a:noFill/>
              <a:ln w="19050">
                <a:solidFill>
                  <a:schemeClr val="bg2"/>
                </a:solidFill>
                <a:round/>
                <a:headEnd type="triangle" w="med" len="lg"/>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25" name="Line 1041"/>
              <p:cNvSpPr>
                <a:spLocks noChangeShapeType="1"/>
              </p:cNvSpPr>
              <p:nvPr/>
            </p:nvSpPr>
            <p:spPr bwMode="auto">
              <a:xfrm flipH="1">
                <a:off x="4515" y="2027"/>
                <a:ext cx="236" cy="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26" name="Line 1042"/>
              <p:cNvSpPr>
                <a:spLocks noChangeShapeType="1"/>
              </p:cNvSpPr>
              <p:nvPr/>
            </p:nvSpPr>
            <p:spPr bwMode="auto">
              <a:xfrm>
                <a:off x="4515" y="1249"/>
                <a:ext cx="0" cy="778"/>
              </a:xfrm>
              <a:prstGeom prst="line">
                <a:avLst/>
              </a:prstGeom>
              <a:noFill/>
              <a:ln w="28575">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27" name="Line 1043"/>
              <p:cNvSpPr>
                <a:spLocks noChangeShapeType="1"/>
              </p:cNvSpPr>
              <p:nvPr/>
            </p:nvSpPr>
            <p:spPr bwMode="auto">
              <a:xfrm>
                <a:off x="4752" y="1249"/>
                <a:ext cx="0" cy="778"/>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8628" name="Object 1044"/>
              <p:cNvGraphicFramePr>
                <a:graphicFrameLocks noChangeAspect="1"/>
              </p:cNvGraphicFramePr>
              <p:nvPr>
                <p:extLst/>
              </p:nvPr>
            </p:nvGraphicFramePr>
            <p:xfrm>
              <a:off x="4515" y="1674"/>
              <a:ext cx="151" cy="137"/>
            </p:xfrm>
            <a:graphic>
              <a:graphicData uri="http://schemas.openxmlformats.org/presentationml/2006/ole">
                <mc:AlternateContent xmlns:mc="http://schemas.openxmlformats.org/markup-compatibility/2006">
                  <mc:Choice xmlns:v="urn:schemas-microsoft-com:vml" Requires="v">
                    <p:oleObj spid="_x0000_s265455" name="Equation" r:id="rId15" imgW="266400" imgH="241200" progId="Equation.3">
                      <p:embed/>
                    </p:oleObj>
                  </mc:Choice>
                  <mc:Fallback>
                    <p:oleObj name="Equation" r:id="rId15" imgW="266400" imgH="241200" progId="Equation.3">
                      <p:embed/>
                      <p:pic>
                        <p:nvPicPr>
                          <p:cNvPr id="68628" name="Object 1044"/>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515" y="1674"/>
                            <a:ext cx="151" cy="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29" name="Arc 1045"/>
              <p:cNvSpPr>
                <a:spLocks/>
              </p:cNvSpPr>
              <p:nvPr/>
            </p:nvSpPr>
            <p:spPr bwMode="auto">
              <a:xfrm>
                <a:off x="4493" y="774"/>
                <a:ext cx="92" cy="778"/>
              </a:xfrm>
              <a:custGeom>
                <a:avLst/>
                <a:gdLst>
                  <a:gd name="G0" fmla="+- 0 0 0"/>
                  <a:gd name="G1" fmla="+- 0 0 0"/>
                  <a:gd name="G2" fmla="+- 21600 0 0"/>
                  <a:gd name="T0" fmla="*/ 7570 w 7570"/>
                  <a:gd name="T1" fmla="*/ 20230 h 21576"/>
                  <a:gd name="T2" fmla="*/ 1018 w 7570"/>
                  <a:gd name="T3" fmla="*/ 21576 h 21576"/>
                  <a:gd name="T4" fmla="*/ 0 w 7570"/>
                  <a:gd name="T5" fmla="*/ 0 h 21576"/>
                </a:gdLst>
                <a:ahLst/>
                <a:cxnLst>
                  <a:cxn ang="0">
                    <a:pos x="T0" y="T1"/>
                  </a:cxn>
                  <a:cxn ang="0">
                    <a:pos x="T2" y="T3"/>
                  </a:cxn>
                  <a:cxn ang="0">
                    <a:pos x="T4" y="T5"/>
                  </a:cxn>
                </a:cxnLst>
                <a:rect l="0" t="0" r="r" b="b"/>
                <a:pathLst>
                  <a:path w="7570" h="21576" fill="none" extrusionOk="0">
                    <a:moveTo>
                      <a:pt x="7570" y="20230"/>
                    </a:moveTo>
                    <a:cubicBezTo>
                      <a:pt x="5469" y="21016"/>
                      <a:pt x="3258" y="21470"/>
                      <a:pt x="1017" y="21575"/>
                    </a:cubicBezTo>
                  </a:path>
                  <a:path w="7570" h="21576" stroke="0" extrusionOk="0">
                    <a:moveTo>
                      <a:pt x="7570" y="20230"/>
                    </a:moveTo>
                    <a:cubicBezTo>
                      <a:pt x="5469" y="21016"/>
                      <a:pt x="3258" y="21470"/>
                      <a:pt x="1017" y="21575"/>
                    </a:cubicBezTo>
                    <a:lnTo>
                      <a:pt x="0" y="0"/>
                    </a:lnTo>
                    <a:close/>
                  </a:path>
                </a:pathLst>
              </a:custGeom>
              <a:noFill/>
              <a:ln w="28575">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68630" name="Line 1046"/>
              <p:cNvSpPr>
                <a:spLocks noChangeShapeType="1"/>
              </p:cNvSpPr>
              <p:nvPr/>
            </p:nvSpPr>
            <p:spPr bwMode="auto">
              <a:xfrm>
                <a:off x="4519" y="1249"/>
                <a:ext cx="232" cy="778"/>
              </a:xfrm>
              <a:prstGeom prst="line">
                <a:avLst/>
              </a:prstGeom>
              <a:noFill/>
              <a:ln w="28575">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31" name="Oval 1047"/>
              <p:cNvSpPr>
                <a:spLocks noChangeArrowheads="1"/>
              </p:cNvSpPr>
              <p:nvPr/>
            </p:nvSpPr>
            <p:spPr bwMode="auto">
              <a:xfrm>
                <a:off x="4493" y="1224"/>
                <a:ext cx="34" cy="34"/>
              </a:xfrm>
              <a:prstGeom prst="ellipse">
                <a:avLst/>
              </a:prstGeom>
              <a:solidFill>
                <a:schemeClr val="hlink"/>
              </a:solidFill>
              <a:ln w="9525">
                <a:solidFill>
                  <a:schemeClr val="bg2"/>
                </a:solidFill>
                <a:round/>
                <a:headEnd/>
                <a:tailEnd/>
              </a:ln>
            </p:spPr>
            <p:txBody>
              <a:bodyPr wrap="none" anchor="ctr"/>
              <a:lstStyle/>
              <a:p>
                <a:endParaRPr lang="zh-CN" altLang="en-US">
                  <a:solidFill>
                    <a:srgbClr val="000000"/>
                  </a:solidFill>
                </a:endParaRPr>
              </a:p>
            </p:txBody>
          </p:sp>
          <p:sp>
            <p:nvSpPr>
              <p:cNvPr id="68632" name="Line 1048"/>
              <p:cNvSpPr>
                <a:spLocks noChangeShapeType="1"/>
              </p:cNvSpPr>
              <p:nvPr/>
            </p:nvSpPr>
            <p:spPr bwMode="auto">
              <a:xfrm flipV="1">
                <a:off x="5034" y="2546"/>
                <a:ext cx="0" cy="61"/>
              </a:xfrm>
              <a:prstGeom prst="line">
                <a:avLst/>
              </a:prstGeom>
              <a:noFill/>
              <a:ln w="381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8633" name="Object 1049"/>
              <p:cNvGraphicFramePr>
                <a:graphicFrameLocks noChangeAspect="1"/>
              </p:cNvGraphicFramePr>
              <p:nvPr>
                <p:extLst/>
              </p:nvPr>
            </p:nvGraphicFramePr>
            <p:xfrm>
              <a:off x="4940" y="2293"/>
              <a:ext cx="628" cy="209"/>
            </p:xfrm>
            <a:graphic>
              <a:graphicData uri="http://schemas.openxmlformats.org/presentationml/2006/ole">
                <mc:AlternateContent xmlns:mc="http://schemas.openxmlformats.org/markup-compatibility/2006">
                  <mc:Choice xmlns:v="urn:schemas-microsoft-com:vml" Requires="v">
                    <p:oleObj spid="_x0000_s265456" name="Equation" r:id="rId17" imgW="990360" imgH="330120" progId="Equation.3">
                      <p:embed/>
                    </p:oleObj>
                  </mc:Choice>
                  <mc:Fallback>
                    <p:oleObj name="Equation" r:id="rId17" imgW="990360" imgH="330120" progId="Equation.3">
                      <p:embed/>
                      <p:pic>
                        <p:nvPicPr>
                          <p:cNvPr id="68633" name="Object 1049"/>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4940" y="2293"/>
                            <a:ext cx="628"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34" name="Object 1050"/>
              <p:cNvGraphicFramePr>
                <a:graphicFrameLocks noChangeAspect="1"/>
              </p:cNvGraphicFramePr>
              <p:nvPr>
                <p:extLst/>
              </p:nvPr>
            </p:nvGraphicFramePr>
            <p:xfrm>
              <a:off x="5472" y="2674"/>
              <a:ext cx="145" cy="153"/>
            </p:xfrm>
            <a:graphic>
              <a:graphicData uri="http://schemas.openxmlformats.org/presentationml/2006/ole">
                <mc:AlternateContent xmlns:mc="http://schemas.openxmlformats.org/markup-compatibility/2006">
                  <mc:Choice xmlns:v="urn:schemas-microsoft-com:vml" Requires="v">
                    <p:oleObj spid="_x0000_s265457" name="Equation" r:id="rId19" imgW="228600" imgH="241200" progId="Equation.3">
                      <p:embed/>
                    </p:oleObj>
                  </mc:Choice>
                  <mc:Fallback>
                    <p:oleObj name="Equation" r:id="rId19" imgW="228600" imgH="241200" progId="Equation.3">
                      <p:embed/>
                      <p:pic>
                        <p:nvPicPr>
                          <p:cNvPr id="68634" name="Object 1050"/>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5472" y="2674"/>
                            <a:ext cx="145" cy="1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68635" name="Rectangle 1051"/>
          <p:cNvSpPr>
            <a:spLocks noGrp="1" noChangeArrowheads="1"/>
          </p:cNvSpPr>
          <p:nvPr>
            <p:ph type="title"/>
          </p:nvPr>
        </p:nvSpPr>
        <p:spPr>
          <a:xfrm>
            <a:off x="1676400" y="152400"/>
            <a:ext cx="1371600" cy="533400"/>
          </a:xfrm>
        </p:spPr>
        <p:txBody>
          <a:bodyPr/>
          <a:lstStyle/>
          <a:p>
            <a:pPr algn="l"/>
            <a:r>
              <a:rPr lang="zh-CN" altLang="en-US" sz="2800" b="1" dirty="0">
                <a:solidFill>
                  <a:schemeClr val="bg1">
                    <a:lumMod val="60000"/>
                    <a:lumOff val="40000"/>
                  </a:schemeClr>
                </a:solidFill>
                <a:ea typeface="楷体_GB2312" pitchFamily="49" charset="-122"/>
              </a:rPr>
              <a:t>说明</a:t>
            </a:r>
            <a:r>
              <a:rPr lang="en-US" altLang="zh-CN" sz="2800" b="1" dirty="0">
                <a:solidFill>
                  <a:schemeClr val="bg1">
                    <a:lumMod val="60000"/>
                    <a:lumOff val="40000"/>
                  </a:schemeClr>
                </a:solidFill>
                <a:ea typeface="楷体_GB2312" pitchFamily="49" charset="-122"/>
              </a:rPr>
              <a:t>:</a:t>
            </a:r>
          </a:p>
        </p:txBody>
      </p:sp>
      <p:graphicFrame>
        <p:nvGraphicFramePr>
          <p:cNvPr id="68636" name="Object 1052"/>
          <p:cNvGraphicFramePr>
            <a:graphicFrameLocks noChangeAspect="1"/>
          </p:cNvGraphicFramePr>
          <p:nvPr>
            <p:extLst/>
          </p:nvPr>
        </p:nvGraphicFramePr>
        <p:xfrm>
          <a:off x="4876800" y="1146175"/>
          <a:ext cx="1003300" cy="844550"/>
        </p:xfrm>
        <a:graphic>
          <a:graphicData uri="http://schemas.openxmlformats.org/presentationml/2006/ole">
            <mc:AlternateContent xmlns:mc="http://schemas.openxmlformats.org/markup-compatibility/2006">
              <mc:Choice xmlns:v="urn:schemas-microsoft-com:vml" Requires="v">
                <p:oleObj spid="_x0000_s265458" name="Equation" r:id="rId21" imgW="1002960" imgH="850680" progId="Equation.3">
                  <p:embed/>
                </p:oleObj>
              </mc:Choice>
              <mc:Fallback>
                <p:oleObj name="Equation" r:id="rId21" imgW="1002960" imgH="850680" progId="Equation.3">
                  <p:embed/>
                  <p:pic>
                    <p:nvPicPr>
                      <p:cNvPr id="68636" name="Object 1052"/>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4876800" y="1146175"/>
                        <a:ext cx="1003300"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37" name="Text Box 1053"/>
          <p:cNvSpPr txBox="1">
            <a:spLocks noChangeArrowheads="1"/>
          </p:cNvSpPr>
          <p:nvPr/>
        </p:nvSpPr>
        <p:spPr bwMode="auto">
          <a:xfrm>
            <a:off x="1703388" y="2524126"/>
            <a:ext cx="5992812"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a:solidFill>
                  <a:srgbClr val="000000"/>
                </a:solidFill>
              </a:rPr>
              <a:t>2) </a:t>
            </a:r>
            <a:r>
              <a:rPr lang="zh-CN" altLang="en-US">
                <a:solidFill>
                  <a:srgbClr val="000000"/>
                </a:solidFill>
              </a:rPr>
              <a:t>若考虑质点克服引力沿 </a:t>
            </a:r>
            <a:r>
              <a:rPr lang="en-US" altLang="zh-CN" i="1">
                <a:solidFill>
                  <a:srgbClr val="000000"/>
                </a:solidFill>
              </a:rPr>
              <a:t>y</a:t>
            </a:r>
            <a:r>
              <a:rPr lang="en-US" altLang="zh-CN">
                <a:solidFill>
                  <a:srgbClr val="000000"/>
                </a:solidFill>
              </a:rPr>
              <a:t> </a:t>
            </a:r>
            <a:r>
              <a:rPr lang="zh-CN" altLang="en-US">
                <a:solidFill>
                  <a:srgbClr val="000000"/>
                </a:solidFill>
              </a:rPr>
              <a:t>轴从 </a:t>
            </a:r>
            <a:r>
              <a:rPr lang="en-US" altLang="zh-CN" i="1">
                <a:solidFill>
                  <a:srgbClr val="000000"/>
                </a:solidFill>
              </a:rPr>
              <a:t>a</a:t>
            </a:r>
            <a:r>
              <a:rPr lang="en-US" altLang="zh-CN">
                <a:solidFill>
                  <a:srgbClr val="000000"/>
                </a:solidFill>
              </a:rPr>
              <a:t> </a:t>
            </a:r>
            <a:r>
              <a:rPr lang="zh-CN" altLang="en-US">
                <a:solidFill>
                  <a:srgbClr val="000000"/>
                </a:solidFill>
              </a:rPr>
              <a:t>处</a:t>
            </a:r>
          </a:p>
        </p:txBody>
      </p:sp>
      <p:sp>
        <p:nvSpPr>
          <p:cNvPr id="68638" name="Text Box 1054"/>
          <p:cNvSpPr txBox="1">
            <a:spLocks noChangeArrowheads="1"/>
          </p:cNvSpPr>
          <p:nvPr/>
        </p:nvSpPr>
        <p:spPr bwMode="auto">
          <a:xfrm>
            <a:off x="1703388" y="633413"/>
            <a:ext cx="5486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a:solidFill>
                  <a:srgbClr val="000000"/>
                </a:solidFill>
              </a:rPr>
              <a:t>1) </a:t>
            </a:r>
            <a:r>
              <a:rPr lang="zh-CN" altLang="en-US">
                <a:solidFill>
                  <a:srgbClr val="000000"/>
                </a:solidFill>
              </a:rPr>
              <a:t>当细棒很长时</a:t>
            </a:r>
            <a:r>
              <a:rPr lang="en-US" altLang="zh-CN">
                <a:solidFill>
                  <a:srgbClr val="000000"/>
                </a:solidFill>
              </a:rPr>
              <a:t>,</a:t>
            </a:r>
            <a:r>
              <a:rPr lang="zh-CN" altLang="en-US">
                <a:solidFill>
                  <a:srgbClr val="000000"/>
                </a:solidFill>
              </a:rPr>
              <a:t>可视</a:t>
            </a:r>
            <a:r>
              <a:rPr lang="zh-CN" altLang="en-US" i="1">
                <a:solidFill>
                  <a:srgbClr val="000000"/>
                </a:solidFill>
              </a:rPr>
              <a:t> </a:t>
            </a:r>
            <a:r>
              <a:rPr lang="en-US" altLang="zh-CN" i="1">
                <a:solidFill>
                  <a:srgbClr val="000000"/>
                </a:solidFill>
              </a:rPr>
              <a:t>l</a:t>
            </a:r>
            <a:r>
              <a:rPr lang="en-US" altLang="zh-CN">
                <a:solidFill>
                  <a:srgbClr val="000000"/>
                </a:solidFill>
              </a:rPr>
              <a:t> </a:t>
            </a:r>
            <a:r>
              <a:rPr lang="zh-CN" altLang="en-US">
                <a:solidFill>
                  <a:srgbClr val="000000"/>
                </a:solidFill>
              </a:rPr>
              <a:t>为无穷大 </a:t>
            </a:r>
            <a:r>
              <a:rPr lang="en-US" altLang="zh-CN">
                <a:solidFill>
                  <a:srgbClr val="000000"/>
                </a:solidFill>
              </a:rPr>
              <a:t>,</a:t>
            </a:r>
          </a:p>
        </p:txBody>
      </p:sp>
      <p:sp>
        <p:nvSpPr>
          <p:cNvPr id="68639" name="Text Box 1055"/>
          <p:cNvSpPr txBox="1">
            <a:spLocks noChangeArrowheads="1"/>
          </p:cNvSpPr>
          <p:nvPr/>
        </p:nvSpPr>
        <p:spPr bwMode="auto">
          <a:xfrm>
            <a:off x="2127250" y="1258888"/>
            <a:ext cx="267335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此时引力大小为</a:t>
            </a:r>
          </a:p>
        </p:txBody>
      </p:sp>
      <p:sp>
        <p:nvSpPr>
          <p:cNvPr id="68640" name="Text Box 1056"/>
          <p:cNvSpPr txBox="1">
            <a:spLocks noChangeArrowheads="1"/>
          </p:cNvSpPr>
          <p:nvPr/>
        </p:nvSpPr>
        <p:spPr bwMode="auto">
          <a:xfrm>
            <a:off x="2057400" y="1914526"/>
            <a:ext cx="4800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方向与细棒垂直且指向细棒 </a:t>
            </a:r>
            <a:r>
              <a:rPr lang="en-US" altLang="zh-CN">
                <a:solidFill>
                  <a:srgbClr val="000000"/>
                </a:solidFill>
              </a:rPr>
              <a:t>.</a:t>
            </a:r>
          </a:p>
        </p:txBody>
      </p:sp>
      <p:sp>
        <p:nvSpPr>
          <p:cNvPr id="68641" name="Text Box 1057"/>
          <p:cNvSpPr txBox="1">
            <a:spLocks noChangeArrowheads="1"/>
          </p:cNvSpPr>
          <p:nvPr/>
        </p:nvSpPr>
        <p:spPr bwMode="auto">
          <a:xfrm>
            <a:off x="2057400" y="3071813"/>
            <a:ext cx="57150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移到 </a:t>
            </a:r>
            <a:r>
              <a:rPr lang="en-US" altLang="zh-CN" i="1">
                <a:solidFill>
                  <a:srgbClr val="000000"/>
                </a:solidFill>
              </a:rPr>
              <a:t>b</a:t>
            </a:r>
            <a:r>
              <a:rPr lang="en-US" altLang="zh-CN">
                <a:solidFill>
                  <a:srgbClr val="000000"/>
                </a:solidFill>
              </a:rPr>
              <a:t> (</a:t>
            </a:r>
            <a:r>
              <a:rPr lang="en-US" altLang="zh-CN" i="1">
                <a:solidFill>
                  <a:srgbClr val="000000"/>
                </a:solidFill>
              </a:rPr>
              <a:t>a </a:t>
            </a:r>
            <a:r>
              <a:rPr lang="en-US" altLang="zh-CN">
                <a:solidFill>
                  <a:srgbClr val="000000"/>
                </a:solidFill>
              </a:rPr>
              <a:t>&lt; </a:t>
            </a:r>
            <a:r>
              <a:rPr lang="en-US" altLang="zh-CN" i="1">
                <a:solidFill>
                  <a:srgbClr val="000000"/>
                </a:solidFill>
              </a:rPr>
              <a:t>b</a:t>
            </a:r>
            <a:r>
              <a:rPr lang="en-US" altLang="zh-CN">
                <a:solidFill>
                  <a:srgbClr val="000000"/>
                </a:solidFill>
              </a:rPr>
              <a:t>) </a:t>
            </a:r>
            <a:r>
              <a:rPr lang="zh-CN" altLang="en-US">
                <a:solidFill>
                  <a:srgbClr val="000000"/>
                </a:solidFill>
              </a:rPr>
              <a:t>处时克服引力作的功</a:t>
            </a:r>
            <a:r>
              <a:rPr lang="en-US" altLang="zh-CN">
                <a:solidFill>
                  <a:srgbClr val="000000"/>
                </a:solidFill>
              </a:rPr>
              <a:t>,</a:t>
            </a:r>
          </a:p>
        </p:txBody>
      </p:sp>
      <p:sp>
        <p:nvSpPr>
          <p:cNvPr id="68642" name="Line 1058"/>
          <p:cNvSpPr>
            <a:spLocks noChangeShapeType="1"/>
          </p:cNvSpPr>
          <p:nvPr/>
        </p:nvSpPr>
        <p:spPr bwMode="auto">
          <a:xfrm flipV="1">
            <a:off x="8686800" y="1000125"/>
            <a:ext cx="0" cy="914400"/>
          </a:xfrm>
          <a:prstGeom prst="line">
            <a:avLst/>
          </a:prstGeom>
          <a:noFill/>
          <a:ln w="38100">
            <a:solidFill>
              <a:srgbClr val="FF66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8643" name="Oval 1059"/>
          <p:cNvSpPr>
            <a:spLocks noChangeArrowheads="1"/>
          </p:cNvSpPr>
          <p:nvPr/>
        </p:nvSpPr>
        <p:spPr bwMode="auto">
          <a:xfrm>
            <a:off x="8648700" y="985839"/>
            <a:ext cx="71438" cy="71437"/>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graphicFrame>
        <p:nvGraphicFramePr>
          <p:cNvPr id="68644" name="Object 1060"/>
          <p:cNvGraphicFramePr>
            <a:graphicFrameLocks noChangeAspect="1"/>
          </p:cNvGraphicFramePr>
          <p:nvPr>
            <p:extLst/>
          </p:nvPr>
        </p:nvGraphicFramePr>
        <p:xfrm>
          <a:off x="8396288" y="825501"/>
          <a:ext cx="214312" cy="327025"/>
        </p:xfrm>
        <a:graphic>
          <a:graphicData uri="http://schemas.openxmlformats.org/presentationml/2006/ole">
            <mc:AlternateContent xmlns:mc="http://schemas.openxmlformats.org/markup-compatibility/2006">
              <mc:Choice xmlns:v="urn:schemas-microsoft-com:vml" Requires="v">
                <p:oleObj spid="_x0000_s265459" name="Equation" r:id="rId23" imgW="215640" imgH="330120" progId="Equation.3">
                  <p:embed/>
                </p:oleObj>
              </mc:Choice>
              <mc:Fallback>
                <p:oleObj name="Equation" r:id="rId23" imgW="215640" imgH="330120" progId="Equation.3">
                  <p:embed/>
                  <p:pic>
                    <p:nvPicPr>
                      <p:cNvPr id="68644" name="Object 1060"/>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8396288" y="825501"/>
                        <a:ext cx="214312"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45" name="Group 1061"/>
          <p:cNvGrpSpPr>
            <a:grpSpLocks/>
          </p:cNvGrpSpPr>
          <p:nvPr/>
        </p:nvGrpSpPr>
        <p:grpSpPr bwMode="auto">
          <a:xfrm>
            <a:off x="8686800" y="1298575"/>
            <a:ext cx="317500" cy="311150"/>
            <a:chOff x="4512" y="956"/>
            <a:chExt cx="200" cy="196"/>
          </a:xfrm>
        </p:grpSpPr>
        <p:sp>
          <p:nvSpPr>
            <p:cNvPr id="68646" name="Line 1062"/>
            <p:cNvSpPr>
              <a:spLocks noChangeShapeType="1"/>
            </p:cNvSpPr>
            <p:nvPr/>
          </p:nvSpPr>
          <p:spPr bwMode="auto">
            <a:xfrm>
              <a:off x="4512" y="1036"/>
              <a:ext cx="3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8647" name="Object 1063"/>
            <p:cNvGraphicFramePr>
              <a:graphicFrameLocks noChangeAspect="1"/>
            </p:cNvGraphicFramePr>
            <p:nvPr>
              <p:extLst/>
            </p:nvPr>
          </p:nvGraphicFramePr>
          <p:xfrm>
            <a:off x="4560" y="956"/>
            <a:ext cx="152" cy="196"/>
          </p:xfrm>
          <a:graphic>
            <a:graphicData uri="http://schemas.openxmlformats.org/presentationml/2006/ole">
              <mc:AlternateContent xmlns:mc="http://schemas.openxmlformats.org/markup-compatibility/2006">
                <mc:Choice xmlns:v="urn:schemas-microsoft-com:vml" Requires="v">
                  <p:oleObj spid="_x0000_s265460" name="Equation" r:id="rId25" imgW="241200" imgH="317160" progId="Equation.3">
                    <p:embed/>
                  </p:oleObj>
                </mc:Choice>
                <mc:Fallback>
                  <p:oleObj name="Equation" r:id="rId25" imgW="241200" imgH="317160" progId="Equation.3">
                    <p:embed/>
                    <p:pic>
                      <p:nvPicPr>
                        <p:cNvPr id="68647" name="Object 1063"/>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4560" y="956"/>
                          <a:ext cx="152" cy="1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68648" name="Object 1064"/>
          <p:cNvGraphicFramePr>
            <a:graphicFrameLocks noChangeAspect="1"/>
          </p:cNvGraphicFramePr>
          <p:nvPr>
            <p:extLst/>
          </p:nvPr>
        </p:nvGraphicFramePr>
        <p:xfrm>
          <a:off x="2481264" y="5387976"/>
          <a:ext cx="4224337" cy="1012825"/>
        </p:xfrm>
        <a:graphic>
          <a:graphicData uri="http://schemas.openxmlformats.org/presentationml/2006/ole">
            <mc:AlternateContent xmlns:mc="http://schemas.openxmlformats.org/markup-compatibility/2006">
              <mc:Choice xmlns:v="urn:schemas-microsoft-com:vml" Requires="v">
                <p:oleObj spid="_x0000_s265461" name="Equation" r:id="rId27" imgW="4190760" imgH="1015920" progId="Equation.3">
                  <p:embed/>
                </p:oleObj>
              </mc:Choice>
              <mc:Fallback>
                <p:oleObj name="Equation" r:id="rId27" imgW="4190760" imgH="1015920" progId="Equation.3">
                  <p:embed/>
                  <p:pic>
                    <p:nvPicPr>
                      <p:cNvPr id="68648" name="Object 1064"/>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2481264" y="5387976"/>
                        <a:ext cx="4224337" cy="1012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49" name="Group 1065"/>
          <p:cNvGrpSpPr>
            <a:grpSpLocks/>
          </p:cNvGrpSpPr>
          <p:nvPr/>
        </p:nvGrpSpPr>
        <p:grpSpPr bwMode="auto">
          <a:xfrm>
            <a:off x="3467100" y="4206875"/>
            <a:ext cx="2971800" cy="1016000"/>
            <a:chOff x="1224" y="2740"/>
            <a:chExt cx="1872" cy="640"/>
          </a:xfrm>
        </p:grpSpPr>
        <p:graphicFrame>
          <p:nvGraphicFramePr>
            <p:cNvPr id="68650" name="Object 1066"/>
            <p:cNvGraphicFramePr>
              <a:graphicFrameLocks noChangeAspect="1"/>
            </p:cNvGraphicFramePr>
            <p:nvPr>
              <p:extLst/>
            </p:nvPr>
          </p:nvGraphicFramePr>
          <p:xfrm>
            <a:off x="1224" y="2740"/>
            <a:ext cx="1872" cy="640"/>
          </p:xfrm>
          <a:graphic>
            <a:graphicData uri="http://schemas.openxmlformats.org/presentationml/2006/ole">
              <mc:AlternateContent xmlns:mc="http://schemas.openxmlformats.org/markup-compatibility/2006">
                <mc:Choice xmlns:v="urn:schemas-microsoft-com:vml" Requires="v">
                  <p:oleObj spid="_x0000_s265462" name="Equation" r:id="rId29" imgW="2971800" imgH="1015920" progId="Equation.3">
                    <p:embed/>
                  </p:oleObj>
                </mc:Choice>
                <mc:Fallback>
                  <p:oleObj name="Equation" r:id="rId29" imgW="2971800" imgH="1015920" progId="Equation.3">
                    <p:embed/>
                    <p:pic>
                      <p:nvPicPr>
                        <p:cNvPr id="68650" name="Object 1066"/>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1224" y="2740"/>
                          <a:ext cx="1872" cy="6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1" name="Object 1067"/>
            <p:cNvGraphicFramePr>
              <a:graphicFrameLocks noChangeAspect="1"/>
            </p:cNvGraphicFramePr>
            <p:nvPr>
              <p:extLst/>
            </p:nvPr>
          </p:nvGraphicFramePr>
          <p:xfrm>
            <a:off x="1656" y="3072"/>
            <a:ext cx="152" cy="200"/>
          </p:xfrm>
          <a:graphic>
            <a:graphicData uri="http://schemas.openxmlformats.org/presentationml/2006/ole">
              <mc:AlternateContent xmlns:mc="http://schemas.openxmlformats.org/markup-compatibility/2006">
                <mc:Choice xmlns:v="urn:schemas-microsoft-com:vml" Requires="v">
                  <p:oleObj spid="_x0000_s265463" name="Equation" r:id="rId31" imgW="241200" imgH="317160" progId="Equation.3">
                    <p:embed/>
                  </p:oleObj>
                </mc:Choice>
                <mc:Fallback>
                  <p:oleObj name="Equation" r:id="rId31" imgW="241200" imgH="317160" progId="Equation.3">
                    <p:embed/>
                    <p:pic>
                      <p:nvPicPr>
                        <p:cNvPr id="68651" name="Object 1067"/>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1656" y="3072"/>
                          <a:ext cx="152" cy="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2" name="Object 1068"/>
            <p:cNvGraphicFramePr>
              <a:graphicFrameLocks noChangeAspect="1"/>
            </p:cNvGraphicFramePr>
            <p:nvPr>
              <p:extLst/>
            </p:nvPr>
          </p:nvGraphicFramePr>
          <p:xfrm>
            <a:off x="2424" y="3168"/>
            <a:ext cx="152" cy="200"/>
          </p:xfrm>
          <a:graphic>
            <a:graphicData uri="http://schemas.openxmlformats.org/presentationml/2006/ole">
              <mc:AlternateContent xmlns:mc="http://schemas.openxmlformats.org/markup-compatibility/2006">
                <mc:Choice xmlns:v="urn:schemas-microsoft-com:vml" Requires="v">
                  <p:oleObj spid="_x0000_s265464" name="Equation" r:id="rId33" imgW="241200" imgH="317160" progId="Equation.3">
                    <p:embed/>
                  </p:oleObj>
                </mc:Choice>
                <mc:Fallback>
                  <p:oleObj name="Equation" r:id="rId33" imgW="241200" imgH="317160" progId="Equation.3">
                    <p:embed/>
                    <p:pic>
                      <p:nvPicPr>
                        <p:cNvPr id="68652" name="Object 1068"/>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2424" y="3168"/>
                          <a:ext cx="152" cy="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68653" name="Object 1069"/>
          <p:cNvGraphicFramePr>
            <a:graphicFrameLocks noChangeAspect="1"/>
          </p:cNvGraphicFramePr>
          <p:nvPr>
            <p:extLst/>
          </p:nvPr>
        </p:nvGraphicFramePr>
        <p:xfrm>
          <a:off x="2481264" y="4505326"/>
          <a:ext cx="892175" cy="403225"/>
        </p:xfrm>
        <a:graphic>
          <a:graphicData uri="http://schemas.openxmlformats.org/presentationml/2006/ole">
            <mc:AlternateContent xmlns:mc="http://schemas.openxmlformats.org/markup-compatibility/2006">
              <mc:Choice xmlns:v="urn:schemas-microsoft-com:vml" Requires="v">
                <p:oleObj spid="_x0000_s265465" name="Equation" r:id="rId35" imgW="888840" imgH="406080" progId="Equation.3">
                  <p:embed/>
                </p:oleObj>
              </mc:Choice>
              <mc:Fallback>
                <p:oleObj name="Equation" r:id="rId35" imgW="888840" imgH="406080" progId="Equation.3">
                  <p:embed/>
                  <p:pic>
                    <p:nvPicPr>
                      <p:cNvPr id="68653" name="Object 1069"/>
                      <p:cNvPicPr>
                        <a:picLocks noChangeAspect="1" noChangeArrowheads="1"/>
                      </p:cNvPicPr>
                      <p:nvPr/>
                    </p:nvPicPr>
                    <p:blipFill>
                      <a:blip r:embed="rId36">
                        <a:grayscl/>
                        <a:biLevel thresh="50000"/>
                        <a:lum bright="-100000"/>
                        <a:extLst>
                          <a:ext uri="{28A0092B-C50C-407E-A947-70E740481C1C}">
                            <a14:useLocalDpi xmlns:a14="http://schemas.microsoft.com/office/drawing/2010/main" val="0"/>
                          </a:ext>
                        </a:extLst>
                      </a:blip>
                      <a:srcRect/>
                      <a:stretch>
                        <a:fillRect/>
                      </a:stretch>
                    </p:blipFill>
                    <p:spPr bwMode="auto">
                      <a:xfrm>
                        <a:off x="2481264" y="4505326"/>
                        <a:ext cx="892175" cy="40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4" name="Object 1070"/>
          <p:cNvGraphicFramePr>
            <a:graphicFrameLocks noChangeAspect="1"/>
          </p:cNvGraphicFramePr>
          <p:nvPr>
            <p:extLst/>
          </p:nvPr>
        </p:nvGraphicFramePr>
        <p:xfrm>
          <a:off x="6515100" y="4479925"/>
          <a:ext cx="419100" cy="406400"/>
        </p:xfrm>
        <a:graphic>
          <a:graphicData uri="http://schemas.openxmlformats.org/presentationml/2006/ole">
            <mc:AlternateContent xmlns:mc="http://schemas.openxmlformats.org/markup-compatibility/2006">
              <mc:Choice xmlns:v="urn:schemas-microsoft-com:vml" Requires="v">
                <p:oleObj spid="_x0000_s265466" name="Equation" r:id="rId37" imgW="419040" imgH="406080" progId="Equation.3">
                  <p:embed/>
                </p:oleObj>
              </mc:Choice>
              <mc:Fallback>
                <p:oleObj name="Equation" r:id="rId37" imgW="419040" imgH="406080" progId="Equation.3">
                  <p:embed/>
                  <p:pic>
                    <p:nvPicPr>
                      <p:cNvPr id="68654" name="Object 1070"/>
                      <p:cNvPicPr>
                        <a:picLocks noChangeAspect="1" noChangeArrowheads="1"/>
                      </p:cNvPicPr>
                      <p:nvPr/>
                    </p:nvPicPr>
                    <p:blipFill>
                      <a:blip r:embed="rId38">
                        <a:grayscl/>
                        <a:biLevel thresh="50000"/>
                        <a:lum bright="-100000"/>
                        <a:extLst>
                          <a:ext uri="{28A0092B-C50C-407E-A947-70E740481C1C}">
                            <a14:useLocalDpi xmlns:a14="http://schemas.microsoft.com/office/drawing/2010/main" val="0"/>
                          </a:ext>
                        </a:extLst>
                      </a:blip>
                      <a:srcRect/>
                      <a:stretch>
                        <a:fillRect/>
                      </a:stretch>
                    </p:blipFill>
                    <p:spPr bwMode="auto">
                      <a:xfrm>
                        <a:off x="6515100" y="4479925"/>
                        <a:ext cx="419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55" name="Text Box 1071"/>
          <p:cNvSpPr txBox="1">
            <a:spLocks noChangeArrowheads="1"/>
          </p:cNvSpPr>
          <p:nvPr/>
        </p:nvSpPr>
        <p:spPr bwMode="auto">
          <a:xfrm>
            <a:off x="2133600" y="3667126"/>
            <a:ext cx="990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则有</a:t>
            </a:r>
          </a:p>
        </p:txBody>
      </p:sp>
      <p:grpSp>
        <p:nvGrpSpPr>
          <p:cNvPr id="68660" name="Group 1076"/>
          <p:cNvGrpSpPr>
            <a:grpSpLocks/>
          </p:cNvGrpSpPr>
          <p:nvPr/>
        </p:nvGrpSpPr>
        <p:grpSpPr bwMode="auto">
          <a:xfrm>
            <a:off x="7315200" y="4735514"/>
            <a:ext cx="3081338" cy="903287"/>
            <a:chOff x="3723" y="3319"/>
            <a:chExt cx="1941" cy="569"/>
          </a:xfrm>
        </p:grpSpPr>
        <p:graphicFrame>
          <p:nvGraphicFramePr>
            <p:cNvPr id="68657" name="Object 1073"/>
            <p:cNvGraphicFramePr>
              <a:graphicFrameLocks noChangeAspect="1"/>
            </p:cNvGraphicFramePr>
            <p:nvPr>
              <p:extLst/>
            </p:nvPr>
          </p:nvGraphicFramePr>
          <p:xfrm>
            <a:off x="3723" y="3319"/>
            <a:ext cx="1941" cy="569"/>
          </p:xfrm>
          <a:graphic>
            <a:graphicData uri="http://schemas.openxmlformats.org/presentationml/2006/ole">
              <mc:AlternateContent xmlns:mc="http://schemas.openxmlformats.org/markup-compatibility/2006">
                <mc:Choice xmlns:v="urn:schemas-microsoft-com:vml" Requires="v">
                  <p:oleObj spid="_x0000_s265467" name="Equation" r:id="rId39" imgW="3403440" imgH="1002960" progId="Equation.3">
                    <p:embed/>
                  </p:oleObj>
                </mc:Choice>
                <mc:Fallback>
                  <p:oleObj name="Equation" r:id="rId39" imgW="3403440" imgH="1002960" progId="Equation.3">
                    <p:embed/>
                    <p:pic>
                      <p:nvPicPr>
                        <p:cNvPr id="68657" name="Object 1073"/>
                        <p:cNvPicPr>
                          <a:picLocks noChangeAspect="1" noChangeArrowheads="1"/>
                        </p:cNvPicPr>
                        <p:nvPr/>
                      </p:nvPicPr>
                      <p:blipFill>
                        <a:blip r:embed="rId40">
                          <a:lum bright="-100000"/>
                          <a:extLst>
                            <a:ext uri="{28A0092B-C50C-407E-A947-70E740481C1C}">
                              <a14:useLocalDpi xmlns:a14="http://schemas.microsoft.com/office/drawing/2010/main" val="0"/>
                            </a:ext>
                          </a:extLst>
                        </a:blip>
                        <a:srcRect/>
                        <a:stretch>
                          <a:fillRect/>
                        </a:stretch>
                      </p:blipFill>
                      <p:spPr bwMode="auto">
                        <a:xfrm>
                          <a:off x="3723" y="3319"/>
                          <a:ext cx="1941" cy="569"/>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8" name="Object 1074"/>
            <p:cNvGraphicFramePr>
              <a:graphicFrameLocks noChangeAspect="1"/>
            </p:cNvGraphicFramePr>
            <p:nvPr>
              <p:extLst/>
            </p:nvPr>
          </p:nvGraphicFramePr>
          <p:xfrm>
            <a:off x="4281" y="3571"/>
            <a:ext cx="195" cy="215"/>
          </p:xfrm>
          <a:graphic>
            <a:graphicData uri="http://schemas.openxmlformats.org/presentationml/2006/ole">
              <mc:AlternateContent xmlns:mc="http://schemas.openxmlformats.org/markup-compatibility/2006">
                <mc:Choice xmlns:v="urn:schemas-microsoft-com:vml" Requires="v">
                  <p:oleObj spid="_x0000_s265468" name="Equation" r:id="rId41" imgW="126720" imgH="139680" progId="Equation.3">
                    <p:embed/>
                  </p:oleObj>
                </mc:Choice>
                <mc:Fallback>
                  <p:oleObj name="Equation" r:id="rId41" imgW="126720" imgH="139680" progId="Equation.3">
                    <p:embed/>
                    <p:pic>
                      <p:nvPicPr>
                        <p:cNvPr id="68658" name="Object 1074"/>
                        <p:cNvPicPr preferRelativeResize="0">
                          <a:picLocks noChangeAspect="1" noChangeArrowheads="1"/>
                        </p:cNvPicPr>
                        <p:nvPr/>
                      </p:nvPicPr>
                      <p:blipFill>
                        <a:blip r:embed="rId42">
                          <a:lum bright="-100000"/>
                          <a:extLst>
                            <a:ext uri="{28A0092B-C50C-407E-A947-70E740481C1C}">
                              <a14:useLocalDpi xmlns:a14="http://schemas.microsoft.com/office/drawing/2010/main" val="0"/>
                            </a:ext>
                          </a:extLst>
                        </a:blip>
                        <a:srcRect/>
                        <a:stretch>
                          <a:fillRect/>
                        </a:stretch>
                      </p:blipFill>
                      <p:spPr bwMode="auto">
                        <a:xfrm>
                          <a:off x="4281" y="3571"/>
                          <a:ext cx="195"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9" name="Object 1075"/>
            <p:cNvGraphicFramePr>
              <a:graphicFrameLocks noChangeAspect="1"/>
            </p:cNvGraphicFramePr>
            <p:nvPr>
              <p:extLst/>
            </p:nvPr>
          </p:nvGraphicFramePr>
          <p:xfrm>
            <a:off x="5016" y="3658"/>
            <a:ext cx="195" cy="215"/>
          </p:xfrm>
          <a:graphic>
            <a:graphicData uri="http://schemas.openxmlformats.org/presentationml/2006/ole">
              <mc:AlternateContent xmlns:mc="http://schemas.openxmlformats.org/markup-compatibility/2006">
                <mc:Choice xmlns:v="urn:schemas-microsoft-com:vml" Requires="v">
                  <p:oleObj spid="_x0000_s265469" name="Equation" r:id="rId43" imgW="126720" imgH="139680" progId="Equation.3">
                    <p:embed/>
                  </p:oleObj>
                </mc:Choice>
                <mc:Fallback>
                  <p:oleObj name="Equation" r:id="rId43" imgW="126720" imgH="139680" progId="Equation.3">
                    <p:embed/>
                    <p:pic>
                      <p:nvPicPr>
                        <p:cNvPr id="68659" name="Object 1075"/>
                        <p:cNvPicPr preferRelativeResize="0">
                          <a:picLocks noChangeAspect="1" noChangeArrowheads="1"/>
                        </p:cNvPicPr>
                        <p:nvPr/>
                      </p:nvPicPr>
                      <p:blipFill>
                        <a:blip r:embed="rId44">
                          <a:lum bright="-100000"/>
                          <a:extLst>
                            <a:ext uri="{28A0092B-C50C-407E-A947-70E740481C1C}">
                              <a14:useLocalDpi xmlns:a14="http://schemas.microsoft.com/office/drawing/2010/main" val="0"/>
                            </a:ext>
                          </a:extLst>
                        </a:blip>
                        <a:srcRect/>
                        <a:stretch>
                          <a:fillRect/>
                        </a:stretch>
                      </p:blipFill>
                      <p:spPr bwMode="auto">
                        <a:xfrm>
                          <a:off x="5016" y="3658"/>
                          <a:ext cx="195"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extLst>
      <p:ext uri="{BB962C8B-B14F-4D97-AF65-F5344CB8AC3E}">
        <p14:creationId xmlns:p14="http://schemas.microsoft.com/office/powerpoint/2010/main" val="145743142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8638"/>
                                        </p:tgtEl>
                                        <p:attrNameLst>
                                          <p:attrName>style.visibility</p:attrName>
                                        </p:attrNameLst>
                                      </p:cBhvr>
                                      <p:to>
                                        <p:strVal val="visible"/>
                                      </p:to>
                                    </p:set>
                                    <p:animEffect transition="in" filter="wipe(left)">
                                      <p:cBhvr>
                                        <p:cTn id="7" dur="500"/>
                                        <p:tgtEl>
                                          <p:spTgt spid="686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8639"/>
                                        </p:tgtEl>
                                        <p:attrNameLst>
                                          <p:attrName>style.visibility</p:attrName>
                                        </p:attrNameLst>
                                      </p:cBhvr>
                                      <p:to>
                                        <p:strVal val="visible"/>
                                      </p:to>
                                    </p:set>
                                    <p:animEffect transition="in" filter="wipe(left)">
                                      <p:cBhvr>
                                        <p:cTn id="12" dur="500"/>
                                        <p:tgtEl>
                                          <p:spTgt spid="68639"/>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68636"/>
                                        </p:tgtEl>
                                        <p:attrNameLst>
                                          <p:attrName>style.visibility</p:attrName>
                                        </p:attrNameLst>
                                      </p:cBhvr>
                                      <p:to>
                                        <p:strVal val="visible"/>
                                      </p:to>
                                    </p:set>
                                    <p:animEffect transition="in" filter="wipe(left)">
                                      <p:cBhvr>
                                        <p:cTn id="16" dur="500"/>
                                        <p:tgtEl>
                                          <p:spTgt spid="6863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8640"/>
                                        </p:tgtEl>
                                        <p:attrNameLst>
                                          <p:attrName>style.visibility</p:attrName>
                                        </p:attrNameLst>
                                      </p:cBhvr>
                                      <p:to>
                                        <p:strVal val="visible"/>
                                      </p:to>
                                    </p:set>
                                    <p:animEffect transition="in" filter="wipe(left)">
                                      <p:cBhvr>
                                        <p:cTn id="21" dur="500"/>
                                        <p:tgtEl>
                                          <p:spTgt spid="6864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8637"/>
                                        </p:tgtEl>
                                        <p:attrNameLst>
                                          <p:attrName>style.visibility</p:attrName>
                                        </p:attrNameLst>
                                      </p:cBhvr>
                                      <p:to>
                                        <p:strVal val="visible"/>
                                      </p:to>
                                    </p:set>
                                    <p:animEffect transition="in" filter="wipe(left)">
                                      <p:cBhvr>
                                        <p:cTn id="26" dur="500"/>
                                        <p:tgtEl>
                                          <p:spTgt spid="68637"/>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8641"/>
                                        </p:tgtEl>
                                        <p:attrNameLst>
                                          <p:attrName>style.visibility</p:attrName>
                                        </p:attrNameLst>
                                      </p:cBhvr>
                                      <p:to>
                                        <p:strVal val="visible"/>
                                      </p:to>
                                    </p:set>
                                    <p:animEffect transition="in" filter="wipe(left)">
                                      <p:cBhvr>
                                        <p:cTn id="30" dur="500"/>
                                        <p:tgtEl>
                                          <p:spTgt spid="6864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nodeType="clickEffect">
                                  <p:stCondLst>
                                    <p:cond delay="0"/>
                                  </p:stCondLst>
                                  <p:childTnLst>
                                    <p:set>
                                      <p:cBhvr>
                                        <p:cTn id="34" dur="1" fill="hold">
                                          <p:stCondLst>
                                            <p:cond delay="0"/>
                                          </p:stCondLst>
                                        </p:cTn>
                                        <p:tgtEl>
                                          <p:spTgt spid="68642"/>
                                        </p:tgtEl>
                                        <p:attrNameLst>
                                          <p:attrName>style.visibility</p:attrName>
                                        </p:attrNameLst>
                                      </p:cBhvr>
                                      <p:to>
                                        <p:strVal val="visible"/>
                                      </p:to>
                                    </p:set>
                                    <p:animEffect transition="in" filter="wipe(down)">
                                      <p:cBhvr>
                                        <p:cTn id="35" dur="500"/>
                                        <p:tgtEl>
                                          <p:spTgt spid="68642"/>
                                        </p:tgtEl>
                                      </p:cBhvr>
                                    </p:animEffec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68643"/>
                                        </p:tgtEl>
                                        <p:attrNameLst>
                                          <p:attrName>style.visibility</p:attrName>
                                        </p:attrNameLst>
                                      </p:cBhvr>
                                      <p:to>
                                        <p:strVal val="visible"/>
                                      </p:to>
                                    </p:set>
                                    <p:animEffect transition="in" filter="wipe(left)">
                                      <p:cBhvr>
                                        <p:cTn id="39" dur="500"/>
                                        <p:tgtEl>
                                          <p:spTgt spid="68643"/>
                                        </p:tgtEl>
                                      </p:cBhvr>
                                    </p:animEffect>
                                  </p:childTnLst>
                                </p:cTn>
                              </p:par>
                            </p:childTnLst>
                          </p:cTn>
                        </p:par>
                        <p:par>
                          <p:cTn id="40" fill="hold" nodeType="afterGroup">
                            <p:stCondLst>
                              <p:cond delay="1000"/>
                            </p:stCondLst>
                            <p:childTnLst>
                              <p:par>
                                <p:cTn id="41" presetID="22" presetClass="entr" presetSubtype="8" fill="hold" nodeType="afterEffect">
                                  <p:stCondLst>
                                    <p:cond delay="0"/>
                                  </p:stCondLst>
                                  <p:childTnLst>
                                    <p:set>
                                      <p:cBhvr>
                                        <p:cTn id="42" dur="1" fill="hold">
                                          <p:stCondLst>
                                            <p:cond delay="0"/>
                                          </p:stCondLst>
                                        </p:cTn>
                                        <p:tgtEl>
                                          <p:spTgt spid="68644"/>
                                        </p:tgtEl>
                                        <p:attrNameLst>
                                          <p:attrName>style.visibility</p:attrName>
                                        </p:attrNameLst>
                                      </p:cBhvr>
                                      <p:to>
                                        <p:strVal val="visible"/>
                                      </p:to>
                                    </p:set>
                                    <p:animEffect transition="in" filter="wipe(left)">
                                      <p:cBhvr>
                                        <p:cTn id="43" dur="500"/>
                                        <p:tgtEl>
                                          <p:spTgt spid="6864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68645"/>
                                        </p:tgtEl>
                                        <p:attrNameLst>
                                          <p:attrName>style.visibility</p:attrName>
                                        </p:attrNameLst>
                                      </p:cBhvr>
                                      <p:to>
                                        <p:strVal val="visible"/>
                                      </p:to>
                                    </p:set>
                                    <p:animEffect transition="in" filter="wipe(left)">
                                      <p:cBhvr>
                                        <p:cTn id="48" dur="500"/>
                                        <p:tgtEl>
                                          <p:spTgt spid="6864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68655"/>
                                        </p:tgtEl>
                                        <p:attrNameLst>
                                          <p:attrName>style.visibility</p:attrName>
                                        </p:attrNameLst>
                                      </p:cBhvr>
                                      <p:to>
                                        <p:strVal val="visible"/>
                                      </p:to>
                                    </p:set>
                                    <p:animEffect transition="in" filter="wipe(left)">
                                      <p:cBhvr>
                                        <p:cTn id="53" dur="500"/>
                                        <p:tgtEl>
                                          <p:spTgt spid="68655"/>
                                        </p:tgtEl>
                                      </p:cBhvr>
                                    </p:animEffect>
                                  </p:childTnLst>
                                </p:cTn>
                              </p:par>
                            </p:childTnLst>
                          </p:cTn>
                        </p:par>
                        <p:par>
                          <p:cTn id="54" fill="hold" nodeType="afterGroup">
                            <p:stCondLst>
                              <p:cond delay="500"/>
                            </p:stCondLst>
                            <p:childTnLst>
                              <p:par>
                                <p:cTn id="55" presetID="22" presetClass="entr" presetSubtype="8" fill="hold" nodeType="afterEffect">
                                  <p:stCondLst>
                                    <p:cond delay="0"/>
                                  </p:stCondLst>
                                  <p:childTnLst>
                                    <p:set>
                                      <p:cBhvr>
                                        <p:cTn id="56" dur="1" fill="hold">
                                          <p:stCondLst>
                                            <p:cond delay="0"/>
                                          </p:stCondLst>
                                        </p:cTn>
                                        <p:tgtEl>
                                          <p:spTgt spid="68653"/>
                                        </p:tgtEl>
                                        <p:attrNameLst>
                                          <p:attrName>style.visibility</p:attrName>
                                        </p:attrNameLst>
                                      </p:cBhvr>
                                      <p:to>
                                        <p:strVal val="visible"/>
                                      </p:to>
                                    </p:set>
                                    <p:animEffect transition="in" filter="wipe(left)">
                                      <p:cBhvr>
                                        <p:cTn id="57" dur="500"/>
                                        <p:tgtEl>
                                          <p:spTgt spid="6865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68649"/>
                                        </p:tgtEl>
                                        <p:attrNameLst>
                                          <p:attrName>style.visibility</p:attrName>
                                        </p:attrNameLst>
                                      </p:cBhvr>
                                      <p:to>
                                        <p:strVal val="visible"/>
                                      </p:to>
                                    </p:set>
                                    <p:animEffect transition="in" filter="wipe(left)">
                                      <p:cBhvr>
                                        <p:cTn id="62" dur="500"/>
                                        <p:tgtEl>
                                          <p:spTgt spid="68649"/>
                                        </p:tgtEl>
                                      </p:cBhvr>
                                    </p:animEffect>
                                  </p:childTnLst>
                                </p:cTn>
                              </p:par>
                            </p:childTnLst>
                          </p:cTn>
                        </p:par>
                        <p:par>
                          <p:cTn id="63" fill="hold" nodeType="afterGroup">
                            <p:stCondLst>
                              <p:cond delay="500"/>
                            </p:stCondLst>
                            <p:childTnLst>
                              <p:par>
                                <p:cTn id="64" presetID="22" presetClass="entr" presetSubtype="8" fill="hold" nodeType="afterEffect">
                                  <p:stCondLst>
                                    <p:cond delay="0"/>
                                  </p:stCondLst>
                                  <p:childTnLst>
                                    <p:set>
                                      <p:cBhvr>
                                        <p:cTn id="65" dur="1" fill="hold">
                                          <p:stCondLst>
                                            <p:cond delay="0"/>
                                          </p:stCondLst>
                                        </p:cTn>
                                        <p:tgtEl>
                                          <p:spTgt spid="68654"/>
                                        </p:tgtEl>
                                        <p:attrNameLst>
                                          <p:attrName>style.visibility</p:attrName>
                                        </p:attrNameLst>
                                      </p:cBhvr>
                                      <p:to>
                                        <p:strVal val="visible"/>
                                      </p:to>
                                    </p:set>
                                    <p:animEffect transition="in" filter="wipe(left)">
                                      <p:cBhvr>
                                        <p:cTn id="66" dur="500"/>
                                        <p:tgtEl>
                                          <p:spTgt spid="68654"/>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68648"/>
                                        </p:tgtEl>
                                        <p:attrNameLst>
                                          <p:attrName>style.visibility</p:attrName>
                                        </p:attrNameLst>
                                      </p:cBhvr>
                                      <p:to>
                                        <p:strVal val="visible"/>
                                      </p:to>
                                    </p:set>
                                    <p:animEffect transition="in" filter="wipe(left)">
                                      <p:cBhvr>
                                        <p:cTn id="71" dur="500"/>
                                        <p:tgtEl>
                                          <p:spTgt spid="68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37" grpId="0" autoUpdateAnimBg="0"/>
      <p:bldP spid="68638" grpId="0" autoUpdateAnimBg="0"/>
      <p:bldP spid="68639" grpId="0" autoUpdateAnimBg="0"/>
      <p:bldP spid="68640" grpId="0" autoUpdateAnimBg="0"/>
      <p:bldP spid="68641" grpId="0" autoUpdateAnimBg="0"/>
      <p:bldP spid="6865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2"/>
          <p:cNvGraphicFramePr>
            <a:graphicFrameLocks noChangeAspect="1"/>
          </p:cNvGraphicFramePr>
          <p:nvPr>
            <p:extLst/>
          </p:nvPr>
        </p:nvGraphicFramePr>
        <p:xfrm>
          <a:off x="9982201" y="4986339"/>
          <a:ext cx="155575" cy="333375"/>
        </p:xfrm>
        <a:graphic>
          <a:graphicData uri="http://schemas.openxmlformats.org/presentationml/2006/ole">
            <mc:AlternateContent xmlns:mc="http://schemas.openxmlformats.org/markup-compatibility/2006">
              <mc:Choice xmlns:v="urn:schemas-microsoft-com:vml" Requires="v">
                <p:oleObj spid="_x0000_s266462" name="Equation" r:id="rId3" imgW="152280" imgH="330120" progId="Equation.3">
                  <p:embed/>
                </p:oleObj>
              </mc:Choice>
              <mc:Fallback>
                <p:oleObj name="Equation" r:id="rId3" imgW="152280" imgH="330120" progId="Equation.3">
                  <p:embed/>
                  <p:pic>
                    <p:nvPicPr>
                      <p:cNvPr id="69634" name="Object 2"/>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9982201" y="4986339"/>
                        <a:ext cx="155575"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9635" name="Group 3"/>
          <p:cNvGrpSpPr>
            <a:grpSpLocks/>
          </p:cNvGrpSpPr>
          <p:nvPr/>
        </p:nvGrpSpPr>
        <p:grpSpPr bwMode="auto">
          <a:xfrm>
            <a:off x="7573964" y="2463801"/>
            <a:ext cx="2941637" cy="2830513"/>
            <a:chOff x="3811" y="1552"/>
            <a:chExt cx="1853" cy="1783"/>
          </a:xfrm>
        </p:grpSpPr>
        <p:graphicFrame>
          <p:nvGraphicFramePr>
            <p:cNvPr id="69636" name="Object 4"/>
            <p:cNvGraphicFramePr>
              <a:graphicFrameLocks noChangeAspect="1"/>
            </p:cNvGraphicFramePr>
            <p:nvPr>
              <p:extLst/>
            </p:nvPr>
          </p:nvGraphicFramePr>
          <p:xfrm>
            <a:off x="3943" y="3135"/>
            <a:ext cx="192" cy="200"/>
          </p:xfrm>
          <a:graphic>
            <a:graphicData uri="http://schemas.openxmlformats.org/presentationml/2006/ole">
              <mc:AlternateContent xmlns:mc="http://schemas.openxmlformats.org/markup-compatibility/2006">
                <mc:Choice xmlns:v="urn:schemas-microsoft-com:vml" Requires="v">
                  <p:oleObj spid="_x0000_s266463" name="Equation" r:id="rId5" imgW="304560" imgH="317160" progId="Equation.3">
                    <p:embed/>
                  </p:oleObj>
                </mc:Choice>
                <mc:Fallback>
                  <p:oleObj name="Equation" r:id="rId5" imgW="304560" imgH="317160" progId="Equation.3">
                    <p:embed/>
                    <p:pic>
                      <p:nvPicPr>
                        <p:cNvPr id="69636" name="Object 4"/>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943" y="3135"/>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9637" name="Group 5"/>
            <p:cNvGrpSpPr>
              <a:grpSpLocks/>
            </p:cNvGrpSpPr>
            <p:nvPr/>
          </p:nvGrpSpPr>
          <p:grpSpPr bwMode="auto">
            <a:xfrm>
              <a:off x="3811" y="1552"/>
              <a:ext cx="1853" cy="1759"/>
              <a:chOff x="3811" y="1552"/>
              <a:chExt cx="1853" cy="1759"/>
            </a:xfrm>
          </p:grpSpPr>
          <p:sp>
            <p:nvSpPr>
              <p:cNvPr id="69638" name="Line 6"/>
              <p:cNvSpPr>
                <a:spLocks noChangeShapeType="1"/>
              </p:cNvSpPr>
              <p:nvPr/>
            </p:nvSpPr>
            <p:spPr bwMode="auto">
              <a:xfrm flipH="1" flipV="1">
                <a:off x="4009" y="1552"/>
                <a:ext cx="0" cy="1526"/>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9639" name="Line 7"/>
              <p:cNvSpPr>
                <a:spLocks noChangeShapeType="1"/>
              </p:cNvSpPr>
              <p:nvPr/>
            </p:nvSpPr>
            <p:spPr bwMode="auto">
              <a:xfrm flipV="1">
                <a:off x="4011" y="3100"/>
                <a:ext cx="1653"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9640" name="Rectangle 8"/>
              <p:cNvSpPr>
                <a:spLocks noChangeArrowheads="1"/>
              </p:cNvSpPr>
              <p:nvPr/>
            </p:nvSpPr>
            <p:spPr bwMode="auto">
              <a:xfrm>
                <a:off x="4003" y="3078"/>
                <a:ext cx="1379" cy="35"/>
              </a:xfrm>
              <a:prstGeom prst="rect">
                <a:avLst/>
              </a:prstGeom>
              <a:solidFill>
                <a:schemeClr val="hlink"/>
              </a:solidFill>
              <a:ln w="9525">
                <a:solidFill>
                  <a:schemeClr val="tx1"/>
                </a:solidFill>
                <a:miter lim="800000"/>
                <a:headEnd/>
                <a:tailEnd/>
              </a:ln>
            </p:spPr>
            <p:txBody>
              <a:bodyPr wrap="none" anchor="ctr"/>
              <a:lstStyle/>
              <a:p>
                <a:endParaRPr lang="zh-CN" altLang="en-US">
                  <a:solidFill>
                    <a:srgbClr val="000000"/>
                  </a:solidFill>
                </a:endParaRPr>
              </a:p>
            </p:txBody>
          </p:sp>
          <p:graphicFrame>
            <p:nvGraphicFramePr>
              <p:cNvPr id="69641" name="Object 9"/>
              <p:cNvGraphicFramePr>
                <a:graphicFrameLocks noChangeAspect="1"/>
              </p:cNvGraphicFramePr>
              <p:nvPr>
                <p:extLst/>
              </p:nvPr>
            </p:nvGraphicFramePr>
            <p:xfrm>
              <a:off x="5504" y="3159"/>
              <a:ext cx="144" cy="152"/>
            </p:xfrm>
            <a:graphic>
              <a:graphicData uri="http://schemas.openxmlformats.org/presentationml/2006/ole">
                <mc:AlternateContent xmlns:mc="http://schemas.openxmlformats.org/markup-compatibility/2006">
                  <mc:Choice xmlns:v="urn:schemas-microsoft-com:vml" Requires="v">
                    <p:oleObj spid="_x0000_s266464" name="Equation" r:id="rId7" imgW="228600" imgH="241200" progId="Equation.3">
                      <p:embed/>
                    </p:oleObj>
                  </mc:Choice>
                  <mc:Fallback>
                    <p:oleObj name="Equation" r:id="rId7" imgW="228600" imgH="241200" progId="Equation.3">
                      <p:embed/>
                      <p:pic>
                        <p:nvPicPr>
                          <p:cNvPr id="69641" name="Object 9"/>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5504" y="3159"/>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2" name="Object 10"/>
              <p:cNvGraphicFramePr>
                <a:graphicFrameLocks noChangeAspect="1"/>
              </p:cNvGraphicFramePr>
              <p:nvPr>
                <p:extLst/>
              </p:nvPr>
            </p:nvGraphicFramePr>
            <p:xfrm>
              <a:off x="3811" y="1567"/>
              <a:ext cx="152" cy="200"/>
            </p:xfrm>
            <a:graphic>
              <a:graphicData uri="http://schemas.openxmlformats.org/presentationml/2006/ole">
                <mc:AlternateContent xmlns:mc="http://schemas.openxmlformats.org/markup-compatibility/2006">
                  <mc:Choice xmlns:v="urn:schemas-microsoft-com:vml" Requires="v">
                    <p:oleObj spid="_x0000_s266465" name="Equation" r:id="rId9" imgW="241200" imgH="317160" progId="Equation.3">
                      <p:embed/>
                    </p:oleObj>
                  </mc:Choice>
                  <mc:Fallback>
                    <p:oleObj name="Equation" r:id="rId9" imgW="241200" imgH="317160" progId="Equation.3">
                      <p:embed/>
                      <p:pic>
                        <p:nvPicPr>
                          <p:cNvPr id="69642" name="Object 10"/>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811" y="1567"/>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3" name="Object 11"/>
              <p:cNvGraphicFramePr>
                <a:graphicFrameLocks noChangeAspect="1"/>
              </p:cNvGraphicFramePr>
              <p:nvPr>
                <p:extLst/>
              </p:nvPr>
            </p:nvGraphicFramePr>
            <p:xfrm>
              <a:off x="3811" y="1815"/>
              <a:ext cx="144" cy="152"/>
            </p:xfrm>
            <a:graphic>
              <a:graphicData uri="http://schemas.openxmlformats.org/presentationml/2006/ole">
                <mc:AlternateContent xmlns:mc="http://schemas.openxmlformats.org/markup-compatibility/2006">
                  <mc:Choice xmlns:v="urn:schemas-microsoft-com:vml" Requires="v">
                    <p:oleObj spid="_x0000_s266466" name="Equation" r:id="rId11" imgW="228600" imgH="241200" progId="Equation.3">
                      <p:embed/>
                    </p:oleObj>
                  </mc:Choice>
                  <mc:Fallback>
                    <p:oleObj name="Equation" r:id="rId11" imgW="228600" imgH="241200" progId="Equation.3">
                      <p:embed/>
                      <p:pic>
                        <p:nvPicPr>
                          <p:cNvPr id="69643" name="Object 11"/>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3811" y="1815"/>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aphicFrame>
        <p:nvGraphicFramePr>
          <p:cNvPr id="69644" name="Object 12"/>
          <p:cNvGraphicFramePr>
            <a:graphicFrameLocks noChangeAspect="1"/>
          </p:cNvGraphicFramePr>
          <p:nvPr>
            <p:extLst/>
          </p:nvPr>
        </p:nvGraphicFramePr>
        <p:xfrm>
          <a:off x="2674938" y="1198564"/>
          <a:ext cx="2044700" cy="327025"/>
        </p:xfrm>
        <a:graphic>
          <a:graphicData uri="http://schemas.openxmlformats.org/presentationml/2006/ole">
            <mc:AlternateContent xmlns:mc="http://schemas.openxmlformats.org/markup-compatibility/2006">
              <mc:Choice xmlns:v="urn:schemas-microsoft-com:vml" Requires="v">
                <p:oleObj spid="_x0000_s266467" name="Equation" r:id="rId13" imgW="2044440" imgH="330120" progId="Equation.3">
                  <p:embed/>
                </p:oleObj>
              </mc:Choice>
              <mc:Fallback>
                <p:oleObj name="Equation" r:id="rId13" imgW="2044440" imgH="330120" progId="Equation.3">
                  <p:embed/>
                  <p:pic>
                    <p:nvPicPr>
                      <p:cNvPr id="69644" name="Object 12"/>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2674938" y="1198564"/>
                        <a:ext cx="2044700"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5" name="Object 13"/>
          <p:cNvGraphicFramePr>
            <a:graphicFrameLocks noChangeAspect="1"/>
          </p:cNvGraphicFramePr>
          <p:nvPr>
            <p:extLst/>
          </p:nvPr>
        </p:nvGraphicFramePr>
        <p:xfrm>
          <a:off x="2068513" y="1154113"/>
          <a:ext cx="596900" cy="508000"/>
        </p:xfrm>
        <a:graphic>
          <a:graphicData uri="http://schemas.openxmlformats.org/presentationml/2006/ole">
            <mc:AlternateContent xmlns:mc="http://schemas.openxmlformats.org/markup-compatibility/2006">
              <mc:Choice xmlns:v="urn:schemas-microsoft-com:vml" Requires="v">
                <p:oleObj spid="_x0000_s266468" name="Equation" r:id="rId15" imgW="596880" imgH="507960" progId="Equation.3">
                  <p:embed/>
                </p:oleObj>
              </mc:Choice>
              <mc:Fallback>
                <p:oleObj name="Equation" r:id="rId15" imgW="596880" imgH="507960" progId="Equation.3">
                  <p:embed/>
                  <p:pic>
                    <p:nvPicPr>
                      <p:cNvPr id="69645" name="Object 13"/>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2068513" y="1154113"/>
                        <a:ext cx="5969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6" name="Object 14"/>
          <p:cNvGraphicFramePr>
            <a:graphicFrameLocks noChangeAspect="1"/>
          </p:cNvGraphicFramePr>
          <p:nvPr>
            <p:extLst/>
          </p:nvPr>
        </p:nvGraphicFramePr>
        <p:xfrm>
          <a:off x="4779964" y="995364"/>
          <a:ext cx="3221037" cy="1012825"/>
        </p:xfrm>
        <a:graphic>
          <a:graphicData uri="http://schemas.openxmlformats.org/presentationml/2006/ole">
            <mc:AlternateContent xmlns:mc="http://schemas.openxmlformats.org/markup-compatibility/2006">
              <mc:Choice xmlns:v="urn:schemas-microsoft-com:vml" Requires="v">
                <p:oleObj spid="_x0000_s266469" name="Equation" r:id="rId17" imgW="3238200" imgH="1015920" progId="Equation.3">
                  <p:embed/>
                </p:oleObj>
              </mc:Choice>
              <mc:Fallback>
                <p:oleObj name="Equation" r:id="rId17" imgW="3238200" imgH="1015920" progId="Equation.3">
                  <p:embed/>
                  <p:pic>
                    <p:nvPicPr>
                      <p:cNvPr id="69646" name="Object 14"/>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4779964" y="995364"/>
                        <a:ext cx="3221037" cy="1012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7" name="Object 15"/>
          <p:cNvGraphicFramePr>
            <a:graphicFrameLocks noChangeAspect="1"/>
          </p:cNvGraphicFramePr>
          <p:nvPr>
            <p:extLst/>
          </p:nvPr>
        </p:nvGraphicFramePr>
        <p:xfrm>
          <a:off x="2000250" y="2197100"/>
          <a:ext cx="571500" cy="444500"/>
        </p:xfrm>
        <a:graphic>
          <a:graphicData uri="http://schemas.openxmlformats.org/presentationml/2006/ole">
            <mc:AlternateContent xmlns:mc="http://schemas.openxmlformats.org/markup-compatibility/2006">
              <mc:Choice xmlns:v="urn:schemas-microsoft-com:vml" Requires="v">
                <p:oleObj spid="_x0000_s266470" name="Equation" r:id="rId19" imgW="571320" imgH="444240" progId="Equation.3">
                  <p:embed/>
                </p:oleObj>
              </mc:Choice>
              <mc:Fallback>
                <p:oleObj name="Equation" r:id="rId19" imgW="571320" imgH="444240" progId="Equation.3">
                  <p:embed/>
                  <p:pic>
                    <p:nvPicPr>
                      <p:cNvPr id="69647" name="Object 15"/>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2000250" y="2197100"/>
                        <a:ext cx="5715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8" name="Object 16"/>
          <p:cNvGraphicFramePr>
            <a:graphicFrameLocks noChangeAspect="1"/>
          </p:cNvGraphicFramePr>
          <p:nvPr>
            <p:extLst/>
          </p:nvPr>
        </p:nvGraphicFramePr>
        <p:xfrm>
          <a:off x="4364038" y="1985963"/>
          <a:ext cx="2798762" cy="1020762"/>
        </p:xfrm>
        <a:graphic>
          <a:graphicData uri="http://schemas.openxmlformats.org/presentationml/2006/ole">
            <mc:AlternateContent xmlns:mc="http://schemas.openxmlformats.org/markup-compatibility/2006">
              <mc:Choice xmlns:v="urn:schemas-microsoft-com:vml" Requires="v">
                <p:oleObj spid="_x0000_s266471" name="Equation" r:id="rId21" imgW="2793960" imgH="1015920" progId="Equation.3">
                  <p:embed/>
                </p:oleObj>
              </mc:Choice>
              <mc:Fallback>
                <p:oleObj name="Equation" r:id="rId21" imgW="2793960" imgH="1015920" progId="Equation.3">
                  <p:embed/>
                  <p:pic>
                    <p:nvPicPr>
                      <p:cNvPr id="69648" name="Object 16"/>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4364038" y="1985963"/>
                        <a:ext cx="2798762" cy="1020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49" name="Object 17"/>
          <p:cNvGraphicFramePr>
            <a:graphicFrameLocks noChangeAspect="1"/>
          </p:cNvGraphicFramePr>
          <p:nvPr>
            <p:extLst/>
          </p:nvPr>
        </p:nvGraphicFramePr>
        <p:xfrm>
          <a:off x="2136776" y="3128963"/>
          <a:ext cx="4632325" cy="1016000"/>
        </p:xfrm>
        <a:graphic>
          <a:graphicData uri="http://schemas.openxmlformats.org/presentationml/2006/ole">
            <mc:AlternateContent xmlns:mc="http://schemas.openxmlformats.org/markup-compatibility/2006">
              <mc:Choice xmlns:v="urn:schemas-microsoft-com:vml" Requires="v">
                <p:oleObj spid="_x0000_s266472" name="Equation" r:id="rId23" imgW="4635360" imgH="1015920" progId="Equation.3">
                  <p:embed/>
                </p:oleObj>
              </mc:Choice>
              <mc:Fallback>
                <p:oleObj name="Equation" r:id="rId23" imgW="4635360" imgH="1015920" progId="Equation.3">
                  <p:embed/>
                  <p:pic>
                    <p:nvPicPr>
                      <p:cNvPr id="69649" name="Object 17"/>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2136776" y="3128963"/>
                        <a:ext cx="4632325"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50" name="Object 18"/>
          <p:cNvGraphicFramePr>
            <a:graphicFrameLocks noChangeAspect="1"/>
          </p:cNvGraphicFramePr>
          <p:nvPr>
            <p:extLst/>
          </p:nvPr>
        </p:nvGraphicFramePr>
        <p:xfrm>
          <a:off x="2686051" y="4348163"/>
          <a:ext cx="3629025" cy="1016000"/>
        </p:xfrm>
        <a:graphic>
          <a:graphicData uri="http://schemas.openxmlformats.org/presentationml/2006/ole">
            <mc:AlternateContent xmlns:mc="http://schemas.openxmlformats.org/markup-compatibility/2006">
              <mc:Choice xmlns:v="urn:schemas-microsoft-com:vml" Requires="v">
                <p:oleObj spid="_x0000_s266473" name="Equation" r:id="rId25" imgW="3632040" imgH="1015920" progId="Equation.3">
                  <p:embed/>
                </p:oleObj>
              </mc:Choice>
              <mc:Fallback>
                <p:oleObj name="Equation" r:id="rId25" imgW="3632040" imgH="1015920" progId="Equation.3">
                  <p:embed/>
                  <p:pic>
                    <p:nvPicPr>
                      <p:cNvPr id="69650" name="Object 18"/>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2686051" y="4348163"/>
                        <a:ext cx="3629025"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51" name="Text Box 19"/>
          <p:cNvSpPr txBox="1">
            <a:spLocks noChangeArrowheads="1"/>
          </p:cNvSpPr>
          <p:nvPr/>
        </p:nvSpPr>
        <p:spPr bwMode="auto">
          <a:xfrm>
            <a:off x="2070100" y="5459413"/>
            <a:ext cx="2209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引力大小为</a:t>
            </a:r>
          </a:p>
        </p:txBody>
      </p:sp>
      <p:graphicFrame>
        <p:nvGraphicFramePr>
          <p:cNvPr id="69652" name="Object 20"/>
          <p:cNvGraphicFramePr>
            <a:graphicFrameLocks noChangeAspect="1"/>
          </p:cNvGraphicFramePr>
          <p:nvPr>
            <p:extLst/>
          </p:nvPr>
        </p:nvGraphicFramePr>
        <p:xfrm>
          <a:off x="4051300" y="5497513"/>
          <a:ext cx="2425700" cy="660400"/>
        </p:xfrm>
        <a:graphic>
          <a:graphicData uri="http://schemas.openxmlformats.org/presentationml/2006/ole">
            <mc:AlternateContent xmlns:mc="http://schemas.openxmlformats.org/markup-compatibility/2006">
              <mc:Choice xmlns:v="urn:schemas-microsoft-com:vml" Requires="v">
                <p:oleObj spid="_x0000_s266474" name="Equation" r:id="rId27" imgW="2425680" imgH="660240" progId="Equation.3">
                  <p:embed/>
                </p:oleObj>
              </mc:Choice>
              <mc:Fallback>
                <p:oleObj name="Equation" r:id="rId27" imgW="2425680" imgH="660240" progId="Equation.3">
                  <p:embed/>
                  <p:pic>
                    <p:nvPicPr>
                      <p:cNvPr id="69652" name="Object 20"/>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4051300" y="5497513"/>
                        <a:ext cx="24257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53" name="Object 21"/>
          <p:cNvGraphicFramePr>
            <a:graphicFrameLocks noChangeAspect="1"/>
          </p:cNvGraphicFramePr>
          <p:nvPr>
            <p:extLst/>
          </p:nvPr>
        </p:nvGraphicFramePr>
        <p:xfrm>
          <a:off x="8248650" y="3281364"/>
          <a:ext cx="1938338" cy="674687"/>
        </p:xfrm>
        <a:graphic>
          <a:graphicData uri="http://schemas.openxmlformats.org/presentationml/2006/ole">
            <mc:AlternateContent xmlns:mc="http://schemas.openxmlformats.org/markup-compatibility/2006">
              <mc:Choice xmlns:v="urn:schemas-microsoft-com:vml" Requires="v">
                <p:oleObj spid="_x0000_s266475" name="Equation" r:id="rId29" imgW="1930320" imgH="672840" progId="Equation.3">
                  <p:embed/>
                </p:oleObj>
              </mc:Choice>
              <mc:Fallback>
                <p:oleObj name="Equation" r:id="rId29" imgW="1930320" imgH="672840" progId="Equation.3">
                  <p:embed/>
                  <p:pic>
                    <p:nvPicPr>
                      <p:cNvPr id="69653" name="Object 21"/>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8248650" y="3281364"/>
                        <a:ext cx="1938338" cy="674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54" name="Line 22"/>
          <p:cNvSpPr>
            <a:spLocks noChangeShapeType="1"/>
          </p:cNvSpPr>
          <p:nvPr/>
        </p:nvSpPr>
        <p:spPr bwMode="auto">
          <a:xfrm>
            <a:off x="7894638" y="3019426"/>
            <a:ext cx="971550" cy="1897063"/>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9655" name="Line 23"/>
          <p:cNvSpPr>
            <a:spLocks noChangeShapeType="1"/>
          </p:cNvSpPr>
          <p:nvPr/>
        </p:nvSpPr>
        <p:spPr bwMode="auto">
          <a:xfrm flipH="1">
            <a:off x="7889875" y="4129088"/>
            <a:ext cx="585788" cy="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9656" name="Line 24"/>
          <p:cNvSpPr>
            <a:spLocks noChangeShapeType="1"/>
          </p:cNvSpPr>
          <p:nvPr/>
        </p:nvSpPr>
        <p:spPr bwMode="auto">
          <a:xfrm>
            <a:off x="8475663" y="3019426"/>
            <a:ext cx="0" cy="1109663"/>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9657" name="Object 25"/>
          <p:cNvGraphicFramePr>
            <a:graphicFrameLocks noChangeAspect="1"/>
          </p:cNvGraphicFramePr>
          <p:nvPr>
            <p:extLst/>
          </p:nvPr>
        </p:nvGraphicFramePr>
        <p:xfrm>
          <a:off x="7858126" y="3389314"/>
          <a:ext cx="307975" cy="307975"/>
        </p:xfrm>
        <a:graphic>
          <a:graphicData uri="http://schemas.openxmlformats.org/presentationml/2006/ole">
            <mc:AlternateContent xmlns:mc="http://schemas.openxmlformats.org/markup-compatibility/2006">
              <mc:Choice xmlns:v="urn:schemas-microsoft-com:vml" Requires="v">
                <p:oleObj spid="_x0000_s266476" name="Equation" r:id="rId31" imgW="139680" imgH="139680" progId="Equation.3">
                  <p:embed/>
                </p:oleObj>
              </mc:Choice>
              <mc:Fallback>
                <p:oleObj name="Equation" r:id="rId31" imgW="139680" imgH="139680" progId="Equation.3">
                  <p:embed/>
                  <p:pic>
                    <p:nvPicPr>
                      <p:cNvPr id="69657" name="Object 25"/>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7858126" y="3389314"/>
                        <a:ext cx="307975" cy="30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58" name="Arc 26"/>
          <p:cNvSpPr>
            <a:spLocks/>
          </p:cNvSpPr>
          <p:nvPr/>
        </p:nvSpPr>
        <p:spPr bwMode="auto">
          <a:xfrm>
            <a:off x="7866064" y="2278064"/>
            <a:ext cx="206375" cy="1112837"/>
          </a:xfrm>
          <a:custGeom>
            <a:avLst/>
            <a:gdLst>
              <a:gd name="G0" fmla="+- 6665 0 0"/>
              <a:gd name="G1" fmla="+- 0 0 0"/>
              <a:gd name="G2" fmla="+- 21600 0 0"/>
              <a:gd name="T0" fmla="*/ 11841 w 11841"/>
              <a:gd name="T1" fmla="*/ 20971 h 21600"/>
              <a:gd name="T2" fmla="*/ 0 w 11841"/>
              <a:gd name="T3" fmla="*/ 20546 h 21600"/>
              <a:gd name="T4" fmla="*/ 6665 w 11841"/>
              <a:gd name="T5" fmla="*/ 0 h 21600"/>
            </a:gdLst>
            <a:ahLst/>
            <a:cxnLst>
              <a:cxn ang="0">
                <a:pos x="T0" y="T1"/>
              </a:cxn>
              <a:cxn ang="0">
                <a:pos x="T2" y="T3"/>
              </a:cxn>
              <a:cxn ang="0">
                <a:pos x="T4" y="T5"/>
              </a:cxn>
            </a:cxnLst>
            <a:rect l="0" t="0" r="r" b="b"/>
            <a:pathLst>
              <a:path w="11841" h="21600" fill="none" extrusionOk="0">
                <a:moveTo>
                  <a:pt x="11840" y="20970"/>
                </a:moveTo>
                <a:cubicBezTo>
                  <a:pt x="10147" y="21388"/>
                  <a:pt x="8409" y="21599"/>
                  <a:pt x="6665" y="21599"/>
                </a:cubicBezTo>
                <a:cubicBezTo>
                  <a:pt x="4401" y="21599"/>
                  <a:pt x="2152" y="21244"/>
                  <a:pt x="0" y="20545"/>
                </a:cubicBezTo>
              </a:path>
              <a:path w="11841" h="21600" stroke="0" extrusionOk="0">
                <a:moveTo>
                  <a:pt x="11840" y="20970"/>
                </a:moveTo>
                <a:cubicBezTo>
                  <a:pt x="10147" y="21388"/>
                  <a:pt x="8409" y="21599"/>
                  <a:pt x="6665" y="21599"/>
                </a:cubicBezTo>
                <a:cubicBezTo>
                  <a:pt x="4401" y="21599"/>
                  <a:pt x="2152" y="21244"/>
                  <a:pt x="0" y="20545"/>
                </a:cubicBezTo>
                <a:lnTo>
                  <a:pt x="6665" y="0"/>
                </a:lnTo>
                <a:close/>
              </a:path>
            </a:pathLst>
          </a:custGeom>
          <a:noFill/>
          <a:ln w="28575">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69659" name="Line 27"/>
          <p:cNvSpPr>
            <a:spLocks noChangeShapeType="1"/>
          </p:cNvSpPr>
          <p:nvPr/>
        </p:nvSpPr>
        <p:spPr bwMode="auto">
          <a:xfrm>
            <a:off x="7894639" y="3019426"/>
            <a:ext cx="568325" cy="1109663"/>
          </a:xfrm>
          <a:prstGeom prst="line">
            <a:avLst/>
          </a:prstGeom>
          <a:noFill/>
          <a:ln w="38100">
            <a:solidFill>
              <a:schemeClr val="accent1"/>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9660" name="Line 28"/>
          <p:cNvSpPr>
            <a:spLocks noChangeShapeType="1"/>
          </p:cNvSpPr>
          <p:nvPr/>
        </p:nvSpPr>
        <p:spPr bwMode="auto">
          <a:xfrm flipH="1">
            <a:off x="7889875" y="3019425"/>
            <a:ext cx="585788" cy="0"/>
          </a:xfrm>
          <a:prstGeom prst="line">
            <a:avLst/>
          </a:prstGeom>
          <a:noFill/>
          <a:ln w="19050">
            <a:solidFill>
              <a:schemeClr val="accent2"/>
            </a:solidFill>
            <a:round/>
            <a:headEnd type="triangle" w="med" len="lg"/>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nvGrpSpPr>
          <p:cNvPr id="69661" name="Group 29"/>
          <p:cNvGrpSpPr>
            <a:grpSpLocks/>
          </p:cNvGrpSpPr>
          <p:nvPr/>
        </p:nvGrpSpPr>
        <p:grpSpPr bwMode="auto">
          <a:xfrm>
            <a:off x="8766176" y="4870451"/>
            <a:ext cx="225425" cy="373063"/>
            <a:chOff x="4562" y="3173"/>
            <a:chExt cx="142" cy="235"/>
          </a:xfrm>
        </p:grpSpPr>
        <p:graphicFrame>
          <p:nvGraphicFramePr>
            <p:cNvPr id="69662" name="Object 30"/>
            <p:cNvGraphicFramePr>
              <a:graphicFrameLocks noChangeAspect="1"/>
            </p:cNvGraphicFramePr>
            <p:nvPr>
              <p:extLst/>
            </p:nvPr>
          </p:nvGraphicFramePr>
          <p:xfrm>
            <a:off x="4562" y="3256"/>
            <a:ext cx="142" cy="152"/>
          </p:xfrm>
          <a:graphic>
            <a:graphicData uri="http://schemas.openxmlformats.org/presentationml/2006/ole">
              <mc:AlternateContent xmlns:mc="http://schemas.openxmlformats.org/markup-compatibility/2006">
                <mc:Choice xmlns:v="urn:schemas-microsoft-com:vml" Requires="v">
                  <p:oleObj spid="_x0000_s266477" name="Equation" r:id="rId33" imgW="228600" imgH="241200" progId="Equation.3">
                    <p:embed/>
                  </p:oleObj>
                </mc:Choice>
                <mc:Fallback>
                  <p:oleObj name="Equation" r:id="rId33" imgW="228600" imgH="241200" progId="Equation.3">
                    <p:embed/>
                    <p:pic>
                      <p:nvPicPr>
                        <p:cNvPr id="69662" name="Object 30"/>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4562" y="3256"/>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63" name="Line 31"/>
            <p:cNvSpPr>
              <a:spLocks noChangeShapeType="1"/>
            </p:cNvSpPr>
            <p:nvPr/>
          </p:nvSpPr>
          <p:spPr bwMode="auto">
            <a:xfrm flipV="1">
              <a:off x="4633" y="3173"/>
              <a:ext cx="0" cy="55"/>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9664" name="Group 32"/>
          <p:cNvGrpSpPr>
            <a:grpSpLocks/>
          </p:cNvGrpSpPr>
          <p:nvPr/>
        </p:nvGrpSpPr>
        <p:grpSpPr bwMode="auto">
          <a:xfrm>
            <a:off x="8988426" y="4857751"/>
            <a:ext cx="993775" cy="385763"/>
            <a:chOff x="4702" y="3060"/>
            <a:chExt cx="626" cy="243"/>
          </a:xfrm>
        </p:grpSpPr>
        <p:graphicFrame>
          <p:nvGraphicFramePr>
            <p:cNvPr id="69665" name="Object 33"/>
            <p:cNvGraphicFramePr>
              <a:graphicFrameLocks noChangeAspect="1"/>
            </p:cNvGraphicFramePr>
            <p:nvPr>
              <p:extLst/>
            </p:nvPr>
          </p:nvGraphicFramePr>
          <p:xfrm>
            <a:off x="4702" y="3095"/>
            <a:ext cx="626" cy="208"/>
          </p:xfrm>
          <a:graphic>
            <a:graphicData uri="http://schemas.openxmlformats.org/presentationml/2006/ole">
              <mc:AlternateContent xmlns:mc="http://schemas.openxmlformats.org/markup-compatibility/2006">
                <mc:Choice xmlns:v="urn:schemas-microsoft-com:vml" Requires="v">
                  <p:oleObj spid="_x0000_s266478" name="Equation" r:id="rId35" imgW="990360" imgH="330120" progId="Equation.3">
                    <p:embed/>
                  </p:oleObj>
                </mc:Choice>
                <mc:Fallback>
                  <p:oleObj name="Equation" r:id="rId35" imgW="990360" imgH="330120" progId="Equation.3">
                    <p:embed/>
                    <p:pic>
                      <p:nvPicPr>
                        <p:cNvPr id="69665" name="Object 33"/>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4702" y="3095"/>
                          <a:ext cx="626"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66" name="Line 34"/>
            <p:cNvSpPr>
              <a:spLocks noChangeShapeType="1"/>
            </p:cNvSpPr>
            <p:nvPr/>
          </p:nvSpPr>
          <p:spPr bwMode="auto">
            <a:xfrm flipV="1">
              <a:off x="4768" y="3060"/>
              <a:ext cx="0" cy="56"/>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aphicFrame>
        <p:nvGraphicFramePr>
          <p:cNvPr id="69667" name="Object 35"/>
          <p:cNvGraphicFramePr>
            <a:graphicFrameLocks noChangeAspect="1"/>
          </p:cNvGraphicFramePr>
          <p:nvPr>
            <p:extLst/>
          </p:nvPr>
        </p:nvGraphicFramePr>
        <p:xfrm>
          <a:off x="8572500" y="2805113"/>
          <a:ext cx="571500" cy="444500"/>
        </p:xfrm>
        <a:graphic>
          <a:graphicData uri="http://schemas.openxmlformats.org/presentationml/2006/ole">
            <mc:AlternateContent xmlns:mc="http://schemas.openxmlformats.org/markup-compatibility/2006">
              <mc:Choice xmlns:v="urn:schemas-microsoft-com:vml" Requires="v">
                <p:oleObj spid="_x0000_s266479" name="Equation" r:id="rId37" imgW="571320" imgH="444240" progId="Equation.3">
                  <p:embed/>
                </p:oleObj>
              </mc:Choice>
              <mc:Fallback>
                <p:oleObj name="Equation" r:id="rId37" imgW="571320" imgH="444240" progId="Equation.3">
                  <p:embed/>
                  <p:pic>
                    <p:nvPicPr>
                      <p:cNvPr id="69667" name="Object 35"/>
                      <p:cNvPicPr>
                        <a:picLocks noChangeAspect="1" noChangeArrowheads="1"/>
                      </p:cNvPicPr>
                      <p:nvPr/>
                    </p:nvPicPr>
                    <p:blipFill>
                      <a:blip r:embed="rId38">
                        <a:lum bright="-100000"/>
                        <a:extLst>
                          <a:ext uri="{28A0092B-C50C-407E-A947-70E740481C1C}">
                            <a14:useLocalDpi xmlns:a14="http://schemas.microsoft.com/office/drawing/2010/main" val="0"/>
                          </a:ext>
                        </a:extLst>
                      </a:blip>
                      <a:srcRect/>
                      <a:stretch>
                        <a:fillRect/>
                      </a:stretch>
                    </p:blipFill>
                    <p:spPr bwMode="auto">
                      <a:xfrm>
                        <a:off x="8572500" y="2805113"/>
                        <a:ext cx="5715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68" name="Object 36"/>
          <p:cNvGraphicFramePr>
            <a:graphicFrameLocks noChangeAspect="1"/>
          </p:cNvGraphicFramePr>
          <p:nvPr>
            <p:extLst/>
          </p:nvPr>
        </p:nvGraphicFramePr>
        <p:xfrm>
          <a:off x="7162800" y="3287713"/>
          <a:ext cx="596900" cy="508000"/>
        </p:xfrm>
        <a:graphic>
          <a:graphicData uri="http://schemas.openxmlformats.org/presentationml/2006/ole">
            <mc:AlternateContent xmlns:mc="http://schemas.openxmlformats.org/markup-compatibility/2006">
              <mc:Choice xmlns:v="urn:schemas-microsoft-com:vml" Requires="v">
                <p:oleObj spid="_x0000_s266480" name="Equation" r:id="rId39" imgW="596880" imgH="507960" progId="Equation.3">
                  <p:embed/>
                </p:oleObj>
              </mc:Choice>
              <mc:Fallback>
                <p:oleObj name="Equation" r:id="rId39" imgW="596880" imgH="507960" progId="Equation.3">
                  <p:embed/>
                  <p:pic>
                    <p:nvPicPr>
                      <p:cNvPr id="69668" name="Object 36"/>
                      <p:cNvPicPr>
                        <a:picLocks noChangeAspect="1" noChangeArrowheads="1"/>
                      </p:cNvPicPr>
                      <p:nvPr/>
                    </p:nvPicPr>
                    <p:blipFill>
                      <a:blip r:embed="rId40">
                        <a:lum bright="-100000"/>
                        <a:extLst>
                          <a:ext uri="{28A0092B-C50C-407E-A947-70E740481C1C}">
                            <a14:useLocalDpi xmlns:a14="http://schemas.microsoft.com/office/drawing/2010/main" val="0"/>
                          </a:ext>
                        </a:extLst>
                      </a:blip>
                      <a:srcRect/>
                      <a:stretch>
                        <a:fillRect/>
                      </a:stretch>
                    </p:blipFill>
                    <p:spPr bwMode="auto">
                      <a:xfrm>
                        <a:off x="7162800" y="3287713"/>
                        <a:ext cx="5969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69" name="Line 37"/>
          <p:cNvSpPr>
            <a:spLocks noChangeShapeType="1"/>
          </p:cNvSpPr>
          <p:nvPr/>
        </p:nvSpPr>
        <p:spPr bwMode="auto">
          <a:xfrm>
            <a:off x="7889875" y="3035300"/>
            <a:ext cx="0" cy="1079500"/>
          </a:xfrm>
          <a:prstGeom prst="line">
            <a:avLst/>
          </a:prstGeom>
          <a:noFill/>
          <a:ln w="28575">
            <a:solidFill>
              <a:schemeClr val="accent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9670" name="Object 38"/>
          <p:cNvGraphicFramePr>
            <a:graphicFrameLocks noChangeAspect="1"/>
          </p:cNvGraphicFramePr>
          <p:nvPr>
            <p:extLst/>
          </p:nvPr>
        </p:nvGraphicFramePr>
        <p:xfrm>
          <a:off x="2609850" y="2208214"/>
          <a:ext cx="1739900" cy="327025"/>
        </p:xfrm>
        <a:graphic>
          <a:graphicData uri="http://schemas.openxmlformats.org/presentationml/2006/ole">
            <mc:AlternateContent xmlns:mc="http://schemas.openxmlformats.org/markup-compatibility/2006">
              <mc:Choice xmlns:v="urn:schemas-microsoft-com:vml" Requires="v">
                <p:oleObj spid="_x0000_s266481" name="Equation" r:id="rId41" imgW="1739880" imgH="330120" progId="Equation.3">
                  <p:embed/>
                </p:oleObj>
              </mc:Choice>
              <mc:Fallback>
                <p:oleObj name="Equation" r:id="rId41" imgW="1739880" imgH="330120" progId="Equation.3">
                  <p:embed/>
                  <p:pic>
                    <p:nvPicPr>
                      <p:cNvPr id="69670" name="Object 38"/>
                      <p:cNvPicPr>
                        <a:picLocks noChangeAspect="1" noChangeArrowheads="1"/>
                      </p:cNvPicPr>
                      <p:nvPr/>
                    </p:nvPicPr>
                    <p:blipFill>
                      <a:blip r:embed="rId42">
                        <a:lum bright="-100000"/>
                        <a:extLst>
                          <a:ext uri="{28A0092B-C50C-407E-A947-70E740481C1C}">
                            <a14:useLocalDpi xmlns:a14="http://schemas.microsoft.com/office/drawing/2010/main" val="0"/>
                          </a:ext>
                        </a:extLst>
                      </a:blip>
                      <a:srcRect/>
                      <a:stretch>
                        <a:fillRect/>
                      </a:stretch>
                    </p:blipFill>
                    <p:spPr bwMode="auto">
                      <a:xfrm>
                        <a:off x="2609850" y="2208214"/>
                        <a:ext cx="1739900" cy="327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71" name="Rectangle 39"/>
          <p:cNvSpPr>
            <a:spLocks noChangeArrowheads="1"/>
          </p:cNvSpPr>
          <p:nvPr/>
        </p:nvSpPr>
        <p:spPr bwMode="auto">
          <a:xfrm>
            <a:off x="8763000" y="1204913"/>
            <a:ext cx="1600200" cy="457200"/>
          </a:xfrm>
          <a:prstGeom prst="rect">
            <a:avLst/>
          </a:prstGeom>
          <a:solidFill>
            <a:schemeClr val="tx1"/>
          </a:solidFill>
          <a:ln w="9525">
            <a:solidFill>
              <a:schemeClr val="accent2"/>
            </a:solidFill>
            <a:miter lim="800000"/>
            <a:headEnd/>
            <a:tailEnd/>
          </a:ln>
          <a:effectLst/>
        </p:spPr>
        <p:txBody>
          <a:bodyPr wrap="none" anchor="ctr"/>
          <a:lstStyle/>
          <a:p>
            <a:pPr algn="ctr"/>
            <a:r>
              <a:rPr lang="zh-CN" altLang="en-US" sz="2400" dirty="0">
                <a:solidFill>
                  <a:srgbClr val="000000"/>
                </a:solidFill>
              </a:rPr>
              <a:t>注意正负号</a:t>
            </a:r>
          </a:p>
        </p:txBody>
      </p:sp>
      <p:sp>
        <p:nvSpPr>
          <p:cNvPr id="69672" name="Text Box 40"/>
          <p:cNvSpPr txBox="1">
            <a:spLocks noChangeArrowheads="1"/>
          </p:cNvSpPr>
          <p:nvPr/>
        </p:nvSpPr>
        <p:spPr bwMode="auto">
          <a:xfrm>
            <a:off x="2057401" y="381001"/>
            <a:ext cx="58150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b="1">
                <a:solidFill>
                  <a:srgbClr val="000000"/>
                </a:solidFill>
              </a:rPr>
              <a:t>3) </a:t>
            </a:r>
            <a:r>
              <a:rPr lang="zh-CN" altLang="en-US">
                <a:solidFill>
                  <a:srgbClr val="000000"/>
                </a:solidFill>
              </a:rPr>
              <a:t>当质点位于棒的左端点垂线上时</a:t>
            </a:r>
            <a:r>
              <a:rPr lang="en-US" altLang="zh-CN" b="1">
                <a:solidFill>
                  <a:srgbClr val="000000"/>
                </a:solidFill>
              </a:rPr>
              <a:t>,  </a:t>
            </a:r>
          </a:p>
        </p:txBody>
      </p:sp>
      <p:sp>
        <p:nvSpPr>
          <p:cNvPr id="69673" name="Oval 41"/>
          <p:cNvSpPr>
            <a:spLocks noChangeArrowheads="1"/>
          </p:cNvSpPr>
          <p:nvPr/>
        </p:nvSpPr>
        <p:spPr bwMode="auto">
          <a:xfrm>
            <a:off x="7856539" y="2992439"/>
            <a:ext cx="53975" cy="53975"/>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spTree>
    <p:extLst>
      <p:ext uri="{BB962C8B-B14F-4D97-AF65-F5344CB8AC3E}">
        <p14:creationId xmlns:p14="http://schemas.microsoft.com/office/powerpoint/2010/main" val="414731416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69661"/>
                                        </p:tgtEl>
                                        <p:attrNameLst>
                                          <p:attrName>style.visibility</p:attrName>
                                        </p:attrNameLst>
                                      </p:cBhvr>
                                      <p:to>
                                        <p:strVal val="visible"/>
                                      </p:to>
                                    </p:set>
                                    <p:animEffect transition="in" filter="wipe(left)">
                                      <p:cBhvr>
                                        <p:cTn id="7" dur="500"/>
                                        <p:tgtEl>
                                          <p:spTgt spid="69661"/>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69664"/>
                                        </p:tgtEl>
                                        <p:attrNameLst>
                                          <p:attrName>style.visibility</p:attrName>
                                        </p:attrNameLst>
                                      </p:cBhvr>
                                      <p:to>
                                        <p:strVal val="visible"/>
                                      </p:to>
                                    </p:set>
                                    <p:animEffect transition="in" filter="wipe(left)">
                                      <p:cBhvr>
                                        <p:cTn id="11" dur="500"/>
                                        <p:tgtEl>
                                          <p:spTgt spid="6966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nodeType="clickEffect">
                                  <p:stCondLst>
                                    <p:cond delay="0"/>
                                  </p:stCondLst>
                                  <p:childTnLst>
                                    <p:set>
                                      <p:cBhvr>
                                        <p:cTn id="15" dur="1" fill="hold">
                                          <p:stCondLst>
                                            <p:cond delay="0"/>
                                          </p:stCondLst>
                                        </p:cTn>
                                        <p:tgtEl>
                                          <p:spTgt spid="69654"/>
                                        </p:tgtEl>
                                        <p:attrNameLst>
                                          <p:attrName>style.visibility</p:attrName>
                                        </p:attrNameLst>
                                      </p:cBhvr>
                                      <p:to>
                                        <p:strVal val="visible"/>
                                      </p:to>
                                    </p:set>
                                    <p:animEffect transition="in" filter="wipe(up)">
                                      <p:cBhvr>
                                        <p:cTn id="16" dur="500"/>
                                        <p:tgtEl>
                                          <p:spTgt spid="69654"/>
                                        </p:tgtEl>
                                      </p:cBhvr>
                                    </p:animEffect>
                                  </p:child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69659"/>
                                        </p:tgtEl>
                                        <p:attrNameLst>
                                          <p:attrName>style.visibility</p:attrName>
                                        </p:attrNameLst>
                                      </p:cBhvr>
                                      <p:to>
                                        <p:strVal val="visible"/>
                                      </p:to>
                                    </p:set>
                                    <p:animEffect transition="in" filter="wipe(up)">
                                      <p:cBhvr>
                                        <p:cTn id="20" dur="500"/>
                                        <p:tgtEl>
                                          <p:spTgt spid="69659"/>
                                        </p:tgtEl>
                                      </p:cBhvr>
                                    </p:animEffect>
                                  </p:childTnLst>
                                </p:cTn>
                              </p:par>
                            </p:childTnLst>
                          </p:cTn>
                        </p:par>
                        <p:par>
                          <p:cTn id="21" fill="hold" nodeType="afterGroup">
                            <p:stCondLst>
                              <p:cond delay="1000"/>
                            </p:stCondLst>
                            <p:childTnLst>
                              <p:par>
                                <p:cTn id="22" presetID="22" presetClass="entr" presetSubtype="8" fill="hold" nodeType="afterEffect">
                                  <p:stCondLst>
                                    <p:cond delay="0"/>
                                  </p:stCondLst>
                                  <p:childTnLst>
                                    <p:set>
                                      <p:cBhvr>
                                        <p:cTn id="23" dur="1" fill="hold">
                                          <p:stCondLst>
                                            <p:cond delay="0"/>
                                          </p:stCondLst>
                                        </p:cTn>
                                        <p:tgtEl>
                                          <p:spTgt spid="69653"/>
                                        </p:tgtEl>
                                        <p:attrNameLst>
                                          <p:attrName>style.visibility</p:attrName>
                                        </p:attrNameLst>
                                      </p:cBhvr>
                                      <p:to>
                                        <p:strVal val="visible"/>
                                      </p:to>
                                    </p:set>
                                    <p:animEffect transition="in" filter="wipe(left)">
                                      <p:cBhvr>
                                        <p:cTn id="24" dur="500"/>
                                        <p:tgtEl>
                                          <p:spTgt spid="6965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nodeType="clickEffect">
                                  <p:stCondLst>
                                    <p:cond delay="0"/>
                                  </p:stCondLst>
                                  <p:childTnLst>
                                    <p:set>
                                      <p:cBhvr>
                                        <p:cTn id="28" dur="1" fill="hold">
                                          <p:stCondLst>
                                            <p:cond delay="0"/>
                                          </p:stCondLst>
                                        </p:cTn>
                                        <p:tgtEl>
                                          <p:spTgt spid="69660"/>
                                        </p:tgtEl>
                                        <p:attrNameLst>
                                          <p:attrName>style.visibility</p:attrName>
                                        </p:attrNameLst>
                                      </p:cBhvr>
                                      <p:to>
                                        <p:strVal val="visible"/>
                                      </p:to>
                                    </p:set>
                                    <p:animEffect transition="in" filter="wipe(left)">
                                      <p:cBhvr>
                                        <p:cTn id="29" dur="500"/>
                                        <p:tgtEl>
                                          <p:spTgt spid="69660"/>
                                        </p:tgtEl>
                                      </p:cBhvr>
                                    </p:animEffect>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69667"/>
                                        </p:tgtEl>
                                        <p:attrNameLst>
                                          <p:attrName>style.visibility</p:attrName>
                                        </p:attrNameLst>
                                      </p:cBhvr>
                                      <p:to>
                                        <p:strVal val="visible"/>
                                      </p:to>
                                    </p:set>
                                    <p:animEffect transition="in" filter="wipe(left)">
                                      <p:cBhvr>
                                        <p:cTn id="33" dur="500"/>
                                        <p:tgtEl>
                                          <p:spTgt spid="69667"/>
                                        </p:tgtEl>
                                      </p:cBhvr>
                                    </p:animEffect>
                                  </p:childTnLst>
                                </p:cTn>
                              </p:par>
                            </p:childTnLst>
                          </p:cTn>
                        </p:par>
                        <p:par>
                          <p:cTn id="34" fill="hold" nodeType="afterGroup">
                            <p:stCondLst>
                              <p:cond delay="1000"/>
                            </p:stCondLst>
                            <p:childTnLst>
                              <p:par>
                                <p:cTn id="35" presetID="22" presetClass="entr" presetSubtype="1" fill="hold" nodeType="afterEffect">
                                  <p:stCondLst>
                                    <p:cond delay="0"/>
                                  </p:stCondLst>
                                  <p:childTnLst>
                                    <p:set>
                                      <p:cBhvr>
                                        <p:cTn id="36" dur="1" fill="hold">
                                          <p:stCondLst>
                                            <p:cond delay="0"/>
                                          </p:stCondLst>
                                        </p:cTn>
                                        <p:tgtEl>
                                          <p:spTgt spid="69656"/>
                                        </p:tgtEl>
                                        <p:attrNameLst>
                                          <p:attrName>style.visibility</p:attrName>
                                        </p:attrNameLst>
                                      </p:cBhvr>
                                      <p:to>
                                        <p:strVal val="visible"/>
                                      </p:to>
                                    </p:set>
                                    <p:animEffect transition="in" filter="wipe(up)">
                                      <p:cBhvr>
                                        <p:cTn id="37" dur="500"/>
                                        <p:tgtEl>
                                          <p:spTgt spid="6965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nodeType="clickEffect">
                                  <p:stCondLst>
                                    <p:cond delay="0"/>
                                  </p:stCondLst>
                                  <p:childTnLst>
                                    <p:set>
                                      <p:cBhvr>
                                        <p:cTn id="41" dur="1" fill="hold">
                                          <p:stCondLst>
                                            <p:cond delay="0"/>
                                          </p:stCondLst>
                                        </p:cTn>
                                        <p:tgtEl>
                                          <p:spTgt spid="69669"/>
                                        </p:tgtEl>
                                        <p:attrNameLst>
                                          <p:attrName>style.visibility</p:attrName>
                                        </p:attrNameLst>
                                      </p:cBhvr>
                                      <p:to>
                                        <p:strVal val="visible"/>
                                      </p:to>
                                    </p:set>
                                    <p:animEffect transition="in" filter="wipe(up)">
                                      <p:cBhvr>
                                        <p:cTn id="42" dur="500"/>
                                        <p:tgtEl>
                                          <p:spTgt spid="69669"/>
                                        </p:tgtEl>
                                      </p:cBhvr>
                                    </p:animEffect>
                                  </p:childTnLst>
                                </p:cTn>
                              </p:par>
                            </p:childTnLst>
                          </p:cTn>
                        </p:par>
                        <p:par>
                          <p:cTn id="43" fill="hold" nodeType="afterGroup">
                            <p:stCondLst>
                              <p:cond delay="500"/>
                            </p:stCondLst>
                            <p:childTnLst>
                              <p:par>
                                <p:cTn id="44" presetID="22" presetClass="entr" presetSubtype="8" fill="hold" nodeType="afterEffect">
                                  <p:stCondLst>
                                    <p:cond delay="0"/>
                                  </p:stCondLst>
                                  <p:childTnLst>
                                    <p:set>
                                      <p:cBhvr>
                                        <p:cTn id="45" dur="1" fill="hold">
                                          <p:stCondLst>
                                            <p:cond delay="0"/>
                                          </p:stCondLst>
                                        </p:cTn>
                                        <p:tgtEl>
                                          <p:spTgt spid="69668"/>
                                        </p:tgtEl>
                                        <p:attrNameLst>
                                          <p:attrName>style.visibility</p:attrName>
                                        </p:attrNameLst>
                                      </p:cBhvr>
                                      <p:to>
                                        <p:strVal val="visible"/>
                                      </p:to>
                                    </p:set>
                                    <p:animEffect transition="in" filter="wipe(left)">
                                      <p:cBhvr>
                                        <p:cTn id="46" dur="500"/>
                                        <p:tgtEl>
                                          <p:spTgt spid="69668"/>
                                        </p:tgtEl>
                                      </p:cBhvr>
                                    </p:animEffect>
                                  </p:childTnLst>
                                </p:cTn>
                              </p:par>
                            </p:childTnLst>
                          </p:cTn>
                        </p:par>
                        <p:par>
                          <p:cTn id="47" fill="hold" nodeType="afterGroup">
                            <p:stCondLst>
                              <p:cond delay="1000"/>
                            </p:stCondLst>
                            <p:childTnLst>
                              <p:par>
                                <p:cTn id="48" presetID="22" presetClass="entr" presetSubtype="8" fill="hold" nodeType="afterEffect">
                                  <p:stCondLst>
                                    <p:cond delay="0"/>
                                  </p:stCondLst>
                                  <p:childTnLst>
                                    <p:set>
                                      <p:cBhvr>
                                        <p:cTn id="49" dur="1" fill="hold">
                                          <p:stCondLst>
                                            <p:cond delay="0"/>
                                          </p:stCondLst>
                                        </p:cTn>
                                        <p:tgtEl>
                                          <p:spTgt spid="69655"/>
                                        </p:tgtEl>
                                        <p:attrNameLst>
                                          <p:attrName>style.visibility</p:attrName>
                                        </p:attrNameLst>
                                      </p:cBhvr>
                                      <p:to>
                                        <p:strVal val="visible"/>
                                      </p:to>
                                    </p:set>
                                    <p:animEffect transition="in" filter="wipe(left)">
                                      <p:cBhvr>
                                        <p:cTn id="50" dur="500"/>
                                        <p:tgtEl>
                                          <p:spTgt spid="6965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nodeType="clickEffect">
                                  <p:stCondLst>
                                    <p:cond delay="0"/>
                                  </p:stCondLst>
                                  <p:childTnLst>
                                    <p:set>
                                      <p:cBhvr>
                                        <p:cTn id="54" dur="1" fill="hold">
                                          <p:stCondLst>
                                            <p:cond delay="0"/>
                                          </p:stCondLst>
                                        </p:cTn>
                                        <p:tgtEl>
                                          <p:spTgt spid="69658"/>
                                        </p:tgtEl>
                                        <p:attrNameLst>
                                          <p:attrName>style.visibility</p:attrName>
                                        </p:attrNameLst>
                                      </p:cBhvr>
                                      <p:to>
                                        <p:strVal val="visible"/>
                                      </p:to>
                                    </p:set>
                                    <p:animEffect transition="in" filter="wipe(left)">
                                      <p:cBhvr>
                                        <p:cTn id="55" dur="500"/>
                                        <p:tgtEl>
                                          <p:spTgt spid="69658"/>
                                        </p:tgtEl>
                                      </p:cBhvr>
                                    </p:animEffect>
                                  </p:childTnLst>
                                </p:cTn>
                              </p:par>
                            </p:childTnLst>
                          </p:cTn>
                        </p:par>
                        <p:par>
                          <p:cTn id="56" fill="hold" nodeType="afterGroup">
                            <p:stCondLst>
                              <p:cond delay="500"/>
                            </p:stCondLst>
                            <p:childTnLst>
                              <p:par>
                                <p:cTn id="57" presetID="22" presetClass="entr" presetSubtype="8" fill="hold" nodeType="afterEffect">
                                  <p:stCondLst>
                                    <p:cond delay="0"/>
                                  </p:stCondLst>
                                  <p:childTnLst>
                                    <p:set>
                                      <p:cBhvr>
                                        <p:cTn id="58" dur="1" fill="hold">
                                          <p:stCondLst>
                                            <p:cond delay="0"/>
                                          </p:stCondLst>
                                        </p:cTn>
                                        <p:tgtEl>
                                          <p:spTgt spid="69657"/>
                                        </p:tgtEl>
                                        <p:attrNameLst>
                                          <p:attrName>style.visibility</p:attrName>
                                        </p:attrNameLst>
                                      </p:cBhvr>
                                      <p:to>
                                        <p:strVal val="visible"/>
                                      </p:to>
                                    </p:set>
                                    <p:animEffect transition="in" filter="wipe(left)">
                                      <p:cBhvr>
                                        <p:cTn id="59" dur="500"/>
                                        <p:tgtEl>
                                          <p:spTgt spid="6965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69645"/>
                                        </p:tgtEl>
                                        <p:attrNameLst>
                                          <p:attrName>style.visibility</p:attrName>
                                        </p:attrNameLst>
                                      </p:cBhvr>
                                      <p:to>
                                        <p:strVal val="visible"/>
                                      </p:to>
                                    </p:set>
                                    <p:animEffect transition="in" filter="wipe(left)">
                                      <p:cBhvr>
                                        <p:cTn id="64" dur="500"/>
                                        <p:tgtEl>
                                          <p:spTgt spid="69645"/>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69644"/>
                                        </p:tgtEl>
                                        <p:attrNameLst>
                                          <p:attrName>style.visibility</p:attrName>
                                        </p:attrNameLst>
                                      </p:cBhvr>
                                      <p:to>
                                        <p:strVal val="visible"/>
                                      </p:to>
                                    </p:set>
                                    <p:animEffect transition="in" filter="wipe(left)">
                                      <p:cBhvr>
                                        <p:cTn id="69" dur="500"/>
                                        <p:tgtEl>
                                          <p:spTgt spid="69644"/>
                                        </p:tgtEl>
                                      </p:cBhvr>
                                    </p:animEffect>
                                  </p:childTnLst>
                                </p:cTn>
                              </p:par>
                            </p:childTnLst>
                          </p:cTn>
                        </p:par>
                        <p:par>
                          <p:cTn id="70" fill="hold" nodeType="afterGroup">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69671"/>
                                        </p:tgtEl>
                                        <p:attrNameLst>
                                          <p:attrName>style.visibility</p:attrName>
                                        </p:attrNameLst>
                                      </p:cBhvr>
                                      <p:to>
                                        <p:strVal val="visible"/>
                                      </p:to>
                                    </p:set>
                                    <p:animEffect transition="in" filter="wipe(left)">
                                      <p:cBhvr>
                                        <p:cTn id="73" dur="500"/>
                                        <p:tgtEl>
                                          <p:spTgt spid="6967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8" fill="hold" nodeType="clickEffect">
                                  <p:stCondLst>
                                    <p:cond delay="0"/>
                                  </p:stCondLst>
                                  <p:childTnLst>
                                    <p:set>
                                      <p:cBhvr>
                                        <p:cTn id="77" dur="1" fill="hold">
                                          <p:stCondLst>
                                            <p:cond delay="0"/>
                                          </p:stCondLst>
                                        </p:cTn>
                                        <p:tgtEl>
                                          <p:spTgt spid="69646"/>
                                        </p:tgtEl>
                                        <p:attrNameLst>
                                          <p:attrName>style.visibility</p:attrName>
                                        </p:attrNameLst>
                                      </p:cBhvr>
                                      <p:to>
                                        <p:strVal val="visible"/>
                                      </p:to>
                                    </p:set>
                                    <p:animEffect transition="in" filter="wipe(left)">
                                      <p:cBhvr>
                                        <p:cTn id="78" dur="500"/>
                                        <p:tgtEl>
                                          <p:spTgt spid="69646"/>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2" presetClass="entr" presetSubtype="8" fill="hold" nodeType="clickEffect">
                                  <p:stCondLst>
                                    <p:cond delay="0"/>
                                  </p:stCondLst>
                                  <p:childTnLst>
                                    <p:set>
                                      <p:cBhvr>
                                        <p:cTn id="82" dur="1" fill="hold">
                                          <p:stCondLst>
                                            <p:cond delay="0"/>
                                          </p:stCondLst>
                                        </p:cTn>
                                        <p:tgtEl>
                                          <p:spTgt spid="69647"/>
                                        </p:tgtEl>
                                        <p:attrNameLst>
                                          <p:attrName>style.visibility</p:attrName>
                                        </p:attrNameLst>
                                      </p:cBhvr>
                                      <p:to>
                                        <p:strVal val="visible"/>
                                      </p:to>
                                    </p:set>
                                    <p:animEffect transition="in" filter="wipe(left)">
                                      <p:cBhvr>
                                        <p:cTn id="83" dur="500"/>
                                        <p:tgtEl>
                                          <p:spTgt spid="69647"/>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8" fill="hold" nodeType="clickEffect">
                                  <p:stCondLst>
                                    <p:cond delay="0"/>
                                  </p:stCondLst>
                                  <p:childTnLst>
                                    <p:set>
                                      <p:cBhvr>
                                        <p:cTn id="87" dur="1" fill="hold">
                                          <p:stCondLst>
                                            <p:cond delay="0"/>
                                          </p:stCondLst>
                                        </p:cTn>
                                        <p:tgtEl>
                                          <p:spTgt spid="69670"/>
                                        </p:tgtEl>
                                        <p:attrNameLst>
                                          <p:attrName>style.visibility</p:attrName>
                                        </p:attrNameLst>
                                      </p:cBhvr>
                                      <p:to>
                                        <p:strVal val="visible"/>
                                      </p:to>
                                    </p:set>
                                    <p:animEffect transition="in" filter="wipe(left)">
                                      <p:cBhvr>
                                        <p:cTn id="88" dur="500"/>
                                        <p:tgtEl>
                                          <p:spTgt spid="69670"/>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8" fill="hold" nodeType="clickEffect">
                                  <p:stCondLst>
                                    <p:cond delay="0"/>
                                  </p:stCondLst>
                                  <p:childTnLst>
                                    <p:set>
                                      <p:cBhvr>
                                        <p:cTn id="92" dur="1" fill="hold">
                                          <p:stCondLst>
                                            <p:cond delay="0"/>
                                          </p:stCondLst>
                                        </p:cTn>
                                        <p:tgtEl>
                                          <p:spTgt spid="69648"/>
                                        </p:tgtEl>
                                        <p:attrNameLst>
                                          <p:attrName>style.visibility</p:attrName>
                                        </p:attrNameLst>
                                      </p:cBhvr>
                                      <p:to>
                                        <p:strVal val="visible"/>
                                      </p:to>
                                    </p:set>
                                    <p:animEffect transition="in" filter="wipe(left)">
                                      <p:cBhvr>
                                        <p:cTn id="93" dur="500"/>
                                        <p:tgtEl>
                                          <p:spTgt spid="69648"/>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22" presetClass="entr" presetSubtype="8" fill="hold" nodeType="clickEffect">
                                  <p:stCondLst>
                                    <p:cond delay="0"/>
                                  </p:stCondLst>
                                  <p:childTnLst>
                                    <p:set>
                                      <p:cBhvr>
                                        <p:cTn id="97" dur="1" fill="hold">
                                          <p:stCondLst>
                                            <p:cond delay="0"/>
                                          </p:stCondLst>
                                        </p:cTn>
                                        <p:tgtEl>
                                          <p:spTgt spid="69649"/>
                                        </p:tgtEl>
                                        <p:attrNameLst>
                                          <p:attrName>style.visibility</p:attrName>
                                        </p:attrNameLst>
                                      </p:cBhvr>
                                      <p:to>
                                        <p:strVal val="visible"/>
                                      </p:to>
                                    </p:set>
                                    <p:animEffect transition="in" filter="wipe(left)">
                                      <p:cBhvr>
                                        <p:cTn id="98" dur="500"/>
                                        <p:tgtEl>
                                          <p:spTgt spid="69649"/>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2" presetClass="entr" presetSubtype="8" fill="hold" nodeType="clickEffect">
                                  <p:stCondLst>
                                    <p:cond delay="0"/>
                                  </p:stCondLst>
                                  <p:childTnLst>
                                    <p:set>
                                      <p:cBhvr>
                                        <p:cTn id="102" dur="1" fill="hold">
                                          <p:stCondLst>
                                            <p:cond delay="0"/>
                                          </p:stCondLst>
                                        </p:cTn>
                                        <p:tgtEl>
                                          <p:spTgt spid="69650"/>
                                        </p:tgtEl>
                                        <p:attrNameLst>
                                          <p:attrName>style.visibility</p:attrName>
                                        </p:attrNameLst>
                                      </p:cBhvr>
                                      <p:to>
                                        <p:strVal val="visible"/>
                                      </p:to>
                                    </p:set>
                                    <p:animEffect transition="in" filter="wipe(left)">
                                      <p:cBhvr>
                                        <p:cTn id="103" dur="500"/>
                                        <p:tgtEl>
                                          <p:spTgt spid="69650"/>
                                        </p:tgtEl>
                                      </p:cBhvr>
                                    </p:animEffec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69651"/>
                                        </p:tgtEl>
                                        <p:attrNameLst>
                                          <p:attrName>style.visibility</p:attrName>
                                        </p:attrNameLst>
                                      </p:cBhvr>
                                      <p:to>
                                        <p:strVal val="visible"/>
                                      </p:to>
                                    </p:set>
                                    <p:animEffect transition="in" filter="wipe(left)">
                                      <p:cBhvr>
                                        <p:cTn id="108" dur="500"/>
                                        <p:tgtEl>
                                          <p:spTgt spid="69651"/>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8" fill="hold" nodeType="clickEffect">
                                  <p:stCondLst>
                                    <p:cond delay="0"/>
                                  </p:stCondLst>
                                  <p:childTnLst>
                                    <p:set>
                                      <p:cBhvr>
                                        <p:cTn id="112" dur="1" fill="hold">
                                          <p:stCondLst>
                                            <p:cond delay="0"/>
                                          </p:stCondLst>
                                        </p:cTn>
                                        <p:tgtEl>
                                          <p:spTgt spid="69652"/>
                                        </p:tgtEl>
                                        <p:attrNameLst>
                                          <p:attrName>style.visibility</p:attrName>
                                        </p:attrNameLst>
                                      </p:cBhvr>
                                      <p:to>
                                        <p:strVal val="visible"/>
                                      </p:to>
                                    </p:set>
                                    <p:animEffect transition="in" filter="wipe(left)">
                                      <p:cBhvr>
                                        <p:cTn id="113" dur="500"/>
                                        <p:tgtEl>
                                          <p:spTgt spid="69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51" grpId="0" autoUpdateAnimBg="0"/>
      <p:bldP spid="69671"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8" name="Text Box 28"/>
          <p:cNvSpPr txBox="1">
            <a:spLocks noChangeArrowheads="1"/>
          </p:cNvSpPr>
          <p:nvPr/>
        </p:nvSpPr>
        <p:spPr bwMode="auto">
          <a:xfrm>
            <a:off x="7391400" y="3981623"/>
            <a:ext cx="2743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面积为 </a:t>
            </a:r>
            <a:r>
              <a:rPr lang="en-US" altLang="zh-CN" i="1">
                <a:solidFill>
                  <a:srgbClr val="000000"/>
                </a:solidFill>
              </a:rPr>
              <a:t>A </a:t>
            </a:r>
            <a:r>
              <a:rPr lang="zh-CN" altLang="en-US">
                <a:solidFill>
                  <a:srgbClr val="000000"/>
                </a:solidFill>
              </a:rPr>
              <a:t>的平板</a:t>
            </a:r>
          </a:p>
        </p:txBody>
      </p:sp>
      <p:sp>
        <p:nvSpPr>
          <p:cNvPr id="10242" name="Rectangle 2"/>
          <p:cNvSpPr>
            <a:spLocks noGrp="1" noChangeArrowheads="1"/>
          </p:cNvSpPr>
          <p:nvPr>
            <p:ph type="title"/>
          </p:nvPr>
        </p:nvSpPr>
        <p:spPr>
          <a:xfrm>
            <a:off x="2137792" y="548680"/>
            <a:ext cx="3886200" cy="609600"/>
          </a:xfrm>
        </p:spPr>
        <p:txBody>
          <a:bodyPr/>
          <a:lstStyle/>
          <a:p>
            <a:pPr algn="l"/>
            <a:r>
              <a:rPr lang="en-US" altLang="zh-CN" sz="2800" b="1" dirty="0" smtClean="0">
                <a:solidFill>
                  <a:schemeClr val="bg1">
                    <a:lumMod val="60000"/>
                    <a:lumOff val="40000"/>
                  </a:schemeClr>
                </a:solidFill>
                <a:ea typeface="楷体_GB2312" pitchFamily="49" charset="-122"/>
              </a:rPr>
              <a:t>(2)  </a:t>
            </a:r>
            <a:r>
              <a:rPr lang="zh-CN" altLang="en-US" sz="2800" b="1" dirty="0" smtClean="0">
                <a:solidFill>
                  <a:schemeClr val="bg1">
                    <a:lumMod val="60000"/>
                    <a:lumOff val="40000"/>
                  </a:schemeClr>
                </a:solidFill>
                <a:ea typeface="楷体_GB2312" pitchFamily="49" charset="-122"/>
              </a:rPr>
              <a:t>液体</a:t>
            </a:r>
            <a:r>
              <a:rPr lang="zh-CN" altLang="en-US" sz="2800" b="1" dirty="0">
                <a:solidFill>
                  <a:schemeClr val="bg1">
                    <a:lumMod val="60000"/>
                    <a:lumOff val="40000"/>
                  </a:schemeClr>
                </a:solidFill>
                <a:ea typeface="楷体_GB2312" pitchFamily="49" charset="-122"/>
              </a:rPr>
              <a:t>的</a:t>
            </a:r>
            <a:r>
              <a:rPr lang="zh-CN" altLang="en-US" sz="2800" b="1" dirty="0" smtClean="0">
                <a:solidFill>
                  <a:schemeClr val="bg1">
                    <a:lumMod val="60000"/>
                    <a:lumOff val="40000"/>
                  </a:schemeClr>
                </a:solidFill>
                <a:ea typeface="楷体_GB2312" pitchFamily="49" charset="-122"/>
              </a:rPr>
              <a:t>压力</a:t>
            </a:r>
            <a:endParaRPr lang="zh-CN" altLang="en-US" sz="2800" b="1" dirty="0">
              <a:solidFill>
                <a:schemeClr val="bg1">
                  <a:lumMod val="60000"/>
                  <a:lumOff val="40000"/>
                </a:schemeClr>
              </a:solidFill>
              <a:ea typeface="楷体_GB2312" pitchFamily="49" charset="-122"/>
            </a:endParaRPr>
          </a:p>
        </p:txBody>
      </p:sp>
      <p:sp>
        <p:nvSpPr>
          <p:cNvPr id="10244" name="Line 4"/>
          <p:cNvSpPr>
            <a:spLocks noChangeShapeType="1"/>
          </p:cNvSpPr>
          <p:nvPr/>
        </p:nvSpPr>
        <p:spPr bwMode="auto">
          <a:xfrm>
            <a:off x="7207250" y="1848022"/>
            <a:ext cx="2698750" cy="0"/>
          </a:xfrm>
          <a:prstGeom prst="line">
            <a:avLst/>
          </a:prstGeom>
          <a:noFill/>
          <a:ln w="9525">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0259" name="Text Box 19"/>
          <p:cNvSpPr txBox="1">
            <a:spLocks noChangeArrowheads="1"/>
          </p:cNvSpPr>
          <p:nvPr/>
        </p:nvSpPr>
        <p:spPr bwMode="auto">
          <a:xfrm>
            <a:off x="2292350" y="1252710"/>
            <a:ext cx="288925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设液体密度为 </a:t>
            </a:r>
            <a:r>
              <a:rPr lang="zh-CN" altLang="en-US" i="1">
                <a:solidFill>
                  <a:srgbClr val="000000"/>
                </a:solidFill>
                <a:sym typeface="Symbol" panose="05050102010706020507" pitchFamily="18" charset="2"/>
              </a:rPr>
              <a:t></a:t>
            </a:r>
            <a:endParaRPr lang="zh-CN" altLang="en-US" i="1">
              <a:solidFill>
                <a:srgbClr val="000000"/>
              </a:solidFill>
            </a:endParaRPr>
          </a:p>
        </p:txBody>
      </p:sp>
      <p:sp>
        <p:nvSpPr>
          <p:cNvPr id="10261" name="Text Box 21"/>
          <p:cNvSpPr txBox="1">
            <a:spLocks noChangeArrowheads="1"/>
          </p:cNvSpPr>
          <p:nvPr/>
        </p:nvSpPr>
        <p:spPr bwMode="auto">
          <a:xfrm>
            <a:off x="2286000" y="1862310"/>
            <a:ext cx="281305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深为 </a:t>
            </a:r>
            <a:r>
              <a:rPr lang="en-US" altLang="zh-CN" i="1">
                <a:solidFill>
                  <a:srgbClr val="000000"/>
                </a:solidFill>
              </a:rPr>
              <a:t>h</a:t>
            </a:r>
            <a:r>
              <a:rPr lang="en-US" altLang="zh-CN">
                <a:solidFill>
                  <a:srgbClr val="000000"/>
                </a:solidFill>
              </a:rPr>
              <a:t> </a:t>
            </a:r>
            <a:r>
              <a:rPr lang="zh-CN" altLang="en-US">
                <a:solidFill>
                  <a:srgbClr val="000000"/>
                </a:solidFill>
              </a:rPr>
              <a:t>处的压强</a:t>
            </a:r>
            <a:r>
              <a:rPr lang="en-US" altLang="zh-CN">
                <a:solidFill>
                  <a:srgbClr val="000000"/>
                </a:solidFill>
              </a:rPr>
              <a:t>: </a:t>
            </a:r>
          </a:p>
        </p:txBody>
      </p:sp>
      <p:graphicFrame>
        <p:nvGraphicFramePr>
          <p:cNvPr id="10264" name="Object 24"/>
          <p:cNvGraphicFramePr>
            <a:graphicFrameLocks noChangeAspect="1"/>
          </p:cNvGraphicFramePr>
          <p:nvPr>
            <p:extLst>
              <p:ext uri="{D42A27DB-BD31-4B8C-83A1-F6EECF244321}">
                <p14:modId xmlns:p14="http://schemas.microsoft.com/office/powerpoint/2010/main" val="2647879302"/>
              </p:ext>
            </p:extLst>
          </p:nvPr>
        </p:nvGraphicFramePr>
        <p:xfrm>
          <a:off x="5111750" y="1908347"/>
          <a:ext cx="1473200" cy="406400"/>
        </p:xfrm>
        <a:graphic>
          <a:graphicData uri="http://schemas.openxmlformats.org/presentationml/2006/ole">
            <mc:AlternateContent xmlns:mc="http://schemas.openxmlformats.org/markup-compatibility/2006">
              <mc:Choice xmlns:v="urn:schemas-microsoft-com:vml" Requires="v">
                <p:oleObj spid="_x0000_s267299" name="Equation" r:id="rId3" imgW="1473120" imgH="406080" progId="Equation.3">
                  <p:embed/>
                </p:oleObj>
              </mc:Choice>
              <mc:Fallback>
                <p:oleObj name="Equation" r:id="rId3" imgW="1473120" imgH="406080" progId="Equation.3">
                  <p:embed/>
                  <p:pic>
                    <p:nvPicPr>
                      <p:cNvPr id="10264" name="Object 24"/>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111750" y="1908347"/>
                        <a:ext cx="14732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65" name="Line 25"/>
          <p:cNvSpPr>
            <a:spLocks noChangeShapeType="1"/>
          </p:cNvSpPr>
          <p:nvPr/>
        </p:nvSpPr>
        <p:spPr bwMode="auto">
          <a:xfrm>
            <a:off x="7848600" y="3981622"/>
            <a:ext cx="16764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0266" name="Line 26"/>
          <p:cNvSpPr>
            <a:spLocks noChangeShapeType="1"/>
          </p:cNvSpPr>
          <p:nvPr/>
        </p:nvSpPr>
        <p:spPr bwMode="auto">
          <a:xfrm>
            <a:off x="8458200" y="1848022"/>
            <a:ext cx="0" cy="2133600"/>
          </a:xfrm>
          <a:prstGeom prst="line">
            <a:avLst/>
          </a:prstGeom>
          <a:noFill/>
          <a:ln w="19050">
            <a:solidFill>
              <a:schemeClr val="accent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0267" name="Object 27"/>
          <p:cNvGraphicFramePr>
            <a:graphicFrameLocks noChangeAspect="1"/>
          </p:cNvGraphicFramePr>
          <p:nvPr>
            <p:extLst>
              <p:ext uri="{D42A27DB-BD31-4B8C-83A1-F6EECF244321}">
                <p14:modId xmlns:p14="http://schemas.microsoft.com/office/powerpoint/2010/main" val="4156603109"/>
              </p:ext>
            </p:extLst>
          </p:nvPr>
        </p:nvGraphicFramePr>
        <p:xfrm>
          <a:off x="8534400" y="2533822"/>
          <a:ext cx="228600" cy="330200"/>
        </p:xfrm>
        <a:graphic>
          <a:graphicData uri="http://schemas.openxmlformats.org/presentationml/2006/ole">
            <mc:AlternateContent xmlns:mc="http://schemas.openxmlformats.org/markup-compatibility/2006">
              <mc:Choice xmlns:v="urn:schemas-microsoft-com:vml" Requires="v">
                <p:oleObj spid="_x0000_s267300" name="Equation" r:id="rId5" imgW="228600" imgH="330120" progId="Equation.3">
                  <p:embed/>
                </p:oleObj>
              </mc:Choice>
              <mc:Fallback>
                <p:oleObj name="Equation" r:id="rId5" imgW="228600" imgH="330120" progId="Equation.3">
                  <p:embed/>
                  <p:pic>
                    <p:nvPicPr>
                      <p:cNvPr id="10267" name="Object 27"/>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8534400" y="2533822"/>
                        <a:ext cx="2286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69" name="Text Box 29"/>
          <p:cNvSpPr txBox="1">
            <a:spLocks noChangeArrowheads="1"/>
          </p:cNvSpPr>
          <p:nvPr/>
        </p:nvSpPr>
        <p:spPr bwMode="auto">
          <a:xfrm>
            <a:off x="2286000" y="2457623"/>
            <a:ext cx="4572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当平板与水面平行时</a:t>
            </a:r>
            <a:r>
              <a:rPr lang="en-US" altLang="zh-CN">
                <a:solidFill>
                  <a:srgbClr val="000000"/>
                </a:solidFill>
              </a:rPr>
              <a:t>, </a:t>
            </a:r>
          </a:p>
        </p:txBody>
      </p:sp>
      <p:graphicFrame>
        <p:nvGraphicFramePr>
          <p:cNvPr id="10270" name="Object 30"/>
          <p:cNvGraphicFramePr>
            <a:graphicFrameLocks noChangeAspect="1"/>
          </p:cNvGraphicFramePr>
          <p:nvPr>
            <p:extLst>
              <p:ext uri="{D42A27DB-BD31-4B8C-83A1-F6EECF244321}">
                <p14:modId xmlns:p14="http://schemas.microsoft.com/office/powerpoint/2010/main" val="436177370"/>
              </p:ext>
            </p:extLst>
          </p:nvPr>
        </p:nvGraphicFramePr>
        <p:xfrm>
          <a:off x="3676650" y="3600622"/>
          <a:ext cx="1282700" cy="393700"/>
        </p:xfrm>
        <a:graphic>
          <a:graphicData uri="http://schemas.openxmlformats.org/presentationml/2006/ole">
            <mc:AlternateContent xmlns:mc="http://schemas.openxmlformats.org/markup-compatibility/2006">
              <mc:Choice xmlns:v="urn:schemas-microsoft-com:vml" Requires="v">
                <p:oleObj spid="_x0000_s267301" name="Equation" r:id="rId7" imgW="1282680" imgH="393480" progId="Equation.3">
                  <p:embed/>
                </p:oleObj>
              </mc:Choice>
              <mc:Fallback>
                <p:oleObj name="Equation" r:id="rId7" imgW="1282680" imgH="393480" progId="Equation.3">
                  <p:embed/>
                  <p:pic>
                    <p:nvPicPr>
                      <p:cNvPr id="10270" name="Object 30"/>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3676650" y="3600622"/>
                        <a:ext cx="12827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72" name="Text Box 32"/>
          <p:cNvSpPr txBox="1">
            <a:spLocks noChangeArrowheads="1"/>
          </p:cNvSpPr>
          <p:nvPr/>
        </p:nvSpPr>
        <p:spPr bwMode="auto">
          <a:xfrm>
            <a:off x="2378075" y="4134023"/>
            <a:ext cx="3962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当平板不与水面平行时</a:t>
            </a:r>
            <a:r>
              <a:rPr lang="en-US" altLang="zh-CN">
                <a:solidFill>
                  <a:srgbClr val="000000"/>
                </a:solidFill>
              </a:rPr>
              <a:t>,</a:t>
            </a:r>
          </a:p>
        </p:txBody>
      </p:sp>
      <p:sp>
        <p:nvSpPr>
          <p:cNvPr id="10273" name="Text Box 33"/>
          <p:cNvSpPr txBox="1">
            <a:spLocks noChangeArrowheads="1"/>
          </p:cNvSpPr>
          <p:nvPr/>
        </p:nvSpPr>
        <p:spPr bwMode="auto">
          <a:xfrm>
            <a:off x="2133600" y="4743623"/>
            <a:ext cx="5334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所受侧压力问题就需用积分解决 </a:t>
            </a:r>
            <a:r>
              <a:rPr lang="en-US" altLang="zh-CN">
                <a:solidFill>
                  <a:srgbClr val="000000"/>
                </a:solidFill>
              </a:rPr>
              <a:t>.</a:t>
            </a:r>
          </a:p>
        </p:txBody>
      </p:sp>
      <p:sp>
        <p:nvSpPr>
          <p:cNvPr id="10282" name="AutoShape 42" descr="窄横线"/>
          <p:cNvSpPr>
            <a:spLocks noChangeArrowheads="1"/>
          </p:cNvSpPr>
          <p:nvPr/>
        </p:nvSpPr>
        <p:spPr bwMode="auto">
          <a:xfrm flipV="1">
            <a:off x="7467601" y="1668636"/>
            <a:ext cx="269875" cy="179387"/>
          </a:xfrm>
          <a:prstGeom prst="triangle">
            <a:avLst>
              <a:gd name="adj" fmla="val 50000"/>
            </a:avLst>
          </a:prstGeom>
          <a:pattFill prst="narHorz">
            <a:fgClr>
              <a:schemeClr val="tx1"/>
            </a:fgClr>
            <a:bgClr>
              <a:schemeClr val="bg1"/>
            </a:bgClr>
          </a:patt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0283" name="Text Box 43"/>
          <p:cNvSpPr txBox="1">
            <a:spLocks noChangeArrowheads="1"/>
          </p:cNvSpPr>
          <p:nvPr/>
        </p:nvSpPr>
        <p:spPr bwMode="auto">
          <a:xfrm>
            <a:off x="2057400" y="3005310"/>
            <a:ext cx="3962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平板一侧所受的压力为</a:t>
            </a:r>
          </a:p>
        </p:txBody>
      </p:sp>
      <p:sp>
        <p:nvSpPr>
          <p:cNvPr id="10285" name="Text Box 45"/>
          <p:cNvSpPr txBox="1">
            <a:spLocks noChangeArrowheads="1"/>
          </p:cNvSpPr>
          <p:nvPr/>
        </p:nvSpPr>
        <p:spPr bwMode="auto">
          <a:xfrm>
            <a:off x="2133601" y="2448098"/>
            <a:ext cx="3079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solidFill>
                  <a:srgbClr val="000000"/>
                </a:solidFill>
                <a:ea typeface="宋体" panose="02010600030101010101" pitchFamily="2" charset="-122"/>
                <a:cs typeface="Times New Roman" panose="02020603050405020304" pitchFamily="18" charset="0"/>
              </a:rPr>
              <a:t>•</a:t>
            </a:r>
            <a:endParaRPr lang="en-US" altLang="zh-CN">
              <a:solidFill>
                <a:srgbClr val="000000"/>
              </a:solidFill>
            </a:endParaRPr>
          </a:p>
        </p:txBody>
      </p:sp>
      <p:sp>
        <p:nvSpPr>
          <p:cNvPr id="10286" name="Text Box 46"/>
          <p:cNvSpPr txBox="1">
            <a:spLocks noChangeArrowheads="1"/>
          </p:cNvSpPr>
          <p:nvPr/>
        </p:nvSpPr>
        <p:spPr bwMode="auto">
          <a:xfrm>
            <a:off x="2209801" y="4148310"/>
            <a:ext cx="3079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solidFill>
                  <a:srgbClr val="000000"/>
                </a:solidFill>
                <a:ea typeface="宋体" panose="02010600030101010101" pitchFamily="2" charset="-122"/>
                <a:cs typeface="Times New Roman" panose="02020603050405020304" pitchFamily="18" charset="0"/>
              </a:rPr>
              <a:t>•</a:t>
            </a:r>
            <a:endParaRPr lang="en-US" altLang="zh-CN">
              <a:solidFill>
                <a:srgbClr val="000000"/>
              </a:solidFill>
            </a:endParaRPr>
          </a:p>
        </p:txBody>
      </p:sp>
    </p:spTree>
    <p:extLst>
      <p:ext uri="{BB962C8B-B14F-4D97-AF65-F5344CB8AC3E}">
        <p14:creationId xmlns:p14="http://schemas.microsoft.com/office/powerpoint/2010/main" val="34464767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59"/>
                                        </p:tgtEl>
                                        <p:attrNameLst>
                                          <p:attrName>style.visibility</p:attrName>
                                        </p:attrNameLst>
                                      </p:cBhvr>
                                      <p:to>
                                        <p:strVal val="visible"/>
                                      </p:to>
                                    </p:set>
                                    <p:animEffect transition="in" filter="wipe(left)">
                                      <p:cBhvr>
                                        <p:cTn id="7" dur="500"/>
                                        <p:tgtEl>
                                          <p:spTgt spid="102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wipe(left)">
                                      <p:cBhvr>
                                        <p:cTn id="12" dur="500"/>
                                        <p:tgtEl>
                                          <p:spTgt spid="10244"/>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0282"/>
                                        </p:tgtEl>
                                        <p:attrNameLst>
                                          <p:attrName>style.visibility</p:attrName>
                                        </p:attrNameLst>
                                      </p:cBhvr>
                                      <p:to>
                                        <p:strVal val="visible"/>
                                      </p:to>
                                    </p:set>
                                    <p:animEffect transition="in" filter="wipe(left)">
                                      <p:cBhvr>
                                        <p:cTn id="16" dur="500"/>
                                        <p:tgtEl>
                                          <p:spTgt spid="1028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10265"/>
                                        </p:tgtEl>
                                        <p:attrNameLst>
                                          <p:attrName>style.visibility</p:attrName>
                                        </p:attrNameLst>
                                      </p:cBhvr>
                                      <p:to>
                                        <p:strVal val="visible"/>
                                      </p:to>
                                    </p:set>
                                    <p:animEffect transition="in" filter="wipe(left)">
                                      <p:cBhvr>
                                        <p:cTn id="21" dur="500"/>
                                        <p:tgtEl>
                                          <p:spTgt spid="10265"/>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0268"/>
                                        </p:tgtEl>
                                        <p:attrNameLst>
                                          <p:attrName>style.visibility</p:attrName>
                                        </p:attrNameLst>
                                      </p:cBhvr>
                                      <p:to>
                                        <p:strVal val="visible"/>
                                      </p:to>
                                    </p:set>
                                    <p:animEffect transition="in" filter="wipe(left)">
                                      <p:cBhvr>
                                        <p:cTn id="25" dur="500"/>
                                        <p:tgtEl>
                                          <p:spTgt spid="1026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nodeType="clickEffect">
                                  <p:stCondLst>
                                    <p:cond delay="0"/>
                                  </p:stCondLst>
                                  <p:childTnLst>
                                    <p:set>
                                      <p:cBhvr>
                                        <p:cTn id="29" dur="1" fill="hold">
                                          <p:stCondLst>
                                            <p:cond delay="0"/>
                                          </p:stCondLst>
                                        </p:cTn>
                                        <p:tgtEl>
                                          <p:spTgt spid="10266"/>
                                        </p:tgtEl>
                                        <p:attrNameLst>
                                          <p:attrName>style.visibility</p:attrName>
                                        </p:attrNameLst>
                                      </p:cBhvr>
                                      <p:to>
                                        <p:strVal val="visible"/>
                                      </p:to>
                                    </p:set>
                                    <p:animEffect transition="in" filter="wipe(up)">
                                      <p:cBhvr>
                                        <p:cTn id="30" dur="500"/>
                                        <p:tgtEl>
                                          <p:spTgt spid="10266"/>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10267"/>
                                        </p:tgtEl>
                                        <p:attrNameLst>
                                          <p:attrName>style.visibility</p:attrName>
                                        </p:attrNameLst>
                                      </p:cBhvr>
                                      <p:to>
                                        <p:strVal val="visible"/>
                                      </p:to>
                                    </p:set>
                                    <p:animEffect transition="in" filter="wipe(left)">
                                      <p:cBhvr>
                                        <p:cTn id="34" dur="500"/>
                                        <p:tgtEl>
                                          <p:spTgt spid="1026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261"/>
                                        </p:tgtEl>
                                        <p:attrNameLst>
                                          <p:attrName>style.visibility</p:attrName>
                                        </p:attrNameLst>
                                      </p:cBhvr>
                                      <p:to>
                                        <p:strVal val="visible"/>
                                      </p:to>
                                    </p:set>
                                    <p:animEffect transition="in" filter="wipe(left)">
                                      <p:cBhvr>
                                        <p:cTn id="39" dur="500"/>
                                        <p:tgtEl>
                                          <p:spTgt spid="1026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10264"/>
                                        </p:tgtEl>
                                        <p:attrNameLst>
                                          <p:attrName>style.visibility</p:attrName>
                                        </p:attrNameLst>
                                      </p:cBhvr>
                                      <p:to>
                                        <p:strVal val="visible"/>
                                      </p:to>
                                    </p:set>
                                    <p:animEffect transition="in" filter="wipe(left)">
                                      <p:cBhvr>
                                        <p:cTn id="44" dur="500"/>
                                        <p:tgtEl>
                                          <p:spTgt spid="1026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0285">
                                            <p:txEl>
                                              <p:pRg st="0" end="0"/>
                                            </p:txEl>
                                          </p:spTgt>
                                        </p:tgtEl>
                                        <p:attrNameLst>
                                          <p:attrName>style.visibility</p:attrName>
                                        </p:attrNameLst>
                                      </p:cBhvr>
                                      <p:to>
                                        <p:strVal val="visible"/>
                                      </p:to>
                                    </p:set>
                                    <p:animEffect transition="in" filter="wipe(left)">
                                      <p:cBhvr>
                                        <p:cTn id="49" dur="500"/>
                                        <p:tgtEl>
                                          <p:spTgt spid="10285">
                                            <p:txEl>
                                              <p:pRg st="0" end="0"/>
                                            </p:txEl>
                                          </p:spTgt>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0269"/>
                                        </p:tgtEl>
                                        <p:attrNameLst>
                                          <p:attrName>style.visibility</p:attrName>
                                        </p:attrNameLst>
                                      </p:cBhvr>
                                      <p:to>
                                        <p:strVal val="visible"/>
                                      </p:to>
                                    </p:set>
                                    <p:animEffect transition="in" filter="wipe(left)">
                                      <p:cBhvr>
                                        <p:cTn id="53" dur="500"/>
                                        <p:tgtEl>
                                          <p:spTgt spid="1026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283"/>
                                        </p:tgtEl>
                                        <p:attrNameLst>
                                          <p:attrName>style.visibility</p:attrName>
                                        </p:attrNameLst>
                                      </p:cBhvr>
                                      <p:to>
                                        <p:strVal val="visible"/>
                                      </p:to>
                                    </p:set>
                                    <p:animEffect transition="in" filter="wipe(left)">
                                      <p:cBhvr>
                                        <p:cTn id="58" dur="500"/>
                                        <p:tgtEl>
                                          <p:spTgt spid="1028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2" presetClass="entr" presetSubtype="8" fill="hold" nodeType="clickEffect">
                                  <p:stCondLst>
                                    <p:cond delay="0"/>
                                  </p:stCondLst>
                                  <p:childTnLst>
                                    <p:set>
                                      <p:cBhvr>
                                        <p:cTn id="62" dur="1" fill="hold">
                                          <p:stCondLst>
                                            <p:cond delay="0"/>
                                          </p:stCondLst>
                                        </p:cTn>
                                        <p:tgtEl>
                                          <p:spTgt spid="10270"/>
                                        </p:tgtEl>
                                        <p:attrNameLst>
                                          <p:attrName>style.visibility</p:attrName>
                                        </p:attrNameLst>
                                      </p:cBhvr>
                                      <p:to>
                                        <p:strVal val="visible"/>
                                      </p:to>
                                    </p:set>
                                    <p:animEffect transition="in" filter="wipe(left)">
                                      <p:cBhvr>
                                        <p:cTn id="63" dur="500"/>
                                        <p:tgtEl>
                                          <p:spTgt spid="10270"/>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0286">
                                            <p:txEl>
                                              <p:pRg st="0" end="0"/>
                                            </p:txEl>
                                          </p:spTgt>
                                        </p:tgtEl>
                                        <p:attrNameLst>
                                          <p:attrName>style.visibility</p:attrName>
                                        </p:attrNameLst>
                                      </p:cBhvr>
                                      <p:to>
                                        <p:strVal val="visible"/>
                                      </p:to>
                                    </p:set>
                                    <p:animEffect transition="in" filter="wipe(left)">
                                      <p:cBhvr>
                                        <p:cTn id="68" dur="500"/>
                                        <p:tgtEl>
                                          <p:spTgt spid="10286">
                                            <p:txEl>
                                              <p:pRg st="0" end="0"/>
                                            </p:txEl>
                                          </p:spTgt>
                                        </p:tgtEl>
                                      </p:cBhvr>
                                    </p:animEffect>
                                  </p:childTnLst>
                                </p:cTn>
                              </p:par>
                            </p:childTnLst>
                          </p:cTn>
                        </p:par>
                        <p:par>
                          <p:cTn id="69" fill="hold" nodeType="afterGroup">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10272"/>
                                        </p:tgtEl>
                                        <p:attrNameLst>
                                          <p:attrName>style.visibility</p:attrName>
                                        </p:attrNameLst>
                                      </p:cBhvr>
                                      <p:to>
                                        <p:strVal val="visible"/>
                                      </p:to>
                                    </p:set>
                                    <p:animEffect transition="in" filter="wipe(left)">
                                      <p:cBhvr>
                                        <p:cTn id="72" dur="500"/>
                                        <p:tgtEl>
                                          <p:spTgt spid="10272"/>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0273"/>
                                        </p:tgtEl>
                                        <p:attrNameLst>
                                          <p:attrName>style.visibility</p:attrName>
                                        </p:attrNameLst>
                                      </p:cBhvr>
                                      <p:to>
                                        <p:strVal val="visible"/>
                                      </p:to>
                                    </p:set>
                                    <p:animEffect transition="in" filter="wipe(left)">
                                      <p:cBhvr>
                                        <p:cTn id="77" dur="500"/>
                                        <p:tgtEl>
                                          <p:spTgt spid="10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8" grpId="0" autoUpdateAnimBg="0"/>
      <p:bldP spid="10259" grpId="0" autoUpdateAnimBg="0"/>
      <p:bldP spid="10261" grpId="0" autoUpdateAnimBg="0"/>
      <p:bldP spid="10269" grpId="0" autoUpdateAnimBg="0"/>
      <p:bldP spid="10272" grpId="0" autoUpdateAnimBg="0"/>
      <p:bldP spid="10273" grpId="0" autoUpdateAnimBg="0"/>
      <p:bldP spid="10283" grpId="0" autoUpdateAnimBg="0"/>
      <p:bldP spid="10285" grpId="0" build="p" autoUpdateAnimBg="0"/>
      <p:bldP spid="10286"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7536160" y="5243514"/>
            <a:ext cx="35052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dirty="0">
                <a:solidFill>
                  <a:srgbClr val="000000"/>
                </a:solidFill>
              </a:rPr>
              <a:t>小窄条上各点的压强</a:t>
            </a:r>
          </a:p>
        </p:txBody>
      </p:sp>
      <p:graphicFrame>
        <p:nvGraphicFramePr>
          <p:cNvPr id="74755" name="Object 3"/>
          <p:cNvGraphicFramePr>
            <a:graphicFrameLocks noChangeAspect="1"/>
          </p:cNvGraphicFramePr>
          <p:nvPr>
            <p:extLst/>
          </p:nvPr>
        </p:nvGraphicFramePr>
        <p:xfrm>
          <a:off x="8329614" y="5707457"/>
          <a:ext cx="1419225" cy="314325"/>
        </p:xfrm>
        <a:graphic>
          <a:graphicData uri="http://schemas.openxmlformats.org/presentationml/2006/ole">
            <mc:AlternateContent xmlns:mc="http://schemas.openxmlformats.org/markup-compatibility/2006">
              <mc:Choice xmlns:v="urn:schemas-microsoft-com:vml" Requires="v">
                <p:oleObj spid="_x0000_s268466" name="Equation" r:id="rId3" imgW="1422360" imgH="317160" progId="Equation.3">
                  <p:embed/>
                </p:oleObj>
              </mc:Choice>
              <mc:Fallback>
                <p:oleObj name="Equation" r:id="rId3" imgW="1422360" imgH="317160" progId="Equation.3">
                  <p:embed/>
                  <p:pic>
                    <p:nvPicPr>
                      <p:cNvPr id="74755" name="Object 3"/>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8329614" y="5707457"/>
                        <a:ext cx="1419225"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57" name="Object 5"/>
          <p:cNvGraphicFramePr>
            <a:graphicFrameLocks noChangeAspect="1"/>
          </p:cNvGraphicFramePr>
          <p:nvPr>
            <p:extLst/>
          </p:nvPr>
        </p:nvGraphicFramePr>
        <p:xfrm>
          <a:off x="6185190" y="4868760"/>
          <a:ext cx="1460500" cy="850900"/>
        </p:xfrm>
        <a:graphic>
          <a:graphicData uri="http://schemas.openxmlformats.org/presentationml/2006/ole">
            <mc:AlternateContent xmlns:mc="http://schemas.openxmlformats.org/markup-compatibility/2006">
              <mc:Choice xmlns:v="urn:schemas-microsoft-com:vml" Requires="v">
                <p:oleObj spid="_x0000_s268467" name="Equation" r:id="rId5" imgW="1460160" imgH="850680" progId="Equation.3">
                  <p:embed/>
                </p:oleObj>
              </mc:Choice>
              <mc:Fallback>
                <p:oleObj name="Equation" r:id="rId5" imgW="1460160" imgH="850680" progId="Equation.3">
                  <p:embed/>
                  <p:pic>
                    <p:nvPicPr>
                      <p:cNvPr id="74757" name="Object 5"/>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6185190" y="4868760"/>
                        <a:ext cx="14605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58" name="Rectangle 6"/>
          <p:cNvSpPr>
            <a:spLocks noGrp="1" noChangeArrowheads="1"/>
          </p:cNvSpPr>
          <p:nvPr>
            <p:ph type="title"/>
          </p:nvPr>
        </p:nvSpPr>
        <p:spPr>
          <a:xfrm>
            <a:off x="2063750" y="304800"/>
            <a:ext cx="908050" cy="6096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4.</a:t>
            </a:r>
            <a:endParaRPr lang="en-US" altLang="zh-CN" sz="2800" i="1" dirty="0">
              <a:solidFill>
                <a:schemeClr val="bg1">
                  <a:lumMod val="60000"/>
                  <a:lumOff val="40000"/>
                </a:schemeClr>
              </a:solidFill>
              <a:ea typeface="楷体_GB2312" pitchFamily="49" charset="-122"/>
              <a:sym typeface="Symbol" panose="05050102010706020507" pitchFamily="18" charset="2"/>
            </a:endParaRPr>
          </a:p>
        </p:txBody>
      </p:sp>
      <p:sp>
        <p:nvSpPr>
          <p:cNvPr id="74759" name="Text Box 7"/>
          <p:cNvSpPr txBox="1">
            <a:spLocks noChangeArrowheads="1"/>
          </p:cNvSpPr>
          <p:nvPr/>
        </p:nvSpPr>
        <p:spPr bwMode="auto">
          <a:xfrm>
            <a:off x="1676400" y="914401"/>
            <a:ext cx="8153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i="1">
                <a:solidFill>
                  <a:srgbClr val="000000"/>
                </a:solidFill>
                <a:sym typeface="Symbol" panose="05050102010706020507" pitchFamily="18" charset="2"/>
              </a:rPr>
              <a:t> </a:t>
            </a:r>
            <a:r>
              <a:rPr lang="en-US" altLang="zh-CN" i="1">
                <a:solidFill>
                  <a:srgbClr val="000000"/>
                </a:solidFill>
                <a:ea typeface="宋体" panose="02010600030101010101" pitchFamily="2" charset="-122"/>
                <a:cs typeface="Times New Roman" panose="02020603050405020304" pitchFamily="18" charset="0"/>
                <a:sym typeface="Symbol" panose="05050102010706020507" pitchFamily="18" charset="2"/>
              </a:rPr>
              <a:t> </a:t>
            </a:r>
            <a:r>
              <a:rPr lang="zh-CN" altLang="en-US">
                <a:solidFill>
                  <a:srgbClr val="000000"/>
                </a:solidFill>
                <a:sym typeface="Symbol" panose="05050102010706020507" pitchFamily="18" charset="2"/>
              </a:rPr>
              <a:t>的</a:t>
            </a:r>
            <a:r>
              <a:rPr lang="zh-CN" altLang="en-US">
                <a:solidFill>
                  <a:srgbClr val="000000"/>
                </a:solidFill>
              </a:rPr>
              <a:t>液体 </a:t>
            </a:r>
            <a:r>
              <a:rPr lang="en-US" altLang="zh-CN">
                <a:solidFill>
                  <a:srgbClr val="000000"/>
                </a:solidFill>
              </a:rPr>
              <a:t>,</a:t>
            </a:r>
            <a:r>
              <a:rPr lang="en-US" altLang="zh-CN" i="1">
                <a:solidFill>
                  <a:srgbClr val="000000"/>
                </a:solidFill>
              </a:rPr>
              <a:t> </a:t>
            </a:r>
            <a:r>
              <a:rPr lang="zh-CN" altLang="en-US">
                <a:solidFill>
                  <a:srgbClr val="000000"/>
                </a:solidFill>
              </a:rPr>
              <a:t>求桶的一个端面所受的侧压力</a:t>
            </a:r>
            <a:r>
              <a:rPr lang="en-US" altLang="zh-CN">
                <a:solidFill>
                  <a:srgbClr val="000000"/>
                </a:solidFill>
              </a:rPr>
              <a:t>. </a:t>
            </a:r>
          </a:p>
        </p:txBody>
      </p:sp>
      <p:sp>
        <p:nvSpPr>
          <p:cNvPr id="74760" name="Text Box 8"/>
          <p:cNvSpPr txBox="1">
            <a:spLocks noChangeArrowheads="1"/>
          </p:cNvSpPr>
          <p:nvPr/>
        </p:nvSpPr>
        <p:spPr bwMode="auto">
          <a:xfrm>
            <a:off x="2063750" y="1447801"/>
            <a:ext cx="349885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zh-CN" altLang="en-US" dirty="0">
                <a:solidFill>
                  <a:srgbClr val="000000"/>
                </a:solidFill>
              </a:rPr>
              <a:t>建立坐标系如图</a:t>
            </a:r>
            <a:r>
              <a:rPr lang="en-US" altLang="zh-CN" dirty="0">
                <a:solidFill>
                  <a:srgbClr val="000000"/>
                </a:solidFill>
              </a:rPr>
              <a:t>.</a:t>
            </a:r>
          </a:p>
        </p:txBody>
      </p:sp>
      <p:sp>
        <p:nvSpPr>
          <p:cNvPr id="74761" name="Text Box 9"/>
          <p:cNvSpPr txBox="1">
            <a:spLocks noChangeArrowheads="1"/>
          </p:cNvSpPr>
          <p:nvPr/>
        </p:nvSpPr>
        <p:spPr bwMode="auto">
          <a:xfrm>
            <a:off x="5334000" y="1447801"/>
            <a:ext cx="2057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所论半圆的</a:t>
            </a:r>
          </a:p>
        </p:txBody>
      </p:sp>
      <p:graphicFrame>
        <p:nvGraphicFramePr>
          <p:cNvPr id="74762" name="Object 10"/>
          <p:cNvGraphicFramePr>
            <a:graphicFrameLocks noChangeAspect="1"/>
          </p:cNvGraphicFramePr>
          <p:nvPr>
            <p:extLst/>
          </p:nvPr>
        </p:nvGraphicFramePr>
        <p:xfrm>
          <a:off x="2825750" y="2354263"/>
          <a:ext cx="2247900" cy="533400"/>
        </p:xfrm>
        <a:graphic>
          <a:graphicData uri="http://schemas.openxmlformats.org/presentationml/2006/ole">
            <mc:AlternateContent xmlns:mc="http://schemas.openxmlformats.org/markup-compatibility/2006">
              <mc:Choice xmlns:v="urn:schemas-microsoft-com:vml" Requires="v">
                <p:oleObj spid="_x0000_s268468" name="Equation" r:id="rId7" imgW="2247840" imgH="533160" progId="Equation.3">
                  <p:embed/>
                </p:oleObj>
              </mc:Choice>
              <mc:Fallback>
                <p:oleObj name="Equation" r:id="rId7" imgW="2247840" imgH="533160" progId="Equation.3">
                  <p:embed/>
                  <p:pic>
                    <p:nvPicPr>
                      <p:cNvPr id="74762" name="Object 10"/>
                      <p:cNvPicPr>
                        <a:picLocks noChangeAspect="1" noChangeArrowheads="1"/>
                      </p:cNvPicPr>
                      <p:nvPr/>
                    </p:nvPicPr>
                    <p:blipFill>
                      <a:blip r:embed="rId8">
                        <a:grayscl/>
                        <a:biLevel thresh="50000"/>
                        <a:lum bright="-100000"/>
                        <a:extLst>
                          <a:ext uri="{28A0092B-C50C-407E-A947-70E740481C1C}">
                            <a14:useLocalDpi xmlns:a14="http://schemas.microsoft.com/office/drawing/2010/main" val="0"/>
                          </a:ext>
                        </a:extLst>
                      </a:blip>
                      <a:srcRect/>
                      <a:stretch>
                        <a:fillRect/>
                      </a:stretch>
                    </p:blipFill>
                    <p:spPr bwMode="auto">
                      <a:xfrm>
                        <a:off x="2825750" y="2354263"/>
                        <a:ext cx="22479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63" name="Object 11"/>
          <p:cNvGraphicFramePr>
            <a:graphicFrameLocks noChangeAspect="1"/>
          </p:cNvGraphicFramePr>
          <p:nvPr>
            <p:extLst/>
          </p:nvPr>
        </p:nvGraphicFramePr>
        <p:xfrm>
          <a:off x="5410200" y="2500313"/>
          <a:ext cx="1638300" cy="406400"/>
        </p:xfrm>
        <a:graphic>
          <a:graphicData uri="http://schemas.openxmlformats.org/presentationml/2006/ole">
            <mc:AlternateContent xmlns:mc="http://schemas.openxmlformats.org/markup-compatibility/2006">
              <mc:Choice xmlns:v="urn:schemas-microsoft-com:vml" Requires="v">
                <p:oleObj spid="_x0000_s268469" name="Equation" r:id="rId9" imgW="1638000" imgH="406080" progId="Equation.3">
                  <p:embed/>
                </p:oleObj>
              </mc:Choice>
              <mc:Fallback>
                <p:oleObj name="Equation" r:id="rId9" imgW="1638000" imgH="406080" progId="Equation.3">
                  <p:embed/>
                  <p:pic>
                    <p:nvPicPr>
                      <p:cNvPr id="74763" name="Object 11"/>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410200" y="2500313"/>
                        <a:ext cx="16383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64" name="Text Box 12"/>
          <p:cNvSpPr txBox="1">
            <a:spLocks noChangeArrowheads="1"/>
          </p:cNvSpPr>
          <p:nvPr/>
        </p:nvSpPr>
        <p:spPr bwMode="auto">
          <a:xfrm>
            <a:off x="1752600" y="3033713"/>
            <a:ext cx="41910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利用对称性 </a:t>
            </a:r>
            <a:r>
              <a:rPr lang="en-US" altLang="zh-CN">
                <a:solidFill>
                  <a:srgbClr val="000000"/>
                </a:solidFill>
              </a:rPr>
              <a:t>, </a:t>
            </a:r>
            <a:r>
              <a:rPr lang="zh-CN" altLang="en-US">
                <a:solidFill>
                  <a:srgbClr val="000000"/>
                </a:solidFill>
              </a:rPr>
              <a:t>侧压力元素</a:t>
            </a:r>
          </a:p>
        </p:txBody>
      </p:sp>
      <p:graphicFrame>
        <p:nvGraphicFramePr>
          <p:cNvPr id="74765" name="Object 13"/>
          <p:cNvGraphicFramePr>
            <a:graphicFrameLocks noChangeAspect="1"/>
          </p:cNvGraphicFramePr>
          <p:nvPr>
            <p:extLst/>
          </p:nvPr>
        </p:nvGraphicFramePr>
        <p:xfrm>
          <a:off x="2190750" y="4887430"/>
          <a:ext cx="1270000" cy="800100"/>
        </p:xfrm>
        <a:graphic>
          <a:graphicData uri="http://schemas.openxmlformats.org/presentationml/2006/ole">
            <mc:AlternateContent xmlns:mc="http://schemas.openxmlformats.org/markup-compatibility/2006">
              <mc:Choice xmlns:v="urn:schemas-microsoft-com:vml" Requires="v">
                <p:oleObj spid="_x0000_s268470" name="Equation" r:id="rId11" imgW="1269720" imgH="799920" progId="Equation.3">
                  <p:embed/>
                </p:oleObj>
              </mc:Choice>
              <mc:Fallback>
                <p:oleObj name="Equation" r:id="rId11" imgW="1269720" imgH="799920" progId="Equation.3">
                  <p:embed/>
                  <p:pic>
                    <p:nvPicPr>
                      <p:cNvPr id="74765" name="Object 13"/>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2190750" y="4887430"/>
                        <a:ext cx="1270000"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66" name="Object 14"/>
          <p:cNvGraphicFramePr>
            <a:graphicFrameLocks noChangeAspect="1"/>
          </p:cNvGraphicFramePr>
          <p:nvPr>
            <p:extLst/>
          </p:nvPr>
        </p:nvGraphicFramePr>
        <p:xfrm>
          <a:off x="3277187" y="4964113"/>
          <a:ext cx="2844800" cy="558800"/>
        </p:xfrm>
        <a:graphic>
          <a:graphicData uri="http://schemas.openxmlformats.org/presentationml/2006/ole">
            <mc:AlternateContent xmlns:mc="http://schemas.openxmlformats.org/markup-compatibility/2006">
              <mc:Choice xmlns:v="urn:schemas-microsoft-com:vml" Requires="v">
                <p:oleObj spid="_x0000_s268471" name="Equation" r:id="rId13" imgW="2844720" imgH="558720" progId="Equation.3">
                  <p:embed/>
                </p:oleObj>
              </mc:Choice>
              <mc:Fallback>
                <p:oleObj name="Equation" r:id="rId13" imgW="2844720" imgH="558720" progId="Equation.3">
                  <p:embed/>
                  <p:pic>
                    <p:nvPicPr>
                      <p:cNvPr id="74766" name="Object 14"/>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3277187" y="4964113"/>
                        <a:ext cx="2844800" cy="55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4767" name="Group 15"/>
          <p:cNvGrpSpPr>
            <a:grpSpLocks/>
          </p:cNvGrpSpPr>
          <p:nvPr/>
        </p:nvGrpSpPr>
        <p:grpSpPr bwMode="auto">
          <a:xfrm>
            <a:off x="8158163" y="3490913"/>
            <a:ext cx="1649412" cy="1014412"/>
            <a:chOff x="4102" y="2160"/>
            <a:chExt cx="1155" cy="710"/>
          </a:xfrm>
        </p:grpSpPr>
        <p:sp>
          <p:nvSpPr>
            <p:cNvPr id="74768" name="Arc 16"/>
            <p:cNvSpPr>
              <a:spLocks/>
            </p:cNvSpPr>
            <p:nvPr/>
          </p:nvSpPr>
          <p:spPr bwMode="auto">
            <a:xfrm>
              <a:off x="4105" y="2294"/>
              <a:ext cx="1152" cy="576"/>
            </a:xfrm>
            <a:custGeom>
              <a:avLst/>
              <a:gdLst>
                <a:gd name="G0" fmla="+- 21597 0 0"/>
                <a:gd name="G1" fmla="+- 0 0 0"/>
                <a:gd name="G2" fmla="+- 21600 0 0"/>
                <a:gd name="T0" fmla="*/ 43191 w 43191"/>
                <a:gd name="T1" fmla="*/ 488 h 21600"/>
                <a:gd name="T2" fmla="*/ 0 w 43191"/>
                <a:gd name="T3" fmla="*/ 375 h 21600"/>
                <a:gd name="T4" fmla="*/ 21597 w 43191"/>
                <a:gd name="T5" fmla="*/ 0 h 21600"/>
              </a:gdLst>
              <a:ahLst/>
              <a:cxnLst>
                <a:cxn ang="0">
                  <a:pos x="T0" y="T1"/>
                </a:cxn>
                <a:cxn ang="0">
                  <a:pos x="T2" y="T3"/>
                </a:cxn>
                <a:cxn ang="0">
                  <a:pos x="T4" y="T5"/>
                </a:cxn>
              </a:cxnLst>
              <a:rect l="0" t="0" r="r" b="b"/>
              <a:pathLst>
                <a:path w="43191" h="21600" fill="none" extrusionOk="0">
                  <a:moveTo>
                    <a:pt x="43191" y="488"/>
                  </a:moveTo>
                  <a:cubicBezTo>
                    <a:pt x="42926" y="12224"/>
                    <a:pt x="33336" y="21599"/>
                    <a:pt x="21597" y="21599"/>
                  </a:cubicBezTo>
                  <a:cubicBezTo>
                    <a:pt x="9813" y="21599"/>
                    <a:pt x="204" y="12156"/>
                    <a:pt x="0" y="374"/>
                  </a:cubicBezTo>
                </a:path>
                <a:path w="43191" h="21600" stroke="0" extrusionOk="0">
                  <a:moveTo>
                    <a:pt x="43191" y="488"/>
                  </a:moveTo>
                  <a:cubicBezTo>
                    <a:pt x="42926" y="12224"/>
                    <a:pt x="33336" y="21599"/>
                    <a:pt x="21597" y="21599"/>
                  </a:cubicBezTo>
                  <a:cubicBezTo>
                    <a:pt x="9813" y="21599"/>
                    <a:pt x="204" y="12156"/>
                    <a:pt x="0" y="374"/>
                  </a:cubicBezTo>
                  <a:lnTo>
                    <a:pt x="21597" y="0"/>
                  </a:lnTo>
                  <a:close/>
                </a:path>
              </a:pathLst>
            </a:custGeom>
            <a:solidFill>
              <a:srgbClr val="0099FF"/>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srgbClr val="000000"/>
                </a:solidFill>
              </a:endParaRPr>
            </a:p>
          </p:txBody>
        </p:sp>
        <p:grpSp>
          <p:nvGrpSpPr>
            <p:cNvPr id="74769" name="Group 17"/>
            <p:cNvGrpSpPr>
              <a:grpSpLocks/>
            </p:cNvGrpSpPr>
            <p:nvPr/>
          </p:nvGrpSpPr>
          <p:grpSpPr bwMode="auto">
            <a:xfrm>
              <a:off x="4102" y="2160"/>
              <a:ext cx="1152" cy="136"/>
              <a:chOff x="3984" y="1544"/>
              <a:chExt cx="1152" cy="136"/>
            </a:xfrm>
          </p:grpSpPr>
          <p:sp>
            <p:nvSpPr>
              <p:cNvPr id="74770" name="Line 18"/>
              <p:cNvSpPr>
                <a:spLocks noChangeShapeType="1"/>
              </p:cNvSpPr>
              <p:nvPr/>
            </p:nvSpPr>
            <p:spPr bwMode="auto">
              <a:xfrm>
                <a:off x="3984" y="1680"/>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4771" name="AutoShape 19" descr="浅色横线"/>
              <p:cNvSpPr>
                <a:spLocks noChangeArrowheads="1"/>
              </p:cNvSpPr>
              <p:nvPr/>
            </p:nvSpPr>
            <p:spPr bwMode="auto">
              <a:xfrm rot="10800000">
                <a:off x="4043" y="1544"/>
                <a:ext cx="181" cy="136"/>
              </a:xfrm>
              <a:prstGeom prst="triangle">
                <a:avLst>
                  <a:gd name="adj" fmla="val 50000"/>
                </a:avLst>
              </a:prstGeom>
              <a:pattFill prst="ltHorz">
                <a:fgClr>
                  <a:schemeClr val="bg1"/>
                </a:fgClr>
                <a:bgClr>
                  <a:srgbClr val="FFFFFF"/>
                </a:bgClr>
              </a:patt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zh-CN" altLang="en-US">
                  <a:solidFill>
                    <a:srgbClr val="000000"/>
                  </a:solidFill>
                </a:endParaRPr>
              </a:p>
            </p:txBody>
          </p:sp>
        </p:grpSp>
      </p:grpSp>
      <p:sp>
        <p:nvSpPr>
          <p:cNvPr id="74772" name="Oval 20"/>
          <p:cNvSpPr>
            <a:spLocks noChangeArrowheads="1"/>
          </p:cNvSpPr>
          <p:nvPr/>
        </p:nvSpPr>
        <p:spPr bwMode="auto">
          <a:xfrm>
            <a:off x="8158164" y="2843214"/>
            <a:ext cx="1646237" cy="1646237"/>
          </a:xfrm>
          <a:prstGeom prst="ellipse">
            <a:avLst/>
          </a:prstGeom>
          <a:noFill/>
          <a:ln w="19050">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74773" name="Line 21"/>
          <p:cNvSpPr>
            <a:spLocks noChangeShapeType="1"/>
          </p:cNvSpPr>
          <p:nvPr/>
        </p:nvSpPr>
        <p:spPr bwMode="auto">
          <a:xfrm>
            <a:off x="7951789" y="3679825"/>
            <a:ext cx="2332037"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4774" name="Line 22"/>
          <p:cNvSpPr>
            <a:spLocks noChangeShapeType="1"/>
          </p:cNvSpPr>
          <p:nvPr/>
        </p:nvSpPr>
        <p:spPr bwMode="auto">
          <a:xfrm>
            <a:off x="8980488" y="2706689"/>
            <a:ext cx="0" cy="2262187"/>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4775" name="Object 23"/>
          <p:cNvGraphicFramePr>
            <a:graphicFrameLocks noChangeAspect="1"/>
          </p:cNvGraphicFramePr>
          <p:nvPr>
            <p:extLst/>
          </p:nvPr>
        </p:nvGraphicFramePr>
        <p:xfrm>
          <a:off x="9067800" y="3352800"/>
          <a:ext cx="273050" cy="285750"/>
        </p:xfrm>
        <a:graphic>
          <a:graphicData uri="http://schemas.openxmlformats.org/presentationml/2006/ole">
            <mc:AlternateContent xmlns:mc="http://schemas.openxmlformats.org/markup-compatibility/2006">
              <mc:Choice xmlns:v="urn:schemas-microsoft-com:vml" Requires="v">
                <p:oleObj spid="_x0000_s268472" name="Equation" r:id="rId15" imgW="304560" imgH="317160" progId="Equation.3">
                  <p:embed/>
                </p:oleObj>
              </mc:Choice>
              <mc:Fallback>
                <p:oleObj name="Equation" r:id="rId15" imgW="304560" imgH="317160" progId="Equation.3">
                  <p:embed/>
                  <p:pic>
                    <p:nvPicPr>
                      <p:cNvPr id="74775" name="Object 23"/>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9067800" y="3352800"/>
                        <a:ext cx="273050"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76" name="Object 24"/>
          <p:cNvGraphicFramePr>
            <a:graphicFrameLocks noChangeAspect="1"/>
          </p:cNvGraphicFramePr>
          <p:nvPr>
            <p:extLst/>
          </p:nvPr>
        </p:nvGraphicFramePr>
        <p:xfrm>
          <a:off x="8880476" y="5026025"/>
          <a:ext cx="206375" cy="217488"/>
        </p:xfrm>
        <a:graphic>
          <a:graphicData uri="http://schemas.openxmlformats.org/presentationml/2006/ole">
            <mc:AlternateContent xmlns:mc="http://schemas.openxmlformats.org/markup-compatibility/2006">
              <mc:Choice xmlns:v="urn:schemas-microsoft-com:vml" Requires="v">
                <p:oleObj spid="_x0000_s268473" name="Equation" r:id="rId17" imgW="228600" imgH="241200" progId="Equation.3">
                  <p:embed/>
                </p:oleObj>
              </mc:Choice>
              <mc:Fallback>
                <p:oleObj name="Equation" r:id="rId17" imgW="228600" imgH="241200" progId="Equation.3">
                  <p:embed/>
                  <p:pic>
                    <p:nvPicPr>
                      <p:cNvPr id="74776" name="Object 24"/>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8880476" y="5026025"/>
                        <a:ext cx="206375" cy="217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77" name="Object 25"/>
          <p:cNvGraphicFramePr>
            <a:graphicFrameLocks noChangeAspect="1"/>
          </p:cNvGraphicFramePr>
          <p:nvPr>
            <p:extLst/>
          </p:nvPr>
        </p:nvGraphicFramePr>
        <p:xfrm>
          <a:off x="10069514" y="3767138"/>
          <a:ext cx="217487" cy="285750"/>
        </p:xfrm>
        <a:graphic>
          <a:graphicData uri="http://schemas.openxmlformats.org/presentationml/2006/ole">
            <mc:AlternateContent xmlns:mc="http://schemas.openxmlformats.org/markup-compatibility/2006">
              <mc:Choice xmlns:v="urn:schemas-microsoft-com:vml" Requires="v">
                <p:oleObj spid="_x0000_s268474" name="Equation" r:id="rId19" imgW="241200" imgH="317160" progId="Equation.3">
                  <p:embed/>
                </p:oleObj>
              </mc:Choice>
              <mc:Fallback>
                <p:oleObj name="Equation" r:id="rId19" imgW="241200" imgH="317160" progId="Equation.3">
                  <p:embed/>
                  <p:pic>
                    <p:nvPicPr>
                      <p:cNvPr id="74777" name="Object 25"/>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10069514" y="3767138"/>
                        <a:ext cx="217487"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78" name="Object 26"/>
          <p:cNvGraphicFramePr>
            <a:graphicFrameLocks noChangeAspect="1"/>
          </p:cNvGraphicFramePr>
          <p:nvPr>
            <p:extLst/>
          </p:nvPr>
        </p:nvGraphicFramePr>
        <p:xfrm>
          <a:off x="9018589" y="4489450"/>
          <a:ext cx="250825" cy="274638"/>
        </p:xfrm>
        <a:graphic>
          <a:graphicData uri="http://schemas.openxmlformats.org/presentationml/2006/ole">
            <mc:AlternateContent xmlns:mc="http://schemas.openxmlformats.org/markup-compatibility/2006">
              <mc:Choice xmlns:v="urn:schemas-microsoft-com:vml" Requires="v">
                <p:oleObj spid="_x0000_s268475" name="Equation" r:id="rId21" imgW="279360" imgH="304560" progId="Equation.3">
                  <p:embed/>
                </p:oleObj>
              </mc:Choice>
              <mc:Fallback>
                <p:oleObj name="Equation" r:id="rId21" imgW="279360" imgH="304560" progId="Equation.3">
                  <p:embed/>
                  <p:pic>
                    <p:nvPicPr>
                      <p:cNvPr id="74778" name="Object 26"/>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9018589" y="4489450"/>
                        <a:ext cx="250825"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79" name="Rectangle 27"/>
          <p:cNvSpPr>
            <a:spLocks noChangeArrowheads="1"/>
          </p:cNvSpPr>
          <p:nvPr/>
        </p:nvSpPr>
        <p:spPr bwMode="auto">
          <a:xfrm>
            <a:off x="8226426" y="3956051"/>
            <a:ext cx="1522413" cy="68263"/>
          </a:xfrm>
          <a:prstGeom prst="rect">
            <a:avLst/>
          </a:prstGeom>
          <a:solidFill>
            <a:schemeClr val="accent1"/>
          </a:solidFill>
          <a:ln w="9525">
            <a:solidFill>
              <a:schemeClr val="tx1"/>
            </a:solidFill>
            <a:miter lim="800000"/>
            <a:headEnd/>
            <a:tailEnd/>
          </a:ln>
        </p:spPr>
        <p:txBody>
          <a:bodyPr wrap="none" anchor="ctr"/>
          <a:lstStyle/>
          <a:p>
            <a:endParaRPr lang="zh-CN" altLang="en-US">
              <a:solidFill>
                <a:srgbClr val="000000"/>
              </a:solidFill>
            </a:endParaRPr>
          </a:p>
        </p:txBody>
      </p:sp>
      <p:graphicFrame>
        <p:nvGraphicFramePr>
          <p:cNvPr id="74780" name="Object 28"/>
          <p:cNvGraphicFramePr>
            <a:graphicFrameLocks noChangeAspect="1"/>
          </p:cNvGraphicFramePr>
          <p:nvPr>
            <p:extLst/>
          </p:nvPr>
        </p:nvGraphicFramePr>
        <p:xfrm>
          <a:off x="8763000" y="3724275"/>
          <a:ext cx="204788" cy="215900"/>
        </p:xfrm>
        <a:graphic>
          <a:graphicData uri="http://schemas.openxmlformats.org/presentationml/2006/ole">
            <mc:AlternateContent xmlns:mc="http://schemas.openxmlformats.org/markup-compatibility/2006">
              <mc:Choice xmlns:v="urn:schemas-microsoft-com:vml" Requires="v">
                <p:oleObj spid="_x0000_s268476" name="Equation" r:id="rId23" imgW="228600" imgH="241200" progId="Equation.3">
                  <p:embed/>
                </p:oleObj>
              </mc:Choice>
              <mc:Fallback>
                <p:oleObj name="Equation" r:id="rId23" imgW="228600" imgH="241200" progId="Equation.3">
                  <p:embed/>
                  <p:pic>
                    <p:nvPicPr>
                      <p:cNvPr id="74780" name="Object 28"/>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8763000" y="3724275"/>
                        <a:ext cx="204788"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81" name="Object 29"/>
          <p:cNvGraphicFramePr>
            <a:graphicFrameLocks noChangeAspect="1"/>
          </p:cNvGraphicFramePr>
          <p:nvPr>
            <p:extLst/>
          </p:nvPr>
        </p:nvGraphicFramePr>
        <p:xfrm>
          <a:off x="8077201" y="3986213"/>
          <a:ext cx="892175" cy="296862"/>
        </p:xfrm>
        <a:graphic>
          <a:graphicData uri="http://schemas.openxmlformats.org/presentationml/2006/ole">
            <mc:AlternateContent xmlns:mc="http://schemas.openxmlformats.org/markup-compatibility/2006">
              <mc:Choice xmlns:v="urn:schemas-microsoft-com:vml" Requires="v">
                <p:oleObj spid="_x0000_s268477" name="Equation" r:id="rId25" imgW="990360" imgH="330120" progId="Equation.3">
                  <p:embed/>
                </p:oleObj>
              </mc:Choice>
              <mc:Fallback>
                <p:oleObj name="Equation" r:id="rId25" imgW="990360" imgH="330120" progId="Equation.3">
                  <p:embed/>
                  <p:pic>
                    <p:nvPicPr>
                      <p:cNvPr id="74781" name="Object 29"/>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8077201" y="3986213"/>
                        <a:ext cx="892175" cy="296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82" name="Object 30"/>
          <p:cNvGraphicFramePr>
            <a:graphicFrameLocks noChangeAspect="1"/>
          </p:cNvGraphicFramePr>
          <p:nvPr>
            <p:extLst/>
          </p:nvPr>
        </p:nvGraphicFramePr>
        <p:xfrm>
          <a:off x="3619501" y="3643313"/>
          <a:ext cx="2360613" cy="558800"/>
        </p:xfrm>
        <a:graphic>
          <a:graphicData uri="http://schemas.openxmlformats.org/presentationml/2006/ole">
            <mc:AlternateContent xmlns:mc="http://schemas.openxmlformats.org/markup-compatibility/2006">
              <mc:Choice xmlns:v="urn:schemas-microsoft-com:vml" Requires="v">
                <p:oleObj spid="_x0000_s268478" name="Equation" r:id="rId27" imgW="2361960" imgH="558720" progId="Equation.3">
                  <p:embed/>
                </p:oleObj>
              </mc:Choice>
              <mc:Fallback>
                <p:oleObj name="Equation" r:id="rId27" imgW="2361960" imgH="558720" progId="Equation.3">
                  <p:embed/>
                  <p:pic>
                    <p:nvPicPr>
                      <p:cNvPr id="74782" name="Object 30"/>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3619501" y="3643313"/>
                        <a:ext cx="2360613" cy="55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83" name="Object 31"/>
          <p:cNvGraphicFramePr>
            <a:graphicFrameLocks noChangeAspect="1"/>
          </p:cNvGraphicFramePr>
          <p:nvPr>
            <p:extLst/>
          </p:nvPr>
        </p:nvGraphicFramePr>
        <p:xfrm>
          <a:off x="2819400" y="3749675"/>
          <a:ext cx="749300" cy="406400"/>
        </p:xfrm>
        <a:graphic>
          <a:graphicData uri="http://schemas.openxmlformats.org/presentationml/2006/ole">
            <mc:AlternateContent xmlns:mc="http://schemas.openxmlformats.org/markup-compatibility/2006">
              <mc:Choice xmlns:v="urn:schemas-microsoft-com:vml" Requires="v">
                <p:oleObj spid="_x0000_s268479" name="Equation" r:id="rId29" imgW="749160" imgH="406080" progId="Equation.3">
                  <p:embed/>
                </p:oleObj>
              </mc:Choice>
              <mc:Fallback>
                <p:oleObj name="Equation" r:id="rId29" imgW="749160" imgH="406080" progId="Equation.3">
                  <p:embed/>
                  <p:pic>
                    <p:nvPicPr>
                      <p:cNvPr id="74783" name="Object 31"/>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2819400" y="3749675"/>
                        <a:ext cx="7493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4784" name="Object 32"/>
          <p:cNvGraphicFramePr>
            <a:graphicFrameLocks noChangeAspect="1"/>
          </p:cNvGraphicFramePr>
          <p:nvPr>
            <p:extLst/>
          </p:nvPr>
        </p:nvGraphicFramePr>
        <p:xfrm>
          <a:off x="3838576" y="3806825"/>
          <a:ext cx="758825" cy="312738"/>
        </p:xfrm>
        <a:graphic>
          <a:graphicData uri="http://schemas.openxmlformats.org/presentationml/2006/ole">
            <mc:AlternateContent xmlns:mc="http://schemas.openxmlformats.org/markup-compatibility/2006">
              <mc:Choice xmlns:v="urn:schemas-microsoft-com:vml" Requires="v">
                <p:oleObj spid="_x0000_s268480" name="Equation" r:id="rId31" imgW="761760" imgH="317160" progId="Equation.3">
                  <p:embed/>
                </p:oleObj>
              </mc:Choice>
              <mc:Fallback>
                <p:oleObj name="Equation" r:id="rId31" imgW="761760" imgH="317160" progId="Equation.3">
                  <p:embed/>
                  <p:pic>
                    <p:nvPicPr>
                      <p:cNvPr id="74784" name="Object 32"/>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3838576" y="3806825"/>
                        <a:ext cx="758825" cy="312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85" name="Text Box 33"/>
          <p:cNvSpPr txBox="1">
            <a:spLocks noChangeArrowheads="1"/>
          </p:cNvSpPr>
          <p:nvPr/>
        </p:nvSpPr>
        <p:spPr bwMode="auto">
          <a:xfrm>
            <a:off x="1676400" y="4252913"/>
            <a:ext cx="3505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端面所受侧压力为</a:t>
            </a:r>
          </a:p>
        </p:txBody>
      </p:sp>
      <p:graphicFrame>
        <p:nvGraphicFramePr>
          <p:cNvPr id="74786" name="Object 34"/>
          <p:cNvGraphicFramePr>
            <a:graphicFrameLocks noChangeAspect="1"/>
          </p:cNvGraphicFramePr>
          <p:nvPr>
            <p:extLst/>
          </p:nvPr>
        </p:nvGraphicFramePr>
        <p:xfrm>
          <a:off x="5981700" y="3770313"/>
          <a:ext cx="393700" cy="406400"/>
        </p:xfrm>
        <a:graphic>
          <a:graphicData uri="http://schemas.openxmlformats.org/presentationml/2006/ole">
            <mc:AlternateContent xmlns:mc="http://schemas.openxmlformats.org/markup-compatibility/2006">
              <mc:Choice xmlns:v="urn:schemas-microsoft-com:vml" Requires="v">
                <p:oleObj spid="_x0000_s268481" name="Equation" r:id="rId33" imgW="393480" imgH="406080" progId="Equation.3">
                  <p:embed/>
                </p:oleObj>
              </mc:Choice>
              <mc:Fallback>
                <p:oleObj name="Equation" r:id="rId33" imgW="393480" imgH="406080" progId="Equation.3">
                  <p:embed/>
                  <p:pic>
                    <p:nvPicPr>
                      <p:cNvPr id="74786" name="Object 34"/>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5981700" y="3770313"/>
                        <a:ext cx="3937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87" name="Text Box 35"/>
          <p:cNvSpPr txBox="1">
            <a:spLocks noChangeArrowheads="1"/>
          </p:cNvSpPr>
          <p:nvPr/>
        </p:nvSpPr>
        <p:spPr bwMode="auto">
          <a:xfrm>
            <a:off x="1676400" y="1966913"/>
            <a:ext cx="1371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方程为</a:t>
            </a:r>
          </a:p>
        </p:txBody>
      </p:sp>
      <p:grpSp>
        <p:nvGrpSpPr>
          <p:cNvPr id="74788" name="Group 36"/>
          <p:cNvGrpSpPr>
            <a:grpSpLocks/>
          </p:cNvGrpSpPr>
          <p:nvPr/>
        </p:nvGrpSpPr>
        <p:grpSpPr bwMode="auto">
          <a:xfrm>
            <a:off x="7620001" y="1585913"/>
            <a:ext cx="2671763" cy="914400"/>
            <a:chOff x="3840" y="999"/>
            <a:chExt cx="1683" cy="576"/>
          </a:xfrm>
        </p:grpSpPr>
        <p:sp>
          <p:nvSpPr>
            <p:cNvPr id="74789" name="Freeform 37"/>
            <p:cNvSpPr>
              <a:spLocks/>
            </p:cNvSpPr>
            <p:nvPr/>
          </p:nvSpPr>
          <p:spPr bwMode="auto">
            <a:xfrm>
              <a:off x="3936" y="999"/>
              <a:ext cx="1488" cy="576"/>
            </a:xfrm>
            <a:custGeom>
              <a:avLst/>
              <a:gdLst>
                <a:gd name="T0" fmla="*/ 0 w 1488"/>
                <a:gd name="T1" fmla="*/ 0 h 576"/>
                <a:gd name="T2" fmla="*/ 1488 w 1488"/>
                <a:gd name="T3" fmla="*/ 0 h 576"/>
                <a:gd name="T4" fmla="*/ 1488 w 1488"/>
                <a:gd name="T5" fmla="*/ 576 h 576"/>
                <a:gd name="T6" fmla="*/ 0 w 1488"/>
                <a:gd name="T7" fmla="*/ 576 h 576"/>
                <a:gd name="T8" fmla="*/ 0 w 1488"/>
                <a:gd name="T9" fmla="*/ 0 h 576"/>
              </a:gdLst>
              <a:ahLst/>
              <a:cxnLst>
                <a:cxn ang="0">
                  <a:pos x="T0" y="T1"/>
                </a:cxn>
                <a:cxn ang="0">
                  <a:pos x="T2" y="T3"/>
                </a:cxn>
                <a:cxn ang="0">
                  <a:pos x="T4" y="T5"/>
                </a:cxn>
                <a:cxn ang="0">
                  <a:pos x="T6" y="T7"/>
                </a:cxn>
                <a:cxn ang="0">
                  <a:pos x="T8" y="T9"/>
                </a:cxn>
              </a:cxnLst>
              <a:rect l="0" t="0" r="r" b="b"/>
              <a:pathLst>
                <a:path w="1488" h="576">
                  <a:moveTo>
                    <a:pt x="0" y="0"/>
                  </a:moveTo>
                  <a:lnTo>
                    <a:pt x="1488" y="0"/>
                  </a:lnTo>
                  <a:lnTo>
                    <a:pt x="1488" y="576"/>
                  </a:lnTo>
                  <a:lnTo>
                    <a:pt x="0" y="576"/>
                  </a:lnTo>
                  <a:lnTo>
                    <a:pt x="0" y="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srgbClr val="000000"/>
                </a:solidFill>
              </a:endParaRPr>
            </a:p>
          </p:txBody>
        </p:sp>
        <p:grpSp>
          <p:nvGrpSpPr>
            <p:cNvPr id="74790" name="Group 38"/>
            <p:cNvGrpSpPr>
              <a:grpSpLocks/>
            </p:cNvGrpSpPr>
            <p:nvPr/>
          </p:nvGrpSpPr>
          <p:grpSpPr bwMode="auto">
            <a:xfrm>
              <a:off x="3840" y="999"/>
              <a:ext cx="240" cy="567"/>
              <a:chOff x="3024" y="2208"/>
              <a:chExt cx="240" cy="567"/>
            </a:xfrm>
          </p:grpSpPr>
          <p:sp>
            <p:nvSpPr>
              <p:cNvPr id="74791" name="Arc 39"/>
              <p:cNvSpPr>
                <a:spLocks/>
              </p:cNvSpPr>
              <p:nvPr/>
            </p:nvSpPr>
            <p:spPr bwMode="auto">
              <a:xfrm>
                <a:off x="3151" y="2208"/>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w="9525">
                <a:solidFill>
                  <a:schemeClr val="tx1"/>
                </a:solidFill>
                <a:prstDash val="dash"/>
                <a:round/>
                <a:headEnd/>
                <a:tailEnd/>
              </a:ln>
            </p:spPr>
            <p:txBody>
              <a:bodyPr wrap="none" anchor="ctr"/>
              <a:lstStyle/>
              <a:p>
                <a:endParaRPr lang="zh-CN" altLang="en-US">
                  <a:solidFill>
                    <a:srgbClr val="000000"/>
                  </a:solidFill>
                </a:endParaRPr>
              </a:p>
            </p:txBody>
          </p:sp>
          <p:sp>
            <p:nvSpPr>
              <p:cNvPr id="74792" name="Arc 40"/>
              <p:cNvSpPr>
                <a:spLocks/>
              </p:cNvSpPr>
              <p:nvPr/>
            </p:nvSpPr>
            <p:spPr bwMode="auto">
              <a:xfrm rot="10800000">
                <a:off x="3024" y="2208"/>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w="9525">
                <a:solidFill>
                  <a:schemeClr val="tx1"/>
                </a:solidFill>
                <a:round/>
                <a:headEnd/>
                <a:tailEnd/>
              </a:ln>
            </p:spPr>
            <p:txBody>
              <a:bodyPr wrap="none" anchor="ctr"/>
              <a:lstStyle/>
              <a:p>
                <a:endParaRPr lang="zh-CN" altLang="en-US">
                  <a:solidFill>
                    <a:srgbClr val="000000"/>
                  </a:solidFill>
                </a:endParaRPr>
              </a:p>
            </p:txBody>
          </p:sp>
        </p:grpSp>
        <p:sp>
          <p:nvSpPr>
            <p:cNvPr id="74793" name="Oval 41"/>
            <p:cNvSpPr>
              <a:spLocks noChangeArrowheads="1"/>
            </p:cNvSpPr>
            <p:nvPr/>
          </p:nvSpPr>
          <p:spPr bwMode="auto">
            <a:xfrm>
              <a:off x="5293" y="999"/>
              <a:ext cx="227" cy="567"/>
            </a:xfrm>
            <a:prstGeom prst="ellipse">
              <a:avLst/>
            </a:prstGeom>
            <a:solidFill>
              <a:schemeClr val="folHlink"/>
            </a:solidFill>
            <a:ln w="9525">
              <a:solidFill>
                <a:schemeClr val="tx1"/>
              </a:solidFill>
              <a:round/>
              <a:headEnd/>
              <a:tailEnd/>
            </a:ln>
          </p:spPr>
          <p:txBody>
            <a:bodyPr wrap="none" anchor="ctr"/>
            <a:lstStyle/>
            <a:p>
              <a:endParaRPr lang="zh-CN" altLang="en-US">
                <a:solidFill>
                  <a:srgbClr val="000000"/>
                </a:solidFill>
              </a:endParaRPr>
            </a:p>
          </p:txBody>
        </p:sp>
        <p:sp>
          <p:nvSpPr>
            <p:cNvPr id="74794" name="AutoShape 42"/>
            <p:cNvSpPr>
              <a:spLocks noChangeArrowheads="1"/>
            </p:cNvSpPr>
            <p:nvPr/>
          </p:nvSpPr>
          <p:spPr bwMode="auto">
            <a:xfrm>
              <a:off x="3840" y="1191"/>
              <a:ext cx="1678" cy="192"/>
            </a:xfrm>
            <a:prstGeom prst="parallelogram">
              <a:avLst>
                <a:gd name="adj" fmla="val 126036"/>
              </a:avLst>
            </a:prstGeom>
            <a:solidFill>
              <a:schemeClr val="accent2">
                <a:alpha val="50000"/>
              </a:schemeClr>
            </a:solidFill>
            <a:ln>
              <a:noFill/>
            </a:ln>
            <a:extLst>
              <a:ext uri="{91240B29-F687-4F45-9708-019B960494DF}">
                <a14:hiddenLine xmlns:a14="http://schemas.microsoft.com/office/drawing/2010/main" w="9525">
                  <a:solidFill>
                    <a:schemeClr val="accent2"/>
                  </a:solidFill>
                  <a:prstDash val="dash"/>
                  <a:miter lim="800000"/>
                  <a:headEnd/>
                  <a:tailEnd/>
                </a14:hiddenLine>
              </a:ext>
            </a:extLst>
          </p:spPr>
          <p:txBody>
            <a:bodyPr wrap="none" anchor="ctr"/>
            <a:lstStyle/>
            <a:p>
              <a:endParaRPr lang="zh-CN" altLang="en-US">
                <a:solidFill>
                  <a:srgbClr val="000000"/>
                </a:solidFill>
              </a:endParaRPr>
            </a:p>
          </p:txBody>
        </p:sp>
        <p:sp>
          <p:nvSpPr>
            <p:cNvPr id="74795" name="Arc 43"/>
            <p:cNvSpPr>
              <a:spLocks/>
            </p:cNvSpPr>
            <p:nvPr/>
          </p:nvSpPr>
          <p:spPr bwMode="auto">
            <a:xfrm>
              <a:off x="5304" y="1210"/>
              <a:ext cx="219" cy="358"/>
            </a:xfrm>
            <a:custGeom>
              <a:avLst/>
              <a:gdLst>
                <a:gd name="G0" fmla="+- 19957 0 0"/>
                <a:gd name="G1" fmla="+- 5656 0 0"/>
                <a:gd name="G2" fmla="+- 21600 0 0"/>
                <a:gd name="T0" fmla="*/ 40803 w 41557"/>
                <a:gd name="T1" fmla="*/ 0 h 27256"/>
                <a:gd name="T2" fmla="*/ 0 w 41557"/>
                <a:gd name="T3" fmla="*/ 13920 h 27256"/>
                <a:gd name="T4" fmla="*/ 19957 w 41557"/>
                <a:gd name="T5" fmla="*/ 5656 h 27256"/>
              </a:gdLst>
              <a:ahLst/>
              <a:cxnLst>
                <a:cxn ang="0">
                  <a:pos x="T0" y="T1"/>
                </a:cxn>
                <a:cxn ang="0">
                  <a:pos x="T2" y="T3"/>
                </a:cxn>
                <a:cxn ang="0">
                  <a:pos x="T4" y="T5"/>
                </a:cxn>
              </a:cxnLst>
              <a:rect l="0" t="0" r="r" b="b"/>
              <a:pathLst>
                <a:path w="41557" h="27256" fill="none" extrusionOk="0">
                  <a:moveTo>
                    <a:pt x="40803" y="-1"/>
                  </a:moveTo>
                  <a:cubicBezTo>
                    <a:pt x="41303" y="1843"/>
                    <a:pt x="41557" y="3745"/>
                    <a:pt x="41557" y="5656"/>
                  </a:cubicBezTo>
                  <a:cubicBezTo>
                    <a:pt x="41557" y="17585"/>
                    <a:pt x="31886" y="27256"/>
                    <a:pt x="19957" y="27256"/>
                  </a:cubicBezTo>
                  <a:cubicBezTo>
                    <a:pt x="11219" y="27255"/>
                    <a:pt x="3343" y="21992"/>
                    <a:pt x="0" y="13919"/>
                  </a:cubicBezTo>
                </a:path>
                <a:path w="41557" h="27256" stroke="0" extrusionOk="0">
                  <a:moveTo>
                    <a:pt x="40803" y="-1"/>
                  </a:moveTo>
                  <a:cubicBezTo>
                    <a:pt x="41303" y="1843"/>
                    <a:pt x="41557" y="3745"/>
                    <a:pt x="41557" y="5656"/>
                  </a:cubicBezTo>
                  <a:cubicBezTo>
                    <a:pt x="41557" y="17585"/>
                    <a:pt x="31886" y="27256"/>
                    <a:pt x="19957" y="27256"/>
                  </a:cubicBezTo>
                  <a:cubicBezTo>
                    <a:pt x="11219" y="27255"/>
                    <a:pt x="3343" y="21992"/>
                    <a:pt x="0" y="13919"/>
                  </a:cubicBezTo>
                  <a:lnTo>
                    <a:pt x="19957" y="5656"/>
                  </a:lnTo>
                  <a:close/>
                </a:path>
              </a:pathLst>
            </a:custGeom>
            <a:solidFill>
              <a:srgbClr val="0099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sp>
        <p:nvSpPr>
          <p:cNvPr id="74796" name="Text Box 44"/>
          <p:cNvSpPr txBox="1">
            <a:spLocks noChangeArrowheads="1"/>
          </p:cNvSpPr>
          <p:nvPr/>
        </p:nvSpPr>
        <p:spPr bwMode="auto">
          <a:xfrm>
            <a:off x="2819400" y="366713"/>
            <a:ext cx="74247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一水平横放的半径为</a:t>
            </a:r>
            <a:r>
              <a:rPr lang="en-US" altLang="zh-CN" i="1">
                <a:solidFill>
                  <a:srgbClr val="000000"/>
                </a:solidFill>
              </a:rPr>
              <a:t>R </a:t>
            </a:r>
            <a:r>
              <a:rPr lang="zh-CN" altLang="en-US">
                <a:solidFill>
                  <a:srgbClr val="000000"/>
                </a:solidFill>
              </a:rPr>
              <a:t>的圆桶</a:t>
            </a:r>
            <a:r>
              <a:rPr lang="en-US" altLang="zh-CN">
                <a:solidFill>
                  <a:srgbClr val="000000"/>
                </a:solidFill>
              </a:rPr>
              <a:t>,</a:t>
            </a:r>
            <a:r>
              <a:rPr lang="zh-CN" altLang="en-US">
                <a:solidFill>
                  <a:srgbClr val="000000"/>
                </a:solidFill>
              </a:rPr>
              <a:t>内盛半桶密度为 </a:t>
            </a:r>
          </a:p>
        </p:txBody>
      </p:sp>
      <p:sp>
        <p:nvSpPr>
          <p:cNvPr id="74797" name="Arc 45"/>
          <p:cNvSpPr>
            <a:spLocks/>
          </p:cNvSpPr>
          <p:nvPr/>
        </p:nvSpPr>
        <p:spPr bwMode="auto">
          <a:xfrm>
            <a:off x="8972551" y="3670300"/>
            <a:ext cx="830263" cy="819150"/>
          </a:xfrm>
          <a:custGeom>
            <a:avLst/>
            <a:gdLst>
              <a:gd name="G0" fmla="+- 208 0 0"/>
              <a:gd name="G1" fmla="+- 0 0 0"/>
              <a:gd name="G2" fmla="+- 21600 0 0"/>
              <a:gd name="T0" fmla="*/ 21797 w 21797"/>
              <a:gd name="T1" fmla="*/ 687 h 21600"/>
              <a:gd name="T2" fmla="*/ 0 w 21797"/>
              <a:gd name="T3" fmla="*/ 21599 h 21600"/>
              <a:gd name="T4" fmla="*/ 208 w 21797"/>
              <a:gd name="T5" fmla="*/ 0 h 21600"/>
            </a:gdLst>
            <a:ahLst/>
            <a:cxnLst>
              <a:cxn ang="0">
                <a:pos x="T0" y="T1"/>
              </a:cxn>
              <a:cxn ang="0">
                <a:pos x="T2" y="T3"/>
              </a:cxn>
              <a:cxn ang="0">
                <a:pos x="T4" y="T5"/>
              </a:cxn>
            </a:cxnLst>
            <a:rect l="0" t="0" r="r" b="b"/>
            <a:pathLst>
              <a:path w="21797" h="21600" fill="none" extrusionOk="0">
                <a:moveTo>
                  <a:pt x="21797" y="687"/>
                </a:moveTo>
                <a:cubicBezTo>
                  <a:pt x="21426" y="12342"/>
                  <a:pt x="11869" y="21599"/>
                  <a:pt x="208" y="21599"/>
                </a:cubicBezTo>
                <a:cubicBezTo>
                  <a:pt x="138" y="21599"/>
                  <a:pt x="69" y="21599"/>
                  <a:pt x="0" y="21598"/>
                </a:cubicBezTo>
              </a:path>
              <a:path w="21797" h="21600" stroke="0" extrusionOk="0">
                <a:moveTo>
                  <a:pt x="21797" y="687"/>
                </a:moveTo>
                <a:cubicBezTo>
                  <a:pt x="21426" y="12342"/>
                  <a:pt x="11869" y="21599"/>
                  <a:pt x="208" y="21599"/>
                </a:cubicBezTo>
                <a:cubicBezTo>
                  <a:pt x="138" y="21599"/>
                  <a:pt x="69" y="21599"/>
                  <a:pt x="0" y="21598"/>
                </a:cubicBezTo>
                <a:lnTo>
                  <a:pt x="208" y="0"/>
                </a:lnTo>
                <a:close/>
              </a:path>
            </a:pathLst>
          </a:custGeom>
          <a:noFill/>
          <a:ln w="28575">
            <a:solidFill>
              <a:srgbClr val="FF66CC"/>
            </a:solidFill>
            <a:round/>
            <a:headEnd/>
            <a:tailEnd/>
          </a:ln>
          <a:extLst>
            <a:ext uri="{909E8E84-426E-40DD-AFC4-6F175D3DCCD1}">
              <a14:hiddenFill xmlns:a14="http://schemas.microsoft.com/office/drawing/2010/main">
                <a:solidFill>
                  <a:srgbClr val="0099FF"/>
                </a:solidFill>
              </a14:hiddenFill>
            </a:ext>
          </a:extLst>
        </p:spPr>
        <p:txBody>
          <a:bodyPr wrap="none" anchor="ctr"/>
          <a:lstStyle/>
          <a:p>
            <a:endParaRPr lang="zh-CN" altLang="en-US">
              <a:solidFill>
                <a:srgbClr val="000000"/>
              </a:solidFill>
            </a:endParaRPr>
          </a:p>
        </p:txBody>
      </p:sp>
    </p:spTree>
    <p:extLst>
      <p:ext uri="{BB962C8B-B14F-4D97-AF65-F5344CB8AC3E}">
        <p14:creationId xmlns:p14="http://schemas.microsoft.com/office/powerpoint/2010/main" val="376335189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74788"/>
                                        </p:tgtEl>
                                        <p:attrNameLst>
                                          <p:attrName>style.visibility</p:attrName>
                                        </p:attrNameLst>
                                      </p:cBhvr>
                                      <p:to>
                                        <p:strVal val="visible"/>
                                      </p:to>
                                    </p:set>
                                    <p:animEffect transition="in" filter="wipe(left)">
                                      <p:cBhvr>
                                        <p:cTn id="7" dur="500"/>
                                        <p:tgtEl>
                                          <p:spTgt spid="747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74772"/>
                                        </p:tgtEl>
                                        <p:attrNameLst>
                                          <p:attrName>style.visibility</p:attrName>
                                        </p:attrNameLst>
                                      </p:cBhvr>
                                      <p:to>
                                        <p:strVal val="visible"/>
                                      </p:to>
                                    </p:set>
                                    <p:animEffect transition="in" filter="wipe(left)">
                                      <p:cBhvr>
                                        <p:cTn id="12" dur="500"/>
                                        <p:tgtEl>
                                          <p:spTgt spid="74772"/>
                                        </p:tgtEl>
                                      </p:cBhvr>
                                    </p:animEffect>
                                  </p:childTnLst>
                                </p:cTn>
                              </p:par>
                            </p:childTnLst>
                          </p:cTn>
                        </p:par>
                        <p:par>
                          <p:cTn id="13" fill="hold" nodeType="afterGroup">
                            <p:stCondLst>
                              <p:cond delay="500"/>
                            </p:stCondLst>
                            <p:childTnLst>
                              <p:par>
                                <p:cTn id="14" presetID="22" presetClass="entr" presetSubtype="1" fill="hold" nodeType="afterEffect">
                                  <p:stCondLst>
                                    <p:cond delay="0"/>
                                  </p:stCondLst>
                                  <p:childTnLst>
                                    <p:set>
                                      <p:cBhvr>
                                        <p:cTn id="15" dur="1" fill="hold">
                                          <p:stCondLst>
                                            <p:cond delay="0"/>
                                          </p:stCondLst>
                                        </p:cTn>
                                        <p:tgtEl>
                                          <p:spTgt spid="74767"/>
                                        </p:tgtEl>
                                        <p:attrNameLst>
                                          <p:attrName>style.visibility</p:attrName>
                                        </p:attrNameLst>
                                      </p:cBhvr>
                                      <p:to>
                                        <p:strVal val="visible"/>
                                      </p:to>
                                    </p:set>
                                    <p:animEffect transition="in" filter="wipe(up)">
                                      <p:cBhvr>
                                        <p:cTn id="16" dur="500"/>
                                        <p:tgtEl>
                                          <p:spTgt spid="7476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4760"/>
                                        </p:tgtEl>
                                        <p:attrNameLst>
                                          <p:attrName>style.visibility</p:attrName>
                                        </p:attrNameLst>
                                      </p:cBhvr>
                                      <p:to>
                                        <p:strVal val="visible"/>
                                      </p:to>
                                    </p:set>
                                    <p:animEffect transition="in" filter="wipe(left)">
                                      <p:cBhvr>
                                        <p:cTn id="21" dur="500"/>
                                        <p:tgtEl>
                                          <p:spTgt spid="7476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74773"/>
                                        </p:tgtEl>
                                        <p:attrNameLst>
                                          <p:attrName>style.visibility</p:attrName>
                                        </p:attrNameLst>
                                      </p:cBhvr>
                                      <p:to>
                                        <p:strVal val="visible"/>
                                      </p:to>
                                    </p:set>
                                    <p:animEffect transition="in" filter="wipe(left)">
                                      <p:cBhvr>
                                        <p:cTn id="26" dur="500"/>
                                        <p:tgtEl>
                                          <p:spTgt spid="74773"/>
                                        </p:tgtEl>
                                      </p:cBhvr>
                                    </p:animEffect>
                                  </p:childTnLst>
                                </p:cTn>
                              </p:par>
                            </p:childTnLst>
                          </p:cTn>
                        </p:par>
                        <p:par>
                          <p:cTn id="27" fill="hold" nodeType="afterGroup">
                            <p:stCondLst>
                              <p:cond delay="500"/>
                            </p:stCondLst>
                            <p:childTnLst>
                              <p:par>
                                <p:cTn id="28" presetID="22" presetClass="entr" presetSubtype="1" fill="hold" nodeType="afterEffect">
                                  <p:stCondLst>
                                    <p:cond delay="0"/>
                                  </p:stCondLst>
                                  <p:childTnLst>
                                    <p:set>
                                      <p:cBhvr>
                                        <p:cTn id="29" dur="1" fill="hold">
                                          <p:stCondLst>
                                            <p:cond delay="0"/>
                                          </p:stCondLst>
                                        </p:cTn>
                                        <p:tgtEl>
                                          <p:spTgt spid="74774"/>
                                        </p:tgtEl>
                                        <p:attrNameLst>
                                          <p:attrName>style.visibility</p:attrName>
                                        </p:attrNameLst>
                                      </p:cBhvr>
                                      <p:to>
                                        <p:strVal val="visible"/>
                                      </p:to>
                                    </p:set>
                                    <p:animEffect transition="in" filter="wipe(up)">
                                      <p:cBhvr>
                                        <p:cTn id="30" dur="500"/>
                                        <p:tgtEl>
                                          <p:spTgt spid="74774"/>
                                        </p:tgtEl>
                                      </p:cBhvr>
                                    </p:animEffect>
                                  </p:childTnLst>
                                </p:cTn>
                              </p:par>
                            </p:childTnLst>
                          </p:cTn>
                        </p:par>
                        <p:par>
                          <p:cTn id="31" fill="hold" nodeType="afterGroup">
                            <p:stCondLst>
                              <p:cond delay="1000"/>
                            </p:stCondLst>
                            <p:childTnLst>
                              <p:par>
                                <p:cTn id="32" presetID="22" presetClass="entr" presetSubtype="8" fill="hold" nodeType="afterEffect">
                                  <p:stCondLst>
                                    <p:cond delay="0"/>
                                  </p:stCondLst>
                                  <p:childTnLst>
                                    <p:set>
                                      <p:cBhvr>
                                        <p:cTn id="33" dur="1" fill="hold">
                                          <p:stCondLst>
                                            <p:cond delay="0"/>
                                          </p:stCondLst>
                                        </p:cTn>
                                        <p:tgtEl>
                                          <p:spTgt spid="74775"/>
                                        </p:tgtEl>
                                        <p:attrNameLst>
                                          <p:attrName>style.visibility</p:attrName>
                                        </p:attrNameLst>
                                      </p:cBhvr>
                                      <p:to>
                                        <p:strVal val="visible"/>
                                      </p:to>
                                    </p:set>
                                    <p:animEffect transition="in" filter="wipe(left)">
                                      <p:cBhvr>
                                        <p:cTn id="34" dur="500"/>
                                        <p:tgtEl>
                                          <p:spTgt spid="74775"/>
                                        </p:tgtEl>
                                      </p:cBhvr>
                                    </p:animEffect>
                                  </p:childTnLst>
                                </p:cTn>
                              </p:par>
                            </p:childTnLst>
                          </p:cTn>
                        </p:par>
                        <p:par>
                          <p:cTn id="35" fill="hold" nodeType="afterGroup">
                            <p:stCondLst>
                              <p:cond delay="1500"/>
                            </p:stCondLst>
                            <p:childTnLst>
                              <p:par>
                                <p:cTn id="36" presetID="22" presetClass="entr" presetSubtype="8" fill="hold" nodeType="afterEffect">
                                  <p:stCondLst>
                                    <p:cond delay="0"/>
                                  </p:stCondLst>
                                  <p:childTnLst>
                                    <p:set>
                                      <p:cBhvr>
                                        <p:cTn id="37" dur="1" fill="hold">
                                          <p:stCondLst>
                                            <p:cond delay="0"/>
                                          </p:stCondLst>
                                        </p:cTn>
                                        <p:tgtEl>
                                          <p:spTgt spid="74776"/>
                                        </p:tgtEl>
                                        <p:attrNameLst>
                                          <p:attrName>style.visibility</p:attrName>
                                        </p:attrNameLst>
                                      </p:cBhvr>
                                      <p:to>
                                        <p:strVal val="visible"/>
                                      </p:to>
                                    </p:set>
                                    <p:animEffect transition="in" filter="wipe(left)">
                                      <p:cBhvr>
                                        <p:cTn id="38" dur="500"/>
                                        <p:tgtEl>
                                          <p:spTgt spid="74776"/>
                                        </p:tgtEl>
                                      </p:cBhvr>
                                    </p:animEffect>
                                  </p:childTnLst>
                                </p:cTn>
                              </p:par>
                            </p:childTnLst>
                          </p:cTn>
                        </p:par>
                        <p:par>
                          <p:cTn id="39" fill="hold" nodeType="afterGroup">
                            <p:stCondLst>
                              <p:cond delay="2000"/>
                            </p:stCondLst>
                            <p:childTnLst>
                              <p:par>
                                <p:cTn id="40" presetID="22" presetClass="entr" presetSubtype="8" fill="hold" nodeType="afterEffect">
                                  <p:stCondLst>
                                    <p:cond delay="0"/>
                                  </p:stCondLst>
                                  <p:childTnLst>
                                    <p:set>
                                      <p:cBhvr>
                                        <p:cTn id="41" dur="1" fill="hold">
                                          <p:stCondLst>
                                            <p:cond delay="0"/>
                                          </p:stCondLst>
                                        </p:cTn>
                                        <p:tgtEl>
                                          <p:spTgt spid="74777"/>
                                        </p:tgtEl>
                                        <p:attrNameLst>
                                          <p:attrName>style.visibility</p:attrName>
                                        </p:attrNameLst>
                                      </p:cBhvr>
                                      <p:to>
                                        <p:strVal val="visible"/>
                                      </p:to>
                                    </p:set>
                                    <p:animEffect transition="in" filter="wipe(left)">
                                      <p:cBhvr>
                                        <p:cTn id="42" dur="500"/>
                                        <p:tgtEl>
                                          <p:spTgt spid="74777"/>
                                        </p:tgtEl>
                                      </p:cBhvr>
                                    </p:animEffect>
                                  </p:childTnLst>
                                </p:cTn>
                              </p:par>
                            </p:childTnLst>
                          </p:cTn>
                        </p:par>
                        <p:par>
                          <p:cTn id="43" fill="hold" nodeType="afterGroup">
                            <p:stCondLst>
                              <p:cond delay="2500"/>
                            </p:stCondLst>
                            <p:childTnLst>
                              <p:par>
                                <p:cTn id="44" presetID="22" presetClass="entr" presetSubtype="8" fill="hold" nodeType="afterEffect">
                                  <p:stCondLst>
                                    <p:cond delay="0"/>
                                  </p:stCondLst>
                                  <p:childTnLst>
                                    <p:set>
                                      <p:cBhvr>
                                        <p:cTn id="45" dur="1" fill="hold">
                                          <p:stCondLst>
                                            <p:cond delay="0"/>
                                          </p:stCondLst>
                                        </p:cTn>
                                        <p:tgtEl>
                                          <p:spTgt spid="74778"/>
                                        </p:tgtEl>
                                        <p:attrNameLst>
                                          <p:attrName>style.visibility</p:attrName>
                                        </p:attrNameLst>
                                      </p:cBhvr>
                                      <p:to>
                                        <p:strVal val="visible"/>
                                      </p:to>
                                    </p:set>
                                    <p:animEffect transition="in" filter="wipe(left)">
                                      <p:cBhvr>
                                        <p:cTn id="46" dur="500"/>
                                        <p:tgtEl>
                                          <p:spTgt spid="7477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4761"/>
                                        </p:tgtEl>
                                        <p:attrNameLst>
                                          <p:attrName>style.visibility</p:attrName>
                                        </p:attrNameLst>
                                      </p:cBhvr>
                                      <p:to>
                                        <p:strVal val="visible"/>
                                      </p:to>
                                    </p:set>
                                    <p:animEffect transition="in" filter="wipe(left)">
                                      <p:cBhvr>
                                        <p:cTn id="51" dur="500"/>
                                        <p:tgtEl>
                                          <p:spTgt spid="74761"/>
                                        </p:tgtEl>
                                      </p:cBhvr>
                                    </p:animEffect>
                                  </p:childTnLst>
                                </p:cTn>
                              </p:par>
                            </p:childTnLst>
                          </p:cTn>
                        </p:par>
                        <p:par>
                          <p:cTn id="52" fill="hold" nodeType="afterGroup">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74787"/>
                                        </p:tgtEl>
                                        <p:attrNameLst>
                                          <p:attrName>style.visibility</p:attrName>
                                        </p:attrNameLst>
                                      </p:cBhvr>
                                      <p:to>
                                        <p:strVal val="visible"/>
                                      </p:to>
                                    </p:set>
                                    <p:animEffect transition="in" filter="wipe(left)">
                                      <p:cBhvr>
                                        <p:cTn id="55" dur="500"/>
                                        <p:tgtEl>
                                          <p:spTgt spid="74787"/>
                                        </p:tgtEl>
                                      </p:cBhvr>
                                    </p:animEffect>
                                  </p:childTnLst>
                                </p:cTn>
                              </p:par>
                            </p:childTnLst>
                          </p:cTn>
                        </p:par>
                        <p:par>
                          <p:cTn id="56" fill="hold" nodeType="afterGroup">
                            <p:stCondLst>
                              <p:cond delay="1000"/>
                            </p:stCondLst>
                            <p:childTnLst>
                              <p:par>
                                <p:cTn id="57" presetID="22" presetClass="entr" presetSubtype="8" fill="hold" nodeType="afterEffect">
                                  <p:stCondLst>
                                    <p:cond delay="0"/>
                                  </p:stCondLst>
                                  <p:childTnLst>
                                    <p:set>
                                      <p:cBhvr>
                                        <p:cTn id="58" dur="1" fill="hold">
                                          <p:stCondLst>
                                            <p:cond delay="0"/>
                                          </p:stCondLst>
                                        </p:cTn>
                                        <p:tgtEl>
                                          <p:spTgt spid="74762"/>
                                        </p:tgtEl>
                                        <p:attrNameLst>
                                          <p:attrName>style.visibility</p:attrName>
                                        </p:attrNameLst>
                                      </p:cBhvr>
                                      <p:to>
                                        <p:strVal val="visible"/>
                                      </p:to>
                                    </p:set>
                                    <p:animEffect transition="in" filter="wipe(left)">
                                      <p:cBhvr>
                                        <p:cTn id="59" dur="500"/>
                                        <p:tgtEl>
                                          <p:spTgt spid="74762"/>
                                        </p:tgtEl>
                                      </p:cBhvr>
                                    </p:animEffect>
                                  </p:childTnLst>
                                </p:cTn>
                              </p:par>
                            </p:childTnLst>
                          </p:cTn>
                        </p:par>
                        <p:par>
                          <p:cTn id="60" fill="hold" nodeType="afterGroup">
                            <p:stCondLst>
                              <p:cond delay="1500"/>
                            </p:stCondLst>
                            <p:childTnLst>
                              <p:par>
                                <p:cTn id="61" presetID="22" presetClass="entr" presetSubtype="8" fill="hold" nodeType="afterEffect">
                                  <p:stCondLst>
                                    <p:cond delay="0"/>
                                  </p:stCondLst>
                                  <p:childTnLst>
                                    <p:set>
                                      <p:cBhvr>
                                        <p:cTn id="62" dur="1" fill="hold">
                                          <p:stCondLst>
                                            <p:cond delay="0"/>
                                          </p:stCondLst>
                                        </p:cTn>
                                        <p:tgtEl>
                                          <p:spTgt spid="74763"/>
                                        </p:tgtEl>
                                        <p:attrNameLst>
                                          <p:attrName>style.visibility</p:attrName>
                                        </p:attrNameLst>
                                      </p:cBhvr>
                                      <p:to>
                                        <p:strVal val="visible"/>
                                      </p:to>
                                    </p:set>
                                    <p:animEffect transition="in" filter="wipe(left)">
                                      <p:cBhvr>
                                        <p:cTn id="63" dur="500"/>
                                        <p:tgtEl>
                                          <p:spTgt spid="74763"/>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nodeType="clickEffect">
                                  <p:stCondLst>
                                    <p:cond delay="0"/>
                                  </p:stCondLst>
                                  <p:childTnLst>
                                    <p:set>
                                      <p:cBhvr>
                                        <p:cTn id="67" dur="1" fill="hold">
                                          <p:stCondLst>
                                            <p:cond delay="0"/>
                                          </p:stCondLst>
                                        </p:cTn>
                                        <p:tgtEl>
                                          <p:spTgt spid="74779"/>
                                        </p:tgtEl>
                                        <p:attrNameLst>
                                          <p:attrName>style.visibility</p:attrName>
                                        </p:attrNameLst>
                                      </p:cBhvr>
                                      <p:to>
                                        <p:strVal val="visible"/>
                                      </p:to>
                                    </p:set>
                                    <p:animEffect transition="in" filter="wipe(left)">
                                      <p:cBhvr>
                                        <p:cTn id="68" dur="500"/>
                                        <p:tgtEl>
                                          <p:spTgt spid="74779"/>
                                        </p:tgtEl>
                                      </p:cBhvr>
                                    </p:animEffect>
                                  </p:childTnLst>
                                </p:cTn>
                              </p:par>
                            </p:childTnLst>
                          </p:cTn>
                        </p:par>
                        <p:par>
                          <p:cTn id="69" fill="hold" nodeType="afterGroup">
                            <p:stCondLst>
                              <p:cond delay="500"/>
                            </p:stCondLst>
                            <p:childTnLst>
                              <p:par>
                                <p:cTn id="70" presetID="22" presetClass="entr" presetSubtype="8" fill="hold" nodeType="afterEffect">
                                  <p:stCondLst>
                                    <p:cond delay="0"/>
                                  </p:stCondLst>
                                  <p:childTnLst>
                                    <p:set>
                                      <p:cBhvr>
                                        <p:cTn id="71" dur="1" fill="hold">
                                          <p:stCondLst>
                                            <p:cond delay="0"/>
                                          </p:stCondLst>
                                        </p:cTn>
                                        <p:tgtEl>
                                          <p:spTgt spid="74780"/>
                                        </p:tgtEl>
                                        <p:attrNameLst>
                                          <p:attrName>style.visibility</p:attrName>
                                        </p:attrNameLst>
                                      </p:cBhvr>
                                      <p:to>
                                        <p:strVal val="visible"/>
                                      </p:to>
                                    </p:set>
                                    <p:animEffect transition="in" filter="wipe(left)">
                                      <p:cBhvr>
                                        <p:cTn id="72" dur="500"/>
                                        <p:tgtEl>
                                          <p:spTgt spid="74780"/>
                                        </p:tgtEl>
                                      </p:cBhvr>
                                    </p:animEffect>
                                  </p:childTnLst>
                                </p:cTn>
                              </p:par>
                            </p:childTnLst>
                          </p:cTn>
                        </p:par>
                        <p:par>
                          <p:cTn id="73" fill="hold" nodeType="afterGroup">
                            <p:stCondLst>
                              <p:cond delay="1000"/>
                            </p:stCondLst>
                            <p:childTnLst>
                              <p:par>
                                <p:cTn id="74" presetID="22" presetClass="entr" presetSubtype="8" fill="hold" nodeType="afterEffect">
                                  <p:stCondLst>
                                    <p:cond delay="0"/>
                                  </p:stCondLst>
                                  <p:childTnLst>
                                    <p:set>
                                      <p:cBhvr>
                                        <p:cTn id="75" dur="1" fill="hold">
                                          <p:stCondLst>
                                            <p:cond delay="0"/>
                                          </p:stCondLst>
                                        </p:cTn>
                                        <p:tgtEl>
                                          <p:spTgt spid="74781"/>
                                        </p:tgtEl>
                                        <p:attrNameLst>
                                          <p:attrName>style.visibility</p:attrName>
                                        </p:attrNameLst>
                                      </p:cBhvr>
                                      <p:to>
                                        <p:strVal val="visible"/>
                                      </p:to>
                                    </p:set>
                                    <p:animEffect transition="in" filter="wipe(left)">
                                      <p:cBhvr>
                                        <p:cTn id="76" dur="500"/>
                                        <p:tgtEl>
                                          <p:spTgt spid="74781"/>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4754"/>
                                        </p:tgtEl>
                                        <p:attrNameLst>
                                          <p:attrName>style.visibility</p:attrName>
                                        </p:attrNameLst>
                                      </p:cBhvr>
                                      <p:to>
                                        <p:strVal val="visible"/>
                                      </p:to>
                                    </p:set>
                                    <p:animEffect transition="in" filter="wipe(left)">
                                      <p:cBhvr>
                                        <p:cTn id="81" dur="500"/>
                                        <p:tgtEl>
                                          <p:spTgt spid="74754"/>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8" fill="hold" nodeType="clickEffect">
                                  <p:stCondLst>
                                    <p:cond delay="0"/>
                                  </p:stCondLst>
                                  <p:childTnLst>
                                    <p:set>
                                      <p:cBhvr>
                                        <p:cTn id="85" dur="1" fill="hold">
                                          <p:stCondLst>
                                            <p:cond delay="0"/>
                                          </p:stCondLst>
                                        </p:cTn>
                                        <p:tgtEl>
                                          <p:spTgt spid="74755"/>
                                        </p:tgtEl>
                                        <p:attrNameLst>
                                          <p:attrName>style.visibility</p:attrName>
                                        </p:attrNameLst>
                                      </p:cBhvr>
                                      <p:to>
                                        <p:strVal val="visible"/>
                                      </p:to>
                                    </p:set>
                                    <p:animEffect transition="in" filter="wipe(left)">
                                      <p:cBhvr>
                                        <p:cTn id="86" dur="500"/>
                                        <p:tgtEl>
                                          <p:spTgt spid="74755"/>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2" presetClass="entr" presetSubtype="1" fill="hold" nodeType="clickEffect">
                                  <p:stCondLst>
                                    <p:cond delay="0"/>
                                  </p:stCondLst>
                                  <p:childTnLst>
                                    <p:set>
                                      <p:cBhvr>
                                        <p:cTn id="90" dur="1" fill="hold">
                                          <p:stCondLst>
                                            <p:cond delay="0"/>
                                          </p:stCondLst>
                                        </p:cTn>
                                        <p:tgtEl>
                                          <p:spTgt spid="74797"/>
                                        </p:tgtEl>
                                        <p:attrNameLst>
                                          <p:attrName>style.visibility</p:attrName>
                                        </p:attrNameLst>
                                      </p:cBhvr>
                                      <p:to>
                                        <p:strVal val="visible"/>
                                      </p:to>
                                    </p:set>
                                    <p:animEffect transition="in" filter="wipe(up)">
                                      <p:cBhvr>
                                        <p:cTn id="91" dur="500"/>
                                        <p:tgtEl>
                                          <p:spTgt spid="74797"/>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4764"/>
                                        </p:tgtEl>
                                        <p:attrNameLst>
                                          <p:attrName>style.visibility</p:attrName>
                                        </p:attrNameLst>
                                      </p:cBhvr>
                                      <p:to>
                                        <p:strVal val="visible"/>
                                      </p:to>
                                    </p:set>
                                    <p:animEffect transition="in" filter="wipe(left)">
                                      <p:cBhvr>
                                        <p:cTn id="96" dur="500"/>
                                        <p:tgtEl>
                                          <p:spTgt spid="74764"/>
                                        </p:tgtEl>
                                      </p:cBhvr>
                                    </p:animEffect>
                                  </p:childTnLst>
                                </p:cTn>
                              </p:par>
                            </p:childTnLst>
                          </p:cTn>
                        </p:par>
                        <p:par>
                          <p:cTn id="97" fill="hold" nodeType="afterGroup">
                            <p:stCondLst>
                              <p:cond delay="500"/>
                            </p:stCondLst>
                            <p:childTnLst>
                              <p:par>
                                <p:cTn id="98" presetID="22" presetClass="entr" presetSubtype="8" fill="hold" nodeType="afterEffect">
                                  <p:stCondLst>
                                    <p:cond delay="0"/>
                                  </p:stCondLst>
                                  <p:childTnLst>
                                    <p:set>
                                      <p:cBhvr>
                                        <p:cTn id="99" dur="1" fill="hold">
                                          <p:stCondLst>
                                            <p:cond delay="0"/>
                                          </p:stCondLst>
                                        </p:cTn>
                                        <p:tgtEl>
                                          <p:spTgt spid="74783"/>
                                        </p:tgtEl>
                                        <p:attrNameLst>
                                          <p:attrName>style.visibility</p:attrName>
                                        </p:attrNameLst>
                                      </p:cBhvr>
                                      <p:to>
                                        <p:strVal val="visible"/>
                                      </p:to>
                                    </p:set>
                                    <p:animEffect transition="in" filter="wipe(left)">
                                      <p:cBhvr>
                                        <p:cTn id="100" dur="500"/>
                                        <p:tgtEl>
                                          <p:spTgt spid="7478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8" fill="hold" nodeType="clickEffect">
                                  <p:stCondLst>
                                    <p:cond delay="0"/>
                                  </p:stCondLst>
                                  <p:childTnLst>
                                    <p:set>
                                      <p:cBhvr>
                                        <p:cTn id="104" dur="1" fill="hold">
                                          <p:stCondLst>
                                            <p:cond delay="0"/>
                                          </p:stCondLst>
                                        </p:cTn>
                                        <p:tgtEl>
                                          <p:spTgt spid="74784"/>
                                        </p:tgtEl>
                                        <p:attrNameLst>
                                          <p:attrName>style.visibility</p:attrName>
                                        </p:attrNameLst>
                                      </p:cBhvr>
                                      <p:to>
                                        <p:strVal val="visible"/>
                                      </p:to>
                                    </p:set>
                                    <p:animEffect transition="in" filter="wipe(left)">
                                      <p:cBhvr>
                                        <p:cTn id="105" dur="500"/>
                                        <p:tgtEl>
                                          <p:spTgt spid="74784"/>
                                        </p:tgtEl>
                                      </p:cBhvr>
                                    </p:animEffect>
                                  </p:childTnLst>
                                </p:cTn>
                              </p:par>
                            </p:childTnLst>
                          </p:cTn>
                        </p:par>
                        <p:par>
                          <p:cTn id="106" fill="hold" nodeType="afterGroup">
                            <p:stCondLst>
                              <p:cond delay="500"/>
                            </p:stCondLst>
                            <p:childTnLst>
                              <p:par>
                                <p:cTn id="107" presetID="22" presetClass="entr" presetSubtype="4" fill="hold" nodeType="afterEffect">
                                  <p:stCondLst>
                                    <p:cond delay="0"/>
                                  </p:stCondLst>
                                  <p:childTnLst>
                                    <p:set>
                                      <p:cBhvr>
                                        <p:cTn id="108" dur="1" fill="hold">
                                          <p:stCondLst>
                                            <p:cond delay="0"/>
                                          </p:stCondLst>
                                        </p:cTn>
                                        <p:tgtEl>
                                          <p:spTgt spid="74782"/>
                                        </p:tgtEl>
                                        <p:attrNameLst>
                                          <p:attrName>style.visibility</p:attrName>
                                        </p:attrNameLst>
                                      </p:cBhvr>
                                      <p:to>
                                        <p:strVal val="visible"/>
                                      </p:to>
                                    </p:set>
                                    <p:animEffect transition="in" filter="wipe(down)">
                                      <p:cBhvr>
                                        <p:cTn id="109" dur="500"/>
                                        <p:tgtEl>
                                          <p:spTgt spid="74782"/>
                                        </p:tgtEl>
                                      </p:cBhvr>
                                    </p:animEffect>
                                  </p:childTnLst>
                                </p:cTn>
                              </p:par>
                            </p:childTnLst>
                          </p:cTn>
                        </p:par>
                        <p:par>
                          <p:cTn id="110" fill="hold" nodeType="afterGroup">
                            <p:stCondLst>
                              <p:cond delay="1000"/>
                            </p:stCondLst>
                            <p:childTnLst>
                              <p:par>
                                <p:cTn id="111" presetID="22" presetClass="entr" presetSubtype="8" fill="hold" nodeType="afterEffect">
                                  <p:stCondLst>
                                    <p:cond delay="0"/>
                                  </p:stCondLst>
                                  <p:childTnLst>
                                    <p:set>
                                      <p:cBhvr>
                                        <p:cTn id="112" dur="1" fill="hold">
                                          <p:stCondLst>
                                            <p:cond delay="0"/>
                                          </p:stCondLst>
                                        </p:cTn>
                                        <p:tgtEl>
                                          <p:spTgt spid="74786"/>
                                        </p:tgtEl>
                                        <p:attrNameLst>
                                          <p:attrName>style.visibility</p:attrName>
                                        </p:attrNameLst>
                                      </p:cBhvr>
                                      <p:to>
                                        <p:strVal val="visible"/>
                                      </p:to>
                                    </p:set>
                                    <p:animEffect transition="in" filter="wipe(left)">
                                      <p:cBhvr>
                                        <p:cTn id="113" dur="500"/>
                                        <p:tgtEl>
                                          <p:spTgt spid="74786"/>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74785"/>
                                        </p:tgtEl>
                                        <p:attrNameLst>
                                          <p:attrName>style.visibility</p:attrName>
                                        </p:attrNameLst>
                                      </p:cBhvr>
                                      <p:to>
                                        <p:strVal val="visible"/>
                                      </p:to>
                                    </p:set>
                                    <p:animEffect transition="in" filter="wipe(left)">
                                      <p:cBhvr>
                                        <p:cTn id="118" dur="500"/>
                                        <p:tgtEl>
                                          <p:spTgt spid="74785"/>
                                        </p:tgtEl>
                                      </p:cBhvr>
                                    </p:animEffect>
                                  </p:childTnLst>
                                </p:cTn>
                              </p:par>
                            </p:childTnLst>
                          </p:cTn>
                        </p:par>
                        <p:par>
                          <p:cTn id="119" fill="hold" nodeType="afterGroup">
                            <p:stCondLst>
                              <p:cond delay="500"/>
                            </p:stCondLst>
                            <p:childTnLst>
                              <p:par>
                                <p:cTn id="120" presetID="22" presetClass="entr" presetSubtype="8" fill="hold" nodeType="afterEffect">
                                  <p:stCondLst>
                                    <p:cond delay="0"/>
                                  </p:stCondLst>
                                  <p:childTnLst>
                                    <p:set>
                                      <p:cBhvr>
                                        <p:cTn id="121" dur="1" fill="hold">
                                          <p:stCondLst>
                                            <p:cond delay="0"/>
                                          </p:stCondLst>
                                        </p:cTn>
                                        <p:tgtEl>
                                          <p:spTgt spid="74765"/>
                                        </p:tgtEl>
                                        <p:attrNameLst>
                                          <p:attrName>style.visibility</p:attrName>
                                        </p:attrNameLst>
                                      </p:cBhvr>
                                      <p:to>
                                        <p:strVal val="visible"/>
                                      </p:to>
                                    </p:set>
                                    <p:animEffect transition="in" filter="wipe(left)">
                                      <p:cBhvr>
                                        <p:cTn id="122" dur="500"/>
                                        <p:tgtEl>
                                          <p:spTgt spid="74765"/>
                                        </p:tgtEl>
                                      </p:cBhvr>
                                    </p:animEffect>
                                  </p:childTnLst>
                                </p:cTn>
                              </p:par>
                            </p:childTnLst>
                          </p:cTn>
                        </p:par>
                        <p:par>
                          <p:cTn id="123" fill="hold" nodeType="afterGroup">
                            <p:stCondLst>
                              <p:cond delay="1000"/>
                            </p:stCondLst>
                            <p:childTnLst>
                              <p:par>
                                <p:cTn id="124" presetID="22" presetClass="entr" presetSubtype="8" fill="hold" nodeType="afterEffect">
                                  <p:stCondLst>
                                    <p:cond delay="0"/>
                                  </p:stCondLst>
                                  <p:childTnLst>
                                    <p:set>
                                      <p:cBhvr>
                                        <p:cTn id="125" dur="1" fill="hold">
                                          <p:stCondLst>
                                            <p:cond delay="0"/>
                                          </p:stCondLst>
                                        </p:cTn>
                                        <p:tgtEl>
                                          <p:spTgt spid="74766"/>
                                        </p:tgtEl>
                                        <p:attrNameLst>
                                          <p:attrName>style.visibility</p:attrName>
                                        </p:attrNameLst>
                                      </p:cBhvr>
                                      <p:to>
                                        <p:strVal val="visible"/>
                                      </p:to>
                                    </p:set>
                                    <p:animEffect transition="in" filter="wipe(left)">
                                      <p:cBhvr>
                                        <p:cTn id="126" dur="500"/>
                                        <p:tgtEl>
                                          <p:spTgt spid="74766"/>
                                        </p:tgtEl>
                                      </p:cBhvr>
                                    </p:animEffec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2" presetClass="entr" presetSubtype="8" fill="hold" nodeType="clickEffect">
                                  <p:stCondLst>
                                    <p:cond delay="0"/>
                                  </p:stCondLst>
                                  <p:childTnLst>
                                    <p:set>
                                      <p:cBhvr>
                                        <p:cTn id="130" dur="1" fill="hold">
                                          <p:stCondLst>
                                            <p:cond delay="0"/>
                                          </p:stCondLst>
                                        </p:cTn>
                                        <p:tgtEl>
                                          <p:spTgt spid="74757"/>
                                        </p:tgtEl>
                                        <p:attrNameLst>
                                          <p:attrName>style.visibility</p:attrName>
                                        </p:attrNameLst>
                                      </p:cBhvr>
                                      <p:to>
                                        <p:strVal val="visible"/>
                                      </p:to>
                                    </p:set>
                                    <p:animEffect transition="in" filter="wipe(left)">
                                      <p:cBhvr>
                                        <p:cTn id="131" dur="500"/>
                                        <p:tgtEl>
                                          <p:spTgt spid="74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60" grpId="0" autoUpdateAnimBg="0"/>
      <p:bldP spid="74761" grpId="0" autoUpdateAnimBg="0"/>
      <p:bldP spid="74764" grpId="0" autoUpdateAnimBg="0"/>
      <p:bldP spid="74785" grpId="0" autoUpdateAnimBg="0"/>
      <p:bldP spid="7478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78" name="Object 2"/>
          <p:cNvGraphicFramePr>
            <a:graphicFrameLocks noChangeAspect="1"/>
          </p:cNvGraphicFramePr>
          <p:nvPr>
            <p:extLst/>
          </p:nvPr>
        </p:nvGraphicFramePr>
        <p:xfrm>
          <a:off x="2636838" y="4546600"/>
          <a:ext cx="5772150" cy="1003300"/>
        </p:xfrm>
        <a:graphic>
          <a:graphicData uri="http://schemas.openxmlformats.org/presentationml/2006/ole">
            <mc:AlternateContent xmlns:mc="http://schemas.openxmlformats.org/markup-compatibility/2006">
              <mc:Choice xmlns:v="urn:schemas-microsoft-com:vml" Requires="v">
                <p:oleObj spid="_x0000_s269479" name="Equation" r:id="rId3" imgW="5778360" imgH="1002960" progId="Equation.3">
                  <p:embed/>
                </p:oleObj>
              </mc:Choice>
              <mc:Fallback>
                <p:oleObj name="Equation" r:id="rId3" imgW="5778360" imgH="1002960" progId="Equation.3">
                  <p:embed/>
                  <p:pic>
                    <p:nvPicPr>
                      <p:cNvPr id="75778" name="Object 2"/>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636838" y="4546600"/>
                        <a:ext cx="5772150" cy="1003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779" name="Object 3"/>
          <p:cNvGraphicFramePr>
            <a:graphicFrameLocks noChangeAspect="1"/>
          </p:cNvGraphicFramePr>
          <p:nvPr>
            <p:extLst/>
          </p:nvPr>
        </p:nvGraphicFramePr>
        <p:xfrm>
          <a:off x="4584700" y="838200"/>
          <a:ext cx="3835400" cy="533400"/>
        </p:xfrm>
        <a:graphic>
          <a:graphicData uri="http://schemas.openxmlformats.org/presentationml/2006/ole">
            <mc:AlternateContent xmlns:mc="http://schemas.openxmlformats.org/markup-compatibility/2006">
              <mc:Choice xmlns:v="urn:schemas-microsoft-com:vml" Requires="v">
                <p:oleObj spid="_x0000_s269480" name="Equation" r:id="rId5" imgW="3835080" imgH="533160" progId="Equation.3">
                  <p:embed/>
                </p:oleObj>
              </mc:Choice>
              <mc:Fallback>
                <p:oleObj name="Equation" r:id="rId5" imgW="3835080" imgH="533160" progId="Equation.3">
                  <p:embed/>
                  <p:pic>
                    <p:nvPicPr>
                      <p:cNvPr id="75779" name="Object 3"/>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4584700" y="838200"/>
                        <a:ext cx="3835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0" name="Rectangle 4"/>
          <p:cNvSpPr>
            <a:spLocks noGrp="1" noChangeArrowheads="1"/>
          </p:cNvSpPr>
          <p:nvPr>
            <p:ph type="title"/>
          </p:nvPr>
        </p:nvSpPr>
        <p:spPr>
          <a:xfrm>
            <a:off x="2063750" y="260648"/>
            <a:ext cx="1295400" cy="533400"/>
          </a:xfrm>
        </p:spPr>
        <p:txBody>
          <a:bodyPr/>
          <a:lstStyle/>
          <a:p>
            <a:pPr algn="l"/>
            <a:r>
              <a:rPr lang="zh-CN" altLang="en-US" sz="2800" b="1" dirty="0">
                <a:solidFill>
                  <a:schemeClr val="bg1">
                    <a:lumMod val="60000"/>
                    <a:lumOff val="40000"/>
                  </a:schemeClr>
                </a:solidFill>
                <a:ea typeface="楷体_GB2312" pitchFamily="49" charset="-122"/>
              </a:rPr>
              <a:t>说明</a:t>
            </a:r>
            <a:r>
              <a:rPr lang="en-US" altLang="zh-CN" sz="2800" b="1" dirty="0">
                <a:solidFill>
                  <a:schemeClr val="bg1">
                    <a:lumMod val="60000"/>
                    <a:lumOff val="40000"/>
                  </a:schemeClr>
                </a:solidFill>
                <a:ea typeface="楷体_GB2312" pitchFamily="49" charset="-122"/>
              </a:rPr>
              <a:t>:</a:t>
            </a:r>
          </a:p>
        </p:txBody>
      </p:sp>
      <p:sp>
        <p:nvSpPr>
          <p:cNvPr id="75781" name="Text Box 5"/>
          <p:cNvSpPr txBox="1">
            <a:spLocks noChangeArrowheads="1"/>
          </p:cNvSpPr>
          <p:nvPr/>
        </p:nvSpPr>
        <p:spPr bwMode="auto">
          <a:xfrm>
            <a:off x="2971800" y="260649"/>
            <a:ext cx="3581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当桶内充满液体时</a:t>
            </a:r>
            <a:r>
              <a:rPr lang="en-US" altLang="zh-CN" dirty="0">
                <a:solidFill>
                  <a:srgbClr val="000000"/>
                </a:solidFill>
              </a:rPr>
              <a:t>,</a:t>
            </a:r>
          </a:p>
        </p:txBody>
      </p:sp>
      <p:graphicFrame>
        <p:nvGraphicFramePr>
          <p:cNvPr id="75782" name="Object 6"/>
          <p:cNvGraphicFramePr>
            <a:graphicFrameLocks noChangeAspect="1"/>
          </p:cNvGraphicFramePr>
          <p:nvPr>
            <p:extLst/>
          </p:nvPr>
        </p:nvGraphicFramePr>
        <p:xfrm>
          <a:off x="8909050" y="298450"/>
          <a:ext cx="1625600" cy="406400"/>
        </p:xfrm>
        <a:graphic>
          <a:graphicData uri="http://schemas.openxmlformats.org/presentationml/2006/ole">
            <mc:AlternateContent xmlns:mc="http://schemas.openxmlformats.org/markup-compatibility/2006">
              <mc:Choice xmlns:v="urn:schemas-microsoft-com:vml" Requires="v">
                <p:oleObj spid="_x0000_s269481" name="Equation" r:id="rId7" imgW="1625400" imgH="406080" progId="Equation.3">
                  <p:embed/>
                </p:oleObj>
              </mc:Choice>
              <mc:Fallback>
                <p:oleObj name="Equation" r:id="rId7" imgW="1625400" imgH="406080" progId="Equation.3">
                  <p:embed/>
                  <p:pic>
                    <p:nvPicPr>
                      <p:cNvPr id="75782" name="Object 6"/>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8909050" y="298450"/>
                        <a:ext cx="16256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3" name="Text Box 7"/>
          <p:cNvSpPr txBox="1">
            <a:spLocks noChangeArrowheads="1"/>
          </p:cNvSpPr>
          <p:nvPr/>
        </p:nvSpPr>
        <p:spPr bwMode="auto">
          <a:xfrm>
            <a:off x="5943600" y="242888"/>
            <a:ext cx="3200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小窄条上的压强为</a:t>
            </a:r>
          </a:p>
        </p:txBody>
      </p:sp>
      <p:sp>
        <p:nvSpPr>
          <p:cNvPr id="75784" name="Text Box 8"/>
          <p:cNvSpPr txBox="1">
            <a:spLocks noChangeArrowheads="1"/>
          </p:cNvSpPr>
          <p:nvPr/>
        </p:nvSpPr>
        <p:spPr bwMode="auto">
          <a:xfrm>
            <a:off x="1676400" y="852488"/>
            <a:ext cx="2133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侧压力元素</a:t>
            </a:r>
          </a:p>
        </p:txBody>
      </p:sp>
      <p:graphicFrame>
        <p:nvGraphicFramePr>
          <p:cNvPr id="75785" name="Object 9"/>
          <p:cNvGraphicFramePr>
            <a:graphicFrameLocks noChangeAspect="1"/>
          </p:cNvGraphicFramePr>
          <p:nvPr>
            <p:extLst/>
          </p:nvPr>
        </p:nvGraphicFramePr>
        <p:xfrm>
          <a:off x="3810000" y="977900"/>
          <a:ext cx="749300" cy="406400"/>
        </p:xfrm>
        <a:graphic>
          <a:graphicData uri="http://schemas.openxmlformats.org/presentationml/2006/ole">
            <mc:AlternateContent xmlns:mc="http://schemas.openxmlformats.org/markup-compatibility/2006">
              <mc:Choice xmlns:v="urn:schemas-microsoft-com:vml" Requires="v">
                <p:oleObj spid="_x0000_s269482" name="Equation" r:id="rId9" imgW="749160" imgH="406080" progId="Equation.3">
                  <p:embed/>
                </p:oleObj>
              </mc:Choice>
              <mc:Fallback>
                <p:oleObj name="Equation" r:id="rId9" imgW="749160" imgH="406080" progId="Equation.3">
                  <p:embed/>
                  <p:pic>
                    <p:nvPicPr>
                      <p:cNvPr id="75785" name="Object 9"/>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810000" y="977900"/>
                        <a:ext cx="7493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6" name="Text Box 10"/>
          <p:cNvSpPr txBox="1">
            <a:spLocks noChangeArrowheads="1"/>
          </p:cNvSpPr>
          <p:nvPr/>
        </p:nvSpPr>
        <p:spPr bwMode="auto">
          <a:xfrm>
            <a:off x="1676400" y="1462088"/>
            <a:ext cx="3505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故端面所受侧压力为</a:t>
            </a:r>
          </a:p>
        </p:txBody>
      </p:sp>
      <p:graphicFrame>
        <p:nvGraphicFramePr>
          <p:cNvPr id="75787" name="Object 11"/>
          <p:cNvGraphicFramePr>
            <a:graphicFrameLocks noChangeAspect="1"/>
          </p:cNvGraphicFramePr>
          <p:nvPr>
            <p:extLst/>
          </p:nvPr>
        </p:nvGraphicFramePr>
        <p:xfrm>
          <a:off x="2298700" y="2273300"/>
          <a:ext cx="4872038" cy="762000"/>
        </p:xfrm>
        <a:graphic>
          <a:graphicData uri="http://schemas.openxmlformats.org/presentationml/2006/ole">
            <mc:AlternateContent xmlns:mc="http://schemas.openxmlformats.org/markup-compatibility/2006">
              <mc:Choice xmlns:v="urn:schemas-microsoft-com:vml" Requires="v">
                <p:oleObj spid="_x0000_s269483" name="Equation" r:id="rId11" imgW="4876560" imgH="761760" progId="Equation.3">
                  <p:embed/>
                </p:oleObj>
              </mc:Choice>
              <mc:Fallback>
                <p:oleObj name="Equation" r:id="rId11" imgW="4876560" imgH="761760" progId="Equation.3">
                  <p:embed/>
                  <p:pic>
                    <p:nvPicPr>
                      <p:cNvPr id="75787" name="Object 11"/>
                      <p:cNvPicPr>
                        <a:picLocks noChangeAspect="1" noChangeArrowheads="1"/>
                      </p:cNvPicPr>
                      <p:nvPr/>
                    </p:nvPicPr>
                    <p:blipFill>
                      <a:blip r:embed="rId12">
                        <a:grayscl/>
                        <a:biLevel thresh="50000"/>
                        <a:lum bright="-100000"/>
                        <a:extLst>
                          <a:ext uri="{28A0092B-C50C-407E-A947-70E740481C1C}">
                            <a14:useLocalDpi xmlns:a14="http://schemas.microsoft.com/office/drawing/2010/main" val="0"/>
                          </a:ext>
                        </a:extLst>
                      </a:blip>
                      <a:srcRect/>
                      <a:stretch>
                        <a:fillRect/>
                      </a:stretch>
                    </p:blipFill>
                    <p:spPr bwMode="auto">
                      <a:xfrm>
                        <a:off x="2298700" y="2273300"/>
                        <a:ext cx="4872038"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8" name="Text Box 12"/>
          <p:cNvSpPr txBox="1">
            <a:spLocks noChangeArrowheads="1"/>
          </p:cNvSpPr>
          <p:nvPr/>
        </p:nvSpPr>
        <p:spPr bwMode="auto">
          <a:xfrm>
            <a:off x="7010400" y="3124200"/>
            <a:ext cx="1524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b="1" dirty="0">
                <a:solidFill>
                  <a:srgbClr val="000099">
                    <a:lumMod val="60000"/>
                    <a:lumOff val="40000"/>
                  </a:srgbClr>
                </a:solidFill>
              </a:rPr>
              <a:t>奇函数</a:t>
            </a:r>
          </a:p>
        </p:txBody>
      </p:sp>
      <p:sp>
        <p:nvSpPr>
          <p:cNvPr id="75789" name="Freeform 13"/>
          <p:cNvSpPr>
            <a:spLocks/>
          </p:cNvSpPr>
          <p:nvPr/>
        </p:nvSpPr>
        <p:spPr bwMode="auto">
          <a:xfrm flipV="1">
            <a:off x="5029200" y="2870200"/>
            <a:ext cx="2057400" cy="558800"/>
          </a:xfrm>
          <a:custGeom>
            <a:avLst/>
            <a:gdLst>
              <a:gd name="T0" fmla="*/ 0 w 672"/>
              <a:gd name="T1" fmla="*/ 336 h 336"/>
              <a:gd name="T2" fmla="*/ 336 w 672"/>
              <a:gd name="T3" fmla="*/ 96 h 336"/>
              <a:gd name="T4" fmla="*/ 672 w 672"/>
              <a:gd name="T5" fmla="*/ 0 h 336"/>
            </a:gdLst>
            <a:ahLst/>
            <a:cxnLst>
              <a:cxn ang="0">
                <a:pos x="T0" y="T1"/>
              </a:cxn>
              <a:cxn ang="0">
                <a:pos x="T2" y="T3"/>
              </a:cxn>
              <a:cxn ang="0">
                <a:pos x="T4" y="T5"/>
              </a:cxn>
            </a:cxnLst>
            <a:rect l="0" t="0" r="r" b="b"/>
            <a:pathLst>
              <a:path w="672" h="336">
                <a:moveTo>
                  <a:pt x="0" y="336"/>
                </a:moveTo>
                <a:cubicBezTo>
                  <a:pt x="112" y="244"/>
                  <a:pt x="224" y="152"/>
                  <a:pt x="336" y="96"/>
                </a:cubicBezTo>
                <a:cubicBezTo>
                  <a:pt x="448" y="40"/>
                  <a:pt x="616" y="16"/>
                  <a:pt x="672" y="0"/>
                </a:cubicBezTo>
              </a:path>
            </a:pathLst>
          </a:custGeom>
          <a:noFill/>
          <a:ln w="19050" cmpd="sng">
            <a:solidFill>
              <a:schemeClr val="accent2"/>
            </a:solidFill>
            <a:round/>
            <a:headEnd type="triangle" w="med" len="lg"/>
            <a:tailEnd type="none" w="med" len="me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graphicFrame>
        <p:nvGraphicFramePr>
          <p:cNvPr id="75790" name="Object 14"/>
          <p:cNvGraphicFramePr>
            <a:graphicFrameLocks noChangeAspect="1"/>
          </p:cNvGraphicFramePr>
          <p:nvPr>
            <p:extLst/>
          </p:nvPr>
        </p:nvGraphicFramePr>
        <p:xfrm>
          <a:off x="2635250" y="5575300"/>
          <a:ext cx="1587500" cy="520700"/>
        </p:xfrm>
        <a:graphic>
          <a:graphicData uri="http://schemas.openxmlformats.org/presentationml/2006/ole">
            <mc:AlternateContent xmlns:mc="http://schemas.openxmlformats.org/markup-compatibility/2006">
              <mc:Choice xmlns:v="urn:schemas-microsoft-com:vml" Requires="v">
                <p:oleObj spid="_x0000_s269484" name="Equation" r:id="rId13" imgW="1587240" imgH="520560" progId="Equation.3">
                  <p:embed/>
                </p:oleObj>
              </mc:Choice>
              <mc:Fallback>
                <p:oleObj name="Equation" r:id="rId13" imgW="1587240" imgH="520560" progId="Equation.3">
                  <p:embed/>
                  <p:pic>
                    <p:nvPicPr>
                      <p:cNvPr id="75790" name="Object 14"/>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2635250" y="5575300"/>
                        <a:ext cx="15875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791" name="Object 15"/>
          <p:cNvGraphicFramePr>
            <a:graphicFrameLocks noChangeAspect="1"/>
          </p:cNvGraphicFramePr>
          <p:nvPr>
            <p:extLst/>
          </p:nvPr>
        </p:nvGraphicFramePr>
        <p:xfrm>
          <a:off x="4908550" y="927100"/>
          <a:ext cx="1587500" cy="406400"/>
        </p:xfrm>
        <a:graphic>
          <a:graphicData uri="http://schemas.openxmlformats.org/presentationml/2006/ole">
            <mc:AlternateContent xmlns:mc="http://schemas.openxmlformats.org/markup-compatibility/2006">
              <mc:Choice xmlns:v="urn:schemas-microsoft-com:vml" Requires="v">
                <p:oleObj spid="_x0000_s269485" name="Equation" r:id="rId15" imgW="1587240" imgH="406080" progId="Equation.3">
                  <p:embed/>
                </p:oleObj>
              </mc:Choice>
              <mc:Fallback>
                <p:oleObj name="Equation" r:id="rId15" imgW="1587240" imgH="406080" progId="Equation.3">
                  <p:embed/>
                  <p:pic>
                    <p:nvPicPr>
                      <p:cNvPr id="75791" name="Object 15"/>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908550" y="927100"/>
                        <a:ext cx="1587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92" name="Line 16"/>
          <p:cNvSpPr>
            <a:spLocks noChangeShapeType="1"/>
          </p:cNvSpPr>
          <p:nvPr/>
        </p:nvSpPr>
        <p:spPr bwMode="auto">
          <a:xfrm>
            <a:off x="2743200" y="3810000"/>
            <a:ext cx="0" cy="91440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5793" name="Object 17"/>
          <p:cNvGraphicFramePr>
            <a:graphicFrameLocks noChangeAspect="1"/>
          </p:cNvGraphicFramePr>
          <p:nvPr>
            <p:extLst/>
          </p:nvPr>
        </p:nvGraphicFramePr>
        <p:xfrm>
          <a:off x="2628900" y="3149600"/>
          <a:ext cx="3657600" cy="825500"/>
        </p:xfrm>
        <a:graphic>
          <a:graphicData uri="http://schemas.openxmlformats.org/presentationml/2006/ole">
            <mc:AlternateContent xmlns:mc="http://schemas.openxmlformats.org/markup-compatibility/2006">
              <mc:Choice xmlns:v="urn:schemas-microsoft-com:vml" Requires="v">
                <p:oleObj spid="_x0000_s269486" name="Equation" r:id="rId17" imgW="3657600" imgH="825480" progId="Equation.3">
                  <p:embed/>
                </p:oleObj>
              </mc:Choice>
              <mc:Fallback>
                <p:oleObj name="Equation" r:id="rId17" imgW="3657600" imgH="825480" progId="Equation.3">
                  <p:embed/>
                  <p:pic>
                    <p:nvPicPr>
                      <p:cNvPr id="75793" name="Object 17"/>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2628900" y="3149600"/>
                        <a:ext cx="36576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794" name="Object 18"/>
          <p:cNvGraphicFramePr>
            <a:graphicFrameLocks noChangeAspect="1"/>
          </p:cNvGraphicFramePr>
          <p:nvPr>
            <p:extLst/>
          </p:nvPr>
        </p:nvGraphicFramePr>
        <p:xfrm>
          <a:off x="2819400" y="3975100"/>
          <a:ext cx="1905000" cy="444500"/>
        </p:xfrm>
        <a:graphic>
          <a:graphicData uri="http://schemas.openxmlformats.org/presentationml/2006/ole">
            <mc:AlternateContent xmlns:mc="http://schemas.openxmlformats.org/markup-compatibility/2006">
              <mc:Choice xmlns:v="urn:schemas-microsoft-com:vml" Requires="v">
                <p:oleObj spid="_x0000_s269487" name="Equation" r:id="rId19" imgW="1904760" imgH="444240" progId="Equation.3">
                  <p:embed/>
                </p:oleObj>
              </mc:Choice>
              <mc:Fallback>
                <p:oleObj name="Equation" r:id="rId19" imgW="1904760" imgH="444240" progId="Equation.3">
                  <p:embed/>
                  <p:pic>
                    <p:nvPicPr>
                      <p:cNvPr id="75794" name="Object 18"/>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2819400" y="3975100"/>
                        <a:ext cx="19050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5795" name="Group 19"/>
          <p:cNvGrpSpPr>
            <a:grpSpLocks/>
          </p:cNvGrpSpPr>
          <p:nvPr/>
        </p:nvGrpSpPr>
        <p:grpSpPr bwMode="auto">
          <a:xfrm>
            <a:off x="8234363" y="2454276"/>
            <a:ext cx="1649412" cy="1014413"/>
            <a:chOff x="4102" y="2160"/>
            <a:chExt cx="1155" cy="710"/>
          </a:xfrm>
        </p:grpSpPr>
        <p:sp>
          <p:nvSpPr>
            <p:cNvPr id="75796" name="Arc 20"/>
            <p:cNvSpPr>
              <a:spLocks/>
            </p:cNvSpPr>
            <p:nvPr/>
          </p:nvSpPr>
          <p:spPr bwMode="auto">
            <a:xfrm>
              <a:off x="4105" y="2294"/>
              <a:ext cx="1152" cy="576"/>
            </a:xfrm>
            <a:custGeom>
              <a:avLst/>
              <a:gdLst>
                <a:gd name="G0" fmla="+- 21597 0 0"/>
                <a:gd name="G1" fmla="+- 0 0 0"/>
                <a:gd name="G2" fmla="+- 21600 0 0"/>
                <a:gd name="T0" fmla="*/ 43191 w 43191"/>
                <a:gd name="T1" fmla="*/ 488 h 21600"/>
                <a:gd name="T2" fmla="*/ 0 w 43191"/>
                <a:gd name="T3" fmla="*/ 375 h 21600"/>
                <a:gd name="T4" fmla="*/ 21597 w 43191"/>
                <a:gd name="T5" fmla="*/ 0 h 21600"/>
              </a:gdLst>
              <a:ahLst/>
              <a:cxnLst>
                <a:cxn ang="0">
                  <a:pos x="T0" y="T1"/>
                </a:cxn>
                <a:cxn ang="0">
                  <a:pos x="T2" y="T3"/>
                </a:cxn>
                <a:cxn ang="0">
                  <a:pos x="T4" y="T5"/>
                </a:cxn>
              </a:cxnLst>
              <a:rect l="0" t="0" r="r" b="b"/>
              <a:pathLst>
                <a:path w="43191" h="21600" fill="none" extrusionOk="0">
                  <a:moveTo>
                    <a:pt x="43191" y="488"/>
                  </a:moveTo>
                  <a:cubicBezTo>
                    <a:pt x="42926" y="12224"/>
                    <a:pt x="33336" y="21599"/>
                    <a:pt x="21597" y="21599"/>
                  </a:cubicBezTo>
                  <a:cubicBezTo>
                    <a:pt x="9813" y="21599"/>
                    <a:pt x="204" y="12156"/>
                    <a:pt x="0" y="374"/>
                  </a:cubicBezTo>
                </a:path>
                <a:path w="43191" h="21600" stroke="0" extrusionOk="0">
                  <a:moveTo>
                    <a:pt x="43191" y="488"/>
                  </a:moveTo>
                  <a:cubicBezTo>
                    <a:pt x="42926" y="12224"/>
                    <a:pt x="33336" y="21599"/>
                    <a:pt x="21597" y="21599"/>
                  </a:cubicBezTo>
                  <a:cubicBezTo>
                    <a:pt x="9813" y="21599"/>
                    <a:pt x="204" y="12156"/>
                    <a:pt x="0" y="374"/>
                  </a:cubicBezTo>
                  <a:lnTo>
                    <a:pt x="21597" y="0"/>
                  </a:lnTo>
                  <a:close/>
                </a:path>
              </a:pathLst>
            </a:custGeom>
            <a:solidFill>
              <a:srgbClr val="0099FF"/>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srgbClr val="000000"/>
                </a:solidFill>
              </a:endParaRPr>
            </a:p>
          </p:txBody>
        </p:sp>
        <p:grpSp>
          <p:nvGrpSpPr>
            <p:cNvPr id="75797" name="Group 21"/>
            <p:cNvGrpSpPr>
              <a:grpSpLocks/>
            </p:cNvGrpSpPr>
            <p:nvPr/>
          </p:nvGrpSpPr>
          <p:grpSpPr bwMode="auto">
            <a:xfrm>
              <a:off x="4102" y="2160"/>
              <a:ext cx="1152" cy="136"/>
              <a:chOff x="3984" y="1544"/>
              <a:chExt cx="1152" cy="136"/>
            </a:xfrm>
          </p:grpSpPr>
          <p:sp>
            <p:nvSpPr>
              <p:cNvPr id="75798" name="Line 22"/>
              <p:cNvSpPr>
                <a:spLocks noChangeShapeType="1"/>
              </p:cNvSpPr>
              <p:nvPr/>
            </p:nvSpPr>
            <p:spPr bwMode="auto">
              <a:xfrm>
                <a:off x="3984" y="1680"/>
                <a:ext cx="115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5799" name="AutoShape 23" descr="浅色横线"/>
              <p:cNvSpPr>
                <a:spLocks noChangeArrowheads="1"/>
              </p:cNvSpPr>
              <p:nvPr/>
            </p:nvSpPr>
            <p:spPr bwMode="auto">
              <a:xfrm rot="10800000">
                <a:off x="4043" y="1544"/>
                <a:ext cx="181" cy="136"/>
              </a:xfrm>
              <a:prstGeom prst="triangle">
                <a:avLst>
                  <a:gd name="adj" fmla="val 50000"/>
                </a:avLst>
              </a:prstGeom>
              <a:pattFill prst="ltHorz">
                <a:fgClr>
                  <a:schemeClr val="bg1"/>
                </a:fgClr>
                <a:bgClr>
                  <a:srgbClr val="FFFFFF"/>
                </a:bgClr>
              </a:patt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zh-CN" altLang="en-US">
                  <a:solidFill>
                    <a:srgbClr val="000000"/>
                  </a:solidFill>
                </a:endParaRPr>
              </a:p>
            </p:txBody>
          </p:sp>
        </p:grpSp>
      </p:grpSp>
      <p:sp>
        <p:nvSpPr>
          <p:cNvPr id="75800" name="Arc 24"/>
          <p:cNvSpPr>
            <a:spLocks/>
          </p:cNvSpPr>
          <p:nvPr/>
        </p:nvSpPr>
        <p:spPr bwMode="auto">
          <a:xfrm>
            <a:off x="8239125" y="1809750"/>
            <a:ext cx="1644650" cy="863600"/>
          </a:xfrm>
          <a:custGeom>
            <a:avLst/>
            <a:gdLst>
              <a:gd name="G0" fmla="+- 21600 0 0"/>
              <a:gd name="G1" fmla="+- 21600 0 0"/>
              <a:gd name="G2" fmla="+- 21600 0 0"/>
              <a:gd name="T0" fmla="*/ 31 w 43200"/>
              <a:gd name="T1" fmla="*/ 22752 h 22752"/>
              <a:gd name="T2" fmla="*/ 43195 w 43200"/>
              <a:gd name="T3" fmla="*/ 22076 h 22752"/>
              <a:gd name="T4" fmla="*/ 21600 w 43200"/>
              <a:gd name="T5" fmla="*/ 21600 h 22752"/>
            </a:gdLst>
            <a:ahLst/>
            <a:cxnLst>
              <a:cxn ang="0">
                <a:pos x="T0" y="T1"/>
              </a:cxn>
              <a:cxn ang="0">
                <a:pos x="T2" y="T3"/>
              </a:cxn>
              <a:cxn ang="0">
                <a:pos x="T4" y="T5"/>
              </a:cxn>
            </a:cxnLst>
            <a:rect l="0" t="0" r="r" b="b"/>
            <a:pathLst>
              <a:path w="43200" h="22752" fill="none" extrusionOk="0">
                <a:moveTo>
                  <a:pt x="30" y="22752"/>
                </a:moveTo>
                <a:cubicBezTo>
                  <a:pt x="10" y="22368"/>
                  <a:pt x="0" y="21984"/>
                  <a:pt x="0" y="21600"/>
                </a:cubicBezTo>
                <a:cubicBezTo>
                  <a:pt x="0" y="9670"/>
                  <a:pt x="9670" y="0"/>
                  <a:pt x="21600" y="0"/>
                </a:cubicBezTo>
                <a:cubicBezTo>
                  <a:pt x="33529" y="0"/>
                  <a:pt x="43200" y="9670"/>
                  <a:pt x="43200" y="21600"/>
                </a:cubicBezTo>
                <a:cubicBezTo>
                  <a:pt x="43199" y="21758"/>
                  <a:pt x="43198" y="21917"/>
                  <a:pt x="43194" y="22075"/>
                </a:cubicBezTo>
              </a:path>
              <a:path w="43200" h="22752" stroke="0" extrusionOk="0">
                <a:moveTo>
                  <a:pt x="30" y="22752"/>
                </a:moveTo>
                <a:cubicBezTo>
                  <a:pt x="10" y="22368"/>
                  <a:pt x="0" y="21984"/>
                  <a:pt x="0" y="21600"/>
                </a:cubicBezTo>
                <a:cubicBezTo>
                  <a:pt x="0" y="9670"/>
                  <a:pt x="9670" y="0"/>
                  <a:pt x="21600" y="0"/>
                </a:cubicBezTo>
                <a:cubicBezTo>
                  <a:pt x="33529" y="0"/>
                  <a:pt x="43200" y="9670"/>
                  <a:pt x="43200" y="21600"/>
                </a:cubicBezTo>
                <a:cubicBezTo>
                  <a:pt x="43199" y="21758"/>
                  <a:pt x="43198" y="21917"/>
                  <a:pt x="43194" y="22075"/>
                </a:cubicBezTo>
                <a:lnTo>
                  <a:pt x="21600" y="21600"/>
                </a:lnTo>
                <a:close/>
              </a:path>
            </a:pathLst>
          </a:custGeom>
          <a:solidFill>
            <a:srgbClr val="0099FF"/>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srgbClr val="000000"/>
              </a:solidFill>
            </a:endParaRPr>
          </a:p>
        </p:txBody>
      </p:sp>
      <p:sp>
        <p:nvSpPr>
          <p:cNvPr id="75801" name="Line 25"/>
          <p:cNvSpPr>
            <a:spLocks noChangeShapeType="1"/>
          </p:cNvSpPr>
          <p:nvPr/>
        </p:nvSpPr>
        <p:spPr bwMode="auto">
          <a:xfrm>
            <a:off x="8027989" y="2649538"/>
            <a:ext cx="2332037"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5802" name="Line 26"/>
          <p:cNvSpPr>
            <a:spLocks noChangeShapeType="1"/>
          </p:cNvSpPr>
          <p:nvPr/>
        </p:nvSpPr>
        <p:spPr bwMode="auto">
          <a:xfrm>
            <a:off x="9056688" y="1676400"/>
            <a:ext cx="0" cy="2262188"/>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5803" name="Object 27"/>
          <p:cNvGraphicFramePr>
            <a:graphicFrameLocks noChangeAspect="1"/>
          </p:cNvGraphicFramePr>
          <p:nvPr>
            <p:extLst/>
          </p:nvPr>
        </p:nvGraphicFramePr>
        <p:xfrm>
          <a:off x="9099550" y="2324100"/>
          <a:ext cx="273050" cy="287338"/>
        </p:xfrm>
        <a:graphic>
          <a:graphicData uri="http://schemas.openxmlformats.org/presentationml/2006/ole">
            <mc:AlternateContent xmlns:mc="http://schemas.openxmlformats.org/markup-compatibility/2006">
              <mc:Choice xmlns:v="urn:schemas-microsoft-com:vml" Requires="v">
                <p:oleObj spid="_x0000_s269488" name="Equation" r:id="rId21" imgW="304560" imgH="317160" progId="Equation.3">
                  <p:embed/>
                </p:oleObj>
              </mc:Choice>
              <mc:Fallback>
                <p:oleObj name="Equation" r:id="rId21" imgW="304560" imgH="317160" progId="Equation.3">
                  <p:embed/>
                  <p:pic>
                    <p:nvPicPr>
                      <p:cNvPr id="75803" name="Object 27"/>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9099550" y="2324100"/>
                        <a:ext cx="273050" cy="287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804" name="Object 28"/>
          <p:cNvGraphicFramePr>
            <a:graphicFrameLocks noChangeAspect="1"/>
          </p:cNvGraphicFramePr>
          <p:nvPr>
            <p:extLst/>
          </p:nvPr>
        </p:nvGraphicFramePr>
        <p:xfrm>
          <a:off x="8956676" y="3995739"/>
          <a:ext cx="206375" cy="217487"/>
        </p:xfrm>
        <a:graphic>
          <a:graphicData uri="http://schemas.openxmlformats.org/presentationml/2006/ole">
            <mc:AlternateContent xmlns:mc="http://schemas.openxmlformats.org/markup-compatibility/2006">
              <mc:Choice xmlns:v="urn:schemas-microsoft-com:vml" Requires="v">
                <p:oleObj spid="_x0000_s269489" name="Equation" r:id="rId23" imgW="228600" imgH="241200" progId="Equation.3">
                  <p:embed/>
                </p:oleObj>
              </mc:Choice>
              <mc:Fallback>
                <p:oleObj name="Equation" r:id="rId23" imgW="228600" imgH="241200" progId="Equation.3">
                  <p:embed/>
                  <p:pic>
                    <p:nvPicPr>
                      <p:cNvPr id="75804" name="Object 28"/>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8956676" y="3995739"/>
                        <a:ext cx="206375" cy="217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805" name="Object 29"/>
          <p:cNvGraphicFramePr>
            <a:graphicFrameLocks noChangeAspect="1"/>
          </p:cNvGraphicFramePr>
          <p:nvPr>
            <p:extLst/>
          </p:nvPr>
        </p:nvGraphicFramePr>
        <p:xfrm>
          <a:off x="10145714" y="2736850"/>
          <a:ext cx="217487" cy="285750"/>
        </p:xfrm>
        <a:graphic>
          <a:graphicData uri="http://schemas.openxmlformats.org/presentationml/2006/ole">
            <mc:AlternateContent xmlns:mc="http://schemas.openxmlformats.org/markup-compatibility/2006">
              <mc:Choice xmlns:v="urn:schemas-microsoft-com:vml" Requires="v">
                <p:oleObj spid="_x0000_s269490" name="Equation" r:id="rId25" imgW="241200" imgH="317160" progId="Equation.3">
                  <p:embed/>
                </p:oleObj>
              </mc:Choice>
              <mc:Fallback>
                <p:oleObj name="Equation" r:id="rId25" imgW="241200" imgH="317160" progId="Equation.3">
                  <p:embed/>
                  <p:pic>
                    <p:nvPicPr>
                      <p:cNvPr id="75805" name="Object 29"/>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10145714" y="2736850"/>
                        <a:ext cx="217487"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806" name="Object 30"/>
          <p:cNvGraphicFramePr>
            <a:graphicFrameLocks noChangeAspect="1"/>
          </p:cNvGraphicFramePr>
          <p:nvPr>
            <p:extLst/>
          </p:nvPr>
        </p:nvGraphicFramePr>
        <p:xfrm>
          <a:off x="9094789" y="3459164"/>
          <a:ext cx="250825" cy="274637"/>
        </p:xfrm>
        <a:graphic>
          <a:graphicData uri="http://schemas.openxmlformats.org/presentationml/2006/ole">
            <mc:AlternateContent xmlns:mc="http://schemas.openxmlformats.org/markup-compatibility/2006">
              <mc:Choice xmlns:v="urn:schemas-microsoft-com:vml" Requires="v">
                <p:oleObj spid="_x0000_s269491" name="Equation" r:id="rId27" imgW="279360" imgH="304560" progId="Equation.3">
                  <p:embed/>
                </p:oleObj>
              </mc:Choice>
              <mc:Fallback>
                <p:oleObj name="Equation" r:id="rId27" imgW="279360" imgH="304560" progId="Equation.3">
                  <p:embed/>
                  <p:pic>
                    <p:nvPicPr>
                      <p:cNvPr id="75806" name="Object 30"/>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9094789" y="3459164"/>
                        <a:ext cx="250825"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807" name="Rectangle 31"/>
          <p:cNvSpPr>
            <a:spLocks noChangeArrowheads="1"/>
          </p:cNvSpPr>
          <p:nvPr/>
        </p:nvSpPr>
        <p:spPr bwMode="auto">
          <a:xfrm>
            <a:off x="8302626" y="2925763"/>
            <a:ext cx="1522413" cy="68262"/>
          </a:xfrm>
          <a:prstGeom prst="rect">
            <a:avLst/>
          </a:prstGeom>
          <a:solidFill>
            <a:schemeClr val="accent1"/>
          </a:solidFill>
          <a:ln w="9525">
            <a:solidFill>
              <a:schemeClr val="tx1"/>
            </a:solidFill>
            <a:miter lim="800000"/>
            <a:headEnd/>
            <a:tailEnd/>
          </a:ln>
        </p:spPr>
        <p:txBody>
          <a:bodyPr wrap="none" anchor="ctr"/>
          <a:lstStyle/>
          <a:p>
            <a:endParaRPr lang="zh-CN" altLang="en-US">
              <a:solidFill>
                <a:srgbClr val="000000"/>
              </a:solidFill>
            </a:endParaRPr>
          </a:p>
        </p:txBody>
      </p:sp>
      <p:graphicFrame>
        <p:nvGraphicFramePr>
          <p:cNvPr id="75808" name="Object 32"/>
          <p:cNvGraphicFramePr>
            <a:graphicFrameLocks noChangeAspect="1"/>
          </p:cNvGraphicFramePr>
          <p:nvPr>
            <p:extLst/>
          </p:nvPr>
        </p:nvGraphicFramePr>
        <p:xfrm>
          <a:off x="9094789" y="2693988"/>
          <a:ext cx="204787" cy="215900"/>
        </p:xfrm>
        <a:graphic>
          <a:graphicData uri="http://schemas.openxmlformats.org/presentationml/2006/ole">
            <mc:AlternateContent xmlns:mc="http://schemas.openxmlformats.org/markup-compatibility/2006">
              <mc:Choice xmlns:v="urn:schemas-microsoft-com:vml" Requires="v">
                <p:oleObj spid="_x0000_s269492" name="Equation" r:id="rId29" imgW="228600" imgH="241200" progId="Equation.3">
                  <p:embed/>
                </p:oleObj>
              </mc:Choice>
              <mc:Fallback>
                <p:oleObj name="Equation" r:id="rId29" imgW="228600" imgH="241200" progId="Equation.3">
                  <p:embed/>
                  <p:pic>
                    <p:nvPicPr>
                      <p:cNvPr id="75808" name="Object 32"/>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9094789" y="2693988"/>
                        <a:ext cx="204787"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5809" name="Object 33"/>
          <p:cNvGraphicFramePr>
            <a:graphicFrameLocks noChangeAspect="1"/>
          </p:cNvGraphicFramePr>
          <p:nvPr>
            <p:extLst/>
          </p:nvPr>
        </p:nvGraphicFramePr>
        <p:xfrm>
          <a:off x="9059864" y="3055938"/>
          <a:ext cx="892175" cy="296862"/>
        </p:xfrm>
        <a:graphic>
          <a:graphicData uri="http://schemas.openxmlformats.org/presentationml/2006/ole">
            <mc:AlternateContent xmlns:mc="http://schemas.openxmlformats.org/markup-compatibility/2006">
              <mc:Choice xmlns:v="urn:schemas-microsoft-com:vml" Requires="v">
                <p:oleObj spid="_x0000_s269493" name="Equation" r:id="rId31" imgW="990360" imgH="330120" progId="Equation.3">
                  <p:embed/>
                </p:oleObj>
              </mc:Choice>
              <mc:Fallback>
                <p:oleObj name="Equation" r:id="rId31" imgW="990360" imgH="330120" progId="Equation.3">
                  <p:embed/>
                  <p:pic>
                    <p:nvPicPr>
                      <p:cNvPr id="75809" name="Object 33"/>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9059864" y="3055938"/>
                        <a:ext cx="892175" cy="296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810" name="Oval 34"/>
          <p:cNvSpPr>
            <a:spLocks noChangeArrowheads="1"/>
          </p:cNvSpPr>
          <p:nvPr/>
        </p:nvSpPr>
        <p:spPr bwMode="auto">
          <a:xfrm>
            <a:off x="8234364" y="1812925"/>
            <a:ext cx="1646237" cy="1646238"/>
          </a:xfrm>
          <a:prstGeom prst="ellipse">
            <a:avLst/>
          </a:prstGeom>
          <a:noFill/>
          <a:ln w="19050">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75811" name="Line 35"/>
          <p:cNvSpPr>
            <a:spLocks noChangeShapeType="1"/>
          </p:cNvSpPr>
          <p:nvPr/>
        </p:nvSpPr>
        <p:spPr bwMode="auto">
          <a:xfrm>
            <a:off x="4876800" y="2835275"/>
            <a:ext cx="304800" cy="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Tree>
    <p:extLst>
      <p:ext uri="{BB962C8B-B14F-4D97-AF65-F5344CB8AC3E}">
        <p14:creationId xmlns:p14="http://schemas.microsoft.com/office/powerpoint/2010/main" val="98336939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81"/>
                                        </p:tgtEl>
                                        <p:attrNameLst>
                                          <p:attrName>style.visibility</p:attrName>
                                        </p:attrNameLst>
                                      </p:cBhvr>
                                      <p:to>
                                        <p:strVal val="visible"/>
                                      </p:to>
                                    </p:set>
                                    <p:animEffect transition="in" filter="wipe(left)">
                                      <p:cBhvr>
                                        <p:cTn id="7" dur="500"/>
                                        <p:tgtEl>
                                          <p:spTgt spid="7578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75800"/>
                                        </p:tgtEl>
                                        <p:attrNameLst>
                                          <p:attrName>style.visibility</p:attrName>
                                        </p:attrNameLst>
                                      </p:cBhvr>
                                      <p:to>
                                        <p:strVal val="visible"/>
                                      </p:to>
                                    </p:set>
                                    <p:animEffect transition="in" filter="wipe(up)">
                                      <p:cBhvr>
                                        <p:cTn id="12" dur="500"/>
                                        <p:tgtEl>
                                          <p:spTgt spid="7580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5783"/>
                                        </p:tgtEl>
                                        <p:attrNameLst>
                                          <p:attrName>style.visibility</p:attrName>
                                        </p:attrNameLst>
                                      </p:cBhvr>
                                      <p:to>
                                        <p:strVal val="visible"/>
                                      </p:to>
                                    </p:set>
                                    <p:animEffect transition="in" filter="wipe(left)">
                                      <p:cBhvr>
                                        <p:cTn id="17" dur="500"/>
                                        <p:tgtEl>
                                          <p:spTgt spid="75783"/>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75782"/>
                                        </p:tgtEl>
                                        <p:attrNameLst>
                                          <p:attrName>style.visibility</p:attrName>
                                        </p:attrNameLst>
                                      </p:cBhvr>
                                      <p:to>
                                        <p:strVal val="visible"/>
                                      </p:to>
                                    </p:set>
                                    <p:animEffect transition="in" filter="wipe(left)">
                                      <p:cBhvr>
                                        <p:cTn id="21" dur="500"/>
                                        <p:tgtEl>
                                          <p:spTgt spid="7578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5784"/>
                                        </p:tgtEl>
                                        <p:attrNameLst>
                                          <p:attrName>style.visibility</p:attrName>
                                        </p:attrNameLst>
                                      </p:cBhvr>
                                      <p:to>
                                        <p:strVal val="visible"/>
                                      </p:to>
                                    </p:set>
                                    <p:animEffect transition="in" filter="wipe(left)">
                                      <p:cBhvr>
                                        <p:cTn id="26" dur="500"/>
                                        <p:tgtEl>
                                          <p:spTgt spid="7578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75785"/>
                                        </p:tgtEl>
                                        <p:attrNameLst>
                                          <p:attrName>style.visibility</p:attrName>
                                        </p:attrNameLst>
                                      </p:cBhvr>
                                      <p:to>
                                        <p:strVal val="visible"/>
                                      </p:to>
                                    </p:set>
                                    <p:animEffect transition="in" filter="wipe(left)">
                                      <p:cBhvr>
                                        <p:cTn id="31" dur="500"/>
                                        <p:tgtEl>
                                          <p:spTgt spid="75785"/>
                                        </p:tgtEl>
                                      </p:cBhvr>
                                    </p:animEffect>
                                  </p:childTnLst>
                                </p:cTn>
                              </p:par>
                            </p:childTnLst>
                          </p:cTn>
                        </p:par>
                        <p:par>
                          <p:cTn id="32" fill="hold" nodeType="afterGroup">
                            <p:stCondLst>
                              <p:cond delay="500"/>
                            </p:stCondLst>
                            <p:childTnLst>
                              <p:par>
                                <p:cTn id="33" presetID="22" presetClass="entr" presetSubtype="8" fill="hold" nodeType="afterEffect">
                                  <p:stCondLst>
                                    <p:cond delay="0"/>
                                  </p:stCondLst>
                                  <p:childTnLst>
                                    <p:set>
                                      <p:cBhvr>
                                        <p:cTn id="34" dur="1" fill="hold">
                                          <p:stCondLst>
                                            <p:cond delay="0"/>
                                          </p:stCondLst>
                                        </p:cTn>
                                        <p:tgtEl>
                                          <p:spTgt spid="75791"/>
                                        </p:tgtEl>
                                        <p:attrNameLst>
                                          <p:attrName>style.visibility</p:attrName>
                                        </p:attrNameLst>
                                      </p:cBhvr>
                                      <p:to>
                                        <p:strVal val="visible"/>
                                      </p:to>
                                    </p:set>
                                    <p:animEffect transition="in" filter="wipe(left)">
                                      <p:cBhvr>
                                        <p:cTn id="35" dur="500"/>
                                        <p:tgtEl>
                                          <p:spTgt spid="75791"/>
                                        </p:tgtEl>
                                      </p:cBhvr>
                                    </p:animEffect>
                                  </p:childTnLst>
                                </p:cTn>
                              </p:par>
                            </p:childTnLst>
                          </p:cTn>
                        </p:par>
                        <p:par>
                          <p:cTn id="36" fill="hold" nodeType="afterGroup">
                            <p:stCondLst>
                              <p:cond delay="1000"/>
                            </p:stCondLst>
                            <p:childTnLst>
                              <p:par>
                                <p:cTn id="37" presetID="22" presetClass="entr" presetSubtype="8" fill="hold" nodeType="afterEffect">
                                  <p:stCondLst>
                                    <p:cond delay="0"/>
                                  </p:stCondLst>
                                  <p:childTnLst>
                                    <p:set>
                                      <p:cBhvr>
                                        <p:cTn id="38" dur="1" fill="hold">
                                          <p:stCondLst>
                                            <p:cond delay="0"/>
                                          </p:stCondLst>
                                        </p:cTn>
                                        <p:tgtEl>
                                          <p:spTgt spid="75779"/>
                                        </p:tgtEl>
                                        <p:attrNameLst>
                                          <p:attrName>style.visibility</p:attrName>
                                        </p:attrNameLst>
                                      </p:cBhvr>
                                      <p:to>
                                        <p:strVal val="visible"/>
                                      </p:to>
                                    </p:set>
                                    <p:animEffect transition="in" filter="wipe(left)">
                                      <p:cBhvr>
                                        <p:cTn id="39" dur="500"/>
                                        <p:tgtEl>
                                          <p:spTgt spid="7577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5786"/>
                                        </p:tgtEl>
                                        <p:attrNameLst>
                                          <p:attrName>style.visibility</p:attrName>
                                        </p:attrNameLst>
                                      </p:cBhvr>
                                      <p:to>
                                        <p:strVal val="visible"/>
                                      </p:to>
                                    </p:set>
                                    <p:animEffect transition="in" filter="wipe(left)">
                                      <p:cBhvr>
                                        <p:cTn id="44" dur="500"/>
                                        <p:tgtEl>
                                          <p:spTgt spid="7578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75787"/>
                                        </p:tgtEl>
                                        <p:attrNameLst>
                                          <p:attrName>style.visibility</p:attrName>
                                        </p:attrNameLst>
                                      </p:cBhvr>
                                      <p:to>
                                        <p:strVal val="visible"/>
                                      </p:to>
                                    </p:set>
                                    <p:animEffect transition="in" filter="wipe(left)">
                                      <p:cBhvr>
                                        <p:cTn id="49" dur="500"/>
                                        <p:tgtEl>
                                          <p:spTgt spid="75787"/>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75811"/>
                                        </p:tgtEl>
                                        <p:attrNameLst>
                                          <p:attrName>style.visibility</p:attrName>
                                        </p:attrNameLst>
                                      </p:cBhvr>
                                      <p:to>
                                        <p:strVal val="visible"/>
                                      </p:to>
                                    </p:set>
                                    <p:animEffect transition="in" filter="wipe(left)">
                                      <p:cBhvr>
                                        <p:cTn id="54" dur="500"/>
                                        <p:tgtEl>
                                          <p:spTgt spid="75811"/>
                                        </p:tgtEl>
                                      </p:cBhvr>
                                    </p:animEffect>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75789"/>
                                        </p:tgtEl>
                                        <p:attrNameLst>
                                          <p:attrName>style.visibility</p:attrName>
                                        </p:attrNameLst>
                                      </p:cBhvr>
                                      <p:to>
                                        <p:strVal val="visible"/>
                                      </p:to>
                                    </p:set>
                                    <p:animEffect transition="in" filter="wipe(left)">
                                      <p:cBhvr>
                                        <p:cTn id="58" dur="500"/>
                                        <p:tgtEl>
                                          <p:spTgt spid="75789"/>
                                        </p:tgtEl>
                                      </p:cBhvr>
                                    </p:animEffect>
                                  </p:childTnLst>
                                </p:cTn>
                              </p:par>
                            </p:childTnLst>
                          </p:cTn>
                        </p:par>
                        <p:par>
                          <p:cTn id="59" fill="hold" nodeType="afterGroup">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75788"/>
                                        </p:tgtEl>
                                        <p:attrNameLst>
                                          <p:attrName>style.visibility</p:attrName>
                                        </p:attrNameLst>
                                      </p:cBhvr>
                                      <p:to>
                                        <p:strVal val="visible"/>
                                      </p:to>
                                    </p:set>
                                    <p:animEffect transition="in" filter="wipe(left)">
                                      <p:cBhvr>
                                        <p:cTn id="62" dur="500"/>
                                        <p:tgtEl>
                                          <p:spTgt spid="7578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75793"/>
                                        </p:tgtEl>
                                        <p:attrNameLst>
                                          <p:attrName>style.visibility</p:attrName>
                                        </p:attrNameLst>
                                      </p:cBhvr>
                                      <p:to>
                                        <p:strVal val="visible"/>
                                      </p:to>
                                    </p:set>
                                    <p:animEffect transition="in" filter="wipe(left)">
                                      <p:cBhvr>
                                        <p:cTn id="67" dur="500"/>
                                        <p:tgtEl>
                                          <p:spTgt spid="7579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75794"/>
                                        </p:tgtEl>
                                        <p:attrNameLst>
                                          <p:attrName>style.visibility</p:attrName>
                                        </p:attrNameLst>
                                      </p:cBhvr>
                                      <p:to>
                                        <p:strVal val="visible"/>
                                      </p:to>
                                    </p:set>
                                    <p:animEffect transition="in" filter="wipe(left)">
                                      <p:cBhvr>
                                        <p:cTn id="72" dur="500"/>
                                        <p:tgtEl>
                                          <p:spTgt spid="75794"/>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1" fill="hold" nodeType="clickEffect">
                                  <p:stCondLst>
                                    <p:cond delay="0"/>
                                  </p:stCondLst>
                                  <p:childTnLst>
                                    <p:set>
                                      <p:cBhvr>
                                        <p:cTn id="76" dur="1" fill="hold">
                                          <p:stCondLst>
                                            <p:cond delay="0"/>
                                          </p:stCondLst>
                                        </p:cTn>
                                        <p:tgtEl>
                                          <p:spTgt spid="75792"/>
                                        </p:tgtEl>
                                        <p:attrNameLst>
                                          <p:attrName>style.visibility</p:attrName>
                                        </p:attrNameLst>
                                      </p:cBhvr>
                                      <p:to>
                                        <p:strVal val="visible"/>
                                      </p:to>
                                    </p:set>
                                    <p:animEffect transition="in" filter="wipe(up)">
                                      <p:cBhvr>
                                        <p:cTn id="77" dur="500"/>
                                        <p:tgtEl>
                                          <p:spTgt spid="75792"/>
                                        </p:tgtEl>
                                      </p:cBhvr>
                                    </p:animEffect>
                                  </p:childTnLst>
                                </p:cTn>
                              </p:par>
                            </p:childTnLst>
                          </p:cTn>
                        </p:par>
                        <p:par>
                          <p:cTn id="78" fill="hold" nodeType="afterGroup">
                            <p:stCondLst>
                              <p:cond delay="500"/>
                            </p:stCondLst>
                            <p:childTnLst>
                              <p:par>
                                <p:cTn id="79" presetID="22" presetClass="entr" presetSubtype="8" fill="hold" nodeType="afterEffect">
                                  <p:stCondLst>
                                    <p:cond delay="0"/>
                                  </p:stCondLst>
                                  <p:childTnLst>
                                    <p:set>
                                      <p:cBhvr>
                                        <p:cTn id="80" dur="1" fill="hold">
                                          <p:stCondLst>
                                            <p:cond delay="0"/>
                                          </p:stCondLst>
                                        </p:cTn>
                                        <p:tgtEl>
                                          <p:spTgt spid="75778"/>
                                        </p:tgtEl>
                                        <p:attrNameLst>
                                          <p:attrName>style.visibility</p:attrName>
                                        </p:attrNameLst>
                                      </p:cBhvr>
                                      <p:to>
                                        <p:strVal val="visible"/>
                                      </p:to>
                                    </p:set>
                                    <p:animEffect transition="in" filter="wipe(left)">
                                      <p:cBhvr>
                                        <p:cTn id="81" dur="500"/>
                                        <p:tgtEl>
                                          <p:spTgt spid="75778"/>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8" fill="hold" nodeType="clickEffect">
                                  <p:stCondLst>
                                    <p:cond delay="0"/>
                                  </p:stCondLst>
                                  <p:childTnLst>
                                    <p:set>
                                      <p:cBhvr>
                                        <p:cTn id="85" dur="1" fill="hold">
                                          <p:stCondLst>
                                            <p:cond delay="0"/>
                                          </p:stCondLst>
                                        </p:cTn>
                                        <p:tgtEl>
                                          <p:spTgt spid="75790"/>
                                        </p:tgtEl>
                                        <p:attrNameLst>
                                          <p:attrName>style.visibility</p:attrName>
                                        </p:attrNameLst>
                                      </p:cBhvr>
                                      <p:to>
                                        <p:strVal val="visible"/>
                                      </p:to>
                                    </p:set>
                                    <p:animEffect transition="in" filter="wipe(left)">
                                      <p:cBhvr>
                                        <p:cTn id="86" dur="500"/>
                                        <p:tgtEl>
                                          <p:spTgt spid="757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autoUpdateAnimBg="0"/>
      <p:bldP spid="75783" grpId="0" autoUpdateAnimBg="0"/>
      <p:bldP spid="75784" grpId="0" autoUpdateAnimBg="0"/>
      <p:bldP spid="75786" grpId="0" autoUpdateAnimBg="0"/>
      <p:bldP spid="75788"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89" name="Arc 33"/>
          <p:cNvSpPr>
            <a:spLocks/>
          </p:cNvSpPr>
          <p:nvPr/>
        </p:nvSpPr>
        <p:spPr bwMode="auto">
          <a:xfrm>
            <a:off x="8458200" y="4073525"/>
            <a:ext cx="1187450" cy="215900"/>
          </a:xfrm>
          <a:custGeom>
            <a:avLst/>
            <a:gdLst>
              <a:gd name="G0" fmla="+- 21599 0 0"/>
              <a:gd name="G1" fmla="+- 21600 0 0"/>
              <a:gd name="G2" fmla="+- 21600 0 0"/>
              <a:gd name="T0" fmla="*/ 0 w 43199"/>
              <a:gd name="T1" fmla="*/ 21450 h 21600"/>
              <a:gd name="T2" fmla="*/ 43199 w 43199"/>
              <a:gd name="T3" fmla="*/ 21600 h 21600"/>
              <a:gd name="T4" fmla="*/ 21599 w 43199"/>
              <a:gd name="T5" fmla="*/ 21600 h 21600"/>
            </a:gdLst>
            <a:ahLst/>
            <a:cxnLst>
              <a:cxn ang="0">
                <a:pos x="T0" y="T1"/>
              </a:cxn>
              <a:cxn ang="0">
                <a:pos x="T2" y="T3"/>
              </a:cxn>
              <a:cxn ang="0">
                <a:pos x="T4" y="T5"/>
              </a:cxn>
            </a:cxnLst>
            <a:rect l="0" t="0" r="r" b="b"/>
            <a:pathLst>
              <a:path w="43199" h="21600" fill="none" extrusionOk="0">
                <a:moveTo>
                  <a:pt x="-1" y="21449"/>
                </a:moveTo>
                <a:cubicBezTo>
                  <a:pt x="81" y="9579"/>
                  <a:pt x="9728" y="0"/>
                  <a:pt x="21599" y="0"/>
                </a:cubicBezTo>
                <a:cubicBezTo>
                  <a:pt x="33528" y="0"/>
                  <a:pt x="43199" y="9670"/>
                  <a:pt x="43199" y="21600"/>
                </a:cubicBezTo>
              </a:path>
              <a:path w="43199" h="21600" stroke="0" extrusionOk="0">
                <a:moveTo>
                  <a:pt x="-1" y="21449"/>
                </a:moveTo>
                <a:cubicBezTo>
                  <a:pt x="81" y="9579"/>
                  <a:pt x="9728" y="0"/>
                  <a:pt x="21599" y="0"/>
                </a:cubicBezTo>
                <a:cubicBezTo>
                  <a:pt x="33528" y="0"/>
                  <a:pt x="43199" y="9670"/>
                  <a:pt x="43199" y="21600"/>
                </a:cubicBezTo>
                <a:lnTo>
                  <a:pt x="21599" y="21600"/>
                </a:lnTo>
                <a:close/>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9491" name="Arc 35"/>
          <p:cNvSpPr>
            <a:spLocks/>
          </p:cNvSpPr>
          <p:nvPr/>
        </p:nvSpPr>
        <p:spPr bwMode="auto">
          <a:xfrm flipV="1">
            <a:off x="8458200" y="4248150"/>
            <a:ext cx="1187450" cy="215900"/>
          </a:xfrm>
          <a:custGeom>
            <a:avLst/>
            <a:gdLst>
              <a:gd name="G0" fmla="+- 21599 0 0"/>
              <a:gd name="G1" fmla="+- 21600 0 0"/>
              <a:gd name="G2" fmla="+- 21600 0 0"/>
              <a:gd name="T0" fmla="*/ 0 w 43199"/>
              <a:gd name="T1" fmla="*/ 21450 h 21600"/>
              <a:gd name="T2" fmla="*/ 43199 w 43199"/>
              <a:gd name="T3" fmla="*/ 21600 h 21600"/>
              <a:gd name="T4" fmla="*/ 21599 w 43199"/>
              <a:gd name="T5" fmla="*/ 21600 h 21600"/>
            </a:gdLst>
            <a:ahLst/>
            <a:cxnLst>
              <a:cxn ang="0">
                <a:pos x="T0" y="T1"/>
              </a:cxn>
              <a:cxn ang="0">
                <a:pos x="T2" y="T3"/>
              </a:cxn>
              <a:cxn ang="0">
                <a:pos x="T4" y="T5"/>
              </a:cxn>
            </a:cxnLst>
            <a:rect l="0" t="0" r="r" b="b"/>
            <a:pathLst>
              <a:path w="43199" h="21600" fill="none" extrusionOk="0">
                <a:moveTo>
                  <a:pt x="-1" y="21449"/>
                </a:moveTo>
                <a:cubicBezTo>
                  <a:pt x="81" y="9579"/>
                  <a:pt x="9728" y="0"/>
                  <a:pt x="21599" y="0"/>
                </a:cubicBezTo>
                <a:cubicBezTo>
                  <a:pt x="33528" y="0"/>
                  <a:pt x="43199" y="9670"/>
                  <a:pt x="43199" y="21600"/>
                </a:cubicBezTo>
              </a:path>
              <a:path w="43199" h="21600" stroke="0" extrusionOk="0">
                <a:moveTo>
                  <a:pt x="-1" y="21449"/>
                </a:moveTo>
                <a:cubicBezTo>
                  <a:pt x="81" y="9579"/>
                  <a:pt x="9728" y="0"/>
                  <a:pt x="21599" y="0"/>
                </a:cubicBezTo>
                <a:cubicBezTo>
                  <a:pt x="33528" y="0"/>
                  <a:pt x="43199" y="9670"/>
                  <a:pt x="43199" y="21600"/>
                </a:cubicBezTo>
                <a:lnTo>
                  <a:pt x="21599" y="21600"/>
                </a:lnTo>
                <a:close/>
              </a:path>
            </a:pathLst>
          </a:cu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9458" name="Rectangle 2"/>
          <p:cNvSpPr>
            <a:spLocks noGrp="1" noChangeArrowheads="1"/>
          </p:cNvSpPr>
          <p:nvPr>
            <p:ph type="title"/>
          </p:nvPr>
        </p:nvSpPr>
        <p:spPr>
          <a:xfrm>
            <a:off x="1991544" y="508707"/>
            <a:ext cx="3956050" cy="701675"/>
          </a:xfrm>
        </p:spPr>
        <p:txBody>
          <a:bodyPr/>
          <a:lstStyle/>
          <a:p>
            <a:pPr algn="l"/>
            <a:r>
              <a:rPr lang="en-US" altLang="zh-CN" sz="3200" b="1" dirty="0">
                <a:solidFill>
                  <a:srgbClr val="C00000"/>
                </a:solidFill>
                <a:ea typeface="楷体_GB2312" pitchFamily="49" charset="-122"/>
              </a:rPr>
              <a:t>* </a:t>
            </a:r>
            <a:r>
              <a:rPr lang="zh-CN" altLang="en-US" sz="3200" b="1" dirty="0">
                <a:solidFill>
                  <a:srgbClr val="C00000"/>
                </a:solidFill>
                <a:ea typeface="楷体_GB2312" pitchFamily="49" charset="-122"/>
              </a:rPr>
              <a:t>四、转动惯量</a:t>
            </a:r>
            <a:endParaRPr lang="en-US" altLang="zh-CN" sz="3200" b="1" dirty="0">
              <a:solidFill>
                <a:srgbClr val="C00000"/>
              </a:solidFill>
              <a:ea typeface="楷体_GB2312" pitchFamily="49" charset="-122"/>
            </a:endParaRPr>
          </a:p>
        </p:txBody>
      </p:sp>
      <p:sp>
        <p:nvSpPr>
          <p:cNvPr id="19459" name="Text Box 3"/>
          <p:cNvSpPr txBox="1">
            <a:spLocks noChangeArrowheads="1"/>
          </p:cNvSpPr>
          <p:nvPr/>
        </p:nvSpPr>
        <p:spPr bwMode="auto">
          <a:xfrm>
            <a:off x="2063750" y="1328738"/>
            <a:ext cx="631825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质量为 </a:t>
            </a:r>
            <a:r>
              <a:rPr lang="en-US" altLang="zh-CN" i="1">
                <a:solidFill>
                  <a:srgbClr val="000000"/>
                </a:solidFill>
              </a:rPr>
              <a:t>m</a:t>
            </a:r>
            <a:r>
              <a:rPr lang="en-US" altLang="zh-CN">
                <a:solidFill>
                  <a:srgbClr val="000000"/>
                </a:solidFill>
              </a:rPr>
              <a:t> </a:t>
            </a:r>
            <a:r>
              <a:rPr lang="zh-CN" altLang="en-US">
                <a:solidFill>
                  <a:srgbClr val="000000"/>
                </a:solidFill>
              </a:rPr>
              <a:t>的质点关于轴</a:t>
            </a:r>
            <a:r>
              <a:rPr lang="zh-CN" altLang="en-US" i="1">
                <a:solidFill>
                  <a:srgbClr val="000000"/>
                </a:solidFill>
              </a:rPr>
              <a:t> </a:t>
            </a:r>
            <a:r>
              <a:rPr lang="en-US" altLang="zh-CN" i="1">
                <a:solidFill>
                  <a:srgbClr val="000000"/>
                </a:solidFill>
              </a:rPr>
              <a:t>l</a:t>
            </a:r>
            <a:r>
              <a:rPr lang="en-US" altLang="zh-CN">
                <a:solidFill>
                  <a:srgbClr val="000000"/>
                </a:solidFill>
              </a:rPr>
              <a:t> </a:t>
            </a:r>
            <a:r>
              <a:rPr lang="zh-CN" altLang="en-US">
                <a:solidFill>
                  <a:srgbClr val="000000"/>
                </a:solidFill>
              </a:rPr>
              <a:t>的转动惯量为</a:t>
            </a:r>
          </a:p>
        </p:txBody>
      </p:sp>
      <p:sp>
        <p:nvSpPr>
          <p:cNvPr id="19460" name="Line 4"/>
          <p:cNvSpPr>
            <a:spLocks noChangeShapeType="1"/>
          </p:cNvSpPr>
          <p:nvPr/>
        </p:nvSpPr>
        <p:spPr bwMode="auto">
          <a:xfrm>
            <a:off x="9067800" y="3393176"/>
            <a:ext cx="0" cy="1620000"/>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9462" name="Arc 6"/>
          <p:cNvSpPr>
            <a:spLocks/>
          </p:cNvSpPr>
          <p:nvPr/>
        </p:nvSpPr>
        <p:spPr bwMode="auto">
          <a:xfrm>
            <a:off x="8458200" y="4252914"/>
            <a:ext cx="960438" cy="217487"/>
          </a:xfrm>
          <a:custGeom>
            <a:avLst/>
            <a:gdLst>
              <a:gd name="G0" fmla="+- 21600 0 0"/>
              <a:gd name="G1" fmla="+- 162 0 0"/>
              <a:gd name="G2" fmla="+- 21600 0 0"/>
              <a:gd name="T0" fmla="*/ 34958 w 34958"/>
              <a:gd name="T1" fmla="*/ 17136 h 21762"/>
              <a:gd name="T2" fmla="*/ 1 w 34958"/>
              <a:gd name="T3" fmla="*/ 0 h 21762"/>
              <a:gd name="T4" fmla="*/ 21600 w 34958"/>
              <a:gd name="T5" fmla="*/ 162 h 21762"/>
            </a:gdLst>
            <a:ahLst/>
            <a:cxnLst>
              <a:cxn ang="0">
                <a:pos x="T0" y="T1"/>
              </a:cxn>
              <a:cxn ang="0">
                <a:pos x="T2" y="T3"/>
              </a:cxn>
              <a:cxn ang="0">
                <a:pos x="T4" y="T5"/>
              </a:cxn>
            </a:cxnLst>
            <a:rect l="0" t="0" r="r" b="b"/>
            <a:pathLst>
              <a:path w="34958" h="21762" fill="none" extrusionOk="0">
                <a:moveTo>
                  <a:pt x="34958" y="17136"/>
                </a:moveTo>
                <a:cubicBezTo>
                  <a:pt x="31150" y="20132"/>
                  <a:pt x="26445" y="21761"/>
                  <a:pt x="21600" y="21761"/>
                </a:cubicBezTo>
                <a:cubicBezTo>
                  <a:pt x="9670" y="21762"/>
                  <a:pt x="0" y="12091"/>
                  <a:pt x="0" y="162"/>
                </a:cubicBezTo>
                <a:cubicBezTo>
                  <a:pt x="0" y="107"/>
                  <a:pt x="0" y="53"/>
                  <a:pt x="0" y="-1"/>
                </a:cubicBezTo>
              </a:path>
              <a:path w="34958" h="21762" stroke="0" extrusionOk="0">
                <a:moveTo>
                  <a:pt x="34958" y="17136"/>
                </a:moveTo>
                <a:cubicBezTo>
                  <a:pt x="31150" y="20132"/>
                  <a:pt x="26445" y="21761"/>
                  <a:pt x="21600" y="21761"/>
                </a:cubicBezTo>
                <a:cubicBezTo>
                  <a:pt x="9670" y="21762"/>
                  <a:pt x="0" y="12091"/>
                  <a:pt x="0" y="162"/>
                </a:cubicBezTo>
                <a:cubicBezTo>
                  <a:pt x="0" y="107"/>
                  <a:pt x="0" y="53"/>
                  <a:pt x="0" y="-1"/>
                </a:cubicBezTo>
                <a:lnTo>
                  <a:pt x="21600" y="162"/>
                </a:lnTo>
                <a:close/>
              </a:path>
            </a:pathLst>
          </a:custGeom>
          <a:noFill/>
          <a:ln w="19050">
            <a:solidFill>
              <a:srgbClr val="00FF00"/>
            </a:solidFill>
            <a:round/>
            <a:headEnd type="triangle" w="med" len="me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graphicFrame>
        <p:nvGraphicFramePr>
          <p:cNvPr id="19463" name="Object 7"/>
          <p:cNvGraphicFramePr>
            <a:graphicFrameLocks noChangeAspect="1"/>
          </p:cNvGraphicFramePr>
          <p:nvPr>
            <p:extLst/>
          </p:nvPr>
        </p:nvGraphicFramePr>
        <p:xfrm>
          <a:off x="9163542" y="3256511"/>
          <a:ext cx="137052" cy="297108"/>
        </p:xfrm>
        <a:graphic>
          <a:graphicData uri="http://schemas.openxmlformats.org/presentationml/2006/ole">
            <mc:AlternateContent xmlns:mc="http://schemas.openxmlformats.org/markup-compatibility/2006">
              <mc:Choice xmlns:v="urn:schemas-microsoft-com:vml" Requires="v">
                <p:oleObj spid="_x0000_s270404" name="Equation" r:id="rId3" imgW="152280" imgH="330120" progId="Equation.3">
                  <p:embed/>
                </p:oleObj>
              </mc:Choice>
              <mc:Fallback>
                <p:oleObj name="Equation" r:id="rId3" imgW="152280" imgH="330120" progId="Equation.3">
                  <p:embed/>
                  <p:pic>
                    <p:nvPicPr>
                      <p:cNvPr id="19463" name="Object 7"/>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9163542" y="3256511"/>
                        <a:ext cx="137052" cy="29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67" name="Line 11"/>
          <p:cNvSpPr>
            <a:spLocks noChangeShapeType="1"/>
          </p:cNvSpPr>
          <p:nvPr/>
        </p:nvSpPr>
        <p:spPr bwMode="auto">
          <a:xfrm>
            <a:off x="9067800" y="4267200"/>
            <a:ext cx="609600" cy="0"/>
          </a:xfrm>
          <a:prstGeom prst="line">
            <a:avLst/>
          </a:prstGeom>
          <a:noFill/>
          <a:ln w="12700">
            <a:solidFill>
              <a:schemeClr val="bg1">
                <a:lumMod val="60000"/>
                <a:lumOff val="40000"/>
              </a:schemeClr>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9468" name="Object 12"/>
          <p:cNvGraphicFramePr>
            <a:graphicFrameLocks noChangeAspect="1"/>
          </p:cNvGraphicFramePr>
          <p:nvPr>
            <p:extLst/>
          </p:nvPr>
        </p:nvGraphicFramePr>
        <p:xfrm>
          <a:off x="3429000" y="1917700"/>
          <a:ext cx="1219200" cy="520700"/>
        </p:xfrm>
        <a:graphic>
          <a:graphicData uri="http://schemas.openxmlformats.org/presentationml/2006/ole">
            <mc:AlternateContent xmlns:mc="http://schemas.openxmlformats.org/markup-compatibility/2006">
              <mc:Choice xmlns:v="urn:schemas-microsoft-com:vml" Requires="v">
                <p:oleObj spid="_x0000_s270405" name="Equation" r:id="rId5" imgW="1218960" imgH="520560" progId="Equation.3">
                  <p:embed/>
                </p:oleObj>
              </mc:Choice>
              <mc:Fallback>
                <p:oleObj name="Equation" r:id="rId5" imgW="1218960" imgH="520560" progId="Equation.3">
                  <p:embed/>
                  <p:pic>
                    <p:nvPicPr>
                      <p:cNvPr id="19468" name="Object 12"/>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429000" y="1917700"/>
                        <a:ext cx="12192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72" name="Text Box 16"/>
          <p:cNvSpPr txBox="1">
            <a:spLocks noChangeArrowheads="1"/>
          </p:cNvSpPr>
          <p:nvPr/>
        </p:nvSpPr>
        <p:spPr bwMode="auto">
          <a:xfrm>
            <a:off x="8610600" y="2514601"/>
            <a:ext cx="1676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的质点系</a:t>
            </a:r>
          </a:p>
        </p:txBody>
      </p:sp>
      <p:graphicFrame>
        <p:nvGraphicFramePr>
          <p:cNvPr id="19473" name="Object 17"/>
          <p:cNvGraphicFramePr>
            <a:graphicFrameLocks noChangeAspect="1"/>
          </p:cNvGraphicFramePr>
          <p:nvPr>
            <p:extLst/>
          </p:nvPr>
        </p:nvGraphicFramePr>
        <p:xfrm>
          <a:off x="2133600" y="2590800"/>
          <a:ext cx="6540500" cy="520700"/>
        </p:xfrm>
        <a:graphic>
          <a:graphicData uri="http://schemas.openxmlformats.org/presentationml/2006/ole">
            <mc:AlternateContent xmlns:mc="http://schemas.openxmlformats.org/markup-compatibility/2006">
              <mc:Choice xmlns:v="urn:schemas-microsoft-com:vml" Requires="v">
                <p:oleObj spid="_x0000_s270406" name="Equation" r:id="rId7" imgW="6540480" imgH="520560" progId="Equation.3">
                  <p:embed/>
                </p:oleObj>
              </mc:Choice>
              <mc:Fallback>
                <p:oleObj name="Equation" r:id="rId7" imgW="6540480" imgH="520560" progId="Equation.3">
                  <p:embed/>
                  <p:pic>
                    <p:nvPicPr>
                      <p:cNvPr id="19473" name="Object 17"/>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2133600" y="2590800"/>
                        <a:ext cx="65405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76" name="Object 20"/>
          <p:cNvGraphicFramePr>
            <a:graphicFrameLocks noChangeAspect="1"/>
          </p:cNvGraphicFramePr>
          <p:nvPr>
            <p:extLst/>
          </p:nvPr>
        </p:nvGraphicFramePr>
        <p:xfrm>
          <a:off x="3429000" y="3810000"/>
          <a:ext cx="1803400" cy="1066800"/>
        </p:xfrm>
        <a:graphic>
          <a:graphicData uri="http://schemas.openxmlformats.org/presentationml/2006/ole">
            <mc:AlternateContent xmlns:mc="http://schemas.openxmlformats.org/markup-compatibility/2006">
              <mc:Choice xmlns:v="urn:schemas-microsoft-com:vml" Requires="v">
                <p:oleObj spid="_x0000_s270407" name="Equation" r:id="rId9" imgW="1803240" imgH="1066680" progId="Equation.3">
                  <p:embed/>
                </p:oleObj>
              </mc:Choice>
              <mc:Fallback>
                <p:oleObj name="Equation" r:id="rId9" imgW="1803240" imgH="1066680" progId="Equation.3">
                  <p:embed/>
                  <p:pic>
                    <p:nvPicPr>
                      <p:cNvPr id="19476" name="Object 20"/>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429000" y="3810000"/>
                        <a:ext cx="18034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77" name="Text Box 21"/>
          <p:cNvSpPr txBox="1">
            <a:spLocks noChangeArrowheads="1"/>
          </p:cNvSpPr>
          <p:nvPr/>
        </p:nvSpPr>
        <p:spPr bwMode="auto">
          <a:xfrm>
            <a:off x="1905000" y="4967288"/>
            <a:ext cx="6858000" cy="519112"/>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若考虑</a:t>
            </a:r>
            <a:r>
              <a:rPr lang="zh-CN" altLang="en-US" b="1" dirty="0">
                <a:solidFill>
                  <a:srgbClr val="000099">
                    <a:lumMod val="60000"/>
                    <a:lumOff val="40000"/>
                  </a:srgbClr>
                </a:solidFill>
              </a:rPr>
              <a:t>物体</a:t>
            </a:r>
            <a:r>
              <a:rPr lang="zh-CN" altLang="en-US" dirty="0">
                <a:solidFill>
                  <a:srgbClr val="000000"/>
                </a:solidFill>
              </a:rPr>
              <a:t>的转动惯量 </a:t>
            </a:r>
            <a:r>
              <a:rPr lang="en-US" altLang="zh-CN" dirty="0">
                <a:solidFill>
                  <a:srgbClr val="000000"/>
                </a:solidFill>
              </a:rPr>
              <a:t>, </a:t>
            </a:r>
            <a:r>
              <a:rPr lang="zh-CN" altLang="en-US" dirty="0">
                <a:solidFill>
                  <a:srgbClr val="000000"/>
                </a:solidFill>
              </a:rPr>
              <a:t>则需用积分解决 </a:t>
            </a:r>
            <a:r>
              <a:rPr lang="en-US" altLang="zh-CN" dirty="0">
                <a:solidFill>
                  <a:srgbClr val="000000"/>
                </a:solidFill>
              </a:rPr>
              <a:t>.</a:t>
            </a:r>
          </a:p>
        </p:txBody>
      </p:sp>
      <p:graphicFrame>
        <p:nvGraphicFramePr>
          <p:cNvPr id="19478" name="Object 22"/>
          <p:cNvGraphicFramePr>
            <a:graphicFrameLocks noChangeAspect="1"/>
          </p:cNvGraphicFramePr>
          <p:nvPr>
            <p:extLst/>
          </p:nvPr>
        </p:nvGraphicFramePr>
        <p:xfrm>
          <a:off x="9305926" y="4019550"/>
          <a:ext cx="203040" cy="228600"/>
        </p:xfrm>
        <a:graphic>
          <a:graphicData uri="http://schemas.openxmlformats.org/presentationml/2006/ole">
            <mc:AlternateContent xmlns:mc="http://schemas.openxmlformats.org/markup-compatibility/2006">
              <mc:Choice xmlns:v="urn:schemas-microsoft-com:vml" Requires="v">
                <p:oleObj spid="_x0000_s270408" name="Equation" r:id="rId11" imgW="203040" imgH="228600" progId="Equation.3">
                  <p:embed/>
                </p:oleObj>
              </mc:Choice>
              <mc:Fallback>
                <p:oleObj name="Equation" r:id="rId11" imgW="203040" imgH="228600" progId="Equation.3">
                  <p:embed/>
                  <p:pic>
                    <p:nvPicPr>
                      <p:cNvPr id="19478" name="Object 22"/>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9305926" y="4019550"/>
                        <a:ext cx="20304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88" name="Text Box 32"/>
          <p:cNvSpPr txBox="1">
            <a:spLocks noChangeArrowheads="1"/>
          </p:cNvSpPr>
          <p:nvPr/>
        </p:nvSpPr>
        <p:spPr bwMode="auto">
          <a:xfrm>
            <a:off x="1676400" y="3200401"/>
            <a:ext cx="3886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关于轴</a:t>
            </a:r>
            <a:r>
              <a:rPr lang="zh-CN" altLang="en-US" i="1">
                <a:solidFill>
                  <a:srgbClr val="000000"/>
                </a:solidFill>
              </a:rPr>
              <a:t> </a:t>
            </a:r>
            <a:r>
              <a:rPr lang="en-US" altLang="zh-CN" i="1">
                <a:solidFill>
                  <a:srgbClr val="000000"/>
                </a:solidFill>
              </a:rPr>
              <a:t>l</a:t>
            </a:r>
            <a:r>
              <a:rPr lang="en-US" altLang="zh-CN">
                <a:solidFill>
                  <a:srgbClr val="000000"/>
                </a:solidFill>
              </a:rPr>
              <a:t> </a:t>
            </a:r>
            <a:r>
              <a:rPr lang="zh-CN" altLang="en-US">
                <a:solidFill>
                  <a:srgbClr val="000000"/>
                </a:solidFill>
              </a:rPr>
              <a:t>的转动惯量为</a:t>
            </a:r>
          </a:p>
        </p:txBody>
      </p:sp>
      <p:grpSp>
        <p:nvGrpSpPr>
          <p:cNvPr id="19466" name="Group 10"/>
          <p:cNvGrpSpPr>
            <a:grpSpLocks/>
          </p:cNvGrpSpPr>
          <p:nvPr/>
        </p:nvGrpSpPr>
        <p:grpSpPr bwMode="auto">
          <a:xfrm>
            <a:off x="9601208" y="4046543"/>
            <a:ext cx="458788" cy="307975"/>
            <a:chOff x="4704" y="1758"/>
            <a:chExt cx="289" cy="194"/>
          </a:xfrm>
        </p:grpSpPr>
        <p:graphicFrame>
          <p:nvGraphicFramePr>
            <p:cNvPr id="19464" name="Object 8"/>
            <p:cNvGraphicFramePr>
              <a:graphicFrameLocks noChangeAspect="1"/>
            </p:cNvGraphicFramePr>
            <p:nvPr>
              <p:extLst/>
            </p:nvPr>
          </p:nvGraphicFramePr>
          <p:xfrm>
            <a:off x="4765" y="1758"/>
            <a:ext cx="228" cy="194"/>
          </p:xfrm>
          <a:graphic>
            <a:graphicData uri="http://schemas.openxmlformats.org/presentationml/2006/ole">
              <mc:AlternateContent xmlns:mc="http://schemas.openxmlformats.org/markup-compatibility/2006">
                <mc:Choice xmlns:v="urn:schemas-microsoft-com:vml" Requires="v">
                  <p:oleObj spid="_x0000_s270409" name="Equation" r:id="rId13" imgW="164880" imgH="139680" progId="Equation.3">
                    <p:embed/>
                  </p:oleObj>
                </mc:Choice>
                <mc:Fallback>
                  <p:oleObj name="Equation" r:id="rId13" imgW="164880" imgH="139680" progId="Equation.3">
                    <p:embed/>
                    <p:pic>
                      <p:nvPicPr>
                        <p:cNvPr id="19464" name="Object 8"/>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765" y="1758"/>
                          <a:ext cx="228" cy="1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65" name="Oval 9"/>
            <p:cNvSpPr>
              <a:spLocks noChangeArrowheads="1"/>
            </p:cNvSpPr>
            <p:nvPr/>
          </p:nvSpPr>
          <p:spPr bwMode="auto">
            <a:xfrm>
              <a:off x="4704" y="1872"/>
              <a:ext cx="57" cy="57"/>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grpSp>
    </p:spTree>
    <p:extLst>
      <p:ext uri="{BB962C8B-B14F-4D97-AF65-F5344CB8AC3E}">
        <p14:creationId xmlns:p14="http://schemas.microsoft.com/office/powerpoint/2010/main" val="32611303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wipe(left)">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wipe(up)">
                                      <p:cBhvr>
                                        <p:cTn id="12" dur="500"/>
                                        <p:tgtEl>
                                          <p:spTgt spid="19460"/>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9463"/>
                                        </p:tgtEl>
                                        <p:attrNameLst>
                                          <p:attrName>style.visibility</p:attrName>
                                        </p:attrNameLst>
                                      </p:cBhvr>
                                      <p:to>
                                        <p:strVal val="visible"/>
                                      </p:to>
                                    </p:set>
                                    <p:animEffect transition="in" filter="wipe(left)">
                                      <p:cBhvr>
                                        <p:cTn id="16" dur="500"/>
                                        <p:tgtEl>
                                          <p:spTgt spid="19463"/>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19466"/>
                                        </p:tgtEl>
                                        <p:attrNameLst>
                                          <p:attrName>style.visibility</p:attrName>
                                        </p:attrNameLst>
                                      </p:cBhvr>
                                      <p:to>
                                        <p:strVal val="visible"/>
                                      </p:to>
                                    </p:set>
                                    <p:animEffect transition="in" filter="wipe(left)">
                                      <p:cBhvr>
                                        <p:cTn id="20" dur="500"/>
                                        <p:tgtEl>
                                          <p:spTgt spid="1946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19467"/>
                                        </p:tgtEl>
                                        <p:attrNameLst>
                                          <p:attrName>style.visibility</p:attrName>
                                        </p:attrNameLst>
                                      </p:cBhvr>
                                      <p:to>
                                        <p:strVal val="visible"/>
                                      </p:to>
                                    </p:set>
                                    <p:animEffect transition="in" filter="wipe(left)">
                                      <p:cBhvr>
                                        <p:cTn id="25" dur="500"/>
                                        <p:tgtEl>
                                          <p:spTgt spid="19467"/>
                                        </p:tgtEl>
                                      </p:cBhvr>
                                    </p:animEffect>
                                  </p:childTnLst>
                                </p:cTn>
                              </p:par>
                            </p:childTnLst>
                          </p:cTn>
                        </p:par>
                        <p:par>
                          <p:cTn id="26" fill="hold" nodeType="afterGroup">
                            <p:stCondLst>
                              <p:cond delay="500"/>
                            </p:stCondLst>
                            <p:childTnLst>
                              <p:par>
                                <p:cTn id="27" presetID="22" presetClass="entr" presetSubtype="8" fill="hold" nodeType="afterEffect">
                                  <p:stCondLst>
                                    <p:cond delay="0"/>
                                  </p:stCondLst>
                                  <p:childTnLst>
                                    <p:set>
                                      <p:cBhvr>
                                        <p:cTn id="28" dur="1" fill="hold">
                                          <p:stCondLst>
                                            <p:cond delay="0"/>
                                          </p:stCondLst>
                                        </p:cTn>
                                        <p:tgtEl>
                                          <p:spTgt spid="19478"/>
                                        </p:tgtEl>
                                        <p:attrNameLst>
                                          <p:attrName>style.visibility</p:attrName>
                                        </p:attrNameLst>
                                      </p:cBhvr>
                                      <p:to>
                                        <p:strVal val="visible"/>
                                      </p:to>
                                    </p:set>
                                    <p:animEffect transition="in" filter="wipe(left)">
                                      <p:cBhvr>
                                        <p:cTn id="29" dur="500"/>
                                        <p:tgtEl>
                                          <p:spTgt spid="1947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nodeType="clickEffect">
                                  <p:stCondLst>
                                    <p:cond delay="0"/>
                                  </p:stCondLst>
                                  <p:childTnLst>
                                    <p:set>
                                      <p:cBhvr>
                                        <p:cTn id="33" dur="1" fill="hold">
                                          <p:stCondLst>
                                            <p:cond delay="0"/>
                                          </p:stCondLst>
                                        </p:cTn>
                                        <p:tgtEl>
                                          <p:spTgt spid="19489"/>
                                        </p:tgtEl>
                                        <p:attrNameLst>
                                          <p:attrName>style.visibility</p:attrName>
                                        </p:attrNameLst>
                                      </p:cBhvr>
                                      <p:to>
                                        <p:strVal val="visible"/>
                                      </p:to>
                                    </p:set>
                                    <p:animEffect transition="in" filter="wipe(right)">
                                      <p:cBhvr>
                                        <p:cTn id="34" dur="500"/>
                                        <p:tgtEl>
                                          <p:spTgt spid="19489"/>
                                        </p:tgtEl>
                                      </p:cBhvr>
                                    </p:animEffect>
                                  </p:childTnLst>
                                </p:cTn>
                              </p:par>
                            </p:childTnLst>
                          </p:cTn>
                        </p:par>
                        <p:par>
                          <p:cTn id="35" fill="hold" nodeType="afterGroup">
                            <p:stCondLst>
                              <p:cond delay="500"/>
                            </p:stCondLst>
                            <p:childTnLst>
                              <p:par>
                                <p:cTn id="36" presetID="22" presetClass="entr" presetSubtype="8" fill="hold" nodeType="afterEffect">
                                  <p:stCondLst>
                                    <p:cond delay="0"/>
                                  </p:stCondLst>
                                  <p:childTnLst>
                                    <p:set>
                                      <p:cBhvr>
                                        <p:cTn id="37" dur="1" fill="hold">
                                          <p:stCondLst>
                                            <p:cond delay="0"/>
                                          </p:stCondLst>
                                        </p:cTn>
                                        <p:tgtEl>
                                          <p:spTgt spid="19491"/>
                                        </p:tgtEl>
                                        <p:attrNameLst>
                                          <p:attrName>style.visibility</p:attrName>
                                        </p:attrNameLst>
                                      </p:cBhvr>
                                      <p:to>
                                        <p:strVal val="visible"/>
                                      </p:to>
                                    </p:set>
                                    <p:animEffect transition="in" filter="wipe(left)">
                                      <p:cBhvr>
                                        <p:cTn id="38" dur="500"/>
                                        <p:tgtEl>
                                          <p:spTgt spid="19491"/>
                                        </p:tgtEl>
                                      </p:cBhvr>
                                    </p:animEffect>
                                  </p:childTnLst>
                                </p:cTn>
                              </p:par>
                            </p:childTnLst>
                          </p:cTn>
                        </p:par>
                        <p:par>
                          <p:cTn id="39" fill="hold" nodeType="afterGroup">
                            <p:stCondLst>
                              <p:cond delay="1000"/>
                            </p:stCondLst>
                            <p:childTnLst>
                              <p:par>
                                <p:cTn id="40" presetID="22" presetClass="entr" presetSubtype="8" fill="hold" nodeType="afterEffect">
                                  <p:stCondLst>
                                    <p:cond delay="0"/>
                                  </p:stCondLst>
                                  <p:childTnLst>
                                    <p:set>
                                      <p:cBhvr>
                                        <p:cTn id="41" dur="1" fill="hold">
                                          <p:stCondLst>
                                            <p:cond delay="0"/>
                                          </p:stCondLst>
                                        </p:cTn>
                                        <p:tgtEl>
                                          <p:spTgt spid="19462"/>
                                        </p:tgtEl>
                                        <p:attrNameLst>
                                          <p:attrName>style.visibility</p:attrName>
                                        </p:attrNameLst>
                                      </p:cBhvr>
                                      <p:to>
                                        <p:strVal val="visible"/>
                                      </p:to>
                                    </p:set>
                                    <p:animEffect transition="in" filter="wipe(left)">
                                      <p:cBhvr>
                                        <p:cTn id="42" dur="500"/>
                                        <p:tgtEl>
                                          <p:spTgt spid="1946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19468"/>
                                        </p:tgtEl>
                                        <p:attrNameLst>
                                          <p:attrName>style.visibility</p:attrName>
                                        </p:attrNameLst>
                                      </p:cBhvr>
                                      <p:to>
                                        <p:strVal val="visible"/>
                                      </p:to>
                                    </p:set>
                                    <p:animEffect transition="in" filter="wipe(left)">
                                      <p:cBhvr>
                                        <p:cTn id="47" dur="500"/>
                                        <p:tgtEl>
                                          <p:spTgt spid="1946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19473"/>
                                        </p:tgtEl>
                                        <p:attrNameLst>
                                          <p:attrName>style.visibility</p:attrName>
                                        </p:attrNameLst>
                                      </p:cBhvr>
                                      <p:to>
                                        <p:strVal val="visible"/>
                                      </p:to>
                                    </p:set>
                                    <p:animEffect transition="in" filter="wipe(left)">
                                      <p:cBhvr>
                                        <p:cTn id="52" dur="500"/>
                                        <p:tgtEl>
                                          <p:spTgt spid="19473"/>
                                        </p:tgtEl>
                                      </p:cBhvr>
                                    </p:animEffect>
                                  </p:childTnLst>
                                </p:cTn>
                              </p:par>
                            </p:childTnLst>
                          </p:cTn>
                        </p:par>
                        <p:par>
                          <p:cTn id="53" fill="hold" nodeType="afterGroup">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19472"/>
                                        </p:tgtEl>
                                        <p:attrNameLst>
                                          <p:attrName>style.visibility</p:attrName>
                                        </p:attrNameLst>
                                      </p:cBhvr>
                                      <p:to>
                                        <p:strVal val="visible"/>
                                      </p:to>
                                    </p:set>
                                    <p:animEffect transition="in" filter="wipe(left)">
                                      <p:cBhvr>
                                        <p:cTn id="56" dur="500"/>
                                        <p:tgtEl>
                                          <p:spTgt spid="1947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9488"/>
                                        </p:tgtEl>
                                        <p:attrNameLst>
                                          <p:attrName>style.visibility</p:attrName>
                                        </p:attrNameLst>
                                      </p:cBhvr>
                                      <p:to>
                                        <p:strVal val="visible"/>
                                      </p:to>
                                    </p:set>
                                    <p:animEffect transition="in" filter="wipe(left)">
                                      <p:cBhvr>
                                        <p:cTn id="61" dur="500"/>
                                        <p:tgtEl>
                                          <p:spTgt spid="19488"/>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nodeType="clickEffect">
                                  <p:stCondLst>
                                    <p:cond delay="0"/>
                                  </p:stCondLst>
                                  <p:childTnLst>
                                    <p:set>
                                      <p:cBhvr>
                                        <p:cTn id="65" dur="1" fill="hold">
                                          <p:stCondLst>
                                            <p:cond delay="0"/>
                                          </p:stCondLst>
                                        </p:cTn>
                                        <p:tgtEl>
                                          <p:spTgt spid="19476"/>
                                        </p:tgtEl>
                                        <p:attrNameLst>
                                          <p:attrName>style.visibility</p:attrName>
                                        </p:attrNameLst>
                                      </p:cBhvr>
                                      <p:to>
                                        <p:strVal val="visible"/>
                                      </p:to>
                                    </p:set>
                                    <p:animEffect transition="in" filter="wipe(left)">
                                      <p:cBhvr>
                                        <p:cTn id="66" dur="500"/>
                                        <p:tgtEl>
                                          <p:spTgt spid="19476"/>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9477"/>
                                        </p:tgtEl>
                                        <p:attrNameLst>
                                          <p:attrName>style.visibility</p:attrName>
                                        </p:attrNameLst>
                                      </p:cBhvr>
                                      <p:to>
                                        <p:strVal val="visible"/>
                                      </p:to>
                                    </p:set>
                                    <p:animEffect transition="in" filter="wipe(left)">
                                      <p:cBhvr>
                                        <p:cTn id="71" dur="500"/>
                                        <p:tgtEl>
                                          <p:spTgt spid="194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72" grpId="0" autoUpdateAnimBg="0"/>
      <p:bldP spid="19477" grpId="0" autoUpdateAnimBg="0"/>
      <p:bldP spid="19488"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0658" name="Group 2"/>
          <p:cNvGrpSpPr>
            <a:grpSpLocks/>
          </p:cNvGrpSpPr>
          <p:nvPr/>
        </p:nvGrpSpPr>
        <p:grpSpPr bwMode="auto">
          <a:xfrm>
            <a:off x="7391400" y="2633664"/>
            <a:ext cx="2724150" cy="2339975"/>
            <a:chOff x="3696" y="1659"/>
            <a:chExt cx="1716" cy="1474"/>
          </a:xfrm>
        </p:grpSpPr>
        <p:grpSp>
          <p:nvGrpSpPr>
            <p:cNvPr id="70659" name="Group 3"/>
            <p:cNvGrpSpPr>
              <a:grpSpLocks/>
            </p:cNvGrpSpPr>
            <p:nvPr/>
          </p:nvGrpSpPr>
          <p:grpSpPr bwMode="auto">
            <a:xfrm>
              <a:off x="3696" y="1659"/>
              <a:ext cx="1716" cy="1474"/>
              <a:chOff x="3696" y="1659"/>
              <a:chExt cx="1716" cy="1474"/>
            </a:xfrm>
          </p:grpSpPr>
          <p:sp>
            <p:nvSpPr>
              <p:cNvPr id="70660" name="Oval 4"/>
              <p:cNvSpPr>
                <a:spLocks noChangeArrowheads="1"/>
              </p:cNvSpPr>
              <p:nvPr/>
            </p:nvSpPr>
            <p:spPr bwMode="auto">
              <a:xfrm>
                <a:off x="3696" y="2308"/>
                <a:ext cx="1557" cy="519"/>
              </a:xfrm>
              <a:prstGeom prst="ellipse">
                <a:avLst/>
              </a:prstGeom>
              <a:solidFill>
                <a:srgbClr val="003399"/>
              </a:solidFill>
              <a:ln w="9525">
                <a:solidFill>
                  <a:schemeClr val="tx1"/>
                </a:solidFill>
                <a:round/>
                <a:headEnd/>
                <a:tailEnd/>
              </a:ln>
            </p:spPr>
            <p:txBody>
              <a:bodyPr wrap="none" anchor="ctr"/>
              <a:lstStyle/>
              <a:p>
                <a:endParaRPr lang="zh-CN" altLang="en-US">
                  <a:solidFill>
                    <a:srgbClr val="000000"/>
                  </a:solidFill>
                </a:endParaRPr>
              </a:p>
            </p:txBody>
          </p:sp>
          <p:sp>
            <p:nvSpPr>
              <p:cNvPr id="70661" name="Line 5"/>
              <p:cNvSpPr>
                <a:spLocks noChangeShapeType="1"/>
              </p:cNvSpPr>
              <p:nvPr/>
            </p:nvSpPr>
            <p:spPr bwMode="auto">
              <a:xfrm flipV="1">
                <a:off x="4474" y="1789"/>
                <a:ext cx="0" cy="778"/>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0662" name="Line 6"/>
              <p:cNvSpPr>
                <a:spLocks noChangeShapeType="1"/>
              </p:cNvSpPr>
              <p:nvPr/>
            </p:nvSpPr>
            <p:spPr bwMode="auto">
              <a:xfrm flipV="1">
                <a:off x="4474" y="2827"/>
                <a:ext cx="0" cy="306"/>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0663" name="Object 7"/>
              <p:cNvGraphicFramePr>
                <a:graphicFrameLocks noChangeAspect="1"/>
              </p:cNvGraphicFramePr>
              <p:nvPr>
                <p:extLst/>
              </p:nvPr>
            </p:nvGraphicFramePr>
            <p:xfrm>
              <a:off x="4518" y="1659"/>
              <a:ext cx="127" cy="259"/>
            </p:xfrm>
            <a:graphic>
              <a:graphicData uri="http://schemas.openxmlformats.org/presentationml/2006/ole">
                <mc:AlternateContent xmlns:mc="http://schemas.openxmlformats.org/markup-compatibility/2006">
                  <mc:Choice xmlns:v="urn:schemas-microsoft-com:vml" Requires="v">
                    <p:oleObj spid="_x0000_s271516" name="Equation" r:id="rId3" imgW="88560" imgH="177480" progId="Equation.3">
                      <p:embed/>
                    </p:oleObj>
                  </mc:Choice>
                  <mc:Fallback>
                    <p:oleObj name="Equation" r:id="rId3" imgW="88560" imgH="177480" progId="Equation.3">
                      <p:embed/>
                      <p:pic>
                        <p:nvPicPr>
                          <p:cNvPr id="70663" name="Object 7"/>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518" y="1659"/>
                            <a:ext cx="127" cy="2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4" name="Object 8"/>
              <p:cNvGraphicFramePr>
                <a:graphicFrameLocks noChangeAspect="1"/>
              </p:cNvGraphicFramePr>
              <p:nvPr>
                <p:extLst/>
              </p:nvPr>
            </p:nvGraphicFramePr>
            <p:xfrm>
              <a:off x="5191" y="2567"/>
              <a:ext cx="221" cy="241"/>
            </p:xfrm>
            <a:graphic>
              <a:graphicData uri="http://schemas.openxmlformats.org/presentationml/2006/ole">
                <mc:AlternateContent xmlns:mc="http://schemas.openxmlformats.org/markup-compatibility/2006">
                  <mc:Choice xmlns:v="urn:schemas-microsoft-com:vml" Requires="v">
                    <p:oleObj spid="_x0000_s271517" name="Equation" r:id="rId5" imgW="152280" imgH="164880" progId="Equation.3">
                      <p:embed/>
                    </p:oleObj>
                  </mc:Choice>
                  <mc:Fallback>
                    <p:oleObj name="Equation" r:id="rId5" imgW="152280" imgH="164880" progId="Equation.3">
                      <p:embed/>
                      <p:pic>
                        <p:nvPicPr>
                          <p:cNvPr id="70664" name="Object 8"/>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5191" y="2567"/>
                            <a:ext cx="221" cy="2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70665" name="Line 9"/>
            <p:cNvSpPr>
              <a:spLocks noChangeShapeType="1"/>
            </p:cNvSpPr>
            <p:nvPr/>
          </p:nvSpPr>
          <p:spPr bwMode="auto">
            <a:xfrm>
              <a:off x="4474" y="2561"/>
              <a:ext cx="77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70666" name="Rectangle 10"/>
          <p:cNvSpPr>
            <a:spLocks noGrp="1" noChangeArrowheads="1"/>
          </p:cNvSpPr>
          <p:nvPr>
            <p:ph type="title"/>
          </p:nvPr>
        </p:nvSpPr>
        <p:spPr>
          <a:xfrm>
            <a:off x="2063750" y="152400"/>
            <a:ext cx="908050" cy="6858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6.</a:t>
            </a:r>
            <a:endParaRPr lang="en-US" altLang="zh-CN" sz="2800" dirty="0">
              <a:solidFill>
                <a:schemeClr val="bg1">
                  <a:lumMod val="60000"/>
                  <a:lumOff val="40000"/>
                </a:schemeClr>
              </a:solidFill>
              <a:ea typeface="楷体_GB2312" pitchFamily="49" charset="-122"/>
            </a:endParaRPr>
          </a:p>
        </p:txBody>
      </p:sp>
      <p:sp>
        <p:nvSpPr>
          <p:cNvPr id="70667" name="Text Box 11"/>
          <p:cNvSpPr txBox="1">
            <a:spLocks noChangeArrowheads="1"/>
          </p:cNvSpPr>
          <p:nvPr/>
        </p:nvSpPr>
        <p:spPr bwMode="auto">
          <a:xfrm>
            <a:off x="2438400" y="819151"/>
            <a:ext cx="7696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b="1">
                <a:solidFill>
                  <a:srgbClr val="000000"/>
                </a:solidFill>
                <a:ea typeface="黑体" panose="02010609060101010101" pitchFamily="49" charset="-122"/>
                <a:sym typeface="Symbol" panose="05050102010706020507" pitchFamily="18" charset="2"/>
              </a:rPr>
              <a:t>⑴</a:t>
            </a:r>
            <a:r>
              <a:rPr lang="en-US" altLang="zh-CN" b="1">
                <a:solidFill>
                  <a:srgbClr val="000000"/>
                </a:solidFill>
              </a:rPr>
              <a:t> </a:t>
            </a:r>
            <a:r>
              <a:rPr lang="zh-CN" altLang="en-US">
                <a:solidFill>
                  <a:srgbClr val="000000"/>
                </a:solidFill>
              </a:rPr>
              <a:t>求圆盘对通过中心与其垂直的轴的转动惯量 </a:t>
            </a:r>
            <a:r>
              <a:rPr lang="en-US" altLang="zh-CN">
                <a:solidFill>
                  <a:srgbClr val="000000"/>
                </a:solidFill>
              </a:rPr>
              <a:t>;</a:t>
            </a:r>
          </a:p>
        </p:txBody>
      </p:sp>
      <p:sp>
        <p:nvSpPr>
          <p:cNvPr id="70668" name="Text Box 12"/>
          <p:cNvSpPr txBox="1">
            <a:spLocks noChangeArrowheads="1"/>
          </p:cNvSpPr>
          <p:nvPr/>
        </p:nvSpPr>
        <p:spPr bwMode="auto">
          <a:xfrm>
            <a:off x="2438400" y="1428751"/>
            <a:ext cx="5943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b="1">
                <a:solidFill>
                  <a:srgbClr val="000000"/>
                </a:solidFill>
                <a:ea typeface="黑体" panose="02010609060101010101" pitchFamily="49" charset="-122"/>
                <a:sym typeface="Symbol" panose="05050102010706020507" pitchFamily="18" charset="2"/>
              </a:rPr>
              <a:t>⑵</a:t>
            </a:r>
            <a:r>
              <a:rPr lang="en-US" altLang="zh-CN">
                <a:solidFill>
                  <a:srgbClr val="000000"/>
                </a:solidFill>
              </a:rPr>
              <a:t> </a:t>
            </a:r>
            <a:r>
              <a:rPr lang="zh-CN" altLang="en-US">
                <a:solidFill>
                  <a:srgbClr val="000000"/>
                </a:solidFill>
              </a:rPr>
              <a:t>求圆盘对直径所在轴的转动惯量 </a:t>
            </a:r>
            <a:r>
              <a:rPr lang="en-US" altLang="zh-CN">
                <a:solidFill>
                  <a:srgbClr val="000000"/>
                </a:solidFill>
              </a:rPr>
              <a:t>.</a:t>
            </a:r>
          </a:p>
        </p:txBody>
      </p:sp>
      <p:sp>
        <p:nvSpPr>
          <p:cNvPr id="70669" name="Text Box 13"/>
          <p:cNvSpPr txBox="1">
            <a:spLocks noChangeArrowheads="1"/>
          </p:cNvSpPr>
          <p:nvPr/>
        </p:nvSpPr>
        <p:spPr bwMode="auto">
          <a:xfrm>
            <a:off x="2063750" y="2038351"/>
            <a:ext cx="4038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en-US" altLang="zh-CN" dirty="0">
                <a:solidFill>
                  <a:srgbClr val="000000"/>
                </a:solidFill>
                <a:ea typeface="黑体" panose="02010609060101010101" pitchFamily="49" charset="-122"/>
                <a:sym typeface="Symbol" panose="05050102010706020507" pitchFamily="18" charset="2"/>
              </a:rPr>
              <a:t>⑴ </a:t>
            </a:r>
            <a:r>
              <a:rPr lang="zh-CN" altLang="en-US" dirty="0">
                <a:solidFill>
                  <a:srgbClr val="000000"/>
                </a:solidFill>
                <a:sym typeface="Symbol" panose="05050102010706020507" pitchFamily="18" charset="2"/>
              </a:rPr>
              <a:t>建立坐标系如图</a:t>
            </a:r>
            <a:r>
              <a:rPr lang="en-US" altLang="zh-CN" dirty="0">
                <a:solidFill>
                  <a:srgbClr val="000000"/>
                </a:solidFill>
                <a:sym typeface="Symbol" panose="05050102010706020507" pitchFamily="18" charset="2"/>
              </a:rPr>
              <a:t>.</a:t>
            </a:r>
          </a:p>
        </p:txBody>
      </p:sp>
      <p:sp>
        <p:nvSpPr>
          <p:cNvPr id="70670" name="Text Box 14"/>
          <p:cNvSpPr txBox="1">
            <a:spLocks noChangeArrowheads="1"/>
          </p:cNvSpPr>
          <p:nvPr/>
        </p:nvSpPr>
        <p:spPr bwMode="auto">
          <a:xfrm>
            <a:off x="5791200" y="2038351"/>
            <a:ext cx="3124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设圆盘面密度为</a:t>
            </a:r>
            <a:r>
              <a:rPr lang="zh-CN" altLang="en-US" i="1">
                <a:solidFill>
                  <a:srgbClr val="000000"/>
                </a:solidFill>
                <a:sym typeface="Symbol" panose="05050102010706020507" pitchFamily="18" charset="2"/>
              </a:rPr>
              <a:t> </a:t>
            </a:r>
            <a:r>
              <a:rPr lang="en-US" altLang="zh-CN" i="1">
                <a:solidFill>
                  <a:srgbClr val="000000"/>
                </a:solidFill>
                <a:sym typeface="Symbol" panose="05050102010706020507" pitchFamily="18" charset="2"/>
              </a:rPr>
              <a:t>.</a:t>
            </a:r>
            <a:endParaRPr lang="en-US" altLang="zh-CN" i="1">
              <a:solidFill>
                <a:srgbClr val="000000"/>
              </a:solidFill>
            </a:endParaRPr>
          </a:p>
        </p:txBody>
      </p:sp>
      <p:graphicFrame>
        <p:nvGraphicFramePr>
          <p:cNvPr id="70671" name="Object 15"/>
          <p:cNvGraphicFramePr>
            <a:graphicFrameLocks noChangeAspect="1"/>
          </p:cNvGraphicFramePr>
          <p:nvPr>
            <p:extLst/>
          </p:nvPr>
        </p:nvGraphicFramePr>
        <p:xfrm>
          <a:off x="7391400" y="5181600"/>
          <a:ext cx="3048000" cy="439738"/>
        </p:xfrm>
        <a:graphic>
          <a:graphicData uri="http://schemas.openxmlformats.org/presentationml/2006/ole">
            <mc:AlternateContent xmlns:mc="http://schemas.openxmlformats.org/markup-compatibility/2006">
              <mc:Choice xmlns:v="urn:schemas-microsoft-com:vml" Requires="v">
                <p:oleObj spid="_x0000_s271518" name="Equation" r:id="rId7" imgW="3047760" imgH="444240" progId="Equation.3">
                  <p:embed/>
                </p:oleObj>
              </mc:Choice>
              <mc:Fallback>
                <p:oleObj name="Equation" r:id="rId7" imgW="3047760" imgH="444240" progId="Equation.3">
                  <p:embed/>
                  <p:pic>
                    <p:nvPicPr>
                      <p:cNvPr id="70671" name="Object 15"/>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7391400" y="5181600"/>
                        <a:ext cx="3048000" cy="43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72" name="Text Box 16"/>
          <p:cNvSpPr txBox="1">
            <a:spLocks noChangeArrowheads="1"/>
          </p:cNvSpPr>
          <p:nvPr/>
        </p:nvSpPr>
        <p:spPr bwMode="auto">
          <a:xfrm>
            <a:off x="6934200" y="5635626"/>
            <a:ext cx="2362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小圆环质量</a:t>
            </a:r>
          </a:p>
        </p:txBody>
      </p:sp>
      <p:graphicFrame>
        <p:nvGraphicFramePr>
          <p:cNvPr id="70673" name="Object 17"/>
          <p:cNvGraphicFramePr>
            <a:graphicFrameLocks noChangeAspect="1"/>
          </p:cNvGraphicFramePr>
          <p:nvPr>
            <p:extLst/>
          </p:nvPr>
        </p:nvGraphicFramePr>
        <p:xfrm>
          <a:off x="8890000" y="5751514"/>
          <a:ext cx="1625600" cy="403225"/>
        </p:xfrm>
        <a:graphic>
          <a:graphicData uri="http://schemas.openxmlformats.org/presentationml/2006/ole">
            <mc:AlternateContent xmlns:mc="http://schemas.openxmlformats.org/markup-compatibility/2006">
              <mc:Choice xmlns:v="urn:schemas-microsoft-com:vml" Requires="v">
                <p:oleObj spid="_x0000_s271519" name="Equation" r:id="rId9" imgW="1625400" imgH="406080" progId="Equation.3">
                  <p:embed/>
                </p:oleObj>
              </mc:Choice>
              <mc:Fallback>
                <p:oleObj name="Equation" r:id="rId9" imgW="1625400" imgH="406080" progId="Equation.3">
                  <p:embed/>
                  <p:pic>
                    <p:nvPicPr>
                      <p:cNvPr id="70673" name="Object 17"/>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8890000" y="5751514"/>
                        <a:ext cx="1625600" cy="403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74" name="Text Box 18"/>
          <p:cNvSpPr txBox="1">
            <a:spLocks noChangeArrowheads="1"/>
          </p:cNvSpPr>
          <p:nvPr/>
        </p:nvSpPr>
        <p:spPr bwMode="auto">
          <a:xfrm>
            <a:off x="8839200" y="2038351"/>
            <a:ext cx="1295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对应于</a:t>
            </a:r>
          </a:p>
        </p:txBody>
      </p:sp>
      <p:graphicFrame>
        <p:nvGraphicFramePr>
          <p:cNvPr id="70675" name="Object 19"/>
          <p:cNvGraphicFramePr>
            <a:graphicFrameLocks noChangeAspect="1"/>
          </p:cNvGraphicFramePr>
          <p:nvPr>
            <p:extLst/>
          </p:nvPr>
        </p:nvGraphicFramePr>
        <p:xfrm>
          <a:off x="1752601" y="2697164"/>
          <a:ext cx="1573213" cy="407987"/>
        </p:xfrm>
        <a:graphic>
          <a:graphicData uri="http://schemas.openxmlformats.org/presentationml/2006/ole">
            <mc:AlternateContent xmlns:mc="http://schemas.openxmlformats.org/markup-compatibility/2006">
              <mc:Choice xmlns:v="urn:schemas-microsoft-com:vml" Requires="v">
                <p:oleObj spid="_x0000_s271520" name="Equation" r:id="rId11" imgW="1562040" imgH="406080" progId="Equation.3">
                  <p:embed/>
                </p:oleObj>
              </mc:Choice>
              <mc:Fallback>
                <p:oleObj name="Equation" r:id="rId11" imgW="1562040" imgH="406080" progId="Equation.3">
                  <p:embed/>
                  <p:pic>
                    <p:nvPicPr>
                      <p:cNvPr id="70675" name="Object 19"/>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1752601" y="2697164"/>
                        <a:ext cx="1573213" cy="407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76" name="Text Box 20"/>
          <p:cNvSpPr txBox="1">
            <a:spLocks noChangeArrowheads="1"/>
          </p:cNvSpPr>
          <p:nvPr/>
        </p:nvSpPr>
        <p:spPr bwMode="auto">
          <a:xfrm>
            <a:off x="3276600" y="2647951"/>
            <a:ext cx="48768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的小圆环对轴 </a:t>
            </a:r>
            <a:r>
              <a:rPr lang="en-US" altLang="zh-CN" i="1">
                <a:solidFill>
                  <a:srgbClr val="000000"/>
                </a:solidFill>
              </a:rPr>
              <a:t>l</a:t>
            </a:r>
            <a:r>
              <a:rPr lang="en-US" altLang="zh-CN">
                <a:solidFill>
                  <a:srgbClr val="000000"/>
                </a:solidFill>
              </a:rPr>
              <a:t> </a:t>
            </a:r>
            <a:r>
              <a:rPr lang="zh-CN" altLang="en-US">
                <a:solidFill>
                  <a:srgbClr val="000000"/>
                </a:solidFill>
              </a:rPr>
              <a:t>的转动惯量为</a:t>
            </a:r>
          </a:p>
        </p:txBody>
      </p:sp>
      <p:graphicFrame>
        <p:nvGraphicFramePr>
          <p:cNvPr id="70677" name="Object 21"/>
          <p:cNvGraphicFramePr>
            <a:graphicFrameLocks noChangeAspect="1"/>
          </p:cNvGraphicFramePr>
          <p:nvPr>
            <p:extLst/>
          </p:nvPr>
        </p:nvGraphicFramePr>
        <p:xfrm>
          <a:off x="3194050" y="3255963"/>
          <a:ext cx="2197100" cy="520700"/>
        </p:xfrm>
        <a:graphic>
          <a:graphicData uri="http://schemas.openxmlformats.org/presentationml/2006/ole">
            <mc:AlternateContent xmlns:mc="http://schemas.openxmlformats.org/markup-compatibility/2006">
              <mc:Choice xmlns:v="urn:schemas-microsoft-com:vml" Requires="v">
                <p:oleObj spid="_x0000_s271521" name="Equation" r:id="rId13" imgW="2197080" imgH="520560" progId="Equation.3">
                  <p:embed/>
                </p:oleObj>
              </mc:Choice>
              <mc:Fallback>
                <p:oleObj name="Equation" r:id="rId13" imgW="2197080" imgH="520560" progId="Equation.3">
                  <p:embed/>
                  <p:pic>
                    <p:nvPicPr>
                      <p:cNvPr id="70677" name="Object 21"/>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3194050" y="3255963"/>
                        <a:ext cx="21971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78" name="Text Box 22"/>
          <p:cNvSpPr txBox="1">
            <a:spLocks noChangeArrowheads="1"/>
          </p:cNvSpPr>
          <p:nvPr/>
        </p:nvSpPr>
        <p:spPr bwMode="auto">
          <a:xfrm>
            <a:off x="1676400" y="3852863"/>
            <a:ext cx="5105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故圆盘对轴 </a:t>
            </a:r>
            <a:r>
              <a:rPr lang="en-US" altLang="zh-CN" i="1">
                <a:solidFill>
                  <a:srgbClr val="000000"/>
                </a:solidFill>
              </a:rPr>
              <a:t>l</a:t>
            </a:r>
            <a:r>
              <a:rPr lang="en-US" altLang="zh-CN">
                <a:solidFill>
                  <a:srgbClr val="000000"/>
                </a:solidFill>
              </a:rPr>
              <a:t> </a:t>
            </a:r>
            <a:r>
              <a:rPr lang="zh-CN" altLang="en-US">
                <a:solidFill>
                  <a:srgbClr val="000000"/>
                </a:solidFill>
              </a:rPr>
              <a:t>的转动惯量为</a:t>
            </a:r>
          </a:p>
        </p:txBody>
      </p:sp>
      <p:graphicFrame>
        <p:nvGraphicFramePr>
          <p:cNvPr id="70679" name="Object 23"/>
          <p:cNvGraphicFramePr>
            <a:graphicFrameLocks noChangeAspect="1"/>
          </p:cNvGraphicFramePr>
          <p:nvPr>
            <p:extLst/>
          </p:nvPr>
        </p:nvGraphicFramePr>
        <p:xfrm>
          <a:off x="2501900" y="4449763"/>
          <a:ext cx="2463800" cy="825500"/>
        </p:xfrm>
        <a:graphic>
          <a:graphicData uri="http://schemas.openxmlformats.org/presentationml/2006/ole">
            <mc:AlternateContent xmlns:mc="http://schemas.openxmlformats.org/markup-compatibility/2006">
              <mc:Choice xmlns:v="urn:schemas-microsoft-com:vml" Requires="v">
                <p:oleObj spid="_x0000_s271522" name="Equation" r:id="rId15" imgW="2463480" imgH="825480" progId="Equation.3">
                  <p:embed/>
                </p:oleObj>
              </mc:Choice>
              <mc:Fallback>
                <p:oleObj name="Equation" r:id="rId15" imgW="2463480" imgH="825480" progId="Equation.3">
                  <p:embed/>
                  <p:pic>
                    <p:nvPicPr>
                      <p:cNvPr id="70679" name="Object 23"/>
                      <p:cNvPicPr>
                        <a:picLocks noChangeAspect="1" noChangeArrowheads="1"/>
                      </p:cNvPicPr>
                      <p:nvPr/>
                    </p:nvPicPr>
                    <p:blipFill>
                      <a:blip r:embed="rId16">
                        <a:grayscl/>
                        <a:biLevel thresh="50000"/>
                        <a:lum bright="-100000"/>
                        <a:extLst>
                          <a:ext uri="{28A0092B-C50C-407E-A947-70E740481C1C}">
                            <a14:useLocalDpi xmlns:a14="http://schemas.microsoft.com/office/drawing/2010/main" val="0"/>
                          </a:ext>
                        </a:extLst>
                      </a:blip>
                      <a:srcRect/>
                      <a:stretch>
                        <a:fillRect/>
                      </a:stretch>
                    </p:blipFill>
                    <p:spPr bwMode="auto">
                      <a:xfrm>
                        <a:off x="2501900" y="4449763"/>
                        <a:ext cx="24638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80" name="Object 24"/>
          <p:cNvGraphicFramePr>
            <a:graphicFrameLocks noChangeAspect="1"/>
          </p:cNvGraphicFramePr>
          <p:nvPr>
            <p:extLst/>
          </p:nvPr>
        </p:nvGraphicFramePr>
        <p:xfrm>
          <a:off x="5003800" y="4551363"/>
          <a:ext cx="1384300" cy="596900"/>
        </p:xfrm>
        <a:graphic>
          <a:graphicData uri="http://schemas.openxmlformats.org/presentationml/2006/ole">
            <mc:AlternateContent xmlns:mc="http://schemas.openxmlformats.org/markup-compatibility/2006">
              <mc:Choice xmlns:v="urn:schemas-microsoft-com:vml" Requires="v">
                <p:oleObj spid="_x0000_s271523" name="Equation" r:id="rId17" imgW="1384200" imgH="596880" progId="Equation.3">
                  <p:embed/>
                </p:oleObj>
              </mc:Choice>
              <mc:Fallback>
                <p:oleObj name="Equation" r:id="rId17" imgW="1384200" imgH="596880" progId="Equation.3">
                  <p:embed/>
                  <p:pic>
                    <p:nvPicPr>
                      <p:cNvPr id="70680" name="Object 24"/>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5003800" y="4551363"/>
                        <a:ext cx="1384300"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81" name="Object 25"/>
          <p:cNvGraphicFramePr>
            <a:graphicFrameLocks noChangeAspect="1"/>
          </p:cNvGraphicFramePr>
          <p:nvPr>
            <p:extLst/>
          </p:nvPr>
        </p:nvGraphicFramePr>
        <p:xfrm>
          <a:off x="2743200" y="5422900"/>
          <a:ext cx="1308100" cy="596900"/>
        </p:xfrm>
        <a:graphic>
          <a:graphicData uri="http://schemas.openxmlformats.org/presentationml/2006/ole">
            <mc:AlternateContent xmlns:mc="http://schemas.openxmlformats.org/markup-compatibility/2006">
              <mc:Choice xmlns:v="urn:schemas-microsoft-com:vml" Requires="v">
                <p:oleObj spid="_x0000_s271524" name="Equation" r:id="rId19" imgW="1307880" imgH="596880" progId="Equation.3">
                  <p:embed/>
                </p:oleObj>
              </mc:Choice>
              <mc:Fallback>
                <p:oleObj name="Equation" r:id="rId19" imgW="1307880" imgH="596880" progId="Equation.3">
                  <p:embed/>
                  <p:pic>
                    <p:nvPicPr>
                      <p:cNvPr id="70681" name="Object 25"/>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2743200" y="5422900"/>
                        <a:ext cx="1308100"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82" name="Object 26"/>
          <p:cNvGraphicFramePr>
            <a:graphicFrameLocks noChangeAspect="1"/>
          </p:cNvGraphicFramePr>
          <p:nvPr>
            <p:extLst/>
          </p:nvPr>
        </p:nvGraphicFramePr>
        <p:xfrm>
          <a:off x="10147300" y="4137025"/>
          <a:ext cx="292100" cy="325438"/>
        </p:xfrm>
        <a:graphic>
          <a:graphicData uri="http://schemas.openxmlformats.org/presentationml/2006/ole">
            <mc:AlternateContent xmlns:mc="http://schemas.openxmlformats.org/markup-compatibility/2006">
              <mc:Choice xmlns:v="urn:schemas-microsoft-com:vml" Requires="v">
                <p:oleObj spid="_x0000_s271525" name="Equation" r:id="rId21" imgW="126720" imgH="139680" progId="Equation.3">
                  <p:embed/>
                </p:oleObj>
              </mc:Choice>
              <mc:Fallback>
                <p:oleObj name="Equation" r:id="rId21" imgW="126720" imgH="139680" progId="Equation.3">
                  <p:embed/>
                  <p:pic>
                    <p:nvPicPr>
                      <p:cNvPr id="70682" name="Object 26"/>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10147300" y="4137025"/>
                        <a:ext cx="292100" cy="325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0683" name="Group 27"/>
          <p:cNvGrpSpPr>
            <a:grpSpLocks/>
          </p:cNvGrpSpPr>
          <p:nvPr/>
        </p:nvGrpSpPr>
        <p:grpSpPr bwMode="auto">
          <a:xfrm>
            <a:off x="8815388" y="3251200"/>
            <a:ext cx="292100" cy="755650"/>
            <a:chOff x="4692" y="1968"/>
            <a:chExt cx="204" cy="528"/>
          </a:xfrm>
        </p:grpSpPr>
        <p:graphicFrame>
          <p:nvGraphicFramePr>
            <p:cNvPr id="70684" name="Object 28"/>
            <p:cNvGraphicFramePr>
              <a:graphicFrameLocks noChangeAspect="1"/>
            </p:cNvGraphicFramePr>
            <p:nvPr>
              <p:extLst/>
            </p:nvPr>
          </p:nvGraphicFramePr>
          <p:xfrm>
            <a:off x="4692" y="1968"/>
            <a:ext cx="204" cy="228"/>
          </p:xfrm>
          <a:graphic>
            <a:graphicData uri="http://schemas.openxmlformats.org/presentationml/2006/ole">
              <mc:AlternateContent xmlns:mc="http://schemas.openxmlformats.org/markup-compatibility/2006">
                <mc:Choice xmlns:v="urn:schemas-microsoft-com:vml" Requires="v">
                  <p:oleObj spid="_x0000_s271526" name="Equation" r:id="rId23" imgW="126720" imgH="139680" progId="Equation.3">
                    <p:embed/>
                  </p:oleObj>
                </mc:Choice>
                <mc:Fallback>
                  <p:oleObj name="Equation" r:id="rId23" imgW="126720" imgH="139680" progId="Equation.3">
                    <p:embed/>
                    <p:pic>
                      <p:nvPicPr>
                        <p:cNvPr id="70684" name="Object 28"/>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4692" y="1968"/>
                          <a:ext cx="204" cy="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85" name="Line 29"/>
            <p:cNvSpPr>
              <a:spLocks noChangeShapeType="1"/>
            </p:cNvSpPr>
            <p:nvPr/>
          </p:nvSpPr>
          <p:spPr bwMode="auto">
            <a:xfrm>
              <a:off x="4800" y="2160"/>
              <a:ext cx="96" cy="336"/>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70686" name="Group 30"/>
          <p:cNvGrpSpPr>
            <a:grpSpLocks/>
          </p:cNvGrpSpPr>
          <p:nvPr/>
        </p:nvGrpSpPr>
        <p:grpSpPr bwMode="auto">
          <a:xfrm>
            <a:off x="9144001" y="3243264"/>
            <a:ext cx="993775" cy="763587"/>
            <a:chOff x="4800" y="2112"/>
            <a:chExt cx="626" cy="481"/>
          </a:xfrm>
        </p:grpSpPr>
        <p:graphicFrame>
          <p:nvGraphicFramePr>
            <p:cNvPr id="70687" name="Object 31"/>
            <p:cNvGraphicFramePr>
              <a:graphicFrameLocks noChangeAspect="1"/>
            </p:cNvGraphicFramePr>
            <p:nvPr>
              <p:extLst/>
            </p:nvPr>
          </p:nvGraphicFramePr>
          <p:xfrm>
            <a:off x="4800" y="2112"/>
            <a:ext cx="626" cy="209"/>
          </p:xfrm>
          <a:graphic>
            <a:graphicData uri="http://schemas.openxmlformats.org/presentationml/2006/ole">
              <mc:AlternateContent xmlns:mc="http://schemas.openxmlformats.org/markup-compatibility/2006">
                <mc:Choice xmlns:v="urn:schemas-microsoft-com:vml" Requires="v">
                  <p:oleObj spid="_x0000_s271527" name="Equation" r:id="rId25" imgW="990360" imgH="330120" progId="Equation.3">
                    <p:embed/>
                  </p:oleObj>
                </mc:Choice>
                <mc:Fallback>
                  <p:oleObj name="Equation" r:id="rId25" imgW="990360" imgH="330120" progId="Equation.3">
                    <p:embed/>
                    <p:pic>
                      <p:nvPicPr>
                        <p:cNvPr id="70687" name="Object 31"/>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4800" y="2112"/>
                          <a:ext cx="626"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88" name="Line 32"/>
            <p:cNvSpPr>
              <a:spLocks noChangeShapeType="1"/>
            </p:cNvSpPr>
            <p:nvPr/>
          </p:nvSpPr>
          <p:spPr bwMode="auto">
            <a:xfrm flipH="1">
              <a:off x="4950" y="2334"/>
              <a:ext cx="87" cy="259"/>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aphicFrame>
        <p:nvGraphicFramePr>
          <p:cNvPr id="70689" name="Object 33"/>
          <p:cNvGraphicFramePr>
            <a:graphicFrameLocks noChangeAspect="1"/>
          </p:cNvGraphicFramePr>
          <p:nvPr>
            <p:extLst/>
          </p:nvPr>
        </p:nvGraphicFramePr>
        <p:xfrm>
          <a:off x="4641851" y="5338763"/>
          <a:ext cx="1577975" cy="787400"/>
        </p:xfrm>
        <a:graphic>
          <a:graphicData uri="http://schemas.openxmlformats.org/presentationml/2006/ole">
            <mc:AlternateContent xmlns:mc="http://schemas.openxmlformats.org/markup-compatibility/2006">
              <mc:Choice xmlns:v="urn:schemas-microsoft-com:vml" Requires="v">
                <p:oleObj spid="_x0000_s271528" name="Equation" r:id="rId27" imgW="1574640" imgH="787320" progId="Equation.3">
                  <p:embed/>
                </p:oleObj>
              </mc:Choice>
              <mc:Fallback>
                <p:oleObj name="Equation" r:id="rId27" imgW="1574640" imgH="787320" progId="Equation.3">
                  <p:embed/>
                  <p:pic>
                    <p:nvPicPr>
                      <p:cNvPr id="70689" name="Object 33"/>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4641851" y="5338763"/>
                        <a:ext cx="1577975" cy="787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90" name="Text Box 34"/>
          <p:cNvSpPr txBox="1">
            <a:spLocks noChangeArrowheads="1"/>
          </p:cNvSpPr>
          <p:nvPr/>
        </p:nvSpPr>
        <p:spPr bwMode="auto">
          <a:xfrm>
            <a:off x="2819400" y="261938"/>
            <a:ext cx="683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设有一个半径为 </a:t>
            </a:r>
            <a:r>
              <a:rPr lang="en-US" altLang="zh-CN" i="1">
                <a:solidFill>
                  <a:srgbClr val="000000"/>
                </a:solidFill>
              </a:rPr>
              <a:t>R</a:t>
            </a:r>
            <a:r>
              <a:rPr lang="en-US" altLang="zh-CN">
                <a:solidFill>
                  <a:srgbClr val="000000"/>
                </a:solidFill>
              </a:rPr>
              <a:t> , </a:t>
            </a:r>
            <a:r>
              <a:rPr lang="zh-CN" altLang="en-US">
                <a:solidFill>
                  <a:srgbClr val="000000"/>
                </a:solidFill>
              </a:rPr>
              <a:t>质量为 </a:t>
            </a:r>
            <a:r>
              <a:rPr lang="en-US" altLang="zh-CN" i="1">
                <a:solidFill>
                  <a:srgbClr val="000000"/>
                </a:solidFill>
              </a:rPr>
              <a:t>M</a:t>
            </a:r>
            <a:r>
              <a:rPr lang="en-US" altLang="zh-CN">
                <a:solidFill>
                  <a:srgbClr val="000000"/>
                </a:solidFill>
              </a:rPr>
              <a:t> </a:t>
            </a:r>
            <a:r>
              <a:rPr lang="zh-CN" altLang="en-US">
                <a:solidFill>
                  <a:srgbClr val="000000"/>
                </a:solidFill>
              </a:rPr>
              <a:t>的均匀圆盘 </a:t>
            </a:r>
            <a:r>
              <a:rPr lang="en-US" altLang="zh-CN">
                <a:solidFill>
                  <a:srgbClr val="000000"/>
                </a:solidFill>
              </a:rPr>
              <a:t>, </a:t>
            </a:r>
          </a:p>
        </p:txBody>
      </p:sp>
      <p:sp>
        <p:nvSpPr>
          <p:cNvPr id="70691" name="Oval 35"/>
          <p:cNvSpPr>
            <a:spLocks noChangeArrowheads="1"/>
          </p:cNvSpPr>
          <p:nvPr/>
        </p:nvSpPr>
        <p:spPr bwMode="auto">
          <a:xfrm>
            <a:off x="7872414" y="3825876"/>
            <a:ext cx="1481137" cy="492125"/>
          </a:xfrm>
          <a:prstGeom prst="ellipse">
            <a:avLst/>
          </a:prstGeom>
          <a:solidFill>
            <a:schemeClr val="accent1">
              <a:alpha val="50000"/>
            </a:schemeClr>
          </a:solidFill>
          <a:ln w="9525">
            <a:solidFill>
              <a:schemeClr val="tx1"/>
            </a:solidFill>
            <a:round/>
            <a:headEnd/>
            <a:tailEnd/>
          </a:ln>
        </p:spPr>
        <p:txBody>
          <a:bodyPr wrap="none" anchor="ctr"/>
          <a:lstStyle/>
          <a:p>
            <a:endParaRPr lang="zh-CN" altLang="en-US">
              <a:solidFill>
                <a:srgbClr val="000000"/>
              </a:solidFill>
            </a:endParaRPr>
          </a:p>
        </p:txBody>
      </p:sp>
      <p:grpSp>
        <p:nvGrpSpPr>
          <p:cNvPr id="70692" name="Group 36"/>
          <p:cNvGrpSpPr>
            <a:grpSpLocks/>
          </p:cNvGrpSpPr>
          <p:nvPr/>
        </p:nvGrpSpPr>
        <p:grpSpPr bwMode="auto">
          <a:xfrm>
            <a:off x="8120064" y="3868738"/>
            <a:ext cx="987425" cy="366712"/>
            <a:chOff x="4155" y="2437"/>
            <a:chExt cx="622" cy="231"/>
          </a:xfrm>
        </p:grpSpPr>
        <p:sp>
          <p:nvSpPr>
            <p:cNvPr id="70693" name="Oval 37"/>
            <p:cNvSpPr>
              <a:spLocks noChangeArrowheads="1"/>
            </p:cNvSpPr>
            <p:nvPr/>
          </p:nvSpPr>
          <p:spPr bwMode="auto">
            <a:xfrm>
              <a:off x="4155" y="2460"/>
              <a:ext cx="622" cy="208"/>
            </a:xfrm>
            <a:prstGeom prst="ellipse">
              <a:avLst/>
            </a:prstGeom>
            <a:solidFill>
              <a:srgbClr val="003399"/>
            </a:solidFill>
            <a:ln w="9525">
              <a:solidFill>
                <a:schemeClr val="tx1"/>
              </a:solidFill>
              <a:round/>
              <a:headEnd/>
              <a:tailEnd/>
            </a:ln>
          </p:spPr>
          <p:txBody>
            <a:bodyPr wrap="none" anchor="ctr"/>
            <a:lstStyle/>
            <a:p>
              <a:endParaRPr lang="zh-CN" altLang="en-US">
                <a:solidFill>
                  <a:srgbClr val="000000"/>
                </a:solidFill>
              </a:endParaRPr>
            </a:p>
          </p:txBody>
        </p:sp>
        <p:sp>
          <p:nvSpPr>
            <p:cNvPr id="70694" name="Line 38"/>
            <p:cNvSpPr>
              <a:spLocks noChangeShapeType="1"/>
            </p:cNvSpPr>
            <p:nvPr/>
          </p:nvSpPr>
          <p:spPr bwMode="auto">
            <a:xfrm flipV="1">
              <a:off x="4475" y="2437"/>
              <a:ext cx="0" cy="13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aphicFrame>
        <p:nvGraphicFramePr>
          <p:cNvPr id="70695" name="Object 39"/>
          <p:cNvGraphicFramePr>
            <a:graphicFrameLocks noChangeAspect="1"/>
          </p:cNvGraphicFramePr>
          <p:nvPr>
            <p:extLst/>
          </p:nvPr>
        </p:nvGraphicFramePr>
        <p:xfrm>
          <a:off x="8305801" y="4065588"/>
          <a:ext cx="295275" cy="315912"/>
        </p:xfrm>
        <a:graphic>
          <a:graphicData uri="http://schemas.openxmlformats.org/presentationml/2006/ole">
            <mc:AlternateContent xmlns:mc="http://schemas.openxmlformats.org/markup-compatibility/2006">
              <mc:Choice xmlns:v="urn:schemas-microsoft-com:vml" Requires="v">
                <p:oleObj spid="_x0000_s271529" name="Equation" r:id="rId29" imgW="304560" imgH="317160" progId="Equation.3">
                  <p:embed/>
                </p:oleObj>
              </mc:Choice>
              <mc:Fallback>
                <p:oleObj name="Equation" r:id="rId29" imgW="304560" imgH="317160" progId="Equation.3">
                  <p:embed/>
                  <p:pic>
                    <p:nvPicPr>
                      <p:cNvPr id="70695" name="Object 39"/>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8305801" y="4065588"/>
                        <a:ext cx="295275" cy="315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96" name="Line 40"/>
          <p:cNvSpPr>
            <a:spLocks noChangeShapeType="1"/>
          </p:cNvSpPr>
          <p:nvPr/>
        </p:nvSpPr>
        <p:spPr bwMode="auto">
          <a:xfrm>
            <a:off x="7124700" y="4073525"/>
            <a:ext cx="3238500"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Tree>
    <p:extLst>
      <p:ext uri="{BB962C8B-B14F-4D97-AF65-F5344CB8AC3E}">
        <p14:creationId xmlns:p14="http://schemas.microsoft.com/office/powerpoint/2010/main" val="323034411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0667">
                                            <p:txEl>
                                              <p:pRg st="0" end="0"/>
                                            </p:txEl>
                                          </p:spTgt>
                                        </p:tgtEl>
                                        <p:attrNameLst>
                                          <p:attrName>style.visibility</p:attrName>
                                        </p:attrNameLst>
                                      </p:cBhvr>
                                      <p:to>
                                        <p:strVal val="visible"/>
                                      </p:to>
                                    </p:set>
                                    <p:animEffect transition="in" filter="wipe(left)">
                                      <p:cBhvr>
                                        <p:cTn id="7" dur="500"/>
                                        <p:tgtEl>
                                          <p:spTgt spid="706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0668">
                                            <p:txEl>
                                              <p:pRg st="0" end="0"/>
                                            </p:txEl>
                                          </p:spTgt>
                                        </p:tgtEl>
                                        <p:attrNameLst>
                                          <p:attrName>style.visibility</p:attrName>
                                        </p:attrNameLst>
                                      </p:cBhvr>
                                      <p:to>
                                        <p:strVal val="visible"/>
                                      </p:to>
                                    </p:set>
                                    <p:animEffect transition="in" filter="wipe(left)">
                                      <p:cBhvr>
                                        <p:cTn id="12" dur="500"/>
                                        <p:tgtEl>
                                          <p:spTgt spid="7066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70658"/>
                                        </p:tgtEl>
                                        <p:attrNameLst>
                                          <p:attrName>style.visibility</p:attrName>
                                        </p:attrNameLst>
                                      </p:cBhvr>
                                      <p:to>
                                        <p:strVal val="visible"/>
                                      </p:to>
                                    </p:set>
                                    <p:animEffect transition="in" filter="wipe(left)">
                                      <p:cBhvr>
                                        <p:cTn id="17" dur="500"/>
                                        <p:tgtEl>
                                          <p:spTgt spid="70658"/>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70695"/>
                                        </p:tgtEl>
                                        <p:attrNameLst>
                                          <p:attrName>style.visibility</p:attrName>
                                        </p:attrNameLst>
                                      </p:cBhvr>
                                      <p:to>
                                        <p:strVal val="visible"/>
                                      </p:to>
                                    </p:set>
                                    <p:animEffect transition="in" filter="wipe(left)">
                                      <p:cBhvr>
                                        <p:cTn id="21" dur="500"/>
                                        <p:tgtEl>
                                          <p:spTgt spid="7069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0669"/>
                                        </p:tgtEl>
                                        <p:attrNameLst>
                                          <p:attrName>style.visibility</p:attrName>
                                        </p:attrNameLst>
                                      </p:cBhvr>
                                      <p:to>
                                        <p:strVal val="visible"/>
                                      </p:to>
                                    </p:set>
                                    <p:animEffect transition="in" filter="wipe(left)">
                                      <p:cBhvr>
                                        <p:cTn id="26" dur="500"/>
                                        <p:tgtEl>
                                          <p:spTgt spid="70669"/>
                                        </p:tgtEl>
                                      </p:cBhvr>
                                    </p:animEffect>
                                  </p:childTnLst>
                                </p:cTn>
                              </p:par>
                            </p:childTnLst>
                          </p:cTn>
                        </p:par>
                        <p:par>
                          <p:cTn id="27" fill="hold" nodeType="afterGroup">
                            <p:stCondLst>
                              <p:cond delay="500"/>
                            </p:stCondLst>
                            <p:childTnLst>
                              <p:par>
                                <p:cTn id="28" presetID="22" presetClass="entr" presetSubtype="8" fill="hold" nodeType="afterEffect">
                                  <p:stCondLst>
                                    <p:cond delay="0"/>
                                  </p:stCondLst>
                                  <p:childTnLst>
                                    <p:set>
                                      <p:cBhvr>
                                        <p:cTn id="29" dur="1" fill="hold">
                                          <p:stCondLst>
                                            <p:cond delay="0"/>
                                          </p:stCondLst>
                                        </p:cTn>
                                        <p:tgtEl>
                                          <p:spTgt spid="70696"/>
                                        </p:tgtEl>
                                        <p:attrNameLst>
                                          <p:attrName>style.visibility</p:attrName>
                                        </p:attrNameLst>
                                      </p:cBhvr>
                                      <p:to>
                                        <p:strVal val="visible"/>
                                      </p:to>
                                    </p:set>
                                    <p:animEffect transition="in" filter="wipe(left)">
                                      <p:cBhvr>
                                        <p:cTn id="30" dur="500"/>
                                        <p:tgtEl>
                                          <p:spTgt spid="70696"/>
                                        </p:tgtEl>
                                      </p:cBhvr>
                                    </p:animEffect>
                                  </p:childTnLst>
                                </p:cTn>
                              </p:par>
                            </p:childTnLst>
                          </p:cTn>
                        </p:par>
                        <p:par>
                          <p:cTn id="31" fill="hold" nodeType="afterGroup">
                            <p:stCondLst>
                              <p:cond delay="1000"/>
                            </p:stCondLst>
                            <p:childTnLst>
                              <p:par>
                                <p:cTn id="32" presetID="22" presetClass="entr" presetSubtype="8" fill="hold" nodeType="afterEffect">
                                  <p:stCondLst>
                                    <p:cond delay="0"/>
                                  </p:stCondLst>
                                  <p:childTnLst>
                                    <p:set>
                                      <p:cBhvr>
                                        <p:cTn id="33" dur="1" fill="hold">
                                          <p:stCondLst>
                                            <p:cond delay="0"/>
                                          </p:stCondLst>
                                        </p:cTn>
                                        <p:tgtEl>
                                          <p:spTgt spid="70682"/>
                                        </p:tgtEl>
                                        <p:attrNameLst>
                                          <p:attrName>style.visibility</p:attrName>
                                        </p:attrNameLst>
                                      </p:cBhvr>
                                      <p:to>
                                        <p:strVal val="visible"/>
                                      </p:to>
                                    </p:set>
                                    <p:animEffect transition="in" filter="wipe(left)">
                                      <p:cBhvr>
                                        <p:cTn id="34" dur="500"/>
                                        <p:tgtEl>
                                          <p:spTgt spid="7068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0670"/>
                                        </p:tgtEl>
                                        <p:attrNameLst>
                                          <p:attrName>style.visibility</p:attrName>
                                        </p:attrNameLst>
                                      </p:cBhvr>
                                      <p:to>
                                        <p:strVal val="visible"/>
                                      </p:to>
                                    </p:set>
                                    <p:animEffect transition="in" filter="wipe(left)">
                                      <p:cBhvr>
                                        <p:cTn id="39" dur="500"/>
                                        <p:tgtEl>
                                          <p:spTgt spid="7067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70692"/>
                                        </p:tgtEl>
                                        <p:attrNameLst>
                                          <p:attrName>style.visibility</p:attrName>
                                        </p:attrNameLst>
                                      </p:cBhvr>
                                      <p:to>
                                        <p:strVal val="visible"/>
                                      </p:to>
                                    </p:set>
                                    <p:animEffect transition="in" filter="wipe(left)">
                                      <p:cBhvr>
                                        <p:cTn id="44" dur="500"/>
                                        <p:tgtEl>
                                          <p:spTgt spid="70692"/>
                                        </p:tgtEl>
                                      </p:cBhvr>
                                    </p:animEffect>
                                  </p:childTnLst>
                                </p:cTn>
                              </p:par>
                            </p:childTnLst>
                          </p:cTn>
                        </p:par>
                        <p:par>
                          <p:cTn id="45" fill="hold" nodeType="afterGroup">
                            <p:stCondLst>
                              <p:cond delay="500"/>
                            </p:stCondLst>
                            <p:childTnLst>
                              <p:par>
                                <p:cTn id="46" presetID="22" presetClass="entr" presetSubtype="1" fill="hold" nodeType="afterEffect">
                                  <p:stCondLst>
                                    <p:cond delay="0"/>
                                  </p:stCondLst>
                                  <p:childTnLst>
                                    <p:set>
                                      <p:cBhvr>
                                        <p:cTn id="47" dur="1" fill="hold">
                                          <p:stCondLst>
                                            <p:cond delay="0"/>
                                          </p:stCondLst>
                                        </p:cTn>
                                        <p:tgtEl>
                                          <p:spTgt spid="70683"/>
                                        </p:tgtEl>
                                        <p:attrNameLst>
                                          <p:attrName>style.visibility</p:attrName>
                                        </p:attrNameLst>
                                      </p:cBhvr>
                                      <p:to>
                                        <p:strVal val="visible"/>
                                      </p:to>
                                    </p:set>
                                    <p:animEffect transition="in" filter="wipe(up)">
                                      <p:cBhvr>
                                        <p:cTn id="48" dur="500"/>
                                        <p:tgtEl>
                                          <p:spTgt spid="7068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70691"/>
                                        </p:tgtEl>
                                        <p:attrNameLst>
                                          <p:attrName>style.visibility</p:attrName>
                                        </p:attrNameLst>
                                      </p:cBhvr>
                                      <p:to>
                                        <p:strVal val="visible"/>
                                      </p:to>
                                    </p:set>
                                    <p:animEffect transition="in" filter="wipe(left)">
                                      <p:cBhvr>
                                        <p:cTn id="53" dur="500"/>
                                        <p:tgtEl>
                                          <p:spTgt spid="70691"/>
                                        </p:tgtEl>
                                      </p:cBhvr>
                                    </p:animEffect>
                                  </p:childTnLst>
                                </p:cTn>
                              </p:par>
                            </p:childTnLst>
                          </p:cTn>
                        </p:par>
                        <p:par>
                          <p:cTn id="54" fill="hold" nodeType="afterGroup">
                            <p:stCondLst>
                              <p:cond delay="500"/>
                            </p:stCondLst>
                            <p:childTnLst>
                              <p:par>
                                <p:cTn id="55" presetID="22" presetClass="entr" presetSubtype="1" fill="hold" nodeType="afterEffect">
                                  <p:stCondLst>
                                    <p:cond delay="0"/>
                                  </p:stCondLst>
                                  <p:childTnLst>
                                    <p:set>
                                      <p:cBhvr>
                                        <p:cTn id="56" dur="1" fill="hold">
                                          <p:stCondLst>
                                            <p:cond delay="0"/>
                                          </p:stCondLst>
                                        </p:cTn>
                                        <p:tgtEl>
                                          <p:spTgt spid="70686"/>
                                        </p:tgtEl>
                                        <p:attrNameLst>
                                          <p:attrName>style.visibility</p:attrName>
                                        </p:attrNameLst>
                                      </p:cBhvr>
                                      <p:to>
                                        <p:strVal val="visible"/>
                                      </p:to>
                                    </p:set>
                                    <p:animEffect transition="in" filter="wipe(up)">
                                      <p:cBhvr>
                                        <p:cTn id="57" dur="500"/>
                                        <p:tgtEl>
                                          <p:spTgt spid="7068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70671"/>
                                        </p:tgtEl>
                                        <p:attrNameLst>
                                          <p:attrName>style.visibility</p:attrName>
                                        </p:attrNameLst>
                                      </p:cBhvr>
                                      <p:to>
                                        <p:strVal val="visible"/>
                                      </p:to>
                                    </p:set>
                                    <p:animEffect transition="in" filter="wipe(left)">
                                      <p:cBhvr>
                                        <p:cTn id="62" dur="500"/>
                                        <p:tgtEl>
                                          <p:spTgt spid="70671"/>
                                        </p:tgtEl>
                                      </p:cBhvr>
                                    </p:animEffect>
                                  </p:childTnLst>
                                </p:cTn>
                              </p:par>
                            </p:childTnLst>
                          </p:cTn>
                        </p:par>
                        <p:par>
                          <p:cTn id="63" fill="hold" nodeType="afterGroup">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70672"/>
                                        </p:tgtEl>
                                        <p:attrNameLst>
                                          <p:attrName>style.visibility</p:attrName>
                                        </p:attrNameLst>
                                      </p:cBhvr>
                                      <p:to>
                                        <p:strVal val="visible"/>
                                      </p:to>
                                    </p:set>
                                    <p:animEffect transition="in" filter="wipe(left)">
                                      <p:cBhvr>
                                        <p:cTn id="66" dur="500"/>
                                        <p:tgtEl>
                                          <p:spTgt spid="7067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70673"/>
                                        </p:tgtEl>
                                        <p:attrNameLst>
                                          <p:attrName>style.visibility</p:attrName>
                                        </p:attrNameLst>
                                      </p:cBhvr>
                                      <p:to>
                                        <p:strVal val="visible"/>
                                      </p:to>
                                    </p:set>
                                    <p:animEffect transition="in" filter="wipe(left)">
                                      <p:cBhvr>
                                        <p:cTn id="71" dur="500"/>
                                        <p:tgtEl>
                                          <p:spTgt spid="7067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0674"/>
                                        </p:tgtEl>
                                        <p:attrNameLst>
                                          <p:attrName>style.visibility</p:attrName>
                                        </p:attrNameLst>
                                      </p:cBhvr>
                                      <p:to>
                                        <p:strVal val="visible"/>
                                      </p:to>
                                    </p:set>
                                    <p:animEffect transition="in" filter="wipe(left)">
                                      <p:cBhvr>
                                        <p:cTn id="76" dur="500"/>
                                        <p:tgtEl>
                                          <p:spTgt spid="70674"/>
                                        </p:tgtEl>
                                      </p:cBhvr>
                                    </p:animEffect>
                                  </p:childTnLst>
                                </p:cTn>
                              </p:par>
                            </p:childTnLst>
                          </p:cTn>
                        </p:par>
                        <p:par>
                          <p:cTn id="77" fill="hold" nodeType="afterGroup">
                            <p:stCondLst>
                              <p:cond delay="500"/>
                            </p:stCondLst>
                            <p:childTnLst>
                              <p:par>
                                <p:cTn id="78" presetID="22" presetClass="entr" presetSubtype="8" fill="hold" nodeType="afterEffect">
                                  <p:stCondLst>
                                    <p:cond delay="0"/>
                                  </p:stCondLst>
                                  <p:childTnLst>
                                    <p:set>
                                      <p:cBhvr>
                                        <p:cTn id="79" dur="1" fill="hold">
                                          <p:stCondLst>
                                            <p:cond delay="0"/>
                                          </p:stCondLst>
                                        </p:cTn>
                                        <p:tgtEl>
                                          <p:spTgt spid="70675"/>
                                        </p:tgtEl>
                                        <p:attrNameLst>
                                          <p:attrName>style.visibility</p:attrName>
                                        </p:attrNameLst>
                                      </p:cBhvr>
                                      <p:to>
                                        <p:strVal val="visible"/>
                                      </p:to>
                                    </p:set>
                                    <p:animEffect transition="in" filter="wipe(left)">
                                      <p:cBhvr>
                                        <p:cTn id="80" dur="500"/>
                                        <p:tgtEl>
                                          <p:spTgt spid="70675"/>
                                        </p:tgtEl>
                                      </p:cBhvr>
                                    </p:animEffect>
                                  </p:childTnLst>
                                </p:cTn>
                              </p:par>
                            </p:childTnLst>
                          </p:cTn>
                        </p:par>
                        <p:par>
                          <p:cTn id="81" fill="hold" nodeType="afterGroup">
                            <p:stCondLst>
                              <p:cond delay="1000"/>
                            </p:stCondLst>
                            <p:childTnLst>
                              <p:par>
                                <p:cTn id="82" presetID="22" presetClass="entr" presetSubtype="8" fill="hold" grpId="0" nodeType="afterEffect">
                                  <p:stCondLst>
                                    <p:cond delay="0"/>
                                  </p:stCondLst>
                                  <p:childTnLst>
                                    <p:set>
                                      <p:cBhvr>
                                        <p:cTn id="83" dur="1" fill="hold">
                                          <p:stCondLst>
                                            <p:cond delay="0"/>
                                          </p:stCondLst>
                                        </p:cTn>
                                        <p:tgtEl>
                                          <p:spTgt spid="70676"/>
                                        </p:tgtEl>
                                        <p:attrNameLst>
                                          <p:attrName>style.visibility</p:attrName>
                                        </p:attrNameLst>
                                      </p:cBhvr>
                                      <p:to>
                                        <p:strVal val="visible"/>
                                      </p:to>
                                    </p:set>
                                    <p:animEffect transition="in" filter="wipe(left)">
                                      <p:cBhvr>
                                        <p:cTn id="84" dur="500"/>
                                        <p:tgtEl>
                                          <p:spTgt spid="70676"/>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2" presetClass="entr" presetSubtype="8" fill="hold" nodeType="clickEffect">
                                  <p:stCondLst>
                                    <p:cond delay="0"/>
                                  </p:stCondLst>
                                  <p:childTnLst>
                                    <p:set>
                                      <p:cBhvr>
                                        <p:cTn id="88" dur="1" fill="hold">
                                          <p:stCondLst>
                                            <p:cond delay="0"/>
                                          </p:stCondLst>
                                        </p:cTn>
                                        <p:tgtEl>
                                          <p:spTgt spid="70677"/>
                                        </p:tgtEl>
                                        <p:attrNameLst>
                                          <p:attrName>style.visibility</p:attrName>
                                        </p:attrNameLst>
                                      </p:cBhvr>
                                      <p:to>
                                        <p:strVal val="visible"/>
                                      </p:to>
                                    </p:set>
                                    <p:animEffect transition="in" filter="wipe(left)">
                                      <p:cBhvr>
                                        <p:cTn id="89" dur="500"/>
                                        <p:tgtEl>
                                          <p:spTgt spid="7067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0678"/>
                                        </p:tgtEl>
                                        <p:attrNameLst>
                                          <p:attrName>style.visibility</p:attrName>
                                        </p:attrNameLst>
                                      </p:cBhvr>
                                      <p:to>
                                        <p:strVal val="visible"/>
                                      </p:to>
                                    </p:set>
                                    <p:animEffect transition="in" filter="wipe(left)">
                                      <p:cBhvr>
                                        <p:cTn id="94" dur="500"/>
                                        <p:tgtEl>
                                          <p:spTgt spid="7067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8" fill="hold" nodeType="clickEffect">
                                  <p:stCondLst>
                                    <p:cond delay="0"/>
                                  </p:stCondLst>
                                  <p:childTnLst>
                                    <p:set>
                                      <p:cBhvr>
                                        <p:cTn id="98" dur="1" fill="hold">
                                          <p:stCondLst>
                                            <p:cond delay="0"/>
                                          </p:stCondLst>
                                        </p:cTn>
                                        <p:tgtEl>
                                          <p:spTgt spid="70679"/>
                                        </p:tgtEl>
                                        <p:attrNameLst>
                                          <p:attrName>style.visibility</p:attrName>
                                        </p:attrNameLst>
                                      </p:cBhvr>
                                      <p:to>
                                        <p:strVal val="visible"/>
                                      </p:to>
                                    </p:set>
                                    <p:animEffect transition="in" filter="wipe(left)">
                                      <p:cBhvr>
                                        <p:cTn id="99" dur="500"/>
                                        <p:tgtEl>
                                          <p:spTgt spid="7067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8" fill="hold" nodeType="clickEffect">
                                  <p:stCondLst>
                                    <p:cond delay="0"/>
                                  </p:stCondLst>
                                  <p:childTnLst>
                                    <p:set>
                                      <p:cBhvr>
                                        <p:cTn id="103" dur="1" fill="hold">
                                          <p:stCondLst>
                                            <p:cond delay="0"/>
                                          </p:stCondLst>
                                        </p:cTn>
                                        <p:tgtEl>
                                          <p:spTgt spid="70680"/>
                                        </p:tgtEl>
                                        <p:attrNameLst>
                                          <p:attrName>style.visibility</p:attrName>
                                        </p:attrNameLst>
                                      </p:cBhvr>
                                      <p:to>
                                        <p:strVal val="visible"/>
                                      </p:to>
                                    </p:set>
                                    <p:animEffect transition="in" filter="wipe(left)">
                                      <p:cBhvr>
                                        <p:cTn id="104" dur="500"/>
                                        <p:tgtEl>
                                          <p:spTgt spid="70680"/>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2" presetClass="entr" presetSubtype="8" fill="hold" nodeType="clickEffect">
                                  <p:stCondLst>
                                    <p:cond delay="0"/>
                                  </p:stCondLst>
                                  <p:childTnLst>
                                    <p:set>
                                      <p:cBhvr>
                                        <p:cTn id="108" dur="1" fill="hold">
                                          <p:stCondLst>
                                            <p:cond delay="0"/>
                                          </p:stCondLst>
                                        </p:cTn>
                                        <p:tgtEl>
                                          <p:spTgt spid="70689"/>
                                        </p:tgtEl>
                                        <p:attrNameLst>
                                          <p:attrName>style.visibility</p:attrName>
                                        </p:attrNameLst>
                                      </p:cBhvr>
                                      <p:to>
                                        <p:strVal val="visible"/>
                                      </p:to>
                                    </p:set>
                                    <p:animEffect transition="in" filter="wipe(left)">
                                      <p:cBhvr>
                                        <p:cTn id="109" dur="500"/>
                                        <p:tgtEl>
                                          <p:spTgt spid="70689"/>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22" presetClass="entr" presetSubtype="8" fill="hold" nodeType="clickEffect">
                                  <p:stCondLst>
                                    <p:cond delay="0"/>
                                  </p:stCondLst>
                                  <p:childTnLst>
                                    <p:set>
                                      <p:cBhvr>
                                        <p:cTn id="113" dur="1" fill="hold">
                                          <p:stCondLst>
                                            <p:cond delay="0"/>
                                          </p:stCondLst>
                                        </p:cTn>
                                        <p:tgtEl>
                                          <p:spTgt spid="70681"/>
                                        </p:tgtEl>
                                        <p:attrNameLst>
                                          <p:attrName>style.visibility</p:attrName>
                                        </p:attrNameLst>
                                      </p:cBhvr>
                                      <p:to>
                                        <p:strVal val="visible"/>
                                      </p:to>
                                    </p:set>
                                    <p:animEffect transition="in" filter="wipe(left)">
                                      <p:cBhvr>
                                        <p:cTn id="114" dur="500"/>
                                        <p:tgtEl>
                                          <p:spTgt spid="706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7" grpId="0" build="p" autoUpdateAnimBg="0"/>
      <p:bldP spid="70668" grpId="0" build="p" autoUpdateAnimBg="0"/>
      <p:bldP spid="70669" grpId="0" autoUpdateAnimBg="0"/>
      <p:bldP spid="70670" grpId="0" autoUpdateAnimBg="0"/>
      <p:bldP spid="70672" grpId="0" autoUpdateAnimBg="0"/>
      <p:bldP spid="70674" grpId="0" autoUpdateAnimBg="0"/>
      <p:bldP spid="70676" grpId="0" autoUpdateAnimBg="0"/>
      <p:bldP spid="70678"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Oval 2"/>
          <p:cNvSpPr>
            <a:spLocks noChangeArrowheads="1"/>
          </p:cNvSpPr>
          <p:nvPr/>
        </p:nvSpPr>
        <p:spPr bwMode="auto">
          <a:xfrm>
            <a:off x="8153400" y="1003300"/>
            <a:ext cx="1828800" cy="1828800"/>
          </a:xfrm>
          <a:prstGeom prst="ellipse">
            <a:avLst/>
          </a:prstGeom>
          <a:solidFill>
            <a:srgbClr val="003399"/>
          </a:solidFill>
          <a:ln w="9525">
            <a:solidFill>
              <a:schemeClr val="tx1"/>
            </a:solidFill>
            <a:round/>
            <a:headEnd/>
            <a:tailEnd/>
          </a:ln>
        </p:spPr>
        <p:txBody>
          <a:bodyPr wrap="none" anchor="ctr"/>
          <a:lstStyle/>
          <a:p>
            <a:endParaRPr lang="zh-CN" altLang="en-US">
              <a:solidFill>
                <a:srgbClr val="000000"/>
              </a:solidFill>
            </a:endParaRPr>
          </a:p>
        </p:txBody>
      </p:sp>
      <p:sp>
        <p:nvSpPr>
          <p:cNvPr id="71683" name="Line 3"/>
          <p:cNvSpPr>
            <a:spLocks noChangeShapeType="1"/>
          </p:cNvSpPr>
          <p:nvPr/>
        </p:nvSpPr>
        <p:spPr bwMode="auto">
          <a:xfrm>
            <a:off x="9067800" y="1003300"/>
            <a:ext cx="0" cy="18288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1684" name="Object 4"/>
          <p:cNvGraphicFramePr>
            <a:graphicFrameLocks noChangeAspect="1"/>
          </p:cNvGraphicFramePr>
          <p:nvPr>
            <p:extLst/>
          </p:nvPr>
        </p:nvGraphicFramePr>
        <p:xfrm>
          <a:off x="8780464" y="1917700"/>
          <a:ext cx="300037" cy="317500"/>
        </p:xfrm>
        <a:graphic>
          <a:graphicData uri="http://schemas.openxmlformats.org/presentationml/2006/ole">
            <mc:AlternateContent xmlns:mc="http://schemas.openxmlformats.org/markup-compatibility/2006">
              <mc:Choice xmlns:v="urn:schemas-microsoft-com:vml" Requires="v">
                <p:oleObj spid="_x0000_s272639" name="Equation" r:id="rId3" imgW="304560" imgH="317160" progId="Equation.3">
                  <p:embed/>
                </p:oleObj>
              </mc:Choice>
              <mc:Fallback>
                <p:oleObj name="Equation" r:id="rId3" imgW="304560" imgH="317160" progId="Equation.3">
                  <p:embed/>
                  <p:pic>
                    <p:nvPicPr>
                      <p:cNvPr id="71684"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0464" y="1917700"/>
                        <a:ext cx="300037"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85" name="Line 5"/>
          <p:cNvSpPr>
            <a:spLocks noChangeShapeType="1"/>
          </p:cNvSpPr>
          <p:nvPr/>
        </p:nvSpPr>
        <p:spPr bwMode="auto">
          <a:xfrm>
            <a:off x="7996238" y="1917700"/>
            <a:ext cx="2519362" cy="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1686" name="Line 6"/>
          <p:cNvSpPr>
            <a:spLocks noChangeShapeType="1"/>
          </p:cNvSpPr>
          <p:nvPr/>
        </p:nvSpPr>
        <p:spPr bwMode="auto">
          <a:xfrm flipV="1">
            <a:off x="9067800" y="241300"/>
            <a:ext cx="0" cy="2819400"/>
          </a:xfrm>
          <a:prstGeom prst="line">
            <a:avLst/>
          </a:prstGeom>
          <a:noFill/>
          <a:ln w="19050">
            <a:solidFill>
              <a:schemeClr val="bg2"/>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1687" name="Object 7"/>
          <p:cNvGraphicFramePr>
            <a:graphicFrameLocks noChangeAspect="1"/>
          </p:cNvGraphicFramePr>
          <p:nvPr>
            <p:extLst/>
          </p:nvPr>
        </p:nvGraphicFramePr>
        <p:xfrm>
          <a:off x="10337800" y="2032000"/>
          <a:ext cx="228600" cy="241300"/>
        </p:xfrm>
        <a:graphic>
          <a:graphicData uri="http://schemas.openxmlformats.org/presentationml/2006/ole">
            <mc:AlternateContent xmlns:mc="http://schemas.openxmlformats.org/markup-compatibility/2006">
              <mc:Choice xmlns:v="urn:schemas-microsoft-com:vml" Requires="v">
                <p:oleObj spid="_x0000_s272640" name="Equation" r:id="rId5" imgW="228600" imgH="241200" progId="Equation.3">
                  <p:embed/>
                </p:oleObj>
              </mc:Choice>
              <mc:Fallback>
                <p:oleObj name="Equation" r:id="rId5" imgW="228600" imgH="241200" progId="Equation.3">
                  <p:embed/>
                  <p:pic>
                    <p:nvPicPr>
                      <p:cNvPr id="71687" name="Object 7"/>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10337800" y="2032000"/>
                        <a:ext cx="2286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688" name="Object 8"/>
          <p:cNvGraphicFramePr>
            <a:graphicFrameLocks noChangeAspect="1"/>
          </p:cNvGraphicFramePr>
          <p:nvPr>
            <p:extLst/>
          </p:nvPr>
        </p:nvGraphicFramePr>
        <p:xfrm>
          <a:off x="9986963" y="1905000"/>
          <a:ext cx="279400" cy="304800"/>
        </p:xfrm>
        <a:graphic>
          <a:graphicData uri="http://schemas.openxmlformats.org/presentationml/2006/ole">
            <mc:AlternateContent xmlns:mc="http://schemas.openxmlformats.org/markup-compatibility/2006">
              <mc:Choice xmlns:v="urn:schemas-microsoft-com:vml" Requires="v">
                <p:oleObj spid="_x0000_s272641" name="Equation" r:id="rId7" imgW="279360" imgH="304560" progId="Equation.3">
                  <p:embed/>
                </p:oleObj>
              </mc:Choice>
              <mc:Fallback>
                <p:oleObj name="Equation" r:id="rId7" imgW="279360" imgH="304560" progId="Equation.3">
                  <p:embed/>
                  <p:pic>
                    <p:nvPicPr>
                      <p:cNvPr id="71688" name="Object 8"/>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9986963" y="1905000"/>
                        <a:ext cx="279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689" name="Object 9"/>
          <p:cNvGraphicFramePr>
            <a:graphicFrameLocks noChangeAspect="1"/>
          </p:cNvGraphicFramePr>
          <p:nvPr>
            <p:extLst/>
          </p:nvPr>
        </p:nvGraphicFramePr>
        <p:xfrm>
          <a:off x="8718550" y="228600"/>
          <a:ext cx="241300" cy="317500"/>
        </p:xfrm>
        <a:graphic>
          <a:graphicData uri="http://schemas.openxmlformats.org/presentationml/2006/ole">
            <mc:AlternateContent xmlns:mc="http://schemas.openxmlformats.org/markup-compatibility/2006">
              <mc:Choice xmlns:v="urn:schemas-microsoft-com:vml" Requires="v">
                <p:oleObj spid="_x0000_s272642" name="Equation" r:id="rId9" imgW="241200" imgH="317160" progId="Equation.3">
                  <p:embed/>
                </p:oleObj>
              </mc:Choice>
              <mc:Fallback>
                <p:oleObj name="Equation" r:id="rId9" imgW="241200" imgH="317160" progId="Equation.3">
                  <p:embed/>
                  <p:pic>
                    <p:nvPicPr>
                      <p:cNvPr id="71689" name="Object 9"/>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8718550" y="228600"/>
                        <a:ext cx="2413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90" name="Rectangle 10"/>
          <p:cNvSpPr>
            <a:spLocks noChangeArrowheads="1"/>
          </p:cNvSpPr>
          <p:nvPr/>
        </p:nvSpPr>
        <p:spPr bwMode="auto">
          <a:xfrm>
            <a:off x="9448800" y="1079500"/>
            <a:ext cx="76200" cy="1676400"/>
          </a:xfrm>
          <a:prstGeom prst="rect">
            <a:avLst/>
          </a:prstGeom>
          <a:solidFill>
            <a:schemeClr val="accent1"/>
          </a:solidFill>
          <a:ln w="9525">
            <a:solidFill>
              <a:schemeClr val="tx1"/>
            </a:solidFill>
            <a:miter lim="800000"/>
            <a:headEnd/>
            <a:tailEnd/>
          </a:ln>
        </p:spPr>
        <p:txBody>
          <a:bodyPr wrap="none" anchor="ctr"/>
          <a:lstStyle/>
          <a:p>
            <a:endParaRPr lang="zh-CN" altLang="en-US">
              <a:solidFill>
                <a:srgbClr val="000000"/>
              </a:solidFill>
            </a:endParaRPr>
          </a:p>
        </p:txBody>
      </p:sp>
      <p:graphicFrame>
        <p:nvGraphicFramePr>
          <p:cNvPr id="71691" name="Object 11"/>
          <p:cNvGraphicFramePr>
            <a:graphicFrameLocks noChangeAspect="1"/>
          </p:cNvGraphicFramePr>
          <p:nvPr>
            <p:extLst/>
          </p:nvPr>
        </p:nvGraphicFramePr>
        <p:xfrm>
          <a:off x="9194800" y="1955800"/>
          <a:ext cx="228600" cy="241300"/>
        </p:xfrm>
        <a:graphic>
          <a:graphicData uri="http://schemas.openxmlformats.org/presentationml/2006/ole">
            <mc:AlternateContent xmlns:mc="http://schemas.openxmlformats.org/markup-compatibility/2006">
              <mc:Choice xmlns:v="urn:schemas-microsoft-com:vml" Requires="v">
                <p:oleObj spid="_x0000_s272643" name="Equation" r:id="rId11" imgW="228600" imgH="241200" progId="Equation.3">
                  <p:embed/>
                </p:oleObj>
              </mc:Choice>
              <mc:Fallback>
                <p:oleObj name="Equation" r:id="rId11" imgW="228600" imgH="241200" progId="Equation.3">
                  <p:embed/>
                  <p:pic>
                    <p:nvPicPr>
                      <p:cNvPr id="71691"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194800" y="1955800"/>
                        <a:ext cx="2286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692" name="Object 12"/>
          <p:cNvGraphicFramePr>
            <a:graphicFrameLocks noChangeAspect="1"/>
          </p:cNvGraphicFramePr>
          <p:nvPr>
            <p:extLst/>
          </p:nvPr>
        </p:nvGraphicFramePr>
        <p:xfrm>
          <a:off x="9112250" y="542925"/>
          <a:ext cx="990600" cy="330200"/>
        </p:xfrm>
        <a:graphic>
          <a:graphicData uri="http://schemas.openxmlformats.org/presentationml/2006/ole">
            <mc:AlternateContent xmlns:mc="http://schemas.openxmlformats.org/markup-compatibility/2006">
              <mc:Choice xmlns:v="urn:schemas-microsoft-com:vml" Requires="v">
                <p:oleObj spid="_x0000_s272644" name="Equation" r:id="rId13" imgW="990360" imgH="330120" progId="Equation.3">
                  <p:embed/>
                </p:oleObj>
              </mc:Choice>
              <mc:Fallback>
                <p:oleObj name="Equation" r:id="rId13" imgW="990360" imgH="330120" progId="Equation.3">
                  <p:embed/>
                  <p:pic>
                    <p:nvPicPr>
                      <p:cNvPr id="71692" name="Object 12"/>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9112250" y="542925"/>
                        <a:ext cx="9906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93" name="Line 13"/>
          <p:cNvSpPr>
            <a:spLocks noChangeShapeType="1"/>
          </p:cNvSpPr>
          <p:nvPr/>
        </p:nvSpPr>
        <p:spPr bwMode="auto">
          <a:xfrm flipH="1">
            <a:off x="9525000" y="927100"/>
            <a:ext cx="304800" cy="99060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1694" name="Text Box 14"/>
          <p:cNvSpPr txBox="1">
            <a:spLocks noChangeArrowheads="1"/>
          </p:cNvSpPr>
          <p:nvPr/>
        </p:nvSpPr>
        <p:spPr bwMode="auto">
          <a:xfrm>
            <a:off x="5181600" y="927101"/>
            <a:ext cx="3048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平行 </a:t>
            </a:r>
            <a:r>
              <a:rPr lang="en-US" altLang="zh-CN" i="1">
                <a:solidFill>
                  <a:srgbClr val="000000"/>
                </a:solidFill>
                <a:sym typeface="Symbol" panose="05050102010706020507" pitchFamily="18" charset="2"/>
              </a:rPr>
              <a:t>y </a:t>
            </a:r>
            <a:r>
              <a:rPr lang="zh-CN" altLang="en-US">
                <a:solidFill>
                  <a:srgbClr val="000000"/>
                </a:solidFill>
                <a:sym typeface="Symbol" panose="05050102010706020507" pitchFamily="18" charset="2"/>
              </a:rPr>
              <a:t>轴的细条</a:t>
            </a:r>
          </a:p>
        </p:txBody>
      </p:sp>
      <p:graphicFrame>
        <p:nvGraphicFramePr>
          <p:cNvPr id="71695" name="Object 15"/>
          <p:cNvGraphicFramePr>
            <a:graphicFrameLocks noChangeAspect="1"/>
          </p:cNvGraphicFramePr>
          <p:nvPr>
            <p:extLst/>
          </p:nvPr>
        </p:nvGraphicFramePr>
        <p:xfrm>
          <a:off x="2133600" y="1001713"/>
          <a:ext cx="3124200" cy="444500"/>
        </p:xfrm>
        <a:graphic>
          <a:graphicData uri="http://schemas.openxmlformats.org/presentationml/2006/ole">
            <mc:AlternateContent xmlns:mc="http://schemas.openxmlformats.org/markup-compatibility/2006">
              <mc:Choice xmlns:v="urn:schemas-microsoft-com:vml" Requires="v">
                <p:oleObj spid="_x0000_s272645" name="Equation" r:id="rId15" imgW="3124080" imgH="444240" progId="Equation.3">
                  <p:embed/>
                </p:oleObj>
              </mc:Choice>
              <mc:Fallback>
                <p:oleObj name="Equation" r:id="rId15" imgW="3124080" imgH="444240" progId="Equation.3">
                  <p:embed/>
                  <p:pic>
                    <p:nvPicPr>
                      <p:cNvPr id="71695" name="Object 15"/>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2133600" y="1001713"/>
                        <a:ext cx="31242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96" name="Text Box 16"/>
          <p:cNvSpPr txBox="1">
            <a:spLocks noChangeArrowheads="1"/>
          </p:cNvSpPr>
          <p:nvPr/>
        </p:nvSpPr>
        <p:spPr bwMode="auto">
          <a:xfrm>
            <a:off x="1676400" y="1550988"/>
            <a:ext cx="45720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关于 </a:t>
            </a:r>
            <a:r>
              <a:rPr lang="en-US" altLang="zh-CN" i="1">
                <a:solidFill>
                  <a:srgbClr val="000000"/>
                </a:solidFill>
                <a:sym typeface="Symbol" panose="05050102010706020507" pitchFamily="18" charset="2"/>
              </a:rPr>
              <a:t>y </a:t>
            </a:r>
            <a:r>
              <a:rPr lang="zh-CN" altLang="en-US">
                <a:solidFill>
                  <a:srgbClr val="000000"/>
                </a:solidFill>
                <a:sym typeface="Symbol" panose="05050102010706020507" pitchFamily="18" charset="2"/>
              </a:rPr>
              <a:t>轴的转动惯量元素为</a:t>
            </a:r>
            <a:endParaRPr lang="zh-CN" altLang="en-US" i="1">
              <a:solidFill>
                <a:srgbClr val="000000"/>
              </a:solidFill>
              <a:sym typeface="Symbol" panose="05050102010706020507" pitchFamily="18" charset="2"/>
            </a:endParaRPr>
          </a:p>
        </p:txBody>
      </p:sp>
      <p:graphicFrame>
        <p:nvGraphicFramePr>
          <p:cNvPr id="71697" name="Object 17"/>
          <p:cNvGraphicFramePr>
            <a:graphicFrameLocks noChangeAspect="1"/>
          </p:cNvGraphicFramePr>
          <p:nvPr>
            <p:extLst/>
          </p:nvPr>
        </p:nvGraphicFramePr>
        <p:xfrm>
          <a:off x="2209800" y="2324100"/>
          <a:ext cx="927100" cy="508000"/>
        </p:xfrm>
        <a:graphic>
          <a:graphicData uri="http://schemas.openxmlformats.org/presentationml/2006/ole">
            <mc:AlternateContent xmlns:mc="http://schemas.openxmlformats.org/markup-compatibility/2006">
              <mc:Choice xmlns:v="urn:schemas-microsoft-com:vml" Requires="v">
                <p:oleObj spid="_x0000_s272646" name="Equation" r:id="rId17" imgW="927000" imgH="507960" progId="Equation.3">
                  <p:embed/>
                </p:oleObj>
              </mc:Choice>
              <mc:Fallback>
                <p:oleObj name="Equation" r:id="rId17" imgW="927000" imgH="507960" progId="Equation.3">
                  <p:embed/>
                  <p:pic>
                    <p:nvPicPr>
                      <p:cNvPr id="71697" name="Object 17"/>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2209800" y="2324100"/>
                        <a:ext cx="9271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98" name="Text Box 18"/>
          <p:cNvSpPr txBox="1">
            <a:spLocks noChangeArrowheads="1"/>
          </p:cNvSpPr>
          <p:nvPr/>
        </p:nvSpPr>
        <p:spPr bwMode="auto">
          <a:xfrm>
            <a:off x="7680176" y="3039344"/>
            <a:ext cx="144016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eaLnBrk="1" hangingPunct="1">
              <a:spcBef>
                <a:spcPct val="50000"/>
              </a:spcBef>
            </a:pPr>
            <a:r>
              <a:rPr lang="zh-CN" altLang="en-US" sz="2400" dirty="0">
                <a:solidFill>
                  <a:srgbClr val="000000"/>
                </a:solidFill>
              </a:rPr>
              <a:t>细条质量</a:t>
            </a:r>
            <a:r>
              <a:rPr lang="en-US" altLang="zh-CN" sz="2400" dirty="0">
                <a:solidFill>
                  <a:srgbClr val="000000"/>
                </a:solidFill>
              </a:rPr>
              <a:t>:</a:t>
            </a:r>
          </a:p>
        </p:txBody>
      </p:sp>
      <p:grpSp>
        <p:nvGrpSpPr>
          <p:cNvPr id="2" name="组合 1"/>
          <p:cNvGrpSpPr>
            <a:grpSpLocks noChangeAspect="1"/>
          </p:cNvGrpSpPr>
          <p:nvPr/>
        </p:nvGrpSpPr>
        <p:grpSpPr>
          <a:xfrm>
            <a:off x="9120337" y="3068961"/>
            <a:ext cx="1255527" cy="392417"/>
            <a:chOff x="7483061" y="3511549"/>
            <a:chExt cx="1381541" cy="431803"/>
          </a:xfrm>
        </p:grpSpPr>
        <p:graphicFrame>
          <p:nvGraphicFramePr>
            <p:cNvPr id="71699" name="Object 19"/>
            <p:cNvGraphicFramePr>
              <a:graphicFrameLocks noChangeAspect="1"/>
            </p:cNvGraphicFramePr>
            <p:nvPr>
              <p:extLst/>
            </p:nvPr>
          </p:nvGraphicFramePr>
          <p:xfrm>
            <a:off x="7483061" y="3625851"/>
            <a:ext cx="419100" cy="317500"/>
          </p:xfrm>
          <a:graphic>
            <a:graphicData uri="http://schemas.openxmlformats.org/presentationml/2006/ole">
              <mc:AlternateContent xmlns:mc="http://schemas.openxmlformats.org/markup-compatibility/2006">
                <mc:Choice xmlns:v="urn:schemas-microsoft-com:vml" Requires="v">
                  <p:oleObj spid="_x0000_s272647" name="Equation" r:id="rId19" imgW="419040" imgH="317160" progId="Equation.3">
                    <p:embed/>
                  </p:oleObj>
                </mc:Choice>
                <mc:Fallback>
                  <p:oleObj name="Equation" r:id="rId19" imgW="419040" imgH="317160" progId="Equation.3">
                    <p:embed/>
                    <p:pic>
                      <p:nvPicPr>
                        <p:cNvPr id="71699" name="Object 19"/>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7483061" y="3625851"/>
                          <a:ext cx="419100" cy="317500"/>
                        </a:xfrm>
                        <a:prstGeom prst="rect">
                          <a:avLst/>
                        </a:prstGeom>
                        <a:noFill/>
                        <a:ln>
                          <a:noFill/>
                        </a:ln>
                        <a:effectLst/>
                        <a:extLst/>
                      </p:spPr>
                    </p:pic>
                  </p:oleObj>
                </mc:Fallback>
              </mc:AlternateContent>
            </a:graphicData>
          </a:graphic>
        </p:graphicFrame>
        <p:graphicFrame>
          <p:nvGraphicFramePr>
            <p:cNvPr id="71700" name="Object 20"/>
            <p:cNvGraphicFramePr>
              <a:graphicFrameLocks noChangeAspect="1"/>
            </p:cNvGraphicFramePr>
            <p:nvPr>
              <p:extLst/>
            </p:nvPr>
          </p:nvGraphicFramePr>
          <p:xfrm>
            <a:off x="7886700" y="3549652"/>
            <a:ext cx="558800" cy="393700"/>
          </p:xfrm>
          <a:graphic>
            <a:graphicData uri="http://schemas.openxmlformats.org/presentationml/2006/ole">
              <mc:AlternateContent xmlns:mc="http://schemas.openxmlformats.org/markup-compatibility/2006">
                <mc:Choice xmlns:v="urn:schemas-microsoft-com:vml" Requires="v">
                  <p:oleObj spid="_x0000_s272648" name="Equation" r:id="rId21" imgW="558720" imgH="393480" progId="Equation.3">
                    <p:embed/>
                  </p:oleObj>
                </mc:Choice>
                <mc:Fallback>
                  <p:oleObj name="Equation" r:id="rId21" imgW="558720" imgH="393480" progId="Equation.3">
                    <p:embed/>
                    <p:pic>
                      <p:nvPicPr>
                        <p:cNvPr id="71700" name="Object 20"/>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7886700" y="3549652"/>
                          <a:ext cx="558800" cy="393700"/>
                        </a:xfrm>
                        <a:prstGeom prst="rect">
                          <a:avLst/>
                        </a:prstGeom>
                        <a:noFill/>
                        <a:ln>
                          <a:noFill/>
                        </a:ln>
                        <a:effectLst/>
                        <a:extLst/>
                      </p:spPr>
                    </p:pic>
                  </p:oleObj>
                </mc:Fallback>
              </mc:AlternateContent>
            </a:graphicData>
          </a:graphic>
        </p:graphicFrame>
        <p:graphicFrame>
          <p:nvGraphicFramePr>
            <p:cNvPr id="71701" name="Object 21"/>
            <p:cNvGraphicFramePr>
              <a:graphicFrameLocks noChangeAspect="1"/>
            </p:cNvGraphicFramePr>
            <p:nvPr>
              <p:extLst/>
            </p:nvPr>
          </p:nvGraphicFramePr>
          <p:xfrm>
            <a:off x="8470901" y="3511549"/>
            <a:ext cx="393701" cy="406400"/>
          </p:xfrm>
          <a:graphic>
            <a:graphicData uri="http://schemas.openxmlformats.org/presentationml/2006/ole">
              <mc:AlternateContent xmlns:mc="http://schemas.openxmlformats.org/markup-compatibility/2006">
                <mc:Choice xmlns:v="urn:schemas-microsoft-com:vml" Requires="v">
                  <p:oleObj spid="_x0000_s272649" name="Equation" r:id="rId23" imgW="393480" imgH="406080" progId="Equation.3">
                    <p:embed/>
                  </p:oleObj>
                </mc:Choice>
                <mc:Fallback>
                  <p:oleObj name="Equation" r:id="rId23" imgW="393480" imgH="406080" progId="Equation.3">
                    <p:embed/>
                    <p:pic>
                      <p:nvPicPr>
                        <p:cNvPr id="71701" name="Object 21"/>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8470901" y="3511549"/>
                          <a:ext cx="393701" cy="406400"/>
                        </a:xfrm>
                        <a:prstGeom prst="rect">
                          <a:avLst/>
                        </a:prstGeom>
                        <a:noFill/>
                        <a:ln>
                          <a:noFill/>
                        </a:ln>
                        <a:effectLst/>
                        <a:extLst/>
                      </p:spPr>
                    </p:pic>
                  </p:oleObj>
                </mc:Fallback>
              </mc:AlternateContent>
            </a:graphicData>
          </a:graphic>
        </p:graphicFrame>
      </p:grpSp>
      <p:graphicFrame>
        <p:nvGraphicFramePr>
          <p:cNvPr id="71702" name="Object 22"/>
          <p:cNvGraphicFramePr>
            <a:graphicFrameLocks noChangeAspect="1"/>
          </p:cNvGraphicFramePr>
          <p:nvPr>
            <p:extLst/>
          </p:nvPr>
        </p:nvGraphicFramePr>
        <p:xfrm>
          <a:off x="3162300" y="2235200"/>
          <a:ext cx="1511300" cy="520700"/>
        </p:xfrm>
        <a:graphic>
          <a:graphicData uri="http://schemas.openxmlformats.org/presentationml/2006/ole">
            <mc:AlternateContent xmlns:mc="http://schemas.openxmlformats.org/markup-compatibility/2006">
              <mc:Choice xmlns:v="urn:schemas-microsoft-com:vml" Requires="v">
                <p:oleObj spid="_x0000_s272650" name="Equation" r:id="rId25" imgW="1511280" imgH="520560" progId="Equation.3">
                  <p:embed/>
                </p:oleObj>
              </mc:Choice>
              <mc:Fallback>
                <p:oleObj name="Equation" r:id="rId25" imgW="1511280" imgH="520560" progId="Equation.3">
                  <p:embed/>
                  <p:pic>
                    <p:nvPicPr>
                      <p:cNvPr id="71702" name="Object 22"/>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3162300" y="2235200"/>
                        <a:ext cx="15113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03" name="Object 23"/>
          <p:cNvGraphicFramePr>
            <a:graphicFrameLocks noChangeAspect="1"/>
          </p:cNvGraphicFramePr>
          <p:nvPr>
            <p:extLst/>
          </p:nvPr>
        </p:nvGraphicFramePr>
        <p:xfrm>
          <a:off x="4724401" y="2197100"/>
          <a:ext cx="3033713" cy="558800"/>
        </p:xfrm>
        <a:graphic>
          <a:graphicData uri="http://schemas.openxmlformats.org/presentationml/2006/ole">
            <mc:AlternateContent xmlns:mc="http://schemas.openxmlformats.org/markup-compatibility/2006">
              <mc:Choice xmlns:v="urn:schemas-microsoft-com:vml" Requires="v">
                <p:oleObj spid="_x0000_s272651" name="Equation" r:id="rId27" imgW="3035160" imgH="558720" progId="Equation.3">
                  <p:embed/>
                </p:oleObj>
              </mc:Choice>
              <mc:Fallback>
                <p:oleObj name="Equation" r:id="rId27" imgW="3035160" imgH="558720" progId="Equation.3">
                  <p:embed/>
                  <p:pic>
                    <p:nvPicPr>
                      <p:cNvPr id="71703" name="Object 23"/>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4724401" y="2197100"/>
                        <a:ext cx="3033713" cy="55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04" name="Text Box 24"/>
          <p:cNvSpPr txBox="1">
            <a:spLocks noChangeArrowheads="1"/>
          </p:cNvSpPr>
          <p:nvPr/>
        </p:nvSpPr>
        <p:spPr bwMode="auto">
          <a:xfrm>
            <a:off x="2133600" y="2908301"/>
            <a:ext cx="44958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故圆盘对</a:t>
            </a:r>
            <a:r>
              <a:rPr lang="en-US" altLang="zh-CN" i="1">
                <a:solidFill>
                  <a:srgbClr val="000000"/>
                </a:solidFill>
                <a:sym typeface="Symbol" panose="05050102010706020507" pitchFamily="18" charset="2"/>
              </a:rPr>
              <a:t>y </a:t>
            </a:r>
            <a:r>
              <a:rPr lang="zh-CN" altLang="en-US">
                <a:solidFill>
                  <a:srgbClr val="000000"/>
                </a:solidFill>
                <a:sym typeface="Symbol" panose="05050102010706020507" pitchFamily="18" charset="2"/>
              </a:rPr>
              <a:t>轴的转动惯量为</a:t>
            </a:r>
          </a:p>
        </p:txBody>
      </p:sp>
      <p:graphicFrame>
        <p:nvGraphicFramePr>
          <p:cNvPr id="71705" name="Object 25"/>
          <p:cNvGraphicFramePr>
            <a:graphicFrameLocks noChangeAspect="1"/>
          </p:cNvGraphicFramePr>
          <p:nvPr>
            <p:extLst/>
          </p:nvPr>
        </p:nvGraphicFramePr>
        <p:xfrm>
          <a:off x="2311400" y="3670300"/>
          <a:ext cx="355600" cy="495300"/>
        </p:xfrm>
        <a:graphic>
          <a:graphicData uri="http://schemas.openxmlformats.org/presentationml/2006/ole">
            <mc:AlternateContent xmlns:mc="http://schemas.openxmlformats.org/markup-compatibility/2006">
              <mc:Choice xmlns:v="urn:schemas-microsoft-com:vml" Requires="v">
                <p:oleObj spid="_x0000_s272652" name="Equation" r:id="rId29" imgW="355320" imgH="495000" progId="Equation.3">
                  <p:embed/>
                </p:oleObj>
              </mc:Choice>
              <mc:Fallback>
                <p:oleObj name="Equation" r:id="rId29" imgW="355320" imgH="495000" progId="Equation.3">
                  <p:embed/>
                  <p:pic>
                    <p:nvPicPr>
                      <p:cNvPr id="71705" name="Object 25"/>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2311400" y="3670300"/>
                        <a:ext cx="3556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06" name="Object 26"/>
          <p:cNvGraphicFramePr>
            <a:graphicFrameLocks noChangeAspect="1"/>
          </p:cNvGraphicFramePr>
          <p:nvPr>
            <p:extLst/>
          </p:nvPr>
        </p:nvGraphicFramePr>
        <p:xfrm>
          <a:off x="2732088" y="3541713"/>
          <a:ext cx="3567112" cy="800100"/>
        </p:xfrm>
        <a:graphic>
          <a:graphicData uri="http://schemas.openxmlformats.org/presentationml/2006/ole">
            <mc:AlternateContent xmlns:mc="http://schemas.openxmlformats.org/markup-compatibility/2006">
              <mc:Choice xmlns:v="urn:schemas-microsoft-com:vml" Requires="v">
                <p:oleObj spid="_x0000_s272653" name="Equation" r:id="rId31" imgW="3568680" imgH="799920" progId="Equation.3">
                  <p:embed/>
                </p:oleObj>
              </mc:Choice>
              <mc:Fallback>
                <p:oleObj name="Equation" r:id="rId31" imgW="3568680" imgH="799920" progId="Equation.3">
                  <p:embed/>
                  <p:pic>
                    <p:nvPicPr>
                      <p:cNvPr id="71706" name="Object 26"/>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2732088" y="3541713"/>
                        <a:ext cx="3567112"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08" name="Object 28"/>
          <p:cNvGraphicFramePr>
            <a:graphicFrameLocks noChangeAspect="1"/>
          </p:cNvGraphicFramePr>
          <p:nvPr>
            <p:extLst/>
          </p:nvPr>
        </p:nvGraphicFramePr>
        <p:xfrm>
          <a:off x="6280944" y="4027488"/>
          <a:ext cx="3452812" cy="800100"/>
        </p:xfrm>
        <a:graphic>
          <a:graphicData uri="http://schemas.openxmlformats.org/presentationml/2006/ole">
            <mc:AlternateContent xmlns:mc="http://schemas.openxmlformats.org/markup-compatibility/2006">
              <mc:Choice xmlns:v="urn:schemas-microsoft-com:vml" Requires="v">
                <p:oleObj spid="_x0000_s272654" name="Equation" r:id="rId33" imgW="3454200" imgH="799920" progId="Equation.3">
                  <p:embed/>
                </p:oleObj>
              </mc:Choice>
              <mc:Fallback>
                <p:oleObj name="Equation" r:id="rId33" imgW="3454200" imgH="799920" progId="Equation.3">
                  <p:embed/>
                  <p:pic>
                    <p:nvPicPr>
                      <p:cNvPr id="71708" name="Object 28"/>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6280944" y="4027488"/>
                        <a:ext cx="3452812"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09" name="Object 29"/>
          <p:cNvGraphicFramePr>
            <a:graphicFrameLocks noChangeAspect="1"/>
          </p:cNvGraphicFramePr>
          <p:nvPr>
            <p:extLst/>
          </p:nvPr>
        </p:nvGraphicFramePr>
        <p:xfrm>
          <a:off x="7340600" y="4673600"/>
          <a:ext cx="2159000" cy="444500"/>
        </p:xfrm>
        <a:graphic>
          <a:graphicData uri="http://schemas.openxmlformats.org/presentationml/2006/ole">
            <mc:AlternateContent xmlns:mc="http://schemas.openxmlformats.org/markup-compatibility/2006">
              <mc:Choice xmlns:v="urn:schemas-microsoft-com:vml" Requires="v">
                <p:oleObj spid="_x0000_s272655" name="Equation" r:id="rId35" imgW="2158920" imgH="444240" progId="Equation.3">
                  <p:embed/>
                </p:oleObj>
              </mc:Choice>
              <mc:Fallback>
                <p:oleObj name="Equation" r:id="rId35" imgW="2158920" imgH="444240" progId="Equation.3">
                  <p:embed/>
                  <p:pic>
                    <p:nvPicPr>
                      <p:cNvPr id="71709" name="Object 29"/>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7340600" y="4673600"/>
                        <a:ext cx="21590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0" name="Object 30"/>
          <p:cNvGraphicFramePr>
            <a:graphicFrameLocks noChangeAspect="1"/>
          </p:cNvGraphicFramePr>
          <p:nvPr>
            <p:extLst/>
          </p:nvPr>
        </p:nvGraphicFramePr>
        <p:xfrm>
          <a:off x="2733676" y="4470400"/>
          <a:ext cx="3833813" cy="800100"/>
        </p:xfrm>
        <a:graphic>
          <a:graphicData uri="http://schemas.openxmlformats.org/presentationml/2006/ole">
            <mc:AlternateContent xmlns:mc="http://schemas.openxmlformats.org/markup-compatibility/2006">
              <mc:Choice xmlns:v="urn:schemas-microsoft-com:vml" Requires="v">
                <p:oleObj spid="_x0000_s272656" name="Equation" r:id="rId37" imgW="3835080" imgH="799920" progId="Equation.3">
                  <p:embed/>
                </p:oleObj>
              </mc:Choice>
              <mc:Fallback>
                <p:oleObj name="Equation" r:id="rId37" imgW="3835080" imgH="799920" progId="Equation.3">
                  <p:embed/>
                  <p:pic>
                    <p:nvPicPr>
                      <p:cNvPr id="71710" name="Object 30"/>
                      <p:cNvPicPr>
                        <a:picLocks noChangeAspect="1" noChangeArrowheads="1"/>
                      </p:cNvPicPr>
                      <p:nvPr/>
                    </p:nvPicPr>
                    <p:blipFill>
                      <a:blip r:embed="rId38">
                        <a:lum bright="-100000"/>
                        <a:extLst>
                          <a:ext uri="{28A0092B-C50C-407E-A947-70E740481C1C}">
                            <a14:useLocalDpi xmlns:a14="http://schemas.microsoft.com/office/drawing/2010/main" val="0"/>
                          </a:ext>
                        </a:extLst>
                      </a:blip>
                      <a:srcRect/>
                      <a:stretch>
                        <a:fillRect/>
                      </a:stretch>
                    </p:blipFill>
                    <p:spPr bwMode="auto">
                      <a:xfrm>
                        <a:off x="2733676" y="4470400"/>
                        <a:ext cx="3833813"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1" name="Object 31"/>
          <p:cNvGraphicFramePr>
            <a:graphicFrameLocks noChangeAspect="1"/>
          </p:cNvGraphicFramePr>
          <p:nvPr>
            <p:extLst/>
          </p:nvPr>
        </p:nvGraphicFramePr>
        <p:xfrm>
          <a:off x="3681414" y="4927600"/>
          <a:ext cx="193675" cy="285750"/>
        </p:xfrm>
        <a:graphic>
          <a:graphicData uri="http://schemas.openxmlformats.org/presentationml/2006/ole">
            <mc:AlternateContent xmlns:mc="http://schemas.openxmlformats.org/markup-compatibility/2006">
              <mc:Choice xmlns:v="urn:schemas-microsoft-com:vml" Requires="v">
                <p:oleObj spid="_x0000_s272657" name="Equation" r:id="rId39" imgW="215640" imgH="317160" progId="Equation.3">
                  <p:embed/>
                </p:oleObj>
              </mc:Choice>
              <mc:Fallback>
                <p:oleObj name="Equation" r:id="rId39" imgW="215640" imgH="317160" progId="Equation.3">
                  <p:embed/>
                  <p:pic>
                    <p:nvPicPr>
                      <p:cNvPr id="71711" name="Object 31"/>
                      <p:cNvPicPr>
                        <a:picLocks noChangeAspect="1" noChangeArrowheads="1"/>
                      </p:cNvPicPr>
                      <p:nvPr/>
                    </p:nvPicPr>
                    <p:blipFill>
                      <a:blip r:embed="rId40">
                        <a:lum bright="-100000"/>
                        <a:extLst>
                          <a:ext uri="{28A0092B-C50C-407E-A947-70E740481C1C}">
                            <a14:useLocalDpi xmlns:a14="http://schemas.microsoft.com/office/drawing/2010/main" val="0"/>
                          </a:ext>
                        </a:extLst>
                      </a:blip>
                      <a:srcRect/>
                      <a:stretch>
                        <a:fillRect/>
                      </a:stretch>
                    </p:blipFill>
                    <p:spPr bwMode="auto">
                      <a:xfrm>
                        <a:off x="3681414" y="4927600"/>
                        <a:ext cx="193675"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2" name="Object 32"/>
          <p:cNvGraphicFramePr>
            <a:graphicFrameLocks noChangeAspect="1"/>
          </p:cNvGraphicFramePr>
          <p:nvPr>
            <p:extLst/>
          </p:nvPr>
        </p:nvGraphicFramePr>
        <p:xfrm>
          <a:off x="3744914" y="4306889"/>
          <a:ext cx="204787" cy="541337"/>
        </p:xfrm>
        <a:graphic>
          <a:graphicData uri="http://schemas.openxmlformats.org/presentationml/2006/ole">
            <mc:AlternateContent xmlns:mc="http://schemas.openxmlformats.org/markup-compatibility/2006">
              <mc:Choice xmlns:v="urn:schemas-microsoft-com:vml" Requires="v">
                <p:oleObj spid="_x0000_s272658" name="Equation" r:id="rId41" imgW="215640" imgH="571320" progId="Equation.3">
                  <p:embed/>
                </p:oleObj>
              </mc:Choice>
              <mc:Fallback>
                <p:oleObj name="Equation" r:id="rId41" imgW="215640" imgH="571320" progId="Equation.3">
                  <p:embed/>
                  <p:pic>
                    <p:nvPicPr>
                      <p:cNvPr id="71712" name="Object 32"/>
                      <p:cNvPicPr>
                        <a:picLocks noChangeAspect="1" noChangeArrowheads="1"/>
                      </p:cNvPicPr>
                      <p:nvPr/>
                    </p:nvPicPr>
                    <p:blipFill>
                      <a:blip r:embed="rId42">
                        <a:lum bright="-100000"/>
                        <a:extLst>
                          <a:ext uri="{28A0092B-C50C-407E-A947-70E740481C1C}">
                            <a14:useLocalDpi xmlns:a14="http://schemas.microsoft.com/office/drawing/2010/main" val="0"/>
                          </a:ext>
                        </a:extLst>
                      </a:blip>
                      <a:srcRect/>
                      <a:stretch>
                        <a:fillRect/>
                      </a:stretch>
                    </p:blipFill>
                    <p:spPr bwMode="auto">
                      <a:xfrm>
                        <a:off x="3744914" y="4306889"/>
                        <a:ext cx="204787" cy="541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3" name="Object 33"/>
          <p:cNvGraphicFramePr>
            <a:graphicFrameLocks noChangeAspect="1"/>
          </p:cNvGraphicFramePr>
          <p:nvPr>
            <p:extLst/>
          </p:nvPr>
        </p:nvGraphicFramePr>
        <p:xfrm>
          <a:off x="2759076" y="5257800"/>
          <a:ext cx="1522413" cy="850900"/>
        </p:xfrm>
        <a:graphic>
          <a:graphicData uri="http://schemas.openxmlformats.org/presentationml/2006/ole">
            <mc:AlternateContent xmlns:mc="http://schemas.openxmlformats.org/markup-compatibility/2006">
              <mc:Choice xmlns:v="urn:schemas-microsoft-com:vml" Requires="v">
                <p:oleObj spid="_x0000_s272659" name="Equation" r:id="rId43" imgW="1523880" imgH="850680" progId="Equation.3">
                  <p:embed/>
                </p:oleObj>
              </mc:Choice>
              <mc:Fallback>
                <p:oleObj name="Equation" r:id="rId43" imgW="1523880" imgH="850680" progId="Equation.3">
                  <p:embed/>
                  <p:pic>
                    <p:nvPicPr>
                      <p:cNvPr id="71713" name="Object 33"/>
                      <p:cNvPicPr>
                        <a:picLocks noChangeAspect="1" noChangeArrowheads="1"/>
                      </p:cNvPicPr>
                      <p:nvPr/>
                    </p:nvPicPr>
                    <p:blipFill>
                      <a:blip r:embed="rId44">
                        <a:lum bright="-100000"/>
                        <a:extLst>
                          <a:ext uri="{28A0092B-C50C-407E-A947-70E740481C1C}">
                            <a14:useLocalDpi xmlns:a14="http://schemas.microsoft.com/office/drawing/2010/main" val="0"/>
                          </a:ext>
                        </a:extLst>
                      </a:blip>
                      <a:srcRect/>
                      <a:stretch>
                        <a:fillRect/>
                      </a:stretch>
                    </p:blipFill>
                    <p:spPr bwMode="auto">
                      <a:xfrm>
                        <a:off x="2759076" y="5257800"/>
                        <a:ext cx="1522413"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4" name="Object 34"/>
          <p:cNvGraphicFramePr>
            <a:graphicFrameLocks noChangeAspect="1"/>
          </p:cNvGraphicFramePr>
          <p:nvPr>
            <p:extLst/>
          </p:nvPr>
        </p:nvGraphicFramePr>
        <p:xfrm>
          <a:off x="6523038" y="5391150"/>
          <a:ext cx="1466850" cy="698500"/>
        </p:xfrm>
        <a:graphic>
          <a:graphicData uri="http://schemas.openxmlformats.org/presentationml/2006/ole">
            <mc:AlternateContent xmlns:mc="http://schemas.openxmlformats.org/markup-compatibility/2006">
              <mc:Choice xmlns:v="urn:schemas-microsoft-com:vml" Requires="v">
                <p:oleObj spid="_x0000_s272660" name="Equation" r:id="rId45" imgW="1473120" imgH="698400" progId="Equation.3">
                  <p:embed/>
                </p:oleObj>
              </mc:Choice>
              <mc:Fallback>
                <p:oleObj name="Equation" r:id="rId45" imgW="1473120" imgH="698400" progId="Equation.3">
                  <p:embed/>
                  <p:pic>
                    <p:nvPicPr>
                      <p:cNvPr id="71714" name="Object 34"/>
                      <p:cNvPicPr>
                        <a:picLocks noChangeAspect="1" noChangeArrowheads="1"/>
                      </p:cNvPicPr>
                      <p:nvPr/>
                    </p:nvPicPr>
                    <p:blipFill>
                      <a:blip r:embed="rId46">
                        <a:lum bright="-100000"/>
                        <a:extLst>
                          <a:ext uri="{28A0092B-C50C-407E-A947-70E740481C1C}">
                            <a14:useLocalDpi xmlns:a14="http://schemas.microsoft.com/office/drawing/2010/main" val="0"/>
                          </a:ext>
                        </a:extLst>
                      </a:blip>
                      <a:srcRect/>
                      <a:stretch>
                        <a:fillRect/>
                      </a:stretch>
                    </p:blipFill>
                    <p:spPr bwMode="auto">
                      <a:xfrm>
                        <a:off x="6523038" y="5391150"/>
                        <a:ext cx="1466850" cy="698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715" name="Object 35"/>
          <p:cNvGraphicFramePr>
            <a:graphicFrameLocks noChangeAspect="1"/>
          </p:cNvGraphicFramePr>
          <p:nvPr>
            <p:extLst/>
          </p:nvPr>
        </p:nvGraphicFramePr>
        <p:xfrm>
          <a:off x="4318000" y="5257800"/>
          <a:ext cx="1397000" cy="850900"/>
        </p:xfrm>
        <a:graphic>
          <a:graphicData uri="http://schemas.openxmlformats.org/presentationml/2006/ole">
            <mc:AlternateContent xmlns:mc="http://schemas.openxmlformats.org/markup-compatibility/2006">
              <mc:Choice xmlns:v="urn:schemas-microsoft-com:vml" Requires="v">
                <p:oleObj spid="_x0000_s272661" name="Equation" r:id="rId47" imgW="1396800" imgH="850680" progId="Equation.3">
                  <p:embed/>
                </p:oleObj>
              </mc:Choice>
              <mc:Fallback>
                <p:oleObj name="Equation" r:id="rId47" imgW="1396800" imgH="850680" progId="Equation.3">
                  <p:embed/>
                  <p:pic>
                    <p:nvPicPr>
                      <p:cNvPr id="71715" name="Object 35"/>
                      <p:cNvPicPr>
                        <a:picLocks noChangeAspect="1" noChangeArrowheads="1"/>
                      </p:cNvPicPr>
                      <p:nvPr/>
                    </p:nvPicPr>
                    <p:blipFill>
                      <a:blip r:embed="rId48">
                        <a:lum bright="-100000"/>
                        <a:extLst>
                          <a:ext uri="{28A0092B-C50C-407E-A947-70E740481C1C}">
                            <a14:useLocalDpi xmlns:a14="http://schemas.microsoft.com/office/drawing/2010/main" val="0"/>
                          </a:ext>
                        </a:extLst>
                      </a:blip>
                      <a:srcRect/>
                      <a:stretch>
                        <a:fillRect/>
                      </a:stretch>
                    </p:blipFill>
                    <p:spPr bwMode="auto">
                      <a:xfrm>
                        <a:off x="4318000" y="5257800"/>
                        <a:ext cx="13970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716" name="Text Box 36"/>
          <p:cNvSpPr txBox="1">
            <a:spLocks noChangeArrowheads="1"/>
          </p:cNvSpPr>
          <p:nvPr/>
        </p:nvSpPr>
        <p:spPr bwMode="auto">
          <a:xfrm>
            <a:off x="2063750" y="384176"/>
            <a:ext cx="5943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b="1">
                <a:solidFill>
                  <a:srgbClr val="000000"/>
                </a:solidFill>
                <a:ea typeface="黑体" panose="02010609060101010101" pitchFamily="49" charset="-122"/>
                <a:sym typeface="Symbol" panose="05050102010706020507" pitchFamily="18" charset="2"/>
              </a:rPr>
              <a:t>⑵ </a:t>
            </a:r>
            <a:r>
              <a:rPr lang="zh-CN" altLang="en-US">
                <a:solidFill>
                  <a:srgbClr val="000000"/>
                </a:solidFill>
                <a:sym typeface="Symbol" panose="05050102010706020507" pitchFamily="18" charset="2"/>
              </a:rPr>
              <a:t>取旋转轴为</a:t>
            </a:r>
            <a:r>
              <a:rPr lang="zh-CN" altLang="en-US" i="1">
                <a:solidFill>
                  <a:srgbClr val="000000"/>
                </a:solidFill>
                <a:sym typeface="Symbol" panose="05050102010706020507" pitchFamily="18" charset="2"/>
              </a:rPr>
              <a:t> </a:t>
            </a:r>
            <a:r>
              <a:rPr lang="en-US" altLang="zh-CN" i="1">
                <a:solidFill>
                  <a:srgbClr val="000000"/>
                </a:solidFill>
                <a:sym typeface="Symbol" panose="05050102010706020507" pitchFamily="18" charset="2"/>
              </a:rPr>
              <a:t>y</a:t>
            </a:r>
            <a:r>
              <a:rPr lang="en-US" altLang="zh-CN">
                <a:solidFill>
                  <a:srgbClr val="000000"/>
                </a:solidFill>
                <a:sym typeface="Symbol" panose="05050102010706020507" pitchFamily="18" charset="2"/>
              </a:rPr>
              <a:t> </a:t>
            </a:r>
            <a:r>
              <a:rPr lang="zh-CN" altLang="en-US">
                <a:solidFill>
                  <a:srgbClr val="000000"/>
                </a:solidFill>
                <a:sym typeface="Symbol" panose="05050102010706020507" pitchFamily="18" charset="2"/>
              </a:rPr>
              <a:t>轴</a:t>
            </a:r>
            <a:r>
              <a:rPr lang="en-US" altLang="zh-CN">
                <a:solidFill>
                  <a:srgbClr val="000000"/>
                </a:solidFill>
                <a:sym typeface="Symbol" panose="05050102010706020507" pitchFamily="18" charset="2"/>
              </a:rPr>
              <a:t>, </a:t>
            </a:r>
            <a:r>
              <a:rPr lang="zh-CN" altLang="en-US">
                <a:solidFill>
                  <a:srgbClr val="000000"/>
                </a:solidFill>
                <a:latin typeface="楷体_GB2312" pitchFamily="49" charset="-122"/>
                <a:sym typeface="Symbol" panose="05050102010706020507" pitchFamily="18" charset="2"/>
              </a:rPr>
              <a:t>建立坐标系如图</a:t>
            </a:r>
            <a:r>
              <a:rPr lang="en-US" altLang="zh-CN">
                <a:solidFill>
                  <a:srgbClr val="000000"/>
                </a:solidFill>
                <a:latin typeface="楷体_GB2312" pitchFamily="49" charset="-122"/>
                <a:sym typeface="Symbol" panose="05050102010706020507" pitchFamily="18" charset="2"/>
              </a:rPr>
              <a:t>.</a:t>
            </a:r>
          </a:p>
        </p:txBody>
      </p:sp>
    </p:spTree>
    <p:extLst>
      <p:ext uri="{BB962C8B-B14F-4D97-AF65-F5344CB8AC3E}">
        <p14:creationId xmlns:p14="http://schemas.microsoft.com/office/powerpoint/2010/main" val="26294263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1685"/>
                                        </p:tgtEl>
                                        <p:attrNameLst>
                                          <p:attrName>style.visibility</p:attrName>
                                        </p:attrNameLst>
                                      </p:cBhvr>
                                      <p:to>
                                        <p:strVal val="visible"/>
                                      </p:to>
                                    </p:set>
                                    <p:animEffect transition="in" filter="wipe(left)">
                                      <p:cBhvr>
                                        <p:cTn id="7" dur="500"/>
                                        <p:tgtEl>
                                          <p:spTgt spid="71685"/>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71686"/>
                                        </p:tgtEl>
                                        <p:attrNameLst>
                                          <p:attrName>style.visibility</p:attrName>
                                        </p:attrNameLst>
                                      </p:cBhvr>
                                      <p:to>
                                        <p:strVal val="visible"/>
                                      </p:to>
                                    </p:set>
                                    <p:animEffect transition="in" filter="wipe(down)">
                                      <p:cBhvr>
                                        <p:cTn id="11" dur="500"/>
                                        <p:tgtEl>
                                          <p:spTgt spid="71686"/>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71684"/>
                                        </p:tgtEl>
                                        <p:attrNameLst>
                                          <p:attrName>style.visibility</p:attrName>
                                        </p:attrNameLst>
                                      </p:cBhvr>
                                      <p:to>
                                        <p:strVal val="visible"/>
                                      </p:to>
                                    </p:set>
                                    <p:animEffect transition="in" filter="wipe(left)">
                                      <p:cBhvr>
                                        <p:cTn id="15" dur="500"/>
                                        <p:tgtEl>
                                          <p:spTgt spid="7168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71687"/>
                                        </p:tgtEl>
                                        <p:attrNameLst>
                                          <p:attrName>style.visibility</p:attrName>
                                        </p:attrNameLst>
                                      </p:cBhvr>
                                      <p:to>
                                        <p:strVal val="visible"/>
                                      </p:to>
                                    </p:set>
                                    <p:animEffect transition="in" filter="wipe(left)">
                                      <p:cBhvr>
                                        <p:cTn id="19" dur="500"/>
                                        <p:tgtEl>
                                          <p:spTgt spid="71687"/>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71688"/>
                                        </p:tgtEl>
                                        <p:attrNameLst>
                                          <p:attrName>style.visibility</p:attrName>
                                        </p:attrNameLst>
                                      </p:cBhvr>
                                      <p:to>
                                        <p:strVal val="visible"/>
                                      </p:to>
                                    </p:set>
                                    <p:animEffect transition="in" filter="wipe(left)">
                                      <p:cBhvr>
                                        <p:cTn id="23" dur="500"/>
                                        <p:tgtEl>
                                          <p:spTgt spid="71688"/>
                                        </p:tgtEl>
                                      </p:cBhvr>
                                    </p:animEffect>
                                  </p:childTnLst>
                                </p:cTn>
                              </p:par>
                            </p:childTnLst>
                          </p:cTn>
                        </p:par>
                        <p:par>
                          <p:cTn id="24" fill="hold" nodeType="afterGroup">
                            <p:stCondLst>
                              <p:cond delay="2500"/>
                            </p:stCondLst>
                            <p:childTnLst>
                              <p:par>
                                <p:cTn id="25" presetID="22" presetClass="entr" presetSubtype="8" fill="hold" nodeType="afterEffect">
                                  <p:stCondLst>
                                    <p:cond delay="0"/>
                                  </p:stCondLst>
                                  <p:childTnLst>
                                    <p:set>
                                      <p:cBhvr>
                                        <p:cTn id="26" dur="1" fill="hold">
                                          <p:stCondLst>
                                            <p:cond delay="0"/>
                                          </p:stCondLst>
                                        </p:cTn>
                                        <p:tgtEl>
                                          <p:spTgt spid="71689"/>
                                        </p:tgtEl>
                                        <p:attrNameLst>
                                          <p:attrName>style.visibility</p:attrName>
                                        </p:attrNameLst>
                                      </p:cBhvr>
                                      <p:to>
                                        <p:strVal val="visible"/>
                                      </p:to>
                                    </p:set>
                                    <p:animEffect transition="in" filter="wipe(left)">
                                      <p:cBhvr>
                                        <p:cTn id="27" dur="500"/>
                                        <p:tgtEl>
                                          <p:spTgt spid="7168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71690"/>
                                        </p:tgtEl>
                                        <p:attrNameLst>
                                          <p:attrName>style.visibility</p:attrName>
                                        </p:attrNameLst>
                                      </p:cBhvr>
                                      <p:to>
                                        <p:strVal val="visible"/>
                                      </p:to>
                                    </p:set>
                                    <p:animEffect transition="in" filter="wipe(up)">
                                      <p:cBhvr>
                                        <p:cTn id="32" dur="500"/>
                                        <p:tgtEl>
                                          <p:spTgt spid="71690"/>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71691"/>
                                        </p:tgtEl>
                                        <p:attrNameLst>
                                          <p:attrName>style.visibility</p:attrName>
                                        </p:attrNameLst>
                                      </p:cBhvr>
                                      <p:to>
                                        <p:strVal val="visible"/>
                                      </p:to>
                                    </p:set>
                                    <p:animEffect transition="in" filter="wipe(left)">
                                      <p:cBhvr>
                                        <p:cTn id="36" dur="500"/>
                                        <p:tgtEl>
                                          <p:spTgt spid="71691"/>
                                        </p:tgtEl>
                                      </p:cBhvr>
                                    </p:animEffect>
                                  </p:childTnLst>
                                </p:cTn>
                              </p:par>
                            </p:childTnLst>
                          </p:cTn>
                        </p:par>
                        <p:par>
                          <p:cTn id="37" fill="hold" nodeType="afterGroup">
                            <p:stCondLst>
                              <p:cond delay="1000"/>
                            </p:stCondLst>
                            <p:childTnLst>
                              <p:par>
                                <p:cTn id="38" presetID="22" presetClass="entr" presetSubtype="8" fill="hold" nodeType="afterEffect">
                                  <p:stCondLst>
                                    <p:cond delay="0"/>
                                  </p:stCondLst>
                                  <p:childTnLst>
                                    <p:set>
                                      <p:cBhvr>
                                        <p:cTn id="39" dur="1" fill="hold">
                                          <p:stCondLst>
                                            <p:cond delay="0"/>
                                          </p:stCondLst>
                                        </p:cTn>
                                        <p:tgtEl>
                                          <p:spTgt spid="71692"/>
                                        </p:tgtEl>
                                        <p:attrNameLst>
                                          <p:attrName>style.visibility</p:attrName>
                                        </p:attrNameLst>
                                      </p:cBhvr>
                                      <p:to>
                                        <p:strVal val="visible"/>
                                      </p:to>
                                    </p:set>
                                    <p:animEffect transition="in" filter="wipe(left)">
                                      <p:cBhvr>
                                        <p:cTn id="40" dur="500"/>
                                        <p:tgtEl>
                                          <p:spTgt spid="71692"/>
                                        </p:tgtEl>
                                      </p:cBhvr>
                                    </p:animEffect>
                                  </p:childTnLst>
                                </p:cTn>
                              </p:par>
                            </p:childTnLst>
                          </p:cTn>
                        </p:par>
                        <p:par>
                          <p:cTn id="41" fill="hold" nodeType="afterGroup">
                            <p:stCondLst>
                              <p:cond delay="1500"/>
                            </p:stCondLst>
                            <p:childTnLst>
                              <p:par>
                                <p:cTn id="42" presetID="22" presetClass="entr" presetSubtype="1" fill="hold" nodeType="afterEffect">
                                  <p:stCondLst>
                                    <p:cond delay="0"/>
                                  </p:stCondLst>
                                  <p:childTnLst>
                                    <p:set>
                                      <p:cBhvr>
                                        <p:cTn id="43" dur="1" fill="hold">
                                          <p:stCondLst>
                                            <p:cond delay="0"/>
                                          </p:stCondLst>
                                        </p:cTn>
                                        <p:tgtEl>
                                          <p:spTgt spid="71693"/>
                                        </p:tgtEl>
                                        <p:attrNameLst>
                                          <p:attrName>style.visibility</p:attrName>
                                        </p:attrNameLst>
                                      </p:cBhvr>
                                      <p:to>
                                        <p:strVal val="visible"/>
                                      </p:to>
                                    </p:set>
                                    <p:animEffect transition="in" filter="wipe(up)">
                                      <p:cBhvr>
                                        <p:cTn id="44" dur="500"/>
                                        <p:tgtEl>
                                          <p:spTgt spid="7169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71695"/>
                                        </p:tgtEl>
                                        <p:attrNameLst>
                                          <p:attrName>style.visibility</p:attrName>
                                        </p:attrNameLst>
                                      </p:cBhvr>
                                      <p:to>
                                        <p:strVal val="visible"/>
                                      </p:to>
                                    </p:set>
                                    <p:animEffect transition="in" filter="wipe(left)">
                                      <p:cBhvr>
                                        <p:cTn id="49" dur="500"/>
                                        <p:tgtEl>
                                          <p:spTgt spid="71695"/>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1694"/>
                                        </p:tgtEl>
                                        <p:attrNameLst>
                                          <p:attrName>style.visibility</p:attrName>
                                        </p:attrNameLst>
                                      </p:cBhvr>
                                      <p:to>
                                        <p:strVal val="visible"/>
                                      </p:to>
                                    </p:set>
                                    <p:animEffect transition="in" filter="wipe(left)">
                                      <p:cBhvr>
                                        <p:cTn id="53" dur="500"/>
                                        <p:tgtEl>
                                          <p:spTgt spid="71694"/>
                                        </p:tgtEl>
                                      </p:cBhvr>
                                    </p:animEffect>
                                  </p:childTnLst>
                                </p:cTn>
                              </p:par>
                            </p:childTnLst>
                          </p:cTn>
                        </p:par>
                        <p:par>
                          <p:cTn id="54" fill="hold" nodeType="afterGroup">
                            <p:stCondLst>
                              <p:cond delay="1000"/>
                            </p:stCondLst>
                            <p:childTnLst>
                              <p:par>
                                <p:cTn id="55" presetID="22" presetClass="entr" presetSubtype="8" fill="hold" grpId="0" nodeType="afterEffect">
                                  <p:stCondLst>
                                    <p:cond delay="0"/>
                                  </p:stCondLst>
                                  <p:childTnLst>
                                    <p:set>
                                      <p:cBhvr>
                                        <p:cTn id="56" dur="1" fill="hold">
                                          <p:stCondLst>
                                            <p:cond delay="0"/>
                                          </p:stCondLst>
                                        </p:cTn>
                                        <p:tgtEl>
                                          <p:spTgt spid="71696"/>
                                        </p:tgtEl>
                                        <p:attrNameLst>
                                          <p:attrName>style.visibility</p:attrName>
                                        </p:attrNameLst>
                                      </p:cBhvr>
                                      <p:to>
                                        <p:strVal val="visible"/>
                                      </p:to>
                                    </p:set>
                                    <p:animEffect transition="in" filter="wipe(left)">
                                      <p:cBhvr>
                                        <p:cTn id="57" dur="500"/>
                                        <p:tgtEl>
                                          <p:spTgt spid="71696"/>
                                        </p:tgtEl>
                                      </p:cBhvr>
                                    </p:animEffect>
                                  </p:childTnLst>
                                </p:cTn>
                              </p:par>
                            </p:childTnLst>
                          </p:cTn>
                        </p:par>
                        <p:par>
                          <p:cTn id="58" fill="hold" nodeType="afterGroup">
                            <p:stCondLst>
                              <p:cond delay="1500"/>
                            </p:stCondLst>
                            <p:childTnLst>
                              <p:par>
                                <p:cTn id="59" presetID="22" presetClass="entr" presetSubtype="8" fill="hold" nodeType="afterEffect">
                                  <p:stCondLst>
                                    <p:cond delay="0"/>
                                  </p:stCondLst>
                                  <p:childTnLst>
                                    <p:set>
                                      <p:cBhvr>
                                        <p:cTn id="60" dur="1" fill="hold">
                                          <p:stCondLst>
                                            <p:cond delay="0"/>
                                          </p:stCondLst>
                                        </p:cTn>
                                        <p:tgtEl>
                                          <p:spTgt spid="71697"/>
                                        </p:tgtEl>
                                        <p:attrNameLst>
                                          <p:attrName>style.visibility</p:attrName>
                                        </p:attrNameLst>
                                      </p:cBhvr>
                                      <p:to>
                                        <p:strVal val="visible"/>
                                      </p:to>
                                    </p:set>
                                    <p:animEffect transition="in" filter="wipe(left)">
                                      <p:cBhvr>
                                        <p:cTn id="61" dur="500"/>
                                        <p:tgtEl>
                                          <p:spTgt spid="71697"/>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1698"/>
                                        </p:tgtEl>
                                        <p:attrNameLst>
                                          <p:attrName>style.visibility</p:attrName>
                                        </p:attrNameLst>
                                      </p:cBhvr>
                                      <p:to>
                                        <p:strVal val="visible"/>
                                      </p:to>
                                    </p:set>
                                    <p:animEffect transition="in" filter="wipe(left)">
                                      <p:cBhvr>
                                        <p:cTn id="66" dur="500"/>
                                        <p:tgtEl>
                                          <p:spTgt spid="7169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nodeType="clickEffect">
                                  <p:stCondLst>
                                    <p:cond delay="0"/>
                                  </p:stCondLst>
                                  <p:childTnLst>
                                    <p:set>
                                      <p:cBhvr>
                                        <p:cTn id="70" dur="1" fill="hold">
                                          <p:stCondLst>
                                            <p:cond delay="0"/>
                                          </p:stCondLst>
                                        </p:cTn>
                                        <p:tgtEl>
                                          <p:spTgt spid="71702"/>
                                        </p:tgtEl>
                                        <p:attrNameLst>
                                          <p:attrName>style.visibility</p:attrName>
                                        </p:attrNameLst>
                                      </p:cBhvr>
                                      <p:to>
                                        <p:strVal val="visible"/>
                                      </p:to>
                                    </p:set>
                                    <p:animEffect transition="in" filter="wipe(left)">
                                      <p:cBhvr>
                                        <p:cTn id="71" dur="500"/>
                                        <p:tgtEl>
                                          <p:spTgt spid="7170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nodeType="clickEffect">
                                  <p:stCondLst>
                                    <p:cond delay="0"/>
                                  </p:stCondLst>
                                  <p:childTnLst>
                                    <p:set>
                                      <p:cBhvr>
                                        <p:cTn id="75" dur="1" fill="hold">
                                          <p:stCondLst>
                                            <p:cond delay="0"/>
                                          </p:stCondLst>
                                        </p:cTn>
                                        <p:tgtEl>
                                          <p:spTgt spid="71703"/>
                                        </p:tgtEl>
                                        <p:attrNameLst>
                                          <p:attrName>style.visibility</p:attrName>
                                        </p:attrNameLst>
                                      </p:cBhvr>
                                      <p:to>
                                        <p:strVal val="visible"/>
                                      </p:to>
                                    </p:set>
                                    <p:animEffect transition="in" filter="wipe(left)">
                                      <p:cBhvr>
                                        <p:cTn id="76" dur="500"/>
                                        <p:tgtEl>
                                          <p:spTgt spid="71703"/>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1704"/>
                                        </p:tgtEl>
                                        <p:attrNameLst>
                                          <p:attrName>style.visibility</p:attrName>
                                        </p:attrNameLst>
                                      </p:cBhvr>
                                      <p:to>
                                        <p:strVal val="visible"/>
                                      </p:to>
                                    </p:set>
                                    <p:animEffect transition="in" filter="wipe(left)">
                                      <p:cBhvr>
                                        <p:cTn id="81" dur="500"/>
                                        <p:tgtEl>
                                          <p:spTgt spid="71704"/>
                                        </p:tgtEl>
                                      </p:cBhvr>
                                    </p:animEffect>
                                  </p:childTnLst>
                                </p:cTn>
                              </p:par>
                            </p:childTnLst>
                          </p:cTn>
                        </p:par>
                        <p:par>
                          <p:cTn id="82" fill="hold" nodeType="afterGroup">
                            <p:stCondLst>
                              <p:cond delay="500"/>
                            </p:stCondLst>
                            <p:childTnLst>
                              <p:par>
                                <p:cTn id="83" presetID="22" presetClass="entr" presetSubtype="8" fill="hold" nodeType="afterEffect">
                                  <p:stCondLst>
                                    <p:cond delay="0"/>
                                  </p:stCondLst>
                                  <p:childTnLst>
                                    <p:set>
                                      <p:cBhvr>
                                        <p:cTn id="84" dur="1" fill="hold">
                                          <p:stCondLst>
                                            <p:cond delay="0"/>
                                          </p:stCondLst>
                                        </p:cTn>
                                        <p:tgtEl>
                                          <p:spTgt spid="71705"/>
                                        </p:tgtEl>
                                        <p:attrNameLst>
                                          <p:attrName>style.visibility</p:attrName>
                                        </p:attrNameLst>
                                      </p:cBhvr>
                                      <p:to>
                                        <p:strVal val="visible"/>
                                      </p:to>
                                    </p:set>
                                    <p:animEffect transition="in" filter="wipe(left)">
                                      <p:cBhvr>
                                        <p:cTn id="85" dur="500"/>
                                        <p:tgtEl>
                                          <p:spTgt spid="71705"/>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nodeType="clickEffect">
                                  <p:stCondLst>
                                    <p:cond delay="0"/>
                                  </p:stCondLst>
                                  <p:childTnLst>
                                    <p:set>
                                      <p:cBhvr>
                                        <p:cTn id="89" dur="1" fill="hold">
                                          <p:stCondLst>
                                            <p:cond delay="0"/>
                                          </p:stCondLst>
                                        </p:cTn>
                                        <p:tgtEl>
                                          <p:spTgt spid="71706"/>
                                        </p:tgtEl>
                                        <p:attrNameLst>
                                          <p:attrName>style.visibility</p:attrName>
                                        </p:attrNameLst>
                                      </p:cBhvr>
                                      <p:to>
                                        <p:strVal val="visible"/>
                                      </p:to>
                                    </p:set>
                                    <p:animEffect transition="in" filter="wipe(left)">
                                      <p:cBhvr>
                                        <p:cTn id="90" dur="500"/>
                                        <p:tgtEl>
                                          <p:spTgt spid="71706"/>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nodeType="clickEffect">
                                  <p:stCondLst>
                                    <p:cond delay="0"/>
                                  </p:stCondLst>
                                  <p:childTnLst>
                                    <p:set>
                                      <p:cBhvr>
                                        <p:cTn id="94" dur="1" fill="hold">
                                          <p:stCondLst>
                                            <p:cond delay="0"/>
                                          </p:stCondLst>
                                        </p:cTn>
                                        <p:tgtEl>
                                          <p:spTgt spid="71708"/>
                                        </p:tgtEl>
                                        <p:attrNameLst>
                                          <p:attrName>style.visibility</p:attrName>
                                        </p:attrNameLst>
                                      </p:cBhvr>
                                      <p:to>
                                        <p:strVal val="visible"/>
                                      </p:to>
                                    </p:set>
                                    <p:animEffect transition="in" filter="wipe(left)">
                                      <p:cBhvr>
                                        <p:cTn id="95" dur="500"/>
                                        <p:tgtEl>
                                          <p:spTgt spid="71708"/>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8" fill="hold" nodeType="clickEffect">
                                  <p:stCondLst>
                                    <p:cond delay="0"/>
                                  </p:stCondLst>
                                  <p:childTnLst>
                                    <p:set>
                                      <p:cBhvr>
                                        <p:cTn id="99" dur="1" fill="hold">
                                          <p:stCondLst>
                                            <p:cond delay="0"/>
                                          </p:stCondLst>
                                        </p:cTn>
                                        <p:tgtEl>
                                          <p:spTgt spid="71709"/>
                                        </p:tgtEl>
                                        <p:attrNameLst>
                                          <p:attrName>style.visibility</p:attrName>
                                        </p:attrNameLst>
                                      </p:cBhvr>
                                      <p:to>
                                        <p:strVal val="visible"/>
                                      </p:to>
                                    </p:set>
                                    <p:animEffect transition="in" filter="wipe(left)">
                                      <p:cBhvr>
                                        <p:cTn id="100" dur="500"/>
                                        <p:tgtEl>
                                          <p:spTgt spid="71709"/>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2" presetClass="entr" presetSubtype="8" fill="hold" nodeType="clickEffect">
                                  <p:stCondLst>
                                    <p:cond delay="0"/>
                                  </p:stCondLst>
                                  <p:childTnLst>
                                    <p:set>
                                      <p:cBhvr>
                                        <p:cTn id="104" dur="1" fill="hold">
                                          <p:stCondLst>
                                            <p:cond delay="0"/>
                                          </p:stCondLst>
                                        </p:cTn>
                                        <p:tgtEl>
                                          <p:spTgt spid="71710"/>
                                        </p:tgtEl>
                                        <p:attrNameLst>
                                          <p:attrName>style.visibility</p:attrName>
                                        </p:attrNameLst>
                                      </p:cBhvr>
                                      <p:to>
                                        <p:strVal val="visible"/>
                                      </p:to>
                                    </p:set>
                                    <p:animEffect transition="in" filter="wipe(left)">
                                      <p:cBhvr>
                                        <p:cTn id="105" dur="500"/>
                                        <p:tgtEl>
                                          <p:spTgt spid="71710"/>
                                        </p:tgtEl>
                                      </p:cBhvr>
                                    </p:animEffect>
                                  </p:childTnLst>
                                </p:cTn>
                              </p:par>
                            </p:childTnLst>
                          </p:cTn>
                        </p:par>
                        <p:par>
                          <p:cTn id="106" fill="hold" nodeType="afterGroup">
                            <p:stCondLst>
                              <p:cond delay="500"/>
                            </p:stCondLst>
                            <p:childTnLst>
                              <p:par>
                                <p:cTn id="107" presetID="22" presetClass="entr" presetSubtype="8" fill="hold" nodeType="afterEffect">
                                  <p:stCondLst>
                                    <p:cond delay="0"/>
                                  </p:stCondLst>
                                  <p:childTnLst>
                                    <p:set>
                                      <p:cBhvr>
                                        <p:cTn id="108" dur="1" fill="hold">
                                          <p:stCondLst>
                                            <p:cond delay="0"/>
                                          </p:stCondLst>
                                        </p:cTn>
                                        <p:tgtEl>
                                          <p:spTgt spid="71711"/>
                                        </p:tgtEl>
                                        <p:attrNameLst>
                                          <p:attrName>style.visibility</p:attrName>
                                        </p:attrNameLst>
                                      </p:cBhvr>
                                      <p:to>
                                        <p:strVal val="visible"/>
                                      </p:to>
                                    </p:set>
                                    <p:animEffect transition="in" filter="wipe(left)">
                                      <p:cBhvr>
                                        <p:cTn id="109" dur="500"/>
                                        <p:tgtEl>
                                          <p:spTgt spid="71711"/>
                                        </p:tgtEl>
                                      </p:cBhvr>
                                    </p:animEffect>
                                  </p:childTnLst>
                                </p:cTn>
                              </p:par>
                            </p:childTnLst>
                          </p:cTn>
                        </p:par>
                        <p:par>
                          <p:cTn id="110" fill="hold" nodeType="afterGroup">
                            <p:stCondLst>
                              <p:cond delay="1000"/>
                            </p:stCondLst>
                            <p:childTnLst>
                              <p:par>
                                <p:cTn id="111" presetID="22" presetClass="entr" presetSubtype="8" fill="hold" nodeType="afterEffect">
                                  <p:stCondLst>
                                    <p:cond delay="0"/>
                                  </p:stCondLst>
                                  <p:childTnLst>
                                    <p:set>
                                      <p:cBhvr>
                                        <p:cTn id="112" dur="1" fill="hold">
                                          <p:stCondLst>
                                            <p:cond delay="0"/>
                                          </p:stCondLst>
                                        </p:cTn>
                                        <p:tgtEl>
                                          <p:spTgt spid="71712"/>
                                        </p:tgtEl>
                                        <p:attrNameLst>
                                          <p:attrName>style.visibility</p:attrName>
                                        </p:attrNameLst>
                                      </p:cBhvr>
                                      <p:to>
                                        <p:strVal val="visible"/>
                                      </p:to>
                                    </p:set>
                                    <p:animEffect transition="in" filter="wipe(left)">
                                      <p:cBhvr>
                                        <p:cTn id="113" dur="500"/>
                                        <p:tgtEl>
                                          <p:spTgt spid="71712"/>
                                        </p:tgtEl>
                                      </p:cBhvr>
                                    </p:animEffect>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8" fill="hold" nodeType="clickEffect">
                                  <p:stCondLst>
                                    <p:cond delay="0"/>
                                  </p:stCondLst>
                                  <p:childTnLst>
                                    <p:set>
                                      <p:cBhvr>
                                        <p:cTn id="117" dur="1" fill="hold">
                                          <p:stCondLst>
                                            <p:cond delay="0"/>
                                          </p:stCondLst>
                                        </p:cTn>
                                        <p:tgtEl>
                                          <p:spTgt spid="71713"/>
                                        </p:tgtEl>
                                        <p:attrNameLst>
                                          <p:attrName>style.visibility</p:attrName>
                                        </p:attrNameLst>
                                      </p:cBhvr>
                                      <p:to>
                                        <p:strVal val="visible"/>
                                      </p:to>
                                    </p:set>
                                    <p:animEffect transition="in" filter="wipe(left)">
                                      <p:cBhvr>
                                        <p:cTn id="118" dur="500"/>
                                        <p:tgtEl>
                                          <p:spTgt spid="71713"/>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8" fill="hold" nodeType="clickEffect">
                                  <p:stCondLst>
                                    <p:cond delay="0"/>
                                  </p:stCondLst>
                                  <p:childTnLst>
                                    <p:set>
                                      <p:cBhvr>
                                        <p:cTn id="122" dur="1" fill="hold">
                                          <p:stCondLst>
                                            <p:cond delay="0"/>
                                          </p:stCondLst>
                                        </p:cTn>
                                        <p:tgtEl>
                                          <p:spTgt spid="71714"/>
                                        </p:tgtEl>
                                        <p:attrNameLst>
                                          <p:attrName>style.visibility</p:attrName>
                                        </p:attrNameLst>
                                      </p:cBhvr>
                                      <p:to>
                                        <p:strVal val="visible"/>
                                      </p:to>
                                    </p:set>
                                    <p:animEffect transition="in" filter="wipe(left)">
                                      <p:cBhvr>
                                        <p:cTn id="123" dur="500"/>
                                        <p:tgtEl>
                                          <p:spTgt spid="71714"/>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8" fill="hold" nodeType="clickEffect">
                                  <p:stCondLst>
                                    <p:cond delay="0"/>
                                  </p:stCondLst>
                                  <p:childTnLst>
                                    <p:set>
                                      <p:cBhvr>
                                        <p:cTn id="127" dur="1" fill="hold">
                                          <p:stCondLst>
                                            <p:cond delay="0"/>
                                          </p:stCondLst>
                                        </p:cTn>
                                        <p:tgtEl>
                                          <p:spTgt spid="71715"/>
                                        </p:tgtEl>
                                        <p:attrNameLst>
                                          <p:attrName>style.visibility</p:attrName>
                                        </p:attrNameLst>
                                      </p:cBhvr>
                                      <p:to>
                                        <p:strVal val="visible"/>
                                      </p:to>
                                    </p:set>
                                    <p:animEffect transition="in" filter="wipe(left)">
                                      <p:cBhvr>
                                        <p:cTn id="128" dur="500"/>
                                        <p:tgtEl>
                                          <p:spTgt spid="71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4" grpId="0" autoUpdateAnimBg="0"/>
      <p:bldP spid="71696" grpId="0" autoUpdateAnimBg="0"/>
      <p:bldP spid="71698" grpId="0" autoUpdateAnimBg="0"/>
      <p:bldP spid="7170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4"/>
          <p:cNvSpPr txBox="1">
            <a:spLocks noChangeArrowheads="1"/>
          </p:cNvSpPr>
          <p:nvPr/>
        </p:nvSpPr>
        <p:spPr bwMode="auto">
          <a:xfrm>
            <a:off x="2063750" y="1187451"/>
            <a:ext cx="8458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设物体在连续变力</a:t>
            </a:r>
            <a:r>
              <a:rPr lang="zh-CN" altLang="en-US" i="1">
                <a:solidFill>
                  <a:srgbClr val="000000"/>
                </a:solidFill>
              </a:rPr>
              <a:t> </a:t>
            </a:r>
            <a:r>
              <a:rPr lang="en-US" altLang="zh-CN" i="1">
                <a:solidFill>
                  <a:srgbClr val="000000"/>
                </a:solidFill>
              </a:rPr>
              <a:t>F</a:t>
            </a:r>
            <a:r>
              <a:rPr lang="en-US" altLang="zh-CN">
                <a:solidFill>
                  <a:srgbClr val="000000"/>
                </a:solidFill>
              </a:rPr>
              <a:t>(</a:t>
            </a:r>
            <a:r>
              <a:rPr lang="en-US" altLang="zh-CN" i="1">
                <a:solidFill>
                  <a:srgbClr val="000000"/>
                </a:solidFill>
              </a:rPr>
              <a:t>x</a:t>
            </a:r>
            <a:r>
              <a:rPr lang="en-US" altLang="zh-CN">
                <a:solidFill>
                  <a:srgbClr val="000000"/>
                </a:solidFill>
              </a:rPr>
              <a:t>) </a:t>
            </a:r>
            <a:r>
              <a:rPr lang="zh-CN" altLang="en-US">
                <a:solidFill>
                  <a:srgbClr val="000000"/>
                </a:solidFill>
              </a:rPr>
              <a:t>作用下沿 </a:t>
            </a:r>
            <a:r>
              <a:rPr lang="en-US" altLang="zh-CN" i="1">
                <a:solidFill>
                  <a:srgbClr val="000000"/>
                </a:solidFill>
              </a:rPr>
              <a:t>x</a:t>
            </a:r>
            <a:r>
              <a:rPr lang="en-US" altLang="zh-CN">
                <a:solidFill>
                  <a:srgbClr val="000000"/>
                </a:solidFill>
              </a:rPr>
              <a:t> </a:t>
            </a:r>
            <a:r>
              <a:rPr lang="zh-CN" altLang="en-US">
                <a:solidFill>
                  <a:srgbClr val="000000"/>
                </a:solidFill>
              </a:rPr>
              <a:t>轴从 </a:t>
            </a:r>
            <a:r>
              <a:rPr lang="en-US" altLang="zh-CN" i="1">
                <a:solidFill>
                  <a:srgbClr val="000000"/>
                </a:solidFill>
              </a:rPr>
              <a:t>x </a:t>
            </a:r>
            <a:r>
              <a:rPr lang="en-US" altLang="zh-CN">
                <a:solidFill>
                  <a:srgbClr val="000000"/>
                </a:solidFill>
                <a:sym typeface="Symbol" panose="05050102010706020507" pitchFamily="18" charset="2"/>
              </a:rPr>
              <a:t> </a:t>
            </a:r>
            <a:r>
              <a:rPr lang="en-US" altLang="zh-CN" i="1">
                <a:solidFill>
                  <a:srgbClr val="000000"/>
                </a:solidFill>
              </a:rPr>
              <a:t>a </a:t>
            </a:r>
            <a:r>
              <a:rPr lang="zh-CN" altLang="en-US">
                <a:solidFill>
                  <a:srgbClr val="000000"/>
                </a:solidFill>
              </a:rPr>
              <a:t>移动到</a:t>
            </a:r>
          </a:p>
        </p:txBody>
      </p:sp>
      <p:graphicFrame>
        <p:nvGraphicFramePr>
          <p:cNvPr id="21511" name="Object 7"/>
          <p:cNvGraphicFramePr>
            <a:graphicFrameLocks noChangeAspect="1"/>
          </p:cNvGraphicFramePr>
          <p:nvPr>
            <p:extLst/>
          </p:nvPr>
        </p:nvGraphicFramePr>
        <p:xfrm>
          <a:off x="1828801" y="1841500"/>
          <a:ext cx="949325" cy="406400"/>
        </p:xfrm>
        <a:graphic>
          <a:graphicData uri="http://schemas.openxmlformats.org/presentationml/2006/ole">
            <mc:AlternateContent xmlns:mc="http://schemas.openxmlformats.org/markup-compatibility/2006">
              <mc:Choice xmlns:v="urn:schemas-microsoft-com:vml" Requires="v">
                <p:oleObj spid="_x0000_s256112" name="Equation" r:id="rId3" imgW="939600" imgH="406080" progId="Equation.3">
                  <p:embed/>
                </p:oleObj>
              </mc:Choice>
              <mc:Fallback>
                <p:oleObj name="Equation" r:id="rId3" imgW="939600" imgH="406080" progId="Equation.3">
                  <p:embed/>
                  <p:pic>
                    <p:nvPicPr>
                      <p:cNvPr id="21511" name="Object 7"/>
                      <p:cNvPicPr>
                        <a:picLocks noChangeAspect="1" noChangeArrowheads="1"/>
                      </p:cNvPicPr>
                      <p:nvPr/>
                    </p:nvPicPr>
                    <p:blipFill>
                      <a:blip r:embed="rId4">
                        <a:grayscl/>
                        <a:biLevel thresh="50000"/>
                        <a:lum bright="-100000"/>
                        <a:extLst>
                          <a:ext uri="{28A0092B-C50C-407E-A947-70E740481C1C}">
                            <a14:useLocalDpi xmlns:a14="http://schemas.microsoft.com/office/drawing/2010/main" val="0"/>
                          </a:ext>
                        </a:extLst>
                      </a:blip>
                      <a:srcRect/>
                      <a:stretch>
                        <a:fillRect/>
                      </a:stretch>
                    </p:blipFill>
                    <p:spPr bwMode="auto">
                      <a:xfrm>
                        <a:off x="1828801" y="1841500"/>
                        <a:ext cx="949325"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2" name="Text Box 8"/>
          <p:cNvSpPr txBox="1">
            <a:spLocks noChangeArrowheads="1"/>
          </p:cNvSpPr>
          <p:nvPr/>
        </p:nvSpPr>
        <p:spPr bwMode="auto">
          <a:xfrm>
            <a:off x="2743200" y="1752601"/>
            <a:ext cx="4343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力的方向与运动方向平行</a:t>
            </a:r>
            <a:r>
              <a:rPr lang="en-US" altLang="zh-CN">
                <a:solidFill>
                  <a:srgbClr val="000000"/>
                </a:solidFill>
              </a:rPr>
              <a:t>,</a:t>
            </a:r>
          </a:p>
        </p:txBody>
      </p:sp>
      <p:sp>
        <p:nvSpPr>
          <p:cNvPr id="21513" name="Text Box 9"/>
          <p:cNvSpPr txBox="1">
            <a:spLocks noChangeArrowheads="1"/>
          </p:cNvSpPr>
          <p:nvPr/>
        </p:nvSpPr>
        <p:spPr bwMode="auto">
          <a:xfrm>
            <a:off x="6858000" y="1752601"/>
            <a:ext cx="2895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求变力所做的功 </a:t>
            </a:r>
            <a:r>
              <a:rPr lang="en-US" altLang="zh-CN">
                <a:solidFill>
                  <a:srgbClr val="000000"/>
                </a:solidFill>
              </a:rPr>
              <a:t>.</a:t>
            </a:r>
          </a:p>
        </p:txBody>
      </p:sp>
      <p:grpSp>
        <p:nvGrpSpPr>
          <p:cNvPr id="21515" name="Group 11"/>
          <p:cNvGrpSpPr>
            <a:grpSpLocks/>
          </p:cNvGrpSpPr>
          <p:nvPr/>
        </p:nvGrpSpPr>
        <p:grpSpPr bwMode="auto">
          <a:xfrm>
            <a:off x="6781800" y="3951288"/>
            <a:ext cx="3581400" cy="374650"/>
            <a:chOff x="3312" y="3648"/>
            <a:chExt cx="2256" cy="236"/>
          </a:xfrm>
        </p:grpSpPr>
        <p:sp>
          <p:nvSpPr>
            <p:cNvPr id="21516" name="Line 12"/>
            <p:cNvSpPr>
              <a:spLocks noChangeShapeType="1"/>
            </p:cNvSpPr>
            <p:nvPr/>
          </p:nvSpPr>
          <p:spPr bwMode="auto">
            <a:xfrm>
              <a:off x="3312" y="3648"/>
              <a:ext cx="2256"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21517" name="Object 13"/>
            <p:cNvGraphicFramePr>
              <a:graphicFrameLocks noChangeAspect="1"/>
            </p:cNvGraphicFramePr>
            <p:nvPr>
              <p:extLst/>
            </p:nvPr>
          </p:nvGraphicFramePr>
          <p:xfrm>
            <a:off x="5355" y="3648"/>
            <a:ext cx="212" cy="236"/>
          </p:xfrm>
          <a:graphic>
            <a:graphicData uri="http://schemas.openxmlformats.org/presentationml/2006/ole">
              <mc:AlternateContent xmlns:mc="http://schemas.openxmlformats.org/markup-compatibility/2006">
                <mc:Choice xmlns:v="urn:schemas-microsoft-com:vml" Requires="v">
                  <p:oleObj spid="_x0000_s256113" name="Equation" r:id="rId5" imgW="126720" imgH="139680" progId="Equation.3">
                    <p:embed/>
                  </p:oleObj>
                </mc:Choice>
                <mc:Fallback>
                  <p:oleObj name="Equation" r:id="rId5" imgW="126720" imgH="139680" progId="Equation.3">
                    <p:embed/>
                    <p:pic>
                      <p:nvPicPr>
                        <p:cNvPr id="21517" name="Object 13"/>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5355" y="3648"/>
                          <a:ext cx="212" cy="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1518" name="Group 14"/>
          <p:cNvGrpSpPr>
            <a:grpSpLocks/>
          </p:cNvGrpSpPr>
          <p:nvPr/>
        </p:nvGrpSpPr>
        <p:grpSpPr bwMode="auto">
          <a:xfrm>
            <a:off x="6858000" y="3875088"/>
            <a:ext cx="336550" cy="450850"/>
            <a:chOff x="3360" y="3600"/>
            <a:chExt cx="212" cy="284"/>
          </a:xfrm>
        </p:grpSpPr>
        <p:graphicFrame>
          <p:nvGraphicFramePr>
            <p:cNvPr id="21519" name="Object 15"/>
            <p:cNvGraphicFramePr>
              <a:graphicFrameLocks noChangeAspect="1"/>
            </p:cNvGraphicFramePr>
            <p:nvPr>
              <p:extLst/>
            </p:nvPr>
          </p:nvGraphicFramePr>
          <p:xfrm>
            <a:off x="3360" y="3648"/>
            <a:ext cx="212" cy="236"/>
          </p:xfrm>
          <a:graphic>
            <a:graphicData uri="http://schemas.openxmlformats.org/presentationml/2006/ole">
              <mc:AlternateContent xmlns:mc="http://schemas.openxmlformats.org/markup-compatibility/2006">
                <mc:Choice xmlns:v="urn:schemas-microsoft-com:vml" Requires="v">
                  <p:oleObj spid="_x0000_s256114" name="Equation" r:id="rId7" imgW="126720" imgH="139680" progId="Equation.3">
                    <p:embed/>
                  </p:oleObj>
                </mc:Choice>
                <mc:Fallback>
                  <p:oleObj name="Equation" r:id="rId7" imgW="126720" imgH="139680" progId="Equation.3">
                    <p:embed/>
                    <p:pic>
                      <p:nvPicPr>
                        <p:cNvPr id="21519" name="Object 15"/>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3360" y="3648"/>
                          <a:ext cx="212" cy="2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20" name="Line 16"/>
            <p:cNvSpPr>
              <a:spLocks noChangeShapeType="1"/>
            </p:cNvSpPr>
            <p:nvPr/>
          </p:nvSpPr>
          <p:spPr bwMode="auto">
            <a:xfrm>
              <a:off x="3456" y="3600"/>
              <a:ext cx="0" cy="4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21521" name="Group 17"/>
          <p:cNvGrpSpPr>
            <a:grpSpLocks/>
          </p:cNvGrpSpPr>
          <p:nvPr/>
        </p:nvGrpSpPr>
        <p:grpSpPr bwMode="auto">
          <a:xfrm>
            <a:off x="9493250" y="3875088"/>
            <a:ext cx="336550" cy="533400"/>
            <a:chOff x="5020" y="3600"/>
            <a:chExt cx="212" cy="336"/>
          </a:xfrm>
        </p:grpSpPr>
        <p:graphicFrame>
          <p:nvGraphicFramePr>
            <p:cNvPr id="21522" name="Object 18"/>
            <p:cNvGraphicFramePr>
              <a:graphicFrameLocks noChangeAspect="1"/>
            </p:cNvGraphicFramePr>
            <p:nvPr>
              <p:extLst/>
            </p:nvPr>
          </p:nvGraphicFramePr>
          <p:xfrm>
            <a:off x="5020" y="3638"/>
            <a:ext cx="212" cy="298"/>
          </p:xfrm>
          <a:graphic>
            <a:graphicData uri="http://schemas.openxmlformats.org/presentationml/2006/ole">
              <mc:AlternateContent xmlns:mc="http://schemas.openxmlformats.org/markup-compatibility/2006">
                <mc:Choice xmlns:v="urn:schemas-microsoft-com:vml" Requires="v">
                  <p:oleObj spid="_x0000_s256115" name="Equation" r:id="rId9" imgW="126720" imgH="177480" progId="Equation.3">
                    <p:embed/>
                  </p:oleObj>
                </mc:Choice>
                <mc:Fallback>
                  <p:oleObj name="Equation" r:id="rId9" imgW="126720" imgH="177480" progId="Equation.3">
                    <p:embed/>
                    <p:pic>
                      <p:nvPicPr>
                        <p:cNvPr id="21522" name="Object 18"/>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020" y="3638"/>
                          <a:ext cx="212" cy="2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23" name="Line 19"/>
            <p:cNvSpPr>
              <a:spLocks noChangeShapeType="1"/>
            </p:cNvSpPr>
            <p:nvPr/>
          </p:nvSpPr>
          <p:spPr bwMode="auto">
            <a:xfrm>
              <a:off x="5136" y="3600"/>
              <a:ext cx="0" cy="4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21527" name="Group 23"/>
          <p:cNvGrpSpPr>
            <a:grpSpLocks/>
          </p:cNvGrpSpPr>
          <p:nvPr/>
        </p:nvGrpSpPr>
        <p:grpSpPr bwMode="auto">
          <a:xfrm>
            <a:off x="7772401" y="3581401"/>
            <a:ext cx="646113" cy="366713"/>
            <a:chOff x="3321" y="3417"/>
            <a:chExt cx="407" cy="231"/>
          </a:xfrm>
        </p:grpSpPr>
        <p:sp>
          <p:nvSpPr>
            <p:cNvPr id="21528" name="Rectangle 24"/>
            <p:cNvSpPr>
              <a:spLocks noChangeArrowheads="1"/>
            </p:cNvSpPr>
            <p:nvPr/>
          </p:nvSpPr>
          <p:spPr bwMode="auto">
            <a:xfrm>
              <a:off x="3321" y="3417"/>
              <a:ext cx="231" cy="231"/>
            </a:xfrm>
            <a:prstGeom prst="rect">
              <a:avLst/>
            </a:prstGeom>
            <a:solidFill>
              <a:schemeClr val="accent1">
                <a:alpha val="50000"/>
              </a:schemeClr>
            </a:solidFill>
            <a:ln w="9525">
              <a:solidFill>
                <a:schemeClr val="bg2"/>
              </a:solidFill>
              <a:miter lim="800000"/>
              <a:headEnd/>
              <a:tailEnd/>
            </a:ln>
          </p:spPr>
          <p:txBody>
            <a:bodyPr wrap="none" anchor="ctr"/>
            <a:lstStyle/>
            <a:p>
              <a:endParaRPr lang="zh-CN" altLang="en-US">
                <a:solidFill>
                  <a:srgbClr val="000000"/>
                </a:solidFill>
              </a:endParaRPr>
            </a:p>
          </p:txBody>
        </p:sp>
        <p:sp>
          <p:nvSpPr>
            <p:cNvPr id="21529" name="Line 25"/>
            <p:cNvSpPr>
              <a:spLocks noChangeShapeType="1"/>
            </p:cNvSpPr>
            <p:nvPr/>
          </p:nvSpPr>
          <p:spPr bwMode="auto">
            <a:xfrm>
              <a:off x="3456" y="3552"/>
              <a:ext cx="272" cy="0"/>
            </a:xfrm>
            <a:prstGeom prst="line">
              <a:avLst/>
            </a:prstGeom>
            <a:noFill/>
            <a:ln w="28575">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21560" name="Group 56"/>
          <p:cNvGrpSpPr>
            <a:grpSpLocks/>
          </p:cNvGrpSpPr>
          <p:nvPr/>
        </p:nvGrpSpPr>
        <p:grpSpPr bwMode="auto">
          <a:xfrm>
            <a:off x="7839076" y="3875088"/>
            <a:ext cx="225425" cy="374650"/>
            <a:chOff x="3978" y="2441"/>
            <a:chExt cx="142" cy="236"/>
          </a:xfrm>
        </p:grpSpPr>
        <p:graphicFrame>
          <p:nvGraphicFramePr>
            <p:cNvPr id="21531" name="Object 27"/>
            <p:cNvGraphicFramePr>
              <a:graphicFrameLocks noChangeAspect="1"/>
            </p:cNvGraphicFramePr>
            <p:nvPr>
              <p:extLst/>
            </p:nvPr>
          </p:nvGraphicFramePr>
          <p:xfrm>
            <a:off x="3978" y="2525"/>
            <a:ext cx="142" cy="152"/>
          </p:xfrm>
          <a:graphic>
            <a:graphicData uri="http://schemas.openxmlformats.org/presentationml/2006/ole">
              <mc:AlternateContent xmlns:mc="http://schemas.openxmlformats.org/markup-compatibility/2006">
                <mc:Choice xmlns:v="urn:schemas-microsoft-com:vml" Requires="v">
                  <p:oleObj spid="_x0000_s256116" name="Equation" r:id="rId11" imgW="228600" imgH="241200" progId="Equation.3">
                    <p:embed/>
                  </p:oleObj>
                </mc:Choice>
                <mc:Fallback>
                  <p:oleObj name="Equation" r:id="rId11" imgW="228600" imgH="241200" progId="Equation.3">
                    <p:embed/>
                    <p:pic>
                      <p:nvPicPr>
                        <p:cNvPr id="21531" name="Object 27"/>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3978" y="2525"/>
                          <a:ext cx="142"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32" name="Line 28"/>
            <p:cNvSpPr>
              <a:spLocks noChangeShapeType="1"/>
            </p:cNvSpPr>
            <p:nvPr/>
          </p:nvSpPr>
          <p:spPr bwMode="auto">
            <a:xfrm>
              <a:off x="4032" y="2441"/>
              <a:ext cx="0" cy="48"/>
            </a:xfrm>
            <a:prstGeom prst="line">
              <a:avLst/>
            </a:prstGeom>
            <a:noFill/>
            <a:ln w="571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21559" name="Group 55"/>
          <p:cNvGrpSpPr>
            <a:grpSpLocks/>
          </p:cNvGrpSpPr>
          <p:nvPr/>
        </p:nvGrpSpPr>
        <p:grpSpPr bwMode="auto">
          <a:xfrm>
            <a:off x="8296276" y="3875088"/>
            <a:ext cx="1000125" cy="392112"/>
            <a:chOff x="4266" y="2441"/>
            <a:chExt cx="630" cy="247"/>
          </a:xfrm>
        </p:grpSpPr>
        <p:graphicFrame>
          <p:nvGraphicFramePr>
            <p:cNvPr id="21534" name="Object 30"/>
            <p:cNvGraphicFramePr>
              <a:graphicFrameLocks noChangeAspect="1"/>
            </p:cNvGraphicFramePr>
            <p:nvPr>
              <p:extLst/>
            </p:nvPr>
          </p:nvGraphicFramePr>
          <p:xfrm>
            <a:off x="4266" y="2479"/>
            <a:ext cx="630" cy="209"/>
          </p:xfrm>
          <a:graphic>
            <a:graphicData uri="http://schemas.openxmlformats.org/presentationml/2006/ole">
              <mc:AlternateContent xmlns:mc="http://schemas.openxmlformats.org/markup-compatibility/2006">
                <mc:Choice xmlns:v="urn:schemas-microsoft-com:vml" Requires="v">
                  <p:oleObj spid="_x0000_s256117" name="Equation" r:id="rId13" imgW="990360" imgH="330120" progId="Equation.3">
                    <p:embed/>
                  </p:oleObj>
                </mc:Choice>
                <mc:Fallback>
                  <p:oleObj name="Equation" r:id="rId13" imgW="990360" imgH="330120" progId="Equation.3">
                    <p:embed/>
                    <p:pic>
                      <p:nvPicPr>
                        <p:cNvPr id="21534" name="Object 30"/>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266" y="2479"/>
                          <a:ext cx="630"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35" name="Line 31"/>
            <p:cNvSpPr>
              <a:spLocks noChangeShapeType="1"/>
            </p:cNvSpPr>
            <p:nvPr/>
          </p:nvSpPr>
          <p:spPr bwMode="auto">
            <a:xfrm>
              <a:off x="4512" y="2441"/>
              <a:ext cx="0" cy="48"/>
            </a:xfrm>
            <a:prstGeom prst="line">
              <a:avLst/>
            </a:prstGeom>
            <a:noFill/>
            <a:ln w="571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aphicFrame>
        <p:nvGraphicFramePr>
          <p:cNvPr id="21537" name="Object 33"/>
          <p:cNvGraphicFramePr>
            <a:graphicFrameLocks noChangeAspect="1"/>
          </p:cNvGraphicFramePr>
          <p:nvPr>
            <p:extLst/>
          </p:nvPr>
        </p:nvGraphicFramePr>
        <p:xfrm>
          <a:off x="2133601" y="2590800"/>
          <a:ext cx="5059363" cy="457200"/>
        </p:xfrm>
        <a:graphic>
          <a:graphicData uri="http://schemas.openxmlformats.org/presentationml/2006/ole">
            <mc:AlternateContent xmlns:mc="http://schemas.openxmlformats.org/markup-compatibility/2006">
              <mc:Choice xmlns:v="urn:schemas-microsoft-com:vml" Requires="v">
                <p:oleObj spid="_x0000_s256118" name="Equation" r:id="rId15" imgW="5029200" imgH="457200" progId="Equation.3">
                  <p:embed/>
                </p:oleObj>
              </mc:Choice>
              <mc:Fallback>
                <p:oleObj name="Equation" r:id="rId15" imgW="5029200" imgH="457200" progId="Equation.3">
                  <p:embed/>
                  <p:pic>
                    <p:nvPicPr>
                      <p:cNvPr id="21537" name="Object 33"/>
                      <p:cNvPicPr>
                        <a:picLocks noChangeAspect="1" noChangeArrowheads="1"/>
                      </p:cNvPicPr>
                      <p:nvPr/>
                    </p:nvPicPr>
                    <p:blipFill>
                      <a:blip r:embed="rId16">
                        <a:grayscl/>
                        <a:biLevel thresh="50000"/>
                        <a:lum bright="-100000"/>
                        <a:extLst>
                          <a:ext uri="{28A0092B-C50C-407E-A947-70E740481C1C}">
                            <a14:useLocalDpi xmlns:a14="http://schemas.microsoft.com/office/drawing/2010/main" val="0"/>
                          </a:ext>
                        </a:extLst>
                      </a:blip>
                      <a:srcRect/>
                      <a:stretch>
                        <a:fillRect/>
                      </a:stretch>
                    </p:blipFill>
                    <p:spPr bwMode="auto">
                      <a:xfrm>
                        <a:off x="2133601" y="2590800"/>
                        <a:ext cx="5059363"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40" name="Text Box 36"/>
          <p:cNvSpPr txBox="1">
            <a:spLocks noChangeArrowheads="1"/>
          </p:cNvSpPr>
          <p:nvPr/>
        </p:nvSpPr>
        <p:spPr bwMode="auto">
          <a:xfrm>
            <a:off x="7239000" y="2514601"/>
            <a:ext cx="3048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在其上所作的</a:t>
            </a:r>
            <a:r>
              <a:rPr lang="zh-CN" altLang="en-US" dirty="0">
                <a:solidFill>
                  <a:srgbClr val="000099">
                    <a:lumMod val="60000"/>
                    <a:lumOff val="40000"/>
                  </a:srgbClr>
                </a:solidFill>
              </a:rPr>
              <a:t>功元</a:t>
            </a:r>
          </a:p>
        </p:txBody>
      </p:sp>
      <p:sp>
        <p:nvSpPr>
          <p:cNvPr id="21541" name="Text Box 37"/>
          <p:cNvSpPr txBox="1">
            <a:spLocks noChangeArrowheads="1"/>
          </p:cNvSpPr>
          <p:nvPr/>
        </p:nvSpPr>
        <p:spPr bwMode="auto">
          <a:xfrm>
            <a:off x="1676400" y="3200401"/>
            <a:ext cx="10668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99">
                    <a:lumMod val="60000"/>
                    <a:lumOff val="40000"/>
                  </a:srgbClr>
                </a:solidFill>
              </a:rPr>
              <a:t>素</a:t>
            </a:r>
            <a:r>
              <a:rPr lang="zh-CN" altLang="en-US" dirty="0">
                <a:solidFill>
                  <a:srgbClr val="000000"/>
                </a:solidFill>
              </a:rPr>
              <a:t>为</a:t>
            </a:r>
          </a:p>
        </p:txBody>
      </p:sp>
      <p:graphicFrame>
        <p:nvGraphicFramePr>
          <p:cNvPr id="21542" name="Object 38"/>
          <p:cNvGraphicFramePr>
            <a:graphicFrameLocks noChangeAspect="1"/>
          </p:cNvGraphicFramePr>
          <p:nvPr>
            <p:extLst/>
          </p:nvPr>
        </p:nvGraphicFramePr>
        <p:xfrm>
          <a:off x="3145632" y="3912843"/>
          <a:ext cx="2093913" cy="406400"/>
        </p:xfrm>
        <a:graphic>
          <a:graphicData uri="http://schemas.openxmlformats.org/presentationml/2006/ole">
            <mc:AlternateContent xmlns:mc="http://schemas.openxmlformats.org/markup-compatibility/2006">
              <mc:Choice xmlns:v="urn:schemas-microsoft-com:vml" Requires="v">
                <p:oleObj spid="_x0000_s256119" name="Equation" r:id="rId17" imgW="2095200" imgH="406080" progId="Equation.3">
                  <p:embed/>
                </p:oleObj>
              </mc:Choice>
              <mc:Fallback>
                <p:oleObj name="Equation" r:id="rId17" imgW="2095200" imgH="406080" progId="Equation.3">
                  <p:embed/>
                  <p:pic>
                    <p:nvPicPr>
                      <p:cNvPr id="21542" name="Object 38"/>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3145632" y="3912843"/>
                        <a:ext cx="2093913"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43" name="Text Box 39"/>
          <p:cNvSpPr txBox="1">
            <a:spLocks noChangeArrowheads="1"/>
          </p:cNvSpPr>
          <p:nvPr/>
        </p:nvSpPr>
        <p:spPr bwMode="auto">
          <a:xfrm>
            <a:off x="1752600" y="4541838"/>
            <a:ext cx="3581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因此变力</a:t>
            </a:r>
            <a:r>
              <a:rPr lang="en-US" altLang="zh-CN" i="1">
                <a:solidFill>
                  <a:srgbClr val="000000"/>
                </a:solidFill>
              </a:rPr>
              <a:t>F</a:t>
            </a:r>
            <a:r>
              <a:rPr lang="en-US" altLang="zh-CN">
                <a:solidFill>
                  <a:srgbClr val="000000"/>
                </a:solidFill>
              </a:rPr>
              <a:t>(</a:t>
            </a:r>
            <a:r>
              <a:rPr lang="en-US" altLang="zh-CN" i="1">
                <a:solidFill>
                  <a:srgbClr val="000000"/>
                </a:solidFill>
              </a:rPr>
              <a:t>x</a:t>
            </a:r>
            <a:r>
              <a:rPr lang="en-US" altLang="zh-CN">
                <a:solidFill>
                  <a:srgbClr val="000000"/>
                </a:solidFill>
              </a:rPr>
              <a:t>) </a:t>
            </a:r>
            <a:r>
              <a:rPr lang="zh-CN" altLang="en-US">
                <a:solidFill>
                  <a:srgbClr val="000000"/>
                </a:solidFill>
              </a:rPr>
              <a:t>在区间 </a:t>
            </a:r>
          </a:p>
        </p:txBody>
      </p:sp>
      <p:graphicFrame>
        <p:nvGraphicFramePr>
          <p:cNvPr id="21544" name="Object 40"/>
          <p:cNvGraphicFramePr>
            <a:graphicFrameLocks noChangeAspect="1"/>
          </p:cNvGraphicFramePr>
          <p:nvPr>
            <p:extLst/>
          </p:nvPr>
        </p:nvGraphicFramePr>
        <p:xfrm>
          <a:off x="5080000" y="4572000"/>
          <a:ext cx="787400" cy="406400"/>
        </p:xfrm>
        <a:graphic>
          <a:graphicData uri="http://schemas.openxmlformats.org/presentationml/2006/ole">
            <mc:AlternateContent xmlns:mc="http://schemas.openxmlformats.org/markup-compatibility/2006">
              <mc:Choice xmlns:v="urn:schemas-microsoft-com:vml" Requires="v">
                <p:oleObj spid="_x0000_s256120" name="Equation" r:id="rId19" imgW="787320" imgH="406080" progId="Equation.3">
                  <p:embed/>
                </p:oleObj>
              </mc:Choice>
              <mc:Fallback>
                <p:oleObj name="Equation" r:id="rId19" imgW="787320" imgH="406080" progId="Equation.3">
                  <p:embed/>
                  <p:pic>
                    <p:nvPicPr>
                      <p:cNvPr id="21544" name="Object 40"/>
                      <p:cNvPicPr>
                        <a:picLocks noChangeAspect="1" noChangeArrowheads="1"/>
                      </p:cNvPicPr>
                      <p:nvPr/>
                    </p:nvPicPr>
                    <p:blipFill>
                      <a:blip r:embed="rId20">
                        <a:grayscl/>
                        <a:biLevel thresh="50000"/>
                        <a:lum bright="-100000"/>
                        <a:extLst>
                          <a:ext uri="{28A0092B-C50C-407E-A947-70E740481C1C}">
                            <a14:useLocalDpi xmlns:a14="http://schemas.microsoft.com/office/drawing/2010/main" val="0"/>
                          </a:ext>
                        </a:extLst>
                      </a:blip>
                      <a:srcRect/>
                      <a:stretch>
                        <a:fillRect/>
                      </a:stretch>
                    </p:blipFill>
                    <p:spPr bwMode="auto">
                      <a:xfrm>
                        <a:off x="5080000" y="4572000"/>
                        <a:ext cx="7874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45" name="Text Box 41"/>
          <p:cNvSpPr txBox="1">
            <a:spLocks noChangeArrowheads="1"/>
          </p:cNvSpPr>
          <p:nvPr/>
        </p:nvSpPr>
        <p:spPr bwMode="auto">
          <a:xfrm>
            <a:off x="5791200" y="4495801"/>
            <a:ext cx="2438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上所作的</a:t>
            </a:r>
            <a:r>
              <a:rPr lang="zh-CN" altLang="en-US" dirty="0">
                <a:solidFill>
                  <a:srgbClr val="000099">
                    <a:lumMod val="60000"/>
                    <a:lumOff val="40000"/>
                  </a:srgbClr>
                </a:solidFill>
              </a:rPr>
              <a:t>功</a:t>
            </a:r>
            <a:r>
              <a:rPr lang="zh-CN" altLang="en-US" dirty="0">
                <a:solidFill>
                  <a:srgbClr val="000000"/>
                </a:solidFill>
              </a:rPr>
              <a:t>为</a:t>
            </a:r>
          </a:p>
        </p:txBody>
      </p:sp>
      <p:graphicFrame>
        <p:nvGraphicFramePr>
          <p:cNvPr id="21546" name="Object 42"/>
          <p:cNvGraphicFramePr>
            <a:graphicFrameLocks noChangeAspect="1"/>
          </p:cNvGraphicFramePr>
          <p:nvPr>
            <p:extLst/>
          </p:nvPr>
        </p:nvGraphicFramePr>
        <p:xfrm>
          <a:off x="3352800" y="5181600"/>
          <a:ext cx="2171700" cy="774700"/>
        </p:xfrm>
        <a:graphic>
          <a:graphicData uri="http://schemas.openxmlformats.org/presentationml/2006/ole">
            <mc:AlternateContent xmlns:mc="http://schemas.openxmlformats.org/markup-compatibility/2006">
              <mc:Choice xmlns:v="urn:schemas-microsoft-com:vml" Requires="v">
                <p:oleObj spid="_x0000_s256121" name="Equation" r:id="rId21" imgW="2171520" imgH="774360" progId="Equation.3">
                  <p:embed/>
                </p:oleObj>
              </mc:Choice>
              <mc:Fallback>
                <p:oleObj name="Equation" r:id="rId21" imgW="2171520" imgH="774360" progId="Equation.3">
                  <p:embed/>
                  <p:pic>
                    <p:nvPicPr>
                      <p:cNvPr id="21546" name="Object 42"/>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3352800" y="5181600"/>
                        <a:ext cx="2171700" cy="77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 name="Text Box 1055"/>
          <p:cNvSpPr txBox="1">
            <a:spLocks noChangeArrowheads="1"/>
          </p:cNvSpPr>
          <p:nvPr/>
        </p:nvSpPr>
        <p:spPr bwMode="auto">
          <a:xfrm>
            <a:off x="1659632" y="476672"/>
            <a:ext cx="472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b="1" dirty="0" smtClean="0">
                <a:solidFill>
                  <a:srgbClr val="C00000"/>
                </a:solidFill>
              </a:rPr>
              <a:t>1. </a:t>
            </a:r>
            <a:r>
              <a:rPr lang="zh-CN" altLang="en-US" b="1" dirty="0" smtClean="0">
                <a:solidFill>
                  <a:srgbClr val="C00000"/>
                </a:solidFill>
              </a:rPr>
              <a:t>变</a:t>
            </a:r>
            <a:r>
              <a:rPr lang="zh-CN" altLang="en-US" b="1" dirty="0">
                <a:solidFill>
                  <a:srgbClr val="C00000"/>
                </a:solidFill>
              </a:rPr>
              <a:t>力沿直线所做的功</a:t>
            </a:r>
          </a:p>
        </p:txBody>
      </p:sp>
    </p:spTree>
    <p:extLst>
      <p:ext uri="{BB962C8B-B14F-4D97-AF65-F5344CB8AC3E}">
        <p14:creationId xmlns:p14="http://schemas.microsoft.com/office/powerpoint/2010/main" val="264006638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wipe(left)">
                                      <p:cBhvr>
                                        <p:cTn id="7" dur="500"/>
                                        <p:tgtEl>
                                          <p:spTgt spid="2150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21511"/>
                                        </p:tgtEl>
                                        <p:attrNameLst>
                                          <p:attrName>style.visibility</p:attrName>
                                        </p:attrNameLst>
                                      </p:cBhvr>
                                      <p:to>
                                        <p:strVal val="visible"/>
                                      </p:to>
                                    </p:set>
                                    <p:animEffect transition="in" filter="wipe(left)">
                                      <p:cBhvr>
                                        <p:cTn id="11" dur="500"/>
                                        <p:tgtEl>
                                          <p:spTgt spid="2151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512"/>
                                        </p:tgtEl>
                                        <p:attrNameLst>
                                          <p:attrName>style.visibility</p:attrName>
                                        </p:attrNameLst>
                                      </p:cBhvr>
                                      <p:to>
                                        <p:strVal val="visible"/>
                                      </p:to>
                                    </p:set>
                                    <p:animEffect transition="in" filter="wipe(left)">
                                      <p:cBhvr>
                                        <p:cTn id="16" dur="500"/>
                                        <p:tgtEl>
                                          <p:spTgt spid="215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1513"/>
                                        </p:tgtEl>
                                        <p:attrNameLst>
                                          <p:attrName>style.visibility</p:attrName>
                                        </p:attrNameLst>
                                      </p:cBhvr>
                                      <p:to>
                                        <p:strVal val="visible"/>
                                      </p:to>
                                    </p:set>
                                    <p:animEffect transition="in" filter="wipe(left)">
                                      <p:cBhvr>
                                        <p:cTn id="21" dur="500"/>
                                        <p:tgtEl>
                                          <p:spTgt spid="2151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21515"/>
                                        </p:tgtEl>
                                        <p:attrNameLst>
                                          <p:attrName>style.visibility</p:attrName>
                                        </p:attrNameLst>
                                      </p:cBhvr>
                                      <p:to>
                                        <p:strVal val="visible"/>
                                      </p:to>
                                    </p:set>
                                    <p:animEffect transition="in" filter="wipe(left)">
                                      <p:cBhvr>
                                        <p:cTn id="26" dur="500"/>
                                        <p:tgtEl>
                                          <p:spTgt spid="21515"/>
                                        </p:tgtEl>
                                      </p:cBhvr>
                                    </p:animEffect>
                                  </p:childTnLst>
                                </p:cTn>
                              </p:par>
                            </p:childTnLst>
                          </p:cTn>
                        </p:par>
                        <p:par>
                          <p:cTn id="27" fill="hold" nodeType="afterGroup">
                            <p:stCondLst>
                              <p:cond delay="500"/>
                            </p:stCondLst>
                            <p:childTnLst>
                              <p:par>
                                <p:cTn id="28" presetID="22" presetClass="entr" presetSubtype="8" fill="hold" nodeType="afterEffect">
                                  <p:stCondLst>
                                    <p:cond delay="0"/>
                                  </p:stCondLst>
                                  <p:childTnLst>
                                    <p:set>
                                      <p:cBhvr>
                                        <p:cTn id="29" dur="1" fill="hold">
                                          <p:stCondLst>
                                            <p:cond delay="0"/>
                                          </p:stCondLst>
                                        </p:cTn>
                                        <p:tgtEl>
                                          <p:spTgt spid="21518"/>
                                        </p:tgtEl>
                                        <p:attrNameLst>
                                          <p:attrName>style.visibility</p:attrName>
                                        </p:attrNameLst>
                                      </p:cBhvr>
                                      <p:to>
                                        <p:strVal val="visible"/>
                                      </p:to>
                                    </p:set>
                                    <p:animEffect transition="in" filter="wipe(left)">
                                      <p:cBhvr>
                                        <p:cTn id="30" dur="500"/>
                                        <p:tgtEl>
                                          <p:spTgt spid="21518"/>
                                        </p:tgtEl>
                                      </p:cBhvr>
                                    </p:animEffect>
                                  </p:childTnLst>
                                </p:cTn>
                              </p:par>
                            </p:childTnLst>
                          </p:cTn>
                        </p:par>
                        <p:par>
                          <p:cTn id="31" fill="hold" nodeType="afterGroup">
                            <p:stCondLst>
                              <p:cond delay="1000"/>
                            </p:stCondLst>
                            <p:childTnLst>
                              <p:par>
                                <p:cTn id="32" presetID="22" presetClass="entr" presetSubtype="8" fill="hold" nodeType="afterEffect">
                                  <p:stCondLst>
                                    <p:cond delay="0"/>
                                  </p:stCondLst>
                                  <p:childTnLst>
                                    <p:set>
                                      <p:cBhvr>
                                        <p:cTn id="33" dur="1" fill="hold">
                                          <p:stCondLst>
                                            <p:cond delay="0"/>
                                          </p:stCondLst>
                                        </p:cTn>
                                        <p:tgtEl>
                                          <p:spTgt spid="21521"/>
                                        </p:tgtEl>
                                        <p:attrNameLst>
                                          <p:attrName>style.visibility</p:attrName>
                                        </p:attrNameLst>
                                      </p:cBhvr>
                                      <p:to>
                                        <p:strVal val="visible"/>
                                      </p:to>
                                    </p:set>
                                    <p:animEffect transition="in" filter="wipe(left)">
                                      <p:cBhvr>
                                        <p:cTn id="34" dur="500"/>
                                        <p:tgtEl>
                                          <p:spTgt spid="2152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1537"/>
                                        </p:tgtEl>
                                        <p:attrNameLst>
                                          <p:attrName>style.visibility</p:attrName>
                                        </p:attrNameLst>
                                      </p:cBhvr>
                                      <p:to>
                                        <p:strVal val="visible"/>
                                      </p:to>
                                    </p:set>
                                    <p:animEffect transition="in" filter="wipe(left)">
                                      <p:cBhvr>
                                        <p:cTn id="39" dur="500"/>
                                        <p:tgtEl>
                                          <p:spTgt spid="2153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21560"/>
                                        </p:tgtEl>
                                        <p:attrNameLst>
                                          <p:attrName>style.visibility</p:attrName>
                                        </p:attrNameLst>
                                      </p:cBhvr>
                                      <p:to>
                                        <p:strVal val="visible"/>
                                      </p:to>
                                    </p:set>
                                    <p:animEffect transition="in" filter="wipe(left)">
                                      <p:cBhvr>
                                        <p:cTn id="44" dur="500"/>
                                        <p:tgtEl>
                                          <p:spTgt spid="21560"/>
                                        </p:tgtEl>
                                      </p:cBhvr>
                                    </p:animEffect>
                                  </p:childTnLst>
                                </p:cTn>
                              </p:par>
                            </p:childTnLst>
                          </p:cTn>
                        </p:par>
                        <p:par>
                          <p:cTn id="45" fill="hold" nodeType="afterGroup">
                            <p:stCondLst>
                              <p:cond delay="500"/>
                            </p:stCondLst>
                            <p:childTnLst>
                              <p:par>
                                <p:cTn id="46" presetID="22" presetClass="entr" presetSubtype="8" fill="hold" nodeType="afterEffect">
                                  <p:stCondLst>
                                    <p:cond delay="0"/>
                                  </p:stCondLst>
                                  <p:childTnLst>
                                    <p:set>
                                      <p:cBhvr>
                                        <p:cTn id="47" dur="1" fill="hold">
                                          <p:stCondLst>
                                            <p:cond delay="0"/>
                                          </p:stCondLst>
                                        </p:cTn>
                                        <p:tgtEl>
                                          <p:spTgt spid="21527"/>
                                        </p:tgtEl>
                                        <p:attrNameLst>
                                          <p:attrName>style.visibility</p:attrName>
                                        </p:attrNameLst>
                                      </p:cBhvr>
                                      <p:to>
                                        <p:strVal val="visible"/>
                                      </p:to>
                                    </p:set>
                                    <p:animEffect transition="in" filter="wipe(left)">
                                      <p:cBhvr>
                                        <p:cTn id="48" dur="500"/>
                                        <p:tgtEl>
                                          <p:spTgt spid="21527"/>
                                        </p:tgtEl>
                                      </p:cBhvr>
                                    </p:animEffect>
                                  </p:childTnLst>
                                </p:cTn>
                              </p:par>
                            </p:childTnLst>
                          </p:cTn>
                        </p:par>
                        <p:par>
                          <p:cTn id="49" fill="hold" nodeType="afterGroup">
                            <p:stCondLst>
                              <p:cond delay="1000"/>
                            </p:stCondLst>
                            <p:childTnLst>
                              <p:par>
                                <p:cTn id="50" presetID="22" presetClass="entr" presetSubtype="8" fill="hold" nodeType="afterEffect">
                                  <p:stCondLst>
                                    <p:cond delay="0"/>
                                  </p:stCondLst>
                                  <p:childTnLst>
                                    <p:set>
                                      <p:cBhvr>
                                        <p:cTn id="51" dur="1" fill="hold">
                                          <p:stCondLst>
                                            <p:cond delay="0"/>
                                          </p:stCondLst>
                                        </p:cTn>
                                        <p:tgtEl>
                                          <p:spTgt spid="21559"/>
                                        </p:tgtEl>
                                        <p:attrNameLst>
                                          <p:attrName>style.visibility</p:attrName>
                                        </p:attrNameLst>
                                      </p:cBhvr>
                                      <p:to>
                                        <p:strVal val="visible"/>
                                      </p:to>
                                    </p:set>
                                    <p:animEffect transition="in" filter="wipe(left)">
                                      <p:cBhvr>
                                        <p:cTn id="52" dur="500"/>
                                        <p:tgtEl>
                                          <p:spTgt spid="2155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1540"/>
                                        </p:tgtEl>
                                        <p:attrNameLst>
                                          <p:attrName>style.visibility</p:attrName>
                                        </p:attrNameLst>
                                      </p:cBhvr>
                                      <p:to>
                                        <p:strVal val="visible"/>
                                      </p:to>
                                    </p:set>
                                    <p:animEffect transition="in" filter="wipe(left)">
                                      <p:cBhvr>
                                        <p:cTn id="57" dur="500"/>
                                        <p:tgtEl>
                                          <p:spTgt spid="21540"/>
                                        </p:tgtEl>
                                      </p:cBhvr>
                                    </p:animEffect>
                                  </p:childTnLst>
                                </p:cTn>
                              </p:par>
                            </p:childTnLst>
                          </p:cTn>
                        </p:par>
                        <p:par>
                          <p:cTn id="58" fill="hold" nodeType="afterGroup">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1541"/>
                                        </p:tgtEl>
                                        <p:attrNameLst>
                                          <p:attrName>style.visibility</p:attrName>
                                        </p:attrNameLst>
                                      </p:cBhvr>
                                      <p:to>
                                        <p:strVal val="visible"/>
                                      </p:to>
                                    </p:set>
                                    <p:animEffect transition="in" filter="wipe(left)">
                                      <p:cBhvr>
                                        <p:cTn id="61" dur="500"/>
                                        <p:tgtEl>
                                          <p:spTgt spid="21541"/>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nodeType="clickEffect">
                                  <p:stCondLst>
                                    <p:cond delay="0"/>
                                  </p:stCondLst>
                                  <p:childTnLst>
                                    <p:set>
                                      <p:cBhvr>
                                        <p:cTn id="65" dur="1" fill="hold">
                                          <p:stCondLst>
                                            <p:cond delay="0"/>
                                          </p:stCondLst>
                                        </p:cTn>
                                        <p:tgtEl>
                                          <p:spTgt spid="21542"/>
                                        </p:tgtEl>
                                        <p:attrNameLst>
                                          <p:attrName>style.visibility</p:attrName>
                                        </p:attrNameLst>
                                      </p:cBhvr>
                                      <p:to>
                                        <p:strVal val="visible"/>
                                      </p:to>
                                    </p:set>
                                    <p:animEffect transition="in" filter="wipe(left)">
                                      <p:cBhvr>
                                        <p:cTn id="66" dur="500"/>
                                        <p:tgtEl>
                                          <p:spTgt spid="21542"/>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1543"/>
                                        </p:tgtEl>
                                        <p:attrNameLst>
                                          <p:attrName>style.visibility</p:attrName>
                                        </p:attrNameLst>
                                      </p:cBhvr>
                                      <p:to>
                                        <p:strVal val="visible"/>
                                      </p:to>
                                    </p:set>
                                    <p:animEffect transition="in" filter="wipe(left)">
                                      <p:cBhvr>
                                        <p:cTn id="71" dur="500"/>
                                        <p:tgtEl>
                                          <p:spTgt spid="21543"/>
                                        </p:tgtEl>
                                      </p:cBhvr>
                                    </p:animEffect>
                                  </p:childTnLst>
                                </p:cTn>
                              </p:par>
                            </p:childTnLst>
                          </p:cTn>
                        </p:par>
                        <p:par>
                          <p:cTn id="72" fill="hold" nodeType="afterGroup">
                            <p:stCondLst>
                              <p:cond delay="500"/>
                            </p:stCondLst>
                            <p:childTnLst>
                              <p:par>
                                <p:cTn id="73" presetID="22" presetClass="entr" presetSubtype="8" fill="hold" nodeType="afterEffect">
                                  <p:stCondLst>
                                    <p:cond delay="0"/>
                                  </p:stCondLst>
                                  <p:childTnLst>
                                    <p:set>
                                      <p:cBhvr>
                                        <p:cTn id="74" dur="1" fill="hold">
                                          <p:stCondLst>
                                            <p:cond delay="0"/>
                                          </p:stCondLst>
                                        </p:cTn>
                                        <p:tgtEl>
                                          <p:spTgt spid="21544"/>
                                        </p:tgtEl>
                                        <p:attrNameLst>
                                          <p:attrName>style.visibility</p:attrName>
                                        </p:attrNameLst>
                                      </p:cBhvr>
                                      <p:to>
                                        <p:strVal val="visible"/>
                                      </p:to>
                                    </p:set>
                                    <p:animEffect transition="in" filter="wipe(left)">
                                      <p:cBhvr>
                                        <p:cTn id="75" dur="500"/>
                                        <p:tgtEl>
                                          <p:spTgt spid="21544"/>
                                        </p:tgtEl>
                                      </p:cBhvr>
                                    </p:animEffect>
                                  </p:childTnLst>
                                </p:cTn>
                              </p:par>
                            </p:childTnLst>
                          </p:cTn>
                        </p:par>
                        <p:par>
                          <p:cTn id="76" fill="hold" nodeType="afterGroup">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21545"/>
                                        </p:tgtEl>
                                        <p:attrNameLst>
                                          <p:attrName>style.visibility</p:attrName>
                                        </p:attrNameLst>
                                      </p:cBhvr>
                                      <p:to>
                                        <p:strVal val="visible"/>
                                      </p:to>
                                    </p:set>
                                    <p:animEffect transition="in" filter="wipe(left)">
                                      <p:cBhvr>
                                        <p:cTn id="79" dur="500"/>
                                        <p:tgtEl>
                                          <p:spTgt spid="21545"/>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8" fill="hold" nodeType="clickEffect">
                                  <p:stCondLst>
                                    <p:cond delay="0"/>
                                  </p:stCondLst>
                                  <p:childTnLst>
                                    <p:set>
                                      <p:cBhvr>
                                        <p:cTn id="83" dur="1" fill="hold">
                                          <p:stCondLst>
                                            <p:cond delay="0"/>
                                          </p:stCondLst>
                                        </p:cTn>
                                        <p:tgtEl>
                                          <p:spTgt spid="21546"/>
                                        </p:tgtEl>
                                        <p:attrNameLst>
                                          <p:attrName>style.visibility</p:attrName>
                                        </p:attrNameLst>
                                      </p:cBhvr>
                                      <p:to>
                                        <p:strVal val="visible"/>
                                      </p:to>
                                    </p:set>
                                    <p:animEffect transition="in" filter="wipe(left)">
                                      <p:cBhvr>
                                        <p:cTn id="84" dur="500"/>
                                        <p:tgtEl>
                                          <p:spTgt spid="21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utoUpdateAnimBg="0"/>
      <p:bldP spid="21512" grpId="0" autoUpdateAnimBg="0"/>
      <p:bldP spid="21513" grpId="0" autoUpdateAnimBg="0"/>
      <p:bldP spid="21540" grpId="0" autoUpdateAnimBg="0"/>
      <p:bldP spid="21541" grpId="0" autoUpdateAnimBg="0"/>
      <p:bldP spid="21543" grpId="0" autoUpdateAnimBg="0"/>
      <p:bldP spid="21545"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130">
            <a:hlinkClick r:id="rId2" action="ppaction://hlinksldjump" highlightClick="1"/>
          </p:cNvPr>
          <p:cNvSpPr>
            <a:spLocks noChangeArrowheads="1"/>
          </p:cNvSpPr>
          <p:nvPr/>
        </p:nvSpPr>
        <p:spPr bwMode="auto">
          <a:xfrm>
            <a:off x="839416" y="267201"/>
            <a:ext cx="3886200" cy="6096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b="1" dirty="0">
                <a:solidFill>
                  <a:srgbClr val="C00000"/>
                </a:solidFill>
              </a:rPr>
              <a:t>3</a:t>
            </a:r>
            <a:r>
              <a:rPr lang="en-US" altLang="zh-CN" b="1" dirty="0" smtClean="0">
                <a:solidFill>
                  <a:srgbClr val="C00000"/>
                </a:solidFill>
              </a:rPr>
              <a:t>.  </a:t>
            </a:r>
            <a:r>
              <a:rPr lang="zh-CN" altLang="en-US" b="1" dirty="0" smtClean="0">
                <a:solidFill>
                  <a:srgbClr val="C00000"/>
                </a:solidFill>
              </a:rPr>
              <a:t>质心</a:t>
            </a:r>
            <a:endParaRPr lang="zh-CN" altLang="en-US" b="1" dirty="0">
              <a:solidFill>
                <a:srgbClr val="C00000"/>
              </a:solidFill>
            </a:endParaRPr>
          </a:p>
        </p:txBody>
      </p:sp>
      <p:pic>
        <p:nvPicPr>
          <p:cNvPr id="3" name="图片 2"/>
          <p:cNvPicPr>
            <a:picLocks noChangeAspect="1"/>
          </p:cNvPicPr>
          <p:nvPr/>
        </p:nvPicPr>
        <p:blipFill>
          <a:blip r:embed="rId3"/>
          <a:stretch>
            <a:fillRect/>
          </a:stretch>
        </p:blipFill>
        <p:spPr>
          <a:xfrm>
            <a:off x="819749" y="908720"/>
            <a:ext cx="10552501" cy="895333"/>
          </a:xfrm>
          <a:prstGeom prst="rect">
            <a:avLst/>
          </a:prstGeom>
        </p:spPr>
      </p:pic>
      <p:pic>
        <p:nvPicPr>
          <p:cNvPr id="4" name="图片 3"/>
          <p:cNvPicPr>
            <a:picLocks noChangeAspect="1"/>
          </p:cNvPicPr>
          <p:nvPr/>
        </p:nvPicPr>
        <p:blipFill>
          <a:blip r:embed="rId4"/>
          <a:stretch>
            <a:fillRect/>
          </a:stretch>
        </p:blipFill>
        <p:spPr>
          <a:xfrm>
            <a:off x="4439816" y="1916832"/>
            <a:ext cx="1980000" cy="1473334"/>
          </a:xfrm>
          <a:prstGeom prst="rect">
            <a:avLst/>
          </a:prstGeom>
        </p:spPr>
      </p:pic>
      <p:pic>
        <p:nvPicPr>
          <p:cNvPr id="5" name="图片 4"/>
          <p:cNvPicPr>
            <a:picLocks noChangeAspect="1"/>
          </p:cNvPicPr>
          <p:nvPr/>
        </p:nvPicPr>
        <p:blipFill>
          <a:blip r:embed="rId5"/>
          <a:stretch>
            <a:fillRect/>
          </a:stretch>
        </p:blipFill>
        <p:spPr>
          <a:xfrm>
            <a:off x="887249" y="3409096"/>
            <a:ext cx="10417501" cy="884000"/>
          </a:xfrm>
          <a:prstGeom prst="rect">
            <a:avLst/>
          </a:prstGeom>
        </p:spPr>
      </p:pic>
      <p:pic>
        <p:nvPicPr>
          <p:cNvPr id="6" name="图片 5"/>
          <p:cNvPicPr>
            <a:picLocks noChangeAspect="1"/>
          </p:cNvPicPr>
          <p:nvPr/>
        </p:nvPicPr>
        <p:blipFill>
          <a:blip r:embed="rId6"/>
          <a:stretch>
            <a:fillRect/>
          </a:stretch>
        </p:blipFill>
        <p:spPr>
          <a:xfrm>
            <a:off x="4439816" y="4293096"/>
            <a:ext cx="2272500" cy="1088000"/>
          </a:xfrm>
          <a:prstGeom prst="rect">
            <a:avLst/>
          </a:prstGeom>
        </p:spPr>
      </p:pic>
    </p:spTree>
    <p:extLst>
      <p:ext uri="{BB962C8B-B14F-4D97-AF65-F5344CB8AC3E}">
        <p14:creationId xmlns:p14="http://schemas.microsoft.com/office/powerpoint/2010/main" val="408508557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875999" y="620688"/>
            <a:ext cx="10440001" cy="1037000"/>
          </a:xfrm>
          <a:prstGeom prst="rect">
            <a:avLst/>
          </a:prstGeom>
        </p:spPr>
      </p:pic>
      <p:pic>
        <p:nvPicPr>
          <p:cNvPr id="3" name="图片 2"/>
          <p:cNvPicPr>
            <a:picLocks noChangeAspect="1"/>
          </p:cNvPicPr>
          <p:nvPr/>
        </p:nvPicPr>
        <p:blipFill>
          <a:blip r:embed="rId3"/>
          <a:stretch>
            <a:fillRect/>
          </a:stretch>
        </p:blipFill>
        <p:spPr>
          <a:xfrm>
            <a:off x="695400" y="1844824"/>
            <a:ext cx="7447501" cy="2442334"/>
          </a:xfrm>
          <a:prstGeom prst="rect">
            <a:avLst/>
          </a:prstGeom>
        </p:spPr>
      </p:pic>
    </p:spTree>
    <p:extLst>
      <p:ext uri="{BB962C8B-B14F-4D97-AF65-F5344CB8AC3E}">
        <p14:creationId xmlns:p14="http://schemas.microsoft.com/office/powerpoint/2010/main" val="25103903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2438400" y="1197398"/>
            <a:ext cx="7391400" cy="1384995"/>
          </a:xfrm>
          <a:prstGeom prst="rect">
            <a:avLst/>
          </a:prstGeom>
          <a:noFill/>
          <a:ln w="9525">
            <a:noFill/>
            <a:miter lim="800000"/>
            <a:headEnd/>
            <a:tailEnd/>
          </a:ln>
        </p:spPr>
        <p:txBody>
          <a:bodyPr>
            <a:spAutoFit/>
          </a:bodyPr>
          <a:lstStyle/>
          <a:p>
            <a:pPr eaLnBrk="1" hangingPunct="1">
              <a:lnSpc>
                <a:spcPct val="150000"/>
              </a:lnSpc>
              <a:spcBef>
                <a:spcPct val="50000"/>
              </a:spcBef>
              <a:defRPr/>
            </a:pPr>
            <a:r>
              <a:rPr lang="zh-CN" altLang="en-US" dirty="0">
                <a:solidFill>
                  <a:srgbClr val="0000FF"/>
                </a:solidFill>
                <a:latin typeface="宋体"/>
                <a:ea typeface="宋体"/>
              </a:rPr>
              <a:t>实例：</a:t>
            </a:r>
            <a:r>
              <a:rPr lang="zh-CN" altLang="en-US" dirty="0">
                <a:solidFill>
                  <a:srgbClr val="000000"/>
                </a:solidFill>
                <a:latin typeface="宋体"/>
                <a:ea typeface="宋体"/>
              </a:rPr>
              <a:t>用某班所有学生的考试成绩的算术平均值来描述这个班的成绩的概貌</a:t>
            </a:r>
            <a:r>
              <a:rPr lang="en-US" altLang="zh-CN" dirty="0">
                <a:solidFill>
                  <a:srgbClr val="000000"/>
                </a:solidFill>
                <a:latin typeface="宋体"/>
                <a:ea typeface="宋体"/>
              </a:rPr>
              <a:t>.</a:t>
            </a:r>
          </a:p>
        </p:txBody>
      </p:sp>
      <p:graphicFrame>
        <p:nvGraphicFramePr>
          <p:cNvPr id="106499" name="Object 3"/>
          <p:cNvGraphicFramePr>
            <a:graphicFrameLocks noChangeAspect="1"/>
          </p:cNvGraphicFramePr>
          <p:nvPr>
            <p:extLst/>
          </p:nvPr>
        </p:nvGraphicFramePr>
        <p:xfrm>
          <a:off x="2667000" y="2823790"/>
          <a:ext cx="2870200" cy="889000"/>
        </p:xfrm>
        <a:graphic>
          <a:graphicData uri="http://schemas.openxmlformats.org/presentationml/2006/ole">
            <mc:AlternateContent xmlns:mc="http://schemas.openxmlformats.org/markup-compatibility/2006">
              <mc:Choice xmlns:v="urn:schemas-microsoft-com:vml" Requires="v">
                <p:oleObj spid="_x0000_s273443" name="公式" r:id="rId3" imgW="2869920" imgH="888840" progId="Equation.3">
                  <p:embed/>
                </p:oleObj>
              </mc:Choice>
              <mc:Fallback>
                <p:oleObj name="公式" r:id="rId3" imgW="2869920" imgH="888840" progId="Equation.3">
                  <p:embed/>
                  <p:pic>
                    <p:nvPicPr>
                      <p:cNvPr id="10649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823790"/>
                        <a:ext cx="2870200" cy="889000"/>
                      </a:xfrm>
                      <a:prstGeom prst="rect">
                        <a:avLst/>
                      </a:prstGeom>
                      <a:noFill/>
                      <a:ln w="28575">
                        <a:solidFill>
                          <a:srgbClr val="FF7C8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0" name="Line 4"/>
          <p:cNvSpPr>
            <a:spLocks noChangeShapeType="1"/>
          </p:cNvSpPr>
          <p:nvPr/>
        </p:nvSpPr>
        <p:spPr bwMode="auto">
          <a:xfrm>
            <a:off x="5562600" y="3026990"/>
            <a:ext cx="838200" cy="0"/>
          </a:xfrm>
          <a:prstGeom prst="line">
            <a:avLst/>
          </a:prstGeom>
          <a:noFill/>
          <a:ln w="28575">
            <a:solidFill>
              <a:srgbClr val="FF7C80"/>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zh-CN" altLang="en-US" sz="2400">
              <a:solidFill>
                <a:srgbClr val="000000"/>
              </a:solidFill>
              <a:latin typeface="宋体"/>
              <a:ea typeface="宋体"/>
            </a:endParaRPr>
          </a:p>
        </p:txBody>
      </p:sp>
      <p:sp>
        <p:nvSpPr>
          <p:cNvPr id="106501" name="Text Box 5"/>
          <p:cNvSpPr txBox="1">
            <a:spLocks noChangeArrowheads="1"/>
          </p:cNvSpPr>
          <p:nvPr/>
        </p:nvSpPr>
        <p:spPr bwMode="auto">
          <a:xfrm>
            <a:off x="6337300" y="2780928"/>
            <a:ext cx="2819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a:solidFill>
                  <a:srgbClr val="000000"/>
                </a:solidFill>
                <a:latin typeface="宋体"/>
                <a:ea typeface="宋体"/>
              </a:rPr>
              <a:t>算术平均值公式</a:t>
            </a:r>
          </a:p>
        </p:txBody>
      </p:sp>
      <p:sp>
        <p:nvSpPr>
          <p:cNvPr id="106502" name="Line 6"/>
          <p:cNvSpPr>
            <a:spLocks noChangeShapeType="1"/>
          </p:cNvSpPr>
          <p:nvPr/>
        </p:nvSpPr>
        <p:spPr bwMode="auto">
          <a:xfrm>
            <a:off x="5562600" y="3560390"/>
            <a:ext cx="838200" cy="0"/>
          </a:xfrm>
          <a:prstGeom prst="line">
            <a:avLst/>
          </a:prstGeom>
          <a:noFill/>
          <a:ln w="28575">
            <a:solidFill>
              <a:srgbClr val="FF7C80"/>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zh-CN" altLang="en-US" sz="2400">
              <a:solidFill>
                <a:srgbClr val="000000"/>
              </a:solidFill>
              <a:latin typeface="宋体"/>
              <a:ea typeface="宋体"/>
            </a:endParaRPr>
          </a:p>
        </p:txBody>
      </p:sp>
      <p:sp>
        <p:nvSpPr>
          <p:cNvPr id="106503" name="Text Box 7"/>
          <p:cNvSpPr txBox="1">
            <a:spLocks noChangeArrowheads="1"/>
          </p:cNvSpPr>
          <p:nvPr/>
        </p:nvSpPr>
        <p:spPr bwMode="auto">
          <a:xfrm>
            <a:off x="6324600" y="3268291"/>
            <a:ext cx="3581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a:solidFill>
                  <a:srgbClr val="0000FF"/>
                </a:solidFill>
                <a:latin typeface="宋体"/>
                <a:ea typeface="宋体"/>
              </a:rPr>
              <a:t>只适用于有限个数值</a:t>
            </a:r>
            <a:endParaRPr lang="zh-CN" altLang="en-US" sz="2800">
              <a:solidFill>
                <a:srgbClr val="3333CC"/>
              </a:solidFill>
              <a:latin typeface="宋体"/>
              <a:ea typeface="宋体"/>
            </a:endParaRPr>
          </a:p>
        </p:txBody>
      </p:sp>
      <p:sp>
        <p:nvSpPr>
          <p:cNvPr id="106504" name="Text Box 8"/>
          <p:cNvSpPr txBox="1">
            <a:spLocks noChangeArrowheads="1"/>
          </p:cNvSpPr>
          <p:nvPr/>
        </p:nvSpPr>
        <p:spPr bwMode="auto">
          <a:xfrm>
            <a:off x="2438400" y="4085085"/>
            <a:ext cx="6400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dirty="0">
                <a:solidFill>
                  <a:srgbClr val="0000FF"/>
                </a:solidFill>
                <a:latin typeface="宋体"/>
                <a:ea typeface="宋体"/>
              </a:rPr>
              <a:t>问题：</a:t>
            </a:r>
            <a:r>
              <a:rPr lang="zh-CN" altLang="en-US" sz="2800" dirty="0">
                <a:solidFill>
                  <a:srgbClr val="000000"/>
                </a:solidFill>
                <a:latin typeface="宋体"/>
                <a:ea typeface="宋体"/>
              </a:rPr>
              <a:t>求气温在一昼夜间的平均温度</a:t>
            </a:r>
            <a:r>
              <a:rPr lang="en-US" altLang="zh-CN" sz="2800" dirty="0">
                <a:solidFill>
                  <a:srgbClr val="000000"/>
                </a:solidFill>
                <a:latin typeface="宋体"/>
                <a:ea typeface="宋体"/>
              </a:rPr>
              <a:t>.</a:t>
            </a:r>
          </a:p>
        </p:txBody>
      </p:sp>
      <p:grpSp>
        <p:nvGrpSpPr>
          <p:cNvPr id="2" name="Group 9"/>
          <p:cNvGrpSpPr>
            <a:grpSpLocks/>
          </p:cNvGrpSpPr>
          <p:nvPr/>
        </p:nvGrpSpPr>
        <p:grpSpPr bwMode="auto">
          <a:xfrm>
            <a:off x="2438400" y="4770881"/>
            <a:ext cx="7772400" cy="523875"/>
            <a:chOff x="624" y="2928"/>
            <a:chExt cx="4896" cy="330"/>
          </a:xfrm>
        </p:grpSpPr>
        <p:sp>
          <p:nvSpPr>
            <p:cNvPr id="69648" name="Text Box 10"/>
            <p:cNvSpPr txBox="1">
              <a:spLocks noChangeArrowheads="1"/>
            </p:cNvSpPr>
            <p:nvPr/>
          </p:nvSpPr>
          <p:spPr bwMode="auto">
            <a:xfrm>
              <a:off x="624" y="2928"/>
              <a:ext cx="489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dirty="0">
                  <a:solidFill>
                    <a:srgbClr val="0000FF"/>
                  </a:solidFill>
                  <a:latin typeface="宋体"/>
                  <a:ea typeface="宋体"/>
                </a:rPr>
                <a:t>入手点：</a:t>
              </a:r>
              <a:r>
                <a:rPr lang="zh-CN" altLang="en-US" sz="2800" dirty="0">
                  <a:solidFill>
                    <a:srgbClr val="000000"/>
                  </a:solidFill>
                  <a:latin typeface="宋体"/>
                  <a:ea typeface="宋体"/>
                </a:rPr>
                <a:t>连续函数     在区间     上的平均值</a:t>
              </a:r>
              <a:r>
                <a:rPr lang="en-US" altLang="zh-CN" sz="2800" dirty="0">
                  <a:solidFill>
                    <a:srgbClr val="000000"/>
                  </a:solidFill>
                  <a:latin typeface="宋体"/>
                  <a:ea typeface="宋体"/>
                </a:rPr>
                <a:t>.</a:t>
              </a:r>
            </a:p>
          </p:txBody>
        </p:sp>
        <p:graphicFrame>
          <p:nvGraphicFramePr>
            <p:cNvPr id="69635" name="Object 11"/>
            <p:cNvGraphicFramePr>
              <a:graphicFrameLocks noChangeAspect="1"/>
            </p:cNvGraphicFramePr>
            <p:nvPr>
              <p:extLst/>
            </p:nvPr>
          </p:nvGraphicFramePr>
          <p:xfrm>
            <a:off x="2520" y="2999"/>
            <a:ext cx="502" cy="243"/>
          </p:xfrm>
          <a:graphic>
            <a:graphicData uri="http://schemas.openxmlformats.org/presentationml/2006/ole">
              <mc:AlternateContent xmlns:mc="http://schemas.openxmlformats.org/markup-compatibility/2006">
                <mc:Choice xmlns:v="urn:schemas-microsoft-com:vml" Requires="v">
                  <p:oleObj spid="_x0000_s273444" name="公式" r:id="rId5" imgW="838080" imgH="406080" progId="Equation.3">
                    <p:embed/>
                  </p:oleObj>
                </mc:Choice>
                <mc:Fallback>
                  <p:oleObj name="公式" r:id="rId5" imgW="838080" imgH="406080" progId="Equation.3">
                    <p:embed/>
                    <p:pic>
                      <p:nvPicPr>
                        <p:cNvPr id="69635" name="Object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0" y="2999"/>
                          <a:ext cx="502" cy="2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36" name="Object 12"/>
            <p:cNvGraphicFramePr>
              <a:graphicFrameLocks noChangeAspect="1"/>
            </p:cNvGraphicFramePr>
            <p:nvPr>
              <p:extLst/>
            </p:nvPr>
          </p:nvGraphicFramePr>
          <p:xfrm>
            <a:off x="3744" y="2999"/>
            <a:ext cx="463" cy="243"/>
          </p:xfrm>
          <a:graphic>
            <a:graphicData uri="http://schemas.openxmlformats.org/presentationml/2006/ole">
              <mc:AlternateContent xmlns:mc="http://schemas.openxmlformats.org/markup-compatibility/2006">
                <mc:Choice xmlns:v="urn:schemas-microsoft-com:vml" Requires="v">
                  <p:oleObj spid="_x0000_s273445" name="公式" r:id="rId7" imgW="774360" imgH="406080" progId="Equation.3">
                    <p:embed/>
                  </p:oleObj>
                </mc:Choice>
                <mc:Fallback>
                  <p:oleObj name="公式" r:id="rId7" imgW="774360" imgH="406080" progId="Equation.3">
                    <p:embed/>
                    <p:pic>
                      <p:nvPicPr>
                        <p:cNvPr id="69636"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 y="2999"/>
                          <a:ext cx="463" cy="2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06509" name="Text Box 13"/>
          <p:cNvSpPr txBox="1">
            <a:spLocks noChangeArrowheads="1"/>
          </p:cNvSpPr>
          <p:nvPr/>
        </p:nvSpPr>
        <p:spPr bwMode="auto">
          <a:xfrm>
            <a:off x="2451100" y="5380485"/>
            <a:ext cx="685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a:solidFill>
                  <a:srgbClr val="0000FF"/>
                </a:solidFill>
                <a:latin typeface="宋体"/>
                <a:ea typeface="宋体"/>
              </a:rPr>
              <a:t>讨论思想：</a:t>
            </a:r>
            <a:r>
              <a:rPr lang="zh-CN" altLang="en-US" sz="2800">
                <a:solidFill>
                  <a:srgbClr val="000000"/>
                </a:solidFill>
                <a:latin typeface="宋体"/>
                <a:ea typeface="宋体"/>
              </a:rPr>
              <a:t>分割、求和、取极限</a:t>
            </a:r>
            <a:r>
              <a:rPr lang="en-US" altLang="zh-CN" sz="2800">
                <a:solidFill>
                  <a:srgbClr val="000000"/>
                </a:solidFill>
                <a:latin typeface="宋体"/>
                <a:ea typeface="宋体"/>
              </a:rPr>
              <a:t>.</a:t>
            </a:r>
          </a:p>
        </p:txBody>
      </p:sp>
      <p:sp>
        <p:nvSpPr>
          <p:cNvPr id="69647" name="Rectangle 14"/>
          <p:cNvSpPr>
            <a:spLocks noGrp="1" noChangeArrowheads="1"/>
          </p:cNvSpPr>
          <p:nvPr>
            <p:ph type="title"/>
          </p:nvPr>
        </p:nvSpPr>
        <p:spPr>
          <a:xfrm>
            <a:off x="2438400" y="476672"/>
            <a:ext cx="3657600" cy="731838"/>
          </a:xfrm>
        </p:spPr>
        <p:txBody>
          <a:bodyPr/>
          <a:lstStyle/>
          <a:p>
            <a:pPr algn="l" eaLnBrk="1" hangingPunct="1"/>
            <a:r>
              <a:rPr lang="en-US" altLang="zh-CN" sz="3200" dirty="0" smtClean="0">
                <a:solidFill>
                  <a:srgbClr val="C00000"/>
                </a:solidFill>
                <a:latin typeface="宋体" panose="02010600030101010101" pitchFamily="2" charset="-122"/>
                <a:ea typeface="宋体" panose="02010600030101010101" pitchFamily="2" charset="-122"/>
              </a:rPr>
              <a:t>4. </a:t>
            </a:r>
            <a:r>
              <a:rPr lang="zh-CN" altLang="en-US" sz="3200" dirty="0" smtClean="0">
                <a:solidFill>
                  <a:srgbClr val="C00000"/>
                </a:solidFill>
                <a:latin typeface="黑体" panose="02010609060101010101" pitchFamily="49" charset="-122"/>
              </a:rPr>
              <a:t>平均值</a:t>
            </a:r>
            <a:endParaRPr lang="zh-CN" altLang="en-US" sz="3200" dirty="0">
              <a:solidFill>
                <a:srgbClr val="C00000"/>
              </a:solidFill>
              <a:latin typeface="黑体" panose="02010609060101010101" pitchFamily="49" charset="-122"/>
            </a:endParaRPr>
          </a:p>
        </p:txBody>
      </p:sp>
    </p:spTree>
    <p:extLst>
      <p:ext uri="{BB962C8B-B14F-4D97-AF65-F5344CB8AC3E}">
        <p14:creationId xmlns:p14="http://schemas.microsoft.com/office/powerpoint/2010/main" val="1078555579"/>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wipe(left)">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06499"/>
                                        </p:tgtEl>
                                        <p:attrNameLst>
                                          <p:attrName>style.visibility</p:attrName>
                                        </p:attrNameLst>
                                      </p:cBhvr>
                                      <p:to>
                                        <p:strVal val="visible"/>
                                      </p:to>
                                    </p:set>
                                    <p:animEffect transition="in" filter="wipe(left)">
                                      <p:cBhvr>
                                        <p:cTn id="12" dur="500"/>
                                        <p:tgtEl>
                                          <p:spTgt spid="106499"/>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06500"/>
                                        </p:tgtEl>
                                        <p:attrNameLst>
                                          <p:attrName>style.visibility</p:attrName>
                                        </p:attrNameLst>
                                      </p:cBhvr>
                                      <p:to>
                                        <p:strVal val="visible"/>
                                      </p:to>
                                    </p:set>
                                    <p:animEffect transition="in" filter="wipe(left)">
                                      <p:cBhvr>
                                        <p:cTn id="16" dur="500"/>
                                        <p:tgtEl>
                                          <p:spTgt spid="106500"/>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06501"/>
                                        </p:tgtEl>
                                        <p:attrNameLst>
                                          <p:attrName>style.visibility</p:attrName>
                                        </p:attrNameLst>
                                      </p:cBhvr>
                                      <p:to>
                                        <p:strVal val="visible"/>
                                      </p:to>
                                    </p:set>
                                    <p:animEffect transition="in" filter="wipe(left)">
                                      <p:cBhvr>
                                        <p:cTn id="20" dur="500"/>
                                        <p:tgtEl>
                                          <p:spTgt spid="106501"/>
                                        </p:tgtEl>
                                      </p:cBhvr>
                                    </p:animEffect>
                                  </p:childTnLst>
                                </p:cTn>
                              </p:par>
                            </p:childTnLst>
                          </p:cTn>
                        </p:par>
                        <p:par>
                          <p:cTn id="21" fill="hold" nodeType="afterGroup">
                            <p:stCondLst>
                              <p:cond delay="1500"/>
                            </p:stCondLst>
                            <p:childTnLst>
                              <p:par>
                                <p:cTn id="22" presetID="22" presetClass="entr" presetSubtype="8" fill="hold" nodeType="afterEffect">
                                  <p:stCondLst>
                                    <p:cond delay="0"/>
                                  </p:stCondLst>
                                  <p:childTnLst>
                                    <p:set>
                                      <p:cBhvr>
                                        <p:cTn id="23" dur="1" fill="hold">
                                          <p:stCondLst>
                                            <p:cond delay="0"/>
                                          </p:stCondLst>
                                        </p:cTn>
                                        <p:tgtEl>
                                          <p:spTgt spid="106502"/>
                                        </p:tgtEl>
                                        <p:attrNameLst>
                                          <p:attrName>style.visibility</p:attrName>
                                        </p:attrNameLst>
                                      </p:cBhvr>
                                      <p:to>
                                        <p:strVal val="visible"/>
                                      </p:to>
                                    </p:set>
                                    <p:animEffect transition="in" filter="wipe(left)">
                                      <p:cBhvr>
                                        <p:cTn id="24" dur="500"/>
                                        <p:tgtEl>
                                          <p:spTgt spid="106502"/>
                                        </p:tgtEl>
                                      </p:cBhvr>
                                    </p:animEffect>
                                  </p:childTnLst>
                                </p:cTn>
                              </p:par>
                            </p:childTnLst>
                          </p:cTn>
                        </p:par>
                        <p:par>
                          <p:cTn id="25" fill="hold" nodeType="afterGroup">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106503"/>
                                        </p:tgtEl>
                                        <p:attrNameLst>
                                          <p:attrName>style.visibility</p:attrName>
                                        </p:attrNameLst>
                                      </p:cBhvr>
                                      <p:to>
                                        <p:strVal val="visible"/>
                                      </p:to>
                                    </p:set>
                                    <p:animEffect transition="in" filter="wipe(left)">
                                      <p:cBhvr>
                                        <p:cTn id="28" dur="500"/>
                                        <p:tgtEl>
                                          <p:spTgt spid="106503"/>
                                        </p:tgtEl>
                                      </p:cBhvr>
                                    </p:animEffect>
                                  </p:childTnLst>
                                  <p:subTnLst>
                                    <p:animClr clrSpc="rgb" dir="cw">
                                      <p:cBhvr override="childStyle">
                                        <p:cTn dur="1" fill="hold" display="0" masterRel="nextClick" afterEffect="1"/>
                                        <p:tgtEl>
                                          <p:spTgt spid="106503"/>
                                        </p:tgtEl>
                                        <p:attrNameLst>
                                          <p:attrName>ppt_c</p:attrName>
                                        </p:attrNameLst>
                                      </p:cBhvr>
                                      <p:to>
                                        <a:schemeClr val="accent2"/>
                                      </p:to>
                                    </p:animClr>
                                  </p:sub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6504"/>
                                        </p:tgtEl>
                                        <p:attrNameLst>
                                          <p:attrName>style.visibility</p:attrName>
                                        </p:attrNameLst>
                                      </p:cBhvr>
                                      <p:to>
                                        <p:strVal val="visible"/>
                                      </p:to>
                                    </p:set>
                                    <p:animEffect transition="in" filter="wipe(left)">
                                      <p:cBhvr>
                                        <p:cTn id="33" dur="500"/>
                                        <p:tgtEl>
                                          <p:spTgt spid="10650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lef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6509"/>
                                        </p:tgtEl>
                                        <p:attrNameLst>
                                          <p:attrName>style.visibility</p:attrName>
                                        </p:attrNameLst>
                                      </p:cBhvr>
                                      <p:to>
                                        <p:strVal val="visible"/>
                                      </p:to>
                                    </p:set>
                                    <p:animEffect transition="in" filter="wipe(left)">
                                      <p:cBhvr>
                                        <p:cTn id="43" dur="500"/>
                                        <p:tgtEl>
                                          <p:spTgt spid="106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501" grpId="0" autoUpdateAnimBg="0"/>
      <p:bldP spid="106503" grpId="0" autoUpdateAnimBg="0"/>
      <p:bldP spid="106504" grpId="0" autoUpdateAnimBg="0"/>
      <p:bldP spid="10650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7" name="Text Box 2"/>
          <p:cNvSpPr txBox="1">
            <a:spLocks noChangeArrowheads="1"/>
          </p:cNvSpPr>
          <p:nvPr/>
        </p:nvSpPr>
        <p:spPr bwMode="auto">
          <a:xfrm>
            <a:off x="2286000" y="692696"/>
            <a:ext cx="2743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FF"/>
                </a:solidFill>
              </a:rPr>
              <a:t>（</a:t>
            </a:r>
            <a:r>
              <a:rPr lang="en-US" altLang="zh-CN" sz="2800" b="1" dirty="0">
                <a:solidFill>
                  <a:srgbClr val="0000FF"/>
                </a:solidFill>
              </a:rPr>
              <a:t>1</a:t>
            </a:r>
            <a:r>
              <a:rPr lang="zh-CN" altLang="en-US" sz="2800" b="1" dirty="0">
                <a:solidFill>
                  <a:srgbClr val="0000FF"/>
                </a:solidFill>
              </a:rPr>
              <a:t>）分割</a:t>
            </a:r>
            <a:r>
              <a:rPr lang="zh-CN" altLang="en-US" sz="2800" b="1" dirty="0">
                <a:solidFill>
                  <a:srgbClr val="000000"/>
                </a:solidFill>
              </a:rPr>
              <a:t>：</a:t>
            </a:r>
          </a:p>
        </p:txBody>
      </p:sp>
      <p:graphicFrame>
        <p:nvGraphicFramePr>
          <p:cNvPr id="107523" name="Object 3"/>
          <p:cNvGraphicFramePr>
            <a:graphicFrameLocks noChangeAspect="1"/>
          </p:cNvGraphicFramePr>
          <p:nvPr>
            <p:extLst/>
          </p:nvPr>
        </p:nvGraphicFramePr>
        <p:xfrm>
          <a:off x="4318000" y="722987"/>
          <a:ext cx="4420082" cy="492195"/>
        </p:xfrm>
        <a:graphic>
          <a:graphicData uri="http://schemas.openxmlformats.org/presentationml/2006/ole">
            <mc:AlternateContent xmlns:mc="http://schemas.openxmlformats.org/markup-compatibility/2006">
              <mc:Choice xmlns:v="urn:schemas-microsoft-com:vml" Requires="v">
                <p:oleObj spid="_x0000_s274511" name="Document" r:id="rId3" imgW="4018256" imgH="447450" progId="Word.Document.8">
                  <p:embed/>
                </p:oleObj>
              </mc:Choice>
              <mc:Fallback>
                <p:oleObj name="Document" r:id="rId3" imgW="4018256" imgH="447450" progId="Word.Document.8">
                  <p:embed/>
                  <p:pic>
                    <p:nvPicPr>
                      <p:cNvPr id="10752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0" y="722987"/>
                        <a:ext cx="4420082" cy="492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4" name="Object 4"/>
          <p:cNvGraphicFramePr>
            <a:graphicFrameLocks noChangeAspect="1"/>
          </p:cNvGraphicFramePr>
          <p:nvPr>
            <p:extLst/>
          </p:nvPr>
        </p:nvGraphicFramePr>
        <p:xfrm>
          <a:off x="3581400" y="1405396"/>
          <a:ext cx="5295900" cy="430213"/>
        </p:xfrm>
        <a:graphic>
          <a:graphicData uri="http://schemas.openxmlformats.org/presentationml/2006/ole">
            <mc:AlternateContent xmlns:mc="http://schemas.openxmlformats.org/markup-compatibility/2006">
              <mc:Choice xmlns:v="urn:schemas-microsoft-com:vml" Requires="v">
                <p:oleObj spid="_x0000_s274512" name="公式" r:id="rId5" imgW="5295600" imgH="431640" progId="Equation.3">
                  <p:embed/>
                </p:oleObj>
              </mc:Choice>
              <mc:Fallback>
                <p:oleObj name="公式" r:id="rId5" imgW="5295600" imgH="431640" progId="Equation.3">
                  <p:embed/>
                  <p:pic>
                    <p:nvPicPr>
                      <p:cNvPr id="107524"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1405396"/>
                        <a:ext cx="52959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525" name="Text Box 5"/>
          <p:cNvSpPr txBox="1">
            <a:spLocks noChangeArrowheads="1"/>
          </p:cNvSpPr>
          <p:nvPr/>
        </p:nvSpPr>
        <p:spPr bwMode="auto">
          <a:xfrm>
            <a:off x="3200400" y="2116684"/>
            <a:ext cx="3200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000000"/>
                </a:solidFill>
              </a:rPr>
              <a:t>每个小区间的长度</a:t>
            </a:r>
          </a:p>
        </p:txBody>
      </p:sp>
      <p:graphicFrame>
        <p:nvGraphicFramePr>
          <p:cNvPr id="107526" name="Object 6"/>
          <p:cNvGraphicFramePr>
            <a:graphicFrameLocks noChangeAspect="1"/>
          </p:cNvGraphicFramePr>
          <p:nvPr>
            <p:extLst/>
          </p:nvPr>
        </p:nvGraphicFramePr>
        <p:xfrm>
          <a:off x="6229350" y="1982539"/>
          <a:ext cx="1676400" cy="838200"/>
        </p:xfrm>
        <a:graphic>
          <a:graphicData uri="http://schemas.openxmlformats.org/presentationml/2006/ole">
            <mc:AlternateContent xmlns:mc="http://schemas.openxmlformats.org/markup-compatibility/2006">
              <mc:Choice xmlns:v="urn:schemas-microsoft-com:vml" Requires="v">
                <p:oleObj spid="_x0000_s274513" name="公式" r:id="rId7" imgW="1676160" imgH="838080" progId="Equation.3">
                  <p:embed/>
                </p:oleObj>
              </mc:Choice>
              <mc:Fallback>
                <p:oleObj name="公式" r:id="rId7" imgW="1676160" imgH="838080" progId="Equation.3">
                  <p:embed/>
                  <p:pic>
                    <p:nvPicPr>
                      <p:cNvPr id="107526"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9350" y="1982539"/>
                        <a:ext cx="16764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527" name="Text Box 7"/>
          <p:cNvSpPr txBox="1">
            <a:spLocks noChangeArrowheads="1"/>
          </p:cNvSpPr>
          <p:nvPr/>
        </p:nvSpPr>
        <p:spPr bwMode="auto">
          <a:xfrm>
            <a:off x="4191000" y="2904084"/>
            <a:ext cx="419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设各分点处的函数值为</a:t>
            </a:r>
          </a:p>
        </p:txBody>
      </p:sp>
      <p:graphicFrame>
        <p:nvGraphicFramePr>
          <p:cNvPr id="107528" name="Object 8"/>
          <p:cNvGraphicFramePr>
            <a:graphicFrameLocks noChangeAspect="1"/>
          </p:cNvGraphicFramePr>
          <p:nvPr>
            <p:extLst/>
          </p:nvPr>
        </p:nvGraphicFramePr>
        <p:xfrm>
          <a:off x="7974014" y="2924721"/>
          <a:ext cx="1577975" cy="450850"/>
        </p:xfrm>
        <a:graphic>
          <a:graphicData uri="http://schemas.openxmlformats.org/presentationml/2006/ole">
            <mc:AlternateContent xmlns:mc="http://schemas.openxmlformats.org/markup-compatibility/2006">
              <mc:Choice xmlns:v="urn:schemas-microsoft-com:vml" Requires="v">
                <p:oleObj spid="_x0000_s274514" name="Equation" r:id="rId9" imgW="799920" imgH="228600" progId="Equation.DSMT4">
                  <p:embed/>
                </p:oleObj>
              </mc:Choice>
              <mc:Fallback>
                <p:oleObj name="Equation" r:id="rId9" imgW="799920" imgH="228600" progId="Equation.DSMT4">
                  <p:embed/>
                  <p:pic>
                    <p:nvPicPr>
                      <p:cNvPr id="107528"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74014" y="2924721"/>
                        <a:ext cx="1577975"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9"/>
          <p:cNvGrpSpPr>
            <a:grpSpLocks/>
          </p:cNvGrpSpPr>
          <p:nvPr/>
        </p:nvGrpSpPr>
        <p:grpSpPr bwMode="auto">
          <a:xfrm>
            <a:off x="3124200" y="3604171"/>
            <a:ext cx="6477000" cy="519112"/>
            <a:chOff x="1008" y="2304"/>
            <a:chExt cx="4080" cy="327"/>
          </a:xfrm>
        </p:grpSpPr>
        <p:sp>
          <p:nvSpPr>
            <p:cNvPr id="70674" name="Text Box 10"/>
            <p:cNvSpPr txBox="1">
              <a:spLocks noChangeArrowheads="1"/>
            </p:cNvSpPr>
            <p:nvPr/>
          </p:nvSpPr>
          <p:spPr bwMode="auto">
            <a:xfrm>
              <a:off x="1008" y="2304"/>
              <a:ext cx="40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函数         在区间        上的平均值近似为</a:t>
              </a:r>
            </a:p>
          </p:txBody>
        </p:sp>
        <p:graphicFrame>
          <p:nvGraphicFramePr>
            <p:cNvPr id="70663" name="Object 11"/>
            <p:cNvGraphicFramePr>
              <a:graphicFrameLocks noChangeAspect="1"/>
            </p:cNvGraphicFramePr>
            <p:nvPr/>
          </p:nvGraphicFramePr>
          <p:xfrm>
            <a:off x="1496" y="2360"/>
            <a:ext cx="528" cy="255"/>
          </p:xfrm>
          <a:graphic>
            <a:graphicData uri="http://schemas.openxmlformats.org/presentationml/2006/ole">
              <mc:AlternateContent xmlns:mc="http://schemas.openxmlformats.org/markup-compatibility/2006">
                <mc:Choice xmlns:v="urn:schemas-microsoft-com:vml" Requires="v">
                  <p:oleObj spid="_x0000_s274515" name="公式" r:id="rId11" imgW="838080" imgH="406080" progId="Equation.3">
                    <p:embed/>
                  </p:oleObj>
                </mc:Choice>
                <mc:Fallback>
                  <p:oleObj name="公式" r:id="rId11" imgW="838080" imgH="406080" progId="Equation.3">
                    <p:embed/>
                    <p:pic>
                      <p:nvPicPr>
                        <p:cNvPr id="70663"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96" y="2360"/>
                          <a:ext cx="528" cy="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4" name="Object 12"/>
            <p:cNvGraphicFramePr>
              <a:graphicFrameLocks noChangeAspect="1"/>
            </p:cNvGraphicFramePr>
            <p:nvPr/>
          </p:nvGraphicFramePr>
          <p:xfrm>
            <a:off x="2704" y="2360"/>
            <a:ext cx="487" cy="255"/>
          </p:xfrm>
          <a:graphic>
            <a:graphicData uri="http://schemas.openxmlformats.org/presentationml/2006/ole">
              <mc:AlternateContent xmlns:mc="http://schemas.openxmlformats.org/markup-compatibility/2006">
                <mc:Choice xmlns:v="urn:schemas-microsoft-com:vml" Requires="v">
                  <p:oleObj spid="_x0000_s274516" name="公式" r:id="rId13" imgW="774360" imgH="406080" progId="Equation.3">
                    <p:embed/>
                  </p:oleObj>
                </mc:Choice>
                <mc:Fallback>
                  <p:oleObj name="公式" r:id="rId13" imgW="774360" imgH="406080" progId="Equation.3">
                    <p:embed/>
                    <p:pic>
                      <p:nvPicPr>
                        <p:cNvPr id="70664"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04" y="2360"/>
                          <a:ext cx="487" cy="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7533" name="Object 13"/>
          <p:cNvGraphicFramePr>
            <a:graphicFrameLocks noChangeAspect="1"/>
          </p:cNvGraphicFramePr>
          <p:nvPr>
            <p:extLst/>
          </p:nvPr>
        </p:nvGraphicFramePr>
        <p:xfrm>
          <a:off x="4583113" y="4343947"/>
          <a:ext cx="3313112" cy="885825"/>
        </p:xfrm>
        <a:graphic>
          <a:graphicData uri="http://schemas.openxmlformats.org/presentationml/2006/ole">
            <mc:AlternateContent xmlns:mc="http://schemas.openxmlformats.org/markup-compatibility/2006">
              <mc:Choice xmlns:v="urn:schemas-microsoft-com:vml" Requires="v">
                <p:oleObj spid="_x0000_s274517" name="公式" r:id="rId15" imgW="1473120" imgH="393480" progId="Equation.3">
                  <p:embed/>
                </p:oleObj>
              </mc:Choice>
              <mc:Fallback>
                <p:oleObj name="公式" r:id="rId15" imgW="1473120" imgH="393480" progId="Equation.3">
                  <p:embed/>
                  <p:pic>
                    <p:nvPicPr>
                      <p:cNvPr id="107533"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83113" y="4343947"/>
                        <a:ext cx="3313112"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7C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534" name="Text Box 14"/>
          <p:cNvSpPr txBox="1">
            <a:spLocks noChangeArrowheads="1"/>
          </p:cNvSpPr>
          <p:nvPr/>
        </p:nvSpPr>
        <p:spPr bwMode="auto">
          <a:xfrm>
            <a:off x="4572000" y="5238825"/>
            <a:ext cx="4800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每个小区间的长度趋于零</a:t>
            </a:r>
            <a:r>
              <a:rPr lang="en-US" altLang="zh-CN" sz="2800" b="1" dirty="0">
                <a:solidFill>
                  <a:srgbClr val="000000"/>
                </a:solidFill>
              </a:rPr>
              <a:t>.</a:t>
            </a:r>
          </a:p>
        </p:txBody>
      </p:sp>
      <p:sp>
        <p:nvSpPr>
          <p:cNvPr id="107535" name="Rectangle 15"/>
          <p:cNvSpPr>
            <a:spLocks noChangeArrowheads="1"/>
          </p:cNvSpPr>
          <p:nvPr/>
        </p:nvSpPr>
        <p:spPr bwMode="auto">
          <a:xfrm>
            <a:off x="2286001" y="2918371"/>
            <a:ext cx="21558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b="1" dirty="0">
                <a:solidFill>
                  <a:srgbClr val="0000FF"/>
                </a:solidFill>
              </a:rPr>
              <a:t>（</a:t>
            </a:r>
            <a:r>
              <a:rPr lang="en-US" altLang="zh-CN" sz="2800" b="1" dirty="0">
                <a:solidFill>
                  <a:srgbClr val="0000FF"/>
                </a:solidFill>
              </a:rPr>
              <a:t>2</a:t>
            </a:r>
            <a:r>
              <a:rPr lang="zh-CN" altLang="en-US" sz="2800" b="1" dirty="0">
                <a:solidFill>
                  <a:srgbClr val="0000FF"/>
                </a:solidFill>
              </a:rPr>
              <a:t>）求和</a:t>
            </a:r>
            <a:r>
              <a:rPr lang="zh-CN" altLang="en-US" sz="2800" b="1" dirty="0">
                <a:solidFill>
                  <a:srgbClr val="000000"/>
                </a:solidFill>
              </a:rPr>
              <a:t>：</a:t>
            </a:r>
          </a:p>
        </p:txBody>
      </p:sp>
      <p:sp>
        <p:nvSpPr>
          <p:cNvPr id="107536" name="Rectangle 16"/>
          <p:cNvSpPr>
            <a:spLocks noChangeArrowheads="1"/>
          </p:cNvSpPr>
          <p:nvPr/>
        </p:nvSpPr>
        <p:spPr bwMode="auto">
          <a:xfrm>
            <a:off x="2286000" y="5229300"/>
            <a:ext cx="251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b="1" dirty="0">
                <a:solidFill>
                  <a:srgbClr val="0000FF"/>
                </a:solidFill>
              </a:rPr>
              <a:t>（</a:t>
            </a:r>
            <a:r>
              <a:rPr lang="en-US" altLang="zh-CN" sz="2800" b="1" dirty="0">
                <a:solidFill>
                  <a:srgbClr val="0000FF"/>
                </a:solidFill>
              </a:rPr>
              <a:t>3</a:t>
            </a:r>
            <a:r>
              <a:rPr lang="zh-CN" altLang="en-US" sz="2800" b="1" dirty="0">
                <a:solidFill>
                  <a:srgbClr val="0000FF"/>
                </a:solidFill>
              </a:rPr>
              <a:t>）取极限</a:t>
            </a:r>
            <a:r>
              <a:rPr lang="zh-CN" altLang="en-US" sz="2800" b="1" dirty="0">
                <a:solidFill>
                  <a:srgbClr val="000000"/>
                </a:solidFill>
              </a:rPr>
              <a:t>：</a:t>
            </a:r>
          </a:p>
        </p:txBody>
      </p:sp>
    </p:spTree>
    <p:extLst>
      <p:ext uri="{BB962C8B-B14F-4D97-AF65-F5344CB8AC3E}">
        <p14:creationId xmlns:p14="http://schemas.microsoft.com/office/powerpoint/2010/main" val="762940141"/>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7523"/>
                                        </p:tgtEl>
                                        <p:attrNameLst>
                                          <p:attrName>style.visibility</p:attrName>
                                        </p:attrNameLst>
                                      </p:cBhvr>
                                      <p:to>
                                        <p:strVal val="visible"/>
                                      </p:to>
                                    </p:set>
                                    <p:animEffect transition="in" filter="wipe(left)">
                                      <p:cBhvr>
                                        <p:cTn id="7" dur="500"/>
                                        <p:tgtEl>
                                          <p:spTgt spid="10752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07524"/>
                                        </p:tgtEl>
                                        <p:attrNameLst>
                                          <p:attrName>style.visibility</p:attrName>
                                        </p:attrNameLst>
                                      </p:cBhvr>
                                      <p:to>
                                        <p:strVal val="visible"/>
                                      </p:to>
                                    </p:set>
                                    <p:animEffect transition="in" filter="wipe(left)">
                                      <p:cBhvr>
                                        <p:cTn id="11" dur="500"/>
                                        <p:tgtEl>
                                          <p:spTgt spid="107524"/>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7525"/>
                                        </p:tgtEl>
                                        <p:attrNameLst>
                                          <p:attrName>style.visibility</p:attrName>
                                        </p:attrNameLst>
                                      </p:cBhvr>
                                      <p:to>
                                        <p:strVal val="visible"/>
                                      </p:to>
                                    </p:set>
                                    <p:animEffect transition="in" filter="wipe(left)">
                                      <p:cBhvr>
                                        <p:cTn id="15" dur="500"/>
                                        <p:tgtEl>
                                          <p:spTgt spid="107525"/>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107526"/>
                                        </p:tgtEl>
                                        <p:attrNameLst>
                                          <p:attrName>style.visibility</p:attrName>
                                        </p:attrNameLst>
                                      </p:cBhvr>
                                      <p:to>
                                        <p:strVal val="visible"/>
                                      </p:to>
                                    </p:set>
                                    <p:animEffect transition="in" filter="wipe(left)">
                                      <p:cBhvr>
                                        <p:cTn id="19" dur="500"/>
                                        <p:tgtEl>
                                          <p:spTgt spid="10752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7535"/>
                                        </p:tgtEl>
                                        <p:attrNameLst>
                                          <p:attrName>style.visibility</p:attrName>
                                        </p:attrNameLst>
                                      </p:cBhvr>
                                      <p:to>
                                        <p:strVal val="visible"/>
                                      </p:to>
                                    </p:set>
                                    <p:animEffect transition="in" filter="wipe(left)">
                                      <p:cBhvr>
                                        <p:cTn id="24" dur="500"/>
                                        <p:tgtEl>
                                          <p:spTgt spid="10753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7527"/>
                                        </p:tgtEl>
                                        <p:attrNameLst>
                                          <p:attrName>style.visibility</p:attrName>
                                        </p:attrNameLst>
                                      </p:cBhvr>
                                      <p:to>
                                        <p:strVal val="visible"/>
                                      </p:to>
                                    </p:set>
                                    <p:animEffect transition="in" filter="wipe(left)">
                                      <p:cBhvr>
                                        <p:cTn id="29" dur="500"/>
                                        <p:tgtEl>
                                          <p:spTgt spid="107527"/>
                                        </p:tgtEl>
                                      </p:cBhvr>
                                    </p:animEffect>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107528"/>
                                        </p:tgtEl>
                                        <p:attrNameLst>
                                          <p:attrName>style.visibility</p:attrName>
                                        </p:attrNameLst>
                                      </p:cBhvr>
                                      <p:to>
                                        <p:strVal val="visible"/>
                                      </p:to>
                                    </p:set>
                                    <p:animEffect transition="in" filter="wipe(left)">
                                      <p:cBhvr>
                                        <p:cTn id="33" dur="500"/>
                                        <p:tgtEl>
                                          <p:spTgt spid="107528"/>
                                        </p:tgtEl>
                                      </p:cBhvr>
                                    </p:animEffect>
                                  </p:childTnLst>
                                </p:cTn>
                              </p:par>
                            </p:childTnLst>
                          </p:cTn>
                        </p:par>
                        <p:par>
                          <p:cTn id="34" fill="hold" nodeType="afterGroup">
                            <p:stCondLst>
                              <p:cond delay="1000"/>
                            </p:stCondLst>
                            <p:childTnLst>
                              <p:par>
                                <p:cTn id="35" presetID="22" presetClass="entr" presetSubtype="8"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par>
                          <p:cTn id="38" fill="hold" nodeType="afterGroup">
                            <p:stCondLst>
                              <p:cond delay="1500"/>
                            </p:stCondLst>
                            <p:childTnLst>
                              <p:par>
                                <p:cTn id="39" presetID="22" presetClass="entr" presetSubtype="8" fill="hold" nodeType="afterEffect">
                                  <p:stCondLst>
                                    <p:cond delay="0"/>
                                  </p:stCondLst>
                                  <p:childTnLst>
                                    <p:set>
                                      <p:cBhvr>
                                        <p:cTn id="40" dur="1" fill="hold">
                                          <p:stCondLst>
                                            <p:cond delay="0"/>
                                          </p:stCondLst>
                                        </p:cTn>
                                        <p:tgtEl>
                                          <p:spTgt spid="107533"/>
                                        </p:tgtEl>
                                        <p:attrNameLst>
                                          <p:attrName>style.visibility</p:attrName>
                                        </p:attrNameLst>
                                      </p:cBhvr>
                                      <p:to>
                                        <p:strVal val="visible"/>
                                      </p:to>
                                    </p:set>
                                    <p:animEffect transition="in" filter="wipe(left)">
                                      <p:cBhvr>
                                        <p:cTn id="41" dur="500"/>
                                        <p:tgtEl>
                                          <p:spTgt spid="10753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07536"/>
                                        </p:tgtEl>
                                        <p:attrNameLst>
                                          <p:attrName>style.visibility</p:attrName>
                                        </p:attrNameLst>
                                      </p:cBhvr>
                                      <p:to>
                                        <p:strVal val="visible"/>
                                      </p:to>
                                    </p:set>
                                    <p:animEffect transition="in" filter="wipe(left)">
                                      <p:cBhvr>
                                        <p:cTn id="46" dur="500"/>
                                        <p:tgtEl>
                                          <p:spTgt spid="10753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7534"/>
                                        </p:tgtEl>
                                        <p:attrNameLst>
                                          <p:attrName>style.visibility</p:attrName>
                                        </p:attrNameLst>
                                      </p:cBhvr>
                                      <p:to>
                                        <p:strVal val="visible"/>
                                      </p:to>
                                    </p:set>
                                    <p:animEffect transition="in" filter="wipe(left)">
                                      <p:cBhvr>
                                        <p:cTn id="51" dur="500"/>
                                        <p:tgtEl>
                                          <p:spTgt spid="107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autoUpdateAnimBg="0"/>
      <p:bldP spid="107527" grpId="0" autoUpdateAnimBg="0"/>
      <p:bldP spid="107534" grpId="0" autoUpdateAnimBg="0"/>
      <p:bldP spid="107535" grpId="0" autoUpdateAnimBg="0"/>
      <p:bldP spid="107536"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3384550" y="5168900"/>
            <a:ext cx="838200" cy="393700"/>
          </a:xfrm>
          <a:prstGeom prst="rect">
            <a:avLst/>
          </a:prstGeom>
          <a:solidFill>
            <a:srgbClr val="FFE1F5"/>
          </a:solidFill>
          <a:ln w="28575">
            <a:solidFill>
              <a:srgbClr val="FF66CC"/>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defRPr/>
            </a:pPr>
            <a:endParaRPr lang="zh-CN" altLang="en-US">
              <a:solidFill>
                <a:srgbClr val="000000"/>
              </a:solidFill>
            </a:endParaRPr>
          </a:p>
        </p:txBody>
      </p:sp>
      <p:sp>
        <p:nvSpPr>
          <p:cNvPr id="108547" name="Rectangle 3"/>
          <p:cNvSpPr>
            <a:spLocks noChangeArrowheads="1"/>
          </p:cNvSpPr>
          <p:nvPr/>
        </p:nvSpPr>
        <p:spPr bwMode="auto">
          <a:xfrm>
            <a:off x="4252914" y="4724400"/>
            <a:ext cx="1538287" cy="776288"/>
          </a:xfrm>
          <a:prstGeom prst="rect">
            <a:avLst/>
          </a:prstGeom>
          <a:solidFill>
            <a:schemeClr val="bg1"/>
          </a:solidFill>
          <a:ln w="28575">
            <a:solidFill>
              <a:srgbClr val="008080"/>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defRPr/>
            </a:pPr>
            <a:endParaRPr lang="zh-CN" altLang="en-US">
              <a:solidFill>
                <a:srgbClr val="000000"/>
              </a:solidFill>
            </a:endParaRPr>
          </a:p>
        </p:txBody>
      </p:sp>
      <p:sp>
        <p:nvSpPr>
          <p:cNvPr id="108548" name="Rectangle 4"/>
          <p:cNvSpPr>
            <a:spLocks noChangeArrowheads="1"/>
          </p:cNvSpPr>
          <p:nvPr/>
        </p:nvSpPr>
        <p:spPr bwMode="auto">
          <a:xfrm>
            <a:off x="7435850" y="2288010"/>
            <a:ext cx="869950" cy="95885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defRPr/>
            </a:pPr>
            <a:endParaRPr lang="zh-CN" altLang="en-US">
              <a:solidFill>
                <a:srgbClr val="000000"/>
              </a:solidFill>
            </a:endParaRPr>
          </a:p>
        </p:txBody>
      </p:sp>
      <p:graphicFrame>
        <p:nvGraphicFramePr>
          <p:cNvPr id="108549" name="Object 5"/>
          <p:cNvGraphicFramePr>
            <a:graphicFrameLocks noChangeAspect="1"/>
          </p:cNvGraphicFramePr>
          <p:nvPr>
            <p:extLst/>
          </p:nvPr>
        </p:nvGraphicFramePr>
        <p:xfrm>
          <a:off x="3071813" y="1195810"/>
          <a:ext cx="4608512" cy="927100"/>
        </p:xfrm>
        <a:graphic>
          <a:graphicData uri="http://schemas.openxmlformats.org/presentationml/2006/ole">
            <mc:AlternateContent xmlns:mc="http://schemas.openxmlformats.org/markup-compatibility/2006">
              <mc:Choice xmlns:v="urn:schemas-microsoft-com:vml" Requires="v">
                <p:oleObj spid="_x0000_s275568" name="公式" r:id="rId3" imgW="1955520" imgH="393480" progId="Equation.3">
                  <p:embed/>
                </p:oleObj>
              </mc:Choice>
              <mc:Fallback>
                <p:oleObj name="公式" r:id="rId3" imgW="1955520" imgH="393480" progId="Equation.3">
                  <p:embed/>
                  <p:pic>
                    <p:nvPicPr>
                      <p:cNvPr id="108549"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1195810"/>
                        <a:ext cx="4608512"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7C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1697" name="Group 6"/>
          <p:cNvGrpSpPr>
            <a:grpSpLocks/>
          </p:cNvGrpSpPr>
          <p:nvPr/>
        </p:nvGrpSpPr>
        <p:grpSpPr bwMode="auto">
          <a:xfrm>
            <a:off x="2424113" y="476673"/>
            <a:ext cx="6477000" cy="519113"/>
            <a:chOff x="1008" y="2304"/>
            <a:chExt cx="4080" cy="327"/>
          </a:xfrm>
        </p:grpSpPr>
        <p:sp>
          <p:nvSpPr>
            <p:cNvPr id="71704" name="Text Box 7"/>
            <p:cNvSpPr txBox="1">
              <a:spLocks noChangeArrowheads="1"/>
            </p:cNvSpPr>
            <p:nvPr/>
          </p:nvSpPr>
          <p:spPr bwMode="auto">
            <a:xfrm>
              <a:off x="1008" y="2304"/>
              <a:ext cx="408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dirty="0">
                  <a:solidFill>
                    <a:srgbClr val="000000"/>
                  </a:solidFill>
                </a:rPr>
                <a:t>函数         在区间         上的</a:t>
              </a:r>
              <a:r>
                <a:rPr lang="zh-CN" altLang="en-US" sz="2800" dirty="0">
                  <a:solidFill>
                    <a:srgbClr val="0000FF"/>
                  </a:solidFill>
                  <a:ea typeface="黑体" panose="02010609060101010101" pitchFamily="49" charset="-122"/>
                </a:rPr>
                <a:t>平均值</a:t>
              </a:r>
              <a:r>
                <a:rPr lang="zh-CN" altLang="en-US" sz="2800" dirty="0">
                  <a:solidFill>
                    <a:srgbClr val="000000"/>
                  </a:solidFill>
                </a:rPr>
                <a:t>为</a:t>
              </a:r>
            </a:p>
          </p:txBody>
        </p:sp>
        <p:graphicFrame>
          <p:nvGraphicFramePr>
            <p:cNvPr id="71690" name="Object 8"/>
            <p:cNvGraphicFramePr>
              <a:graphicFrameLocks noChangeAspect="1"/>
            </p:cNvGraphicFramePr>
            <p:nvPr/>
          </p:nvGraphicFramePr>
          <p:xfrm>
            <a:off x="1496" y="2360"/>
            <a:ext cx="528" cy="255"/>
          </p:xfrm>
          <a:graphic>
            <a:graphicData uri="http://schemas.openxmlformats.org/presentationml/2006/ole">
              <mc:AlternateContent xmlns:mc="http://schemas.openxmlformats.org/markup-compatibility/2006">
                <mc:Choice xmlns:v="urn:schemas-microsoft-com:vml" Requires="v">
                  <p:oleObj spid="_x0000_s275569" name="公式" r:id="rId5" imgW="838080" imgH="406080" progId="Equation.3">
                    <p:embed/>
                  </p:oleObj>
                </mc:Choice>
                <mc:Fallback>
                  <p:oleObj name="公式" r:id="rId5" imgW="838080" imgH="406080" progId="Equation.3">
                    <p:embed/>
                    <p:pic>
                      <p:nvPicPr>
                        <p:cNvPr id="7169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6" y="2360"/>
                          <a:ext cx="528" cy="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1691" name="Object 9"/>
            <p:cNvGraphicFramePr>
              <a:graphicFrameLocks noChangeAspect="1"/>
            </p:cNvGraphicFramePr>
            <p:nvPr/>
          </p:nvGraphicFramePr>
          <p:xfrm>
            <a:off x="2704" y="2360"/>
            <a:ext cx="487" cy="255"/>
          </p:xfrm>
          <a:graphic>
            <a:graphicData uri="http://schemas.openxmlformats.org/presentationml/2006/ole">
              <mc:AlternateContent xmlns:mc="http://schemas.openxmlformats.org/markup-compatibility/2006">
                <mc:Choice xmlns:v="urn:schemas-microsoft-com:vml" Requires="v">
                  <p:oleObj spid="_x0000_s275570" name="公式" r:id="rId7" imgW="774360" imgH="406080" progId="Equation.3">
                    <p:embed/>
                  </p:oleObj>
                </mc:Choice>
                <mc:Fallback>
                  <p:oleObj name="公式" r:id="rId7" imgW="774360" imgH="406080" progId="Equation.3">
                    <p:embed/>
                    <p:pic>
                      <p:nvPicPr>
                        <p:cNvPr id="71691"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4" y="2360"/>
                          <a:ext cx="487" cy="2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08554" name="Object 10"/>
          <p:cNvGraphicFramePr>
            <a:graphicFrameLocks noChangeAspect="1"/>
          </p:cNvGraphicFramePr>
          <p:nvPr>
            <p:extLst/>
          </p:nvPr>
        </p:nvGraphicFramePr>
        <p:xfrm>
          <a:off x="2784475" y="2321348"/>
          <a:ext cx="5543550" cy="900113"/>
        </p:xfrm>
        <a:graphic>
          <a:graphicData uri="http://schemas.openxmlformats.org/presentationml/2006/ole">
            <mc:AlternateContent xmlns:mc="http://schemas.openxmlformats.org/markup-compatibility/2006">
              <mc:Choice xmlns:v="urn:schemas-microsoft-com:vml" Requires="v">
                <p:oleObj spid="_x0000_s275571" name="公式" r:id="rId9" imgW="2425680" imgH="393480" progId="Equation.3">
                  <p:embed/>
                </p:oleObj>
              </mc:Choice>
              <mc:Fallback>
                <p:oleObj name="公式" r:id="rId9" imgW="2425680" imgH="393480" progId="Equation.3">
                  <p:embed/>
                  <p:pic>
                    <p:nvPicPr>
                      <p:cNvPr id="108554"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84475" y="2321348"/>
                        <a:ext cx="5543550" cy="900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FF7C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55" name="Object 11"/>
          <p:cNvGraphicFramePr>
            <a:graphicFrameLocks noChangeAspect="1"/>
          </p:cNvGraphicFramePr>
          <p:nvPr>
            <p:extLst/>
          </p:nvPr>
        </p:nvGraphicFramePr>
        <p:xfrm>
          <a:off x="8356600" y="2872210"/>
          <a:ext cx="787400" cy="330200"/>
        </p:xfrm>
        <a:graphic>
          <a:graphicData uri="http://schemas.openxmlformats.org/presentationml/2006/ole">
            <mc:AlternateContent xmlns:mc="http://schemas.openxmlformats.org/markup-compatibility/2006">
              <mc:Choice xmlns:v="urn:schemas-microsoft-com:vml" Requires="v">
                <p:oleObj spid="_x0000_s275572" name="公式" r:id="rId11" imgW="787320" imgH="330120" progId="Equation.3">
                  <p:embed/>
                </p:oleObj>
              </mc:Choice>
              <mc:Fallback>
                <p:oleObj name="公式" r:id="rId11" imgW="787320" imgH="330120" progId="Equation.3">
                  <p:embed/>
                  <p:pic>
                    <p:nvPicPr>
                      <p:cNvPr id="108555"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56600" y="2872210"/>
                        <a:ext cx="7874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E7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56" name="Object 12"/>
          <p:cNvGraphicFramePr>
            <a:graphicFrameLocks noChangeAspect="1"/>
          </p:cNvGraphicFramePr>
          <p:nvPr>
            <p:extLst/>
          </p:nvPr>
        </p:nvGraphicFramePr>
        <p:xfrm>
          <a:off x="3213100" y="3361160"/>
          <a:ext cx="3200400" cy="939800"/>
        </p:xfrm>
        <a:graphic>
          <a:graphicData uri="http://schemas.openxmlformats.org/presentationml/2006/ole">
            <mc:AlternateContent xmlns:mc="http://schemas.openxmlformats.org/markup-compatibility/2006">
              <mc:Choice xmlns:v="urn:schemas-microsoft-com:vml" Requires="v">
                <p:oleObj spid="_x0000_s275573" name="公式" r:id="rId13" imgW="3200400" imgH="939600" progId="Equation.3">
                  <p:embed/>
                </p:oleObj>
              </mc:Choice>
              <mc:Fallback>
                <p:oleObj name="公式" r:id="rId13" imgW="3200400" imgH="939600" progId="Equation.3">
                  <p:embed/>
                  <p:pic>
                    <p:nvPicPr>
                      <p:cNvPr id="108556"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13100" y="3361160"/>
                        <a:ext cx="3200400"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E7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57" name="Object 13"/>
          <p:cNvGraphicFramePr>
            <a:graphicFrameLocks noChangeAspect="1"/>
          </p:cNvGraphicFramePr>
          <p:nvPr>
            <p:extLst/>
          </p:nvPr>
        </p:nvGraphicFramePr>
        <p:xfrm>
          <a:off x="6451600" y="3386560"/>
          <a:ext cx="3695700" cy="939800"/>
        </p:xfrm>
        <a:graphic>
          <a:graphicData uri="http://schemas.openxmlformats.org/presentationml/2006/ole">
            <mc:AlternateContent xmlns:mc="http://schemas.openxmlformats.org/markup-compatibility/2006">
              <mc:Choice xmlns:v="urn:schemas-microsoft-com:vml" Requires="v">
                <p:oleObj spid="_x0000_s275574" name="公式" r:id="rId15" imgW="3695400" imgH="939600" progId="Equation.3">
                  <p:embed/>
                </p:oleObj>
              </mc:Choice>
              <mc:Fallback>
                <p:oleObj name="公式" r:id="rId15" imgW="3695400" imgH="939600" progId="Equation.3">
                  <p:embed/>
                  <p:pic>
                    <p:nvPicPr>
                      <p:cNvPr id="108557" name="Object 1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51600" y="3386560"/>
                        <a:ext cx="3695700"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E7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58" name="Object 14"/>
          <p:cNvGraphicFramePr>
            <a:graphicFrameLocks noChangeAspect="1"/>
          </p:cNvGraphicFramePr>
          <p:nvPr/>
        </p:nvGraphicFramePr>
        <p:xfrm>
          <a:off x="2711450" y="4586288"/>
          <a:ext cx="3168650" cy="1003300"/>
        </p:xfrm>
        <a:graphic>
          <a:graphicData uri="http://schemas.openxmlformats.org/presentationml/2006/ole">
            <mc:AlternateContent xmlns:mc="http://schemas.openxmlformats.org/markup-compatibility/2006">
              <mc:Choice xmlns:v="urn:schemas-microsoft-com:vml" Requires="v">
                <p:oleObj spid="_x0000_s275575" name="Equation" r:id="rId17" imgW="1282680" imgH="406080" progId="Equation.DSMT4">
                  <p:embed/>
                </p:oleObj>
              </mc:Choice>
              <mc:Fallback>
                <p:oleObj name="Equation" r:id="rId17" imgW="1282680" imgH="406080" progId="Equation.DSMT4">
                  <p:embed/>
                  <p:pic>
                    <p:nvPicPr>
                      <p:cNvPr id="108558" name="Object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11450" y="4586288"/>
                        <a:ext cx="3168650" cy="1003300"/>
                      </a:xfrm>
                      <a:prstGeom prst="rect">
                        <a:avLst/>
                      </a:prstGeom>
                      <a:noFill/>
                      <a:ln w="28575">
                        <a:solidFill>
                          <a:srgbClr val="0000FF"/>
                        </a:solidFill>
                        <a:miter lim="800000"/>
                        <a:headEnd/>
                        <a:tailEn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59" name="Line 15"/>
          <p:cNvSpPr>
            <a:spLocks noChangeShapeType="1"/>
          </p:cNvSpPr>
          <p:nvPr/>
        </p:nvSpPr>
        <p:spPr bwMode="auto">
          <a:xfrm>
            <a:off x="5791200" y="5092700"/>
            <a:ext cx="990600"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zh-CN" altLang="en-US" sz="2400">
              <a:solidFill>
                <a:srgbClr val="000000"/>
              </a:solidFill>
              <a:ea typeface="宋体" panose="02010600030101010101" pitchFamily="2" charset="-122"/>
            </a:endParaRPr>
          </a:p>
        </p:txBody>
      </p:sp>
      <p:sp>
        <p:nvSpPr>
          <p:cNvPr id="108560" name="Text Box 16"/>
          <p:cNvSpPr txBox="1">
            <a:spLocks noChangeArrowheads="1"/>
          </p:cNvSpPr>
          <p:nvPr/>
        </p:nvSpPr>
        <p:spPr bwMode="auto">
          <a:xfrm>
            <a:off x="6796608" y="4797152"/>
            <a:ext cx="2971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smtClean="0">
                <a:solidFill>
                  <a:srgbClr val="0000FF"/>
                </a:solidFill>
              </a:rPr>
              <a:t>平均值</a:t>
            </a:r>
            <a:r>
              <a:rPr lang="zh-CN" altLang="en-US" sz="2800" b="1" dirty="0">
                <a:solidFill>
                  <a:srgbClr val="0000FF"/>
                </a:solidFill>
              </a:rPr>
              <a:t>公式</a:t>
            </a:r>
          </a:p>
        </p:txBody>
      </p:sp>
      <p:sp>
        <p:nvSpPr>
          <p:cNvPr id="108561" name="Text Box 17"/>
          <p:cNvSpPr txBox="1">
            <a:spLocks noChangeArrowheads="1"/>
          </p:cNvSpPr>
          <p:nvPr/>
        </p:nvSpPr>
        <p:spPr bwMode="auto">
          <a:xfrm>
            <a:off x="2667000" y="5562601"/>
            <a:ext cx="1676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0000FF"/>
                </a:solidFill>
              </a:rPr>
              <a:t>区间长度</a:t>
            </a:r>
          </a:p>
        </p:txBody>
      </p:sp>
      <p:grpSp>
        <p:nvGrpSpPr>
          <p:cNvPr id="3" name="Group 18"/>
          <p:cNvGrpSpPr>
            <a:grpSpLocks/>
          </p:cNvGrpSpPr>
          <p:nvPr/>
        </p:nvGrpSpPr>
        <p:grpSpPr bwMode="auto">
          <a:xfrm>
            <a:off x="4953000" y="5500688"/>
            <a:ext cx="533400" cy="304800"/>
            <a:chOff x="2160" y="3456"/>
            <a:chExt cx="336" cy="192"/>
          </a:xfrm>
        </p:grpSpPr>
        <p:sp>
          <p:nvSpPr>
            <p:cNvPr id="71702" name="Line 19"/>
            <p:cNvSpPr>
              <a:spLocks noChangeShapeType="1"/>
            </p:cNvSpPr>
            <p:nvPr/>
          </p:nvSpPr>
          <p:spPr bwMode="auto">
            <a:xfrm>
              <a:off x="2160" y="3456"/>
              <a:ext cx="0" cy="192"/>
            </a:xfrm>
            <a:prstGeom prst="line">
              <a:avLst/>
            </a:prstGeom>
            <a:noFill/>
            <a:ln w="28575">
              <a:solidFill>
                <a:srgbClr val="008080"/>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zh-CN" altLang="en-US" sz="2400">
                <a:solidFill>
                  <a:srgbClr val="000000"/>
                </a:solidFill>
                <a:ea typeface="宋体" panose="02010600030101010101" pitchFamily="2" charset="-122"/>
              </a:endParaRPr>
            </a:p>
          </p:txBody>
        </p:sp>
        <p:sp>
          <p:nvSpPr>
            <p:cNvPr id="71703" name="Line 20"/>
            <p:cNvSpPr>
              <a:spLocks noChangeShapeType="1"/>
            </p:cNvSpPr>
            <p:nvPr/>
          </p:nvSpPr>
          <p:spPr bwMode="auto">
            <a:xfrm>
              <a:off x="2160" y="3648"/>
              <a:ext cx="336" cy="0"/>
            </a:xfrm>
            <a:prstGeom prst="line">
              <a:avLst/>
            </a:prstGeom>
            <a:noFill/>
            <a:ln w="28575">
              <a:solidFill>
                <a:srgbClr val="008080"/>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zh-CN" altLang="en-US" sz="2400">
                <a:solidFill>
                  <a:srgbClr val="000000"/>
                </a:solidFill>
                <a:ea typeface="宋体" panose="02010600030101010101" pitchFamily="2" charset="-122"/>
              </a:endParaRPr>
            </a:p>
          </p:txBody>
        </p:sp>
      </p:grpSp>
      <p:graphicFrame>
        <p:nvGraphicFramePr>
          <p:cNvPr id="108565" name="Object 21"/>
          <p:cNvGraphicFramePr>
            <a:graphicFrameLocks noChangeAspect="1"/>
          </p:cNvGraphicFramePr>
          <p:nvPr/>
        </p:nvGraphicFramePr>
        <p:xfrm>
          <a:off x="5499100" y="5614988"/>
          <a:ext cx="1587500" cy="404812"/>
        </p:xfrm>
        <a:graphic>
          <a:graphicData uri="http://schemas.openxmlformats.org/presentationml/2006/ole">
            <mc:AlternateContent xmlns:mc="http://schemas.openxmlformats.org/markup-compatibility/2006">
              <mc:Choice xmlns:v="urn:schemas-microsoft-com:vml" Requires="v">
                <p:oleObj spid="_x0000_s275576" name="公式" r:id="rId19" imgW="1587240" imgH="406080" progId="Equation.3">
                  <p:embed/>
                </p:oleObj>
              </mc:Choice>
              <mc:Fallback>
                <p:oleObj name="公式" r:id="rId19" imgW="1587240" imgH="406080" progId="Equation.3">
                  <p:embed/>
                  <p:pic>
                    <p:nvPicPr>
                      <p:cNvPr id="108565" name="Object 2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99100" y="5614988"/>
                        <a:ext cx="1587500" cy="404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8566" name="Object 22"/>
          <p:cNvGraphicFramePr>
            <a:graphicFrameLocks noChangeAspect="1"/>
          </p:cNvGraphicFramePr>
          <p:nvPr/>
        </p:nvGraphicFramePr>
        <p:xfrm>
          <a:off x="7162800" y="5600700"/>
          <a:ext cx="2133600" cy="419100"/>
        </p:xfrm>
        <a:graphic>
          <a:graphicData uri="http://schemas.openxmlformats.org/presentationml/2006/ole">
            <mc:AlternateContent xmlns:mc="http://schemas.openxmlformats.org/markup-compatibility/2006">
              <mc:Choice xmlns:v="urn:schemas-microsoft-com:vml" Requires="v">
                <p:oleObj spid="_x0000_s275577" name="公式" r:id="rId21" imgW="2133360" imgH="419040" progId="Equation.3">
                  <p:embed/>
                </p:oleObj>
              </mc:Choice>
              <mc:Fallback>
                <p:oleObj name="公式" r:id="rId21" imgW="2133360" imgH="419040" progId="Equation.3">
                  <p:embed/>
                  <p:pic>
                    <p:nvPicPr>
                      <p:cNvPr id="108566" name="Object 2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162800" y="5600700"/>
                        <a:ext cx="21336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313302715"/>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8549"/>
                                        </p:tgtEl>
                                        <p:attrNameLst>
                                          <p:attrName>style.visibility</p:attrName>
                                        </p:attrNameLst>
                                      </p:cBhvr>
                                      <p:to>
                                        <p:strVal val="visible"/>
                                      </p:to>
                                    </p:set>
                                    <p:animEffect transition="in" filter="wipe(left)">
                                      <p:cBhvr>
                                        <p:cTn id="7" dur="500"/>
                                        <p:tgtEl>
                                          <p:spTgt spid="1085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08554"/>
                                        </p:tgtEl>
                                        <p:attrNameLst>
                                          <p:attrName>style.visibility</p:attrName>
                                        </p:attrNameLst>
                                      </p:cBhvr>
                                      <p:to>
                                        <p:strVal val="visible"/>
                                      </p:to>
                                    </p:set>
                                    <p:animEffect transition="in" filter="wipe(left)">
                                      <p:cBhvr>
                                        <p:cTn id="12" dur="500"/>
                                        <p:tgtEl>
                                          <p:spTgt spid="1085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8548"/>
                                        </p:tgtEl>
                                        <p:attrNameLst>
                                          <p:attrName>style.visibility</p:attrName>
                                        </p:attrNameLst>
                                      </p:cBhvr>
                                      <p:to>
                                        <p:strVal val="visible"/>
                                      </p:to>
                                    </p:set>
                                    <p:animEffect transition="in" filter="wipe(left)">
                                      <p:cBhvr>
                                        <p:cTn id="17" dur="500"/>
                                        <p:tgtEl>
                                          <p:spTgt spid="108548"/>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08555"/>
                                        </p:tgtEl>
                                        <p:attrNameLst>
                                          <p:attrName>style.visibility</p:attrName>
                                        </p:attrNameLst>
                                      </p:cBhvr>
                                      <p:to>
                                        <p:strVal val="visible"/>
                                      </p:to>
                                    </p:set>
                                    <p:animEffect transition="in" filter="wipe(left)">
                                      <p:cBhvr>
                                        <p:cTn id="21" dur="500"/>
                                        <p:tgtEl>
                                          <p:spTgt spid="10855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108556"/>
                                        </p:tgtEl>
                                        <p:attrNameLst>
                                          <p:attrName>style.visibility</p:attrName>
                                        </p:attrNameLst>
                                      </p:cBhvr>
                                      <p:to>
                                        <p:strVal val="visible"/>
                                      </p:to>
                                    </p:set>
                                    <p:animEffect transition="in" filter="wipe(left)">
                                      <p:cBhvr>
                                        <p:cTn id="26" dur="500"/>
                                        <p:tgtEl>
                                          <p:spTgt spid="10855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108557"/>
                                        </p:tgtEl>
                                        <p:attrNameLst>
                                          <p:attrName>style.visibility</p:attrName>
                                        </p:attrNameLst>
                                      </p:cBhvr>
                                      <p:to>
                                        <p:strVal val="visible"/>
                                      </p:to>
                                    </p:set>
                                    <p:animEffect transition="in" filter="wipe(left)">
                                      <p:cBhvr>
                                        <p:cTn id="31" dur="500"/>
                                        <p:tgtEl>
                                          <p:spTgt spid="10855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108558"/>
                                        </p:tgtEl>
                                        <p:attrNameLst>
                                          <p:attrName>style.visibility</p:attrName>
                                        </p:attrNameLst>
                                      </p:cBhvr>
                                      <p:to>
                                        <p:strVal val="visible"/>
                                      </p:to>
                                    </p:set>
                                    <p:animEffect transition="in" filter="wipe(left)">
                                      <p:cBhvr>
                                        <p:cTn id="36" dur="500"/>
                                        <p:tgtEl>
                                          <p:spTgt spid="108558"/>
                                        </p:tgtEl>
                                      </p:cBhvr>
                                    </p:animEffect>
                                  </p:childTnLst>
                                </p:cTn>
                              </p:par>
                            </p:childTnLst>
                          </p:cTn>
                        </p:par>
                        <p:par>
                          <p:cTn id="37" fill="hold" nodeType="afterGroup">
                            <p:stCondLst>
                              <p:cond delay="500"/>
                            </p:stCondLst>
                            <p:childTnLst>
                              <p:par>
                                <p:cTn id="38" presetID="22" presetClass="entr" presetSubtype="8" fill="hold" nodeType="afterEffect">
                                  <p:stCondLst>
                                    <p:cond delay="0"/>
                                  </p:stCondLst>
                                  <p:childTnLst>
                                    <p:set>
                                      <p:cBhvr>
                                        <p:cTn id="39" dur="1" fill="hold">
                                          <p:stCondLst>
                                            <p:cond delay="0"/>
                                          </p:stCondLst>
                                        </p:cTn>
                                        <p:tgtEl>
                                          <p:spTgt spid="108559"/>
                                        </p:tgtEl>
                                        <p:attrNameLst>
                                          <p:attrName>style.visibility</p:attrName>
                                        </p:attrNameLst>
                                      </p:cBhvr>
                                      <p:to>
                                        <p:strVal val="visible"/>
                                      </p:to>
                                    </p:set>
                                    <p:animEffect transition="in" filter="wipe(left)">
                                      <p:cBhvr>
                                        <p:cTn id="40" dur="500"/>
                                        <p:tgtEl>
                                          <p:spTgt spid="108559"/>
                                        </p:tgtEl>
                                      </p:cBhvr>
                                    </p:animEffec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08560"/>
                                        </p:tgtEl>
                                        <p:attrNameLst>
                                          <p:attrName>style.visibility</p:attrName>
                                        </p:attrNameLst>
                                      </p:cBhvr>
                                      <p:to>
                                        <p:strVal val="visible"/>
                                      </p:to>
                                    </p:set>
                                    <p:animEffect transition="in" filter="wipe(left)">
                                      <p:cBhvr>
                                        <p:cTn id="44" dur="500"/>
                                        <p:tgtEl>
                                          <p:spTgt spid="10856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08546"/>
                                        </p:tgtEl>
                                        <p:attrNameLst>
                                          <p:attrName>style.visibility</p:attrName>
                                        </p:attrNameLst>
                                      </p:cBhvr>
                                      <p:to>
                                        <p:strVal val="visible"/>
                                      </p:to>
                                    </p:set>
                                    <p:animEffect transition="in" filter="wipe(left)">
                                      <p:cBhvr>
                                        <p:cTn id="49" dur="500"/>
                                        <p:tgtEl>
                                          <p:spTgt spid="108546"/>
                                        </p:tgtEl>
                                      </p:cBhvr>
                                    </p:animEffect>
                                  </p:childTnLst>
                                </p:cTn>
                              </p:par>
                            </p:childTnLst>
                          </p:cTn>
                        </p:par>
                        <p:par>
                          <p:cTn id="50" fill="hold" nodeType="after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108561"/>
                                        </p:tgtEl>
                                        <p:attrNameLst>
                                          <p:attrName>style.visibility</p:attrName>
                                        </p:attrNameLst>
                                      </p:cBhvr>
                                      <p:to>
                                        <p:strVal val="visible"/>
                                      </p:to>
                                    </p:set>
                                    <p:animEffect transition="in" filter="wipe(left)">
                                      <p:cBhvr>
                                        <p:cTn id="53" dur="500"/>
                                        <p:tgtEl>
                                          <p:spTgt spid="10856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8547"/>
                                        </p:tgtEl>
                                        <p:attrNameLst>
                                          <p:attrName>style.visibility</p:attrName>
                                        </p:attrNameLst>
                                      </p:cBhvr>
                                      <p:to>
                                        <p:strVal val="visible"/>
                                      </p:to>
                                    </p:set>
                                    <p:animEffect transition="in" filter="wipe(left)">
                                      <p:cBhvr>
                                        <p:cTn id="58" dur="500"/>
                                        <p:tgtEl>
                                          <p:spTgt spid="108547"/>
                                        </p:tgtEl>
                                      </p:cBhvr>
                                    </p:animEffect>
                                  </p:childTnLst>
                                </p:cTn>
                              </p:par>
                            </p:childTnLst>
                          </p:cTn>
                        </p:par>
                        <p:par>
                          <p:cTn id="59" fill="hold" nodeType="afterGroup">
                            <p:stCondLst>
                              <p:cond delay="500"/>
                            </p:stCondLst>
                            <p:childTnLst>
                              <p:par>
                                <p:cTn id="60" presetID="22" presetClass="entr" presetSubtype="8" fill="hold" nodeType="after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wipe(left)">
                                      <p:cBhvr>
                                        <p:cTn id="62" dur="500"/>
                                        <p:tgtEl>
                                          <p:spTgt spid="3"/>
                                        </p:tgtEl>
                                      </p:cBhvr>
                                    </p:animEffect>
                                  </p:childTnLst>
                                </p:cTn>
                              </p:par>
                            </p:childTnLst>
                          </p:cTn>
                        </p:par>
                        <p:par>
                          <p:cTn id="63" fill="hold" nodeType="afterGroup">
                            <p:stCondLst>
                              <p:cond delay="1000"/>
                            </p:stCondLst>
                            <p:childTnLst>
                              <p:par>
                                <p:cTn id="64" presetID="22" presetClass="entr" presetSubtype="8" fill="hold" nodeType="afterEffect">
                                  <p:stCondLst>
                                    <p:cond delay="0"/>
                                  </p:stCondLst>
                                  <p:childTnLst>
                                    <p:set>
                                      <p:cBhvr>
                                        <p:cTn id="65" dur="1" fill="hold">
                                          <p:stCondLst>
                                            <p:cond delay="0"/>
                                          </p:stCondLst>
                                        </p:cTn>
                                        <p:tgtEl>
                                          <p:spTgt spid="108565"/>
                                        </p:tgtEl>
                                        <p:attrNameLst>
                                          <p:attrName>style.visibility</p:attrName>
                                        </p:attrNameLst>
                                      </p:cBhvr>
                                      <p:to>
                                        <p:strVal val="visible"/>
                                      </p:to>
                                    </p:set>
                                    <p:animEffect transition="in" filter="wipe(left)">
                                      <p:cBhvr>
                                        <p:cTn id="66" dur="500"/>
                                        <p:tgtEl>
                                          <p:spTgt spid="108565"/>
                                        </p:tgtEl>
                                      </p:cBhvr>
                                    </p:animEffect>
                                  </p:childTnLst>
                                </p:cTn>
                              </p:par>
                            </p:childTnLst>
                          </p:cTn>
                        </p:par>
                        <p:par>
                          <p:cTn id="67" fill="hold" nodeType="afterGroup">
                            <p:stCondLst>
                              <p:cond delay="1500"/>
                            </p:stCondLst>
                            <p:childTnLst>
                              <p:par>
                                <p:cTn id="68" presetID="22" presetClass="entr" presetSubtype="8" fill="hold" nodeType="afterEffect">
                                  <p:stCondLst>
                                    <p:cond delay="0"/>
                                  </p:stCondLst>
                                  <p:childTnLst>
                                    <p:set>
                                      <p:cBhvr>
                                        <p:cTn id="69" dur="1" fill="hold">
                                          <p:stCondLst>
                                            <p:cond delay="0"/>
                                          </p:stCondLst>
                                        </p:cTn>
                                        <p:tgtEl>
                                          <p:spTgt spid="108566"/>
                                        </p:tgtEl>
                                        <p:attrNameLst>
                                          <p:attrName>style.visibility</p:attrName>
                                        </p:attrNameLst>
                                      </p:cBhvr>
                                      <p:to>
                                        <p:strVal val="visible"/>
                                      </p:to>
                                    </p:set>
                                    <p:animEffect transition="in" filter="wipe(left)">
                                      <p:cBhvr>
                                        <p:cTn id="70" dur="500"/>
                                        <p:tgtEl>
                                          <p:spTgt spid="108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animBg="1"/>
      <p:bldP spid="108547" grpId="0" animBg="1"/>
      <p:bldP spid="108548" grpId="0" animBg="1"/>
      <p:bldP spid="108560" grpId="0" autoUpdateAnimBg="0"/>
      <p:bldP spid="108561"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2"/>
          <p:cNvGraphicFramePr>
            <a:graphicFrameLocks noChangeAspect="1"/>
          </p:cNvGraphicFramePr>
          <p:nvPr/>
        </p:nvGraphicFramePr>
        <p:xfrm>
          <a:off x="2462214" y="836613"/>
          <a:ext cx="7450137" cy="1395412"/>
        </p:xfrm>
        <a:graphic>
          <a:graphicData uri="http://schemas.openxmlformats.org/presentationml/2006/ole">
            <mc:AlternateContent xmlns:mc="http://schemas.openxmlformats.org/markup-compatibility/2006">
              <mc:Choice xmlns:v="urn:schemas-microsoft-com:vml" Requires="v">
                <p:oleObj spid="_x0000_s276570" name="Document" r:id="rId3" imgW="7785557" imgH="1409252" progId="Word.Document.8">
                  <p:embed/>
                </p:oleObj>
              </mc:Choice>
              <mc:Fallback>
                <p:oleObj name="Document" r:id="rId3" imgW="7785557" imgH="1409252" progId="Word.Document.8">
                  <p:embed/>
                  <p:pic>
                    <p:nvPicPr>
                      <p:cNvPr id="7270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2214" y="836613"/>
                        <a:ext cx="7450137" cy="139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71" name="Text Box 3"/>
          <p:cNvSpPr txBox="1">
            <a:spLocks noChangeArrowheads="1"/>
          </p:cNvSpPr>
          <p:nvPr/>
        </p:nvSpPr>
        <p:spPr bwMode="auto">
          <a:xfrm>
            <a:off x="2415592" y="2268411"/>
            <a:ext cx="838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FF"/>
                </a:solidFill>
                <a:ea typeface="黑体" panose="02010609060101010101" pitchFamily="49" charset="-122"/>
              </a:rPr>
              <a:t>解</a:t>
            </a:r>
          </a:p>
        </p:txBody>
      </p:sp>
      <p:grpSp>
        <p:nvGrpSpPr>
          <p:cNvPr id="2" name="Group 4"/>
          <p:cNvGrpSpPr>
            <a:grpSpLocks/>
          </p:cNvGrpSpPr>
          <p:nvPr/>
        </p:nvGrpSpPr>
        <p:grpSpPr bwMode="auto">
          <a:xfrm>
            <a:off x="3187700" y="2249488"/>
            <a:ext cx="2819400" cy="519112"/>
            <a:chOff x="1008" y="1307"/>
            <a:chExt cx="1776" cy="327"/>
          </a:xfrm>
        </p:grpSpPr>
        <p:sp>
          <p:nvSpPr>
            <p:cNvPr id="72722" name="Text Box 5"/>
            <p:cNvSpPr txBox="1">
              <a:spLocks noChangeArrowheads="1"/>
            </p:cNvSpPr>
            <p:nvPr/>
          </p:nvSpPr>
          <p:spPr bwMode="auto">
            <a:xfrm>
              <a:off x="1008" y="1307"/>
              <a:ext cx="177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设电阻为　，　　</a:t>
              </a:r>
            </a:p>
          </p:txBody>
        </p:sp>
        <p:graphicFrame>
          <p:nvGraphicFramePr>
            <p:cNvPr id="72713" name="Object 6"/>
            <p:cNvGraphicFramePr>
              <a:graphicFrameLocks noChangeAspect="1"/>
            </p:cNvGraphicFramePr>
            <p:nvPr>
              <p:extLst/>
            </p:nvPr>
          </p:nvGraphicFramePr>
          <p:xfrm>
            <a:off x="1994" y="1370"/>
            <a:ext cx="199" cy="199"/>
          </p:xfrm>
          <a:graphic>
            <a:graphicData uri="http://schemas.openxmlformats.org/presentationml/2006/ole">
              <mc:AlternateContent xmlns:mc="http://schemas.openxmlformats.org/markup-compatibility/2006">
                <mc:Choice xmlns:v="urn:schemas-microsoft-com:vml" Requires="v">
                  <p:oleObj spid="_x0000_s276571" name="公式" r:id="rId5" imgW="317160" imgH="317160" progId="Equation.3">
                    <p:embed/>
                  </p:oleObj>
                </mc:Choice>
                <mc:Fallback>
                  <p:oleObj name="公式" r:id="rId5" imgW="317160" imgH="317160" progId="Equation.3">
                    <p:embed/>
                    <p:pic>
                      <p:nvPicPr>
                        <p:cNvPr id="72713"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4" y="1370"/>
                          <a:ext cx="199" cy="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09575" name="Text Box 7"/>
          <p:cNvSpPr txBox="1">
            <a:spLocks noChangeArrowheads="1"/>
          </p:cNvSpPr>
          <p:nvPr/>
        </p:nvSpPr>
        <p:spPr bwMode="auto">
          <a:xfrm>
            <a:off x="5454650" y="2262188"/>
            <a:ext cx="3810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则电路中的电压为</a:t>
            </a:r>
          </a:p>
        </p:txBody>
      </p:sp>
      <p:graphicFrame>
        <p:nvGraphicFramePr>
          <p:cNvPr id="109576" name="Object 8"/>
          <p:cNvGraphicFramePr>
            <a:graphicFrameLocks noChangeAspect="1"/>
          </p:cNvGraphicFramePr>
          <p:nvPr/>
        </p:nvGraphicFramePr>
        <p:xfrm>
          <a:off x="4867276" y="3028950"/>
          <a:ext cx="1001713" cy="330200"/>
        </p:xfrm>
        <a:graphic>
          <a:graphicData uri="http://schemas.openxmlformats.org/presentationml/2006/ole">
            <mc:AlternateContent xmlns:mc="http://schemas.openxmlformats.org/markup-compatibility/2006">
              <mc:Choice xmlns:v="urn:schemas-microsoft-com:vml" Requires="v">
                <p:oleObj spid="_x0000_s276572" name="公式" r:id="rId7" imgW="1002960" imgH="330120" progId="Equation.3">
                  <p:embed/>
                </p:oleObj>
              </mc:Choice>
              <mc:Fallback>
                <p:oleObj name="公式" r:id="rId7" imgW="1002960" imgH="330120" progId="Equation.3">
                  <p:embed/>
                  <p:pic>
                    <p:nvPicPr>
                      <p:cNvPr id="109576"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67276" y="3028950"/>
                        <a:ext cx="1001713"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9577" name="Object 9"/>
          <p:cNvGraphicFramePr>
            <a:graphicFrameLocks noChangeAspect="1"/>
          </p:cNvGraphicFramePr>
          <p:nvPr/>
        </p:nvGraphicFramePr>
        <p:xfrm>
          <a:off x="5978525" y="2997201"/>
          <a:ext cx="1917700" cy="430213"/>
        </p:xfrm>
        <a:graphic>
          <a:graphicData uri="http://schemas.openxmlformats.org/presentationml/2006/ole">
            <mc:AlternateContent xmlns:mc="http://schemas.openxmlformats.org/markup-compatibility/2006">
              <mc:Choice xmlns:v="urn:schemas-microsoft-com:vml" Requires="v">
                <p:oleObj spid="_x0000_s276573" name="公式" r:id="rId9" imgW="1917360" imgH="431640" progId="Equation.3">
                  <p:embed/>
                </p:oleObj>
              </mc:Choice>
              <mc:Fallback>
                <p:oleObj name="公式" r:id="rId9" imgW="1917360" imgH="431640" progId="Equation.3">
                  <p:embed/>
                  <p:pic>
                    <p:nvPicPr>
                      <p:cNvPr id="109577"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78525" y="2997201"/>
                        <a:ext cx="1917700" cy="430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78" name="Text Box 10"/>
          <p:cNvSpPr txBox="1">
            <a:spLocks noChangeArrowheads="1"/>
          </p:cNvSpPr>
          <p:nvPr/>
        </p:nvSpPr>
        <p:spPr bwMode="auto">
          <a:xfrm>
            <a:off x="2424113" y="3309938"/>
            <a:ext cx="1447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3333CC"/>
                </a:solidFill>
                <a:latin typeface="黑体" panose="02010609060101010101" pitchFamily="49" charset="-122"/>
                <a:ea typeface="黑体" panose="02010609060101010101" pitchFamily="49" charset="-122"/>
              </a:rPr>
              <a:t>功率</a:t>
            </a:r>
          </a:p>
        </p:txBody>
      </p:sp>
      <p:graphicFrame>
        <p:nvGraphicFramePr>
          <p:cNvPr id="109579" name="Object 11"/>
          <p:cNvGraphicFramePr>
            <a:graphicFrameLocks noChangeAspect="1"/>
          </p:cNvGraphicFramePr>
          <p:nvPr/>
        </p:nvGraphicFramePr>
        <p:xfrm>
          <a:off x="4727575" y="3743326"/>
          <a:ext cx="1016000" cy="404813"/>
        </p:xfrm>
        <a:graphic>
          <a:graphicData uri="http://schemas.openxmlformats.org/presentationml/2006/ole">
            <mc:AlternateContent xmlns:mc="http://schemas.openxmlformats.org/markup-compatibility/2006">
              <mc:Choice xmlns:v="urn:schemas-microsoft-com:vml" Requires="v">
                <p:oleObj spid="_x0000_s276574" name="公式" r:id="rId11" imgW="1015920" imgH="406080" progId="Equation.3">
                  <p:embed/>
                </p:oleObj>
              </mc:Choice>
              <mc:Fallback>
                <p:oleObj name="公式" r:id="rId11" imgW="1015920" imgH="406080" progId="Equation.3">
                  <p:embed/>
                  <p:pic>
                    <p:nvPicPr>
                      <p:cNvPr id="109579"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27575" y="3743326"/>
                        <a:ext cx="1016000"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9580" name="Object 12"/>
          <p:cNvGraphicFramePr>
            <a:graphicFrameLocks noChangeAspect="1"/>
          </p:cNvGraphicFramePr>
          <p:nvPr/>
        </p:nvGraphicFramePr>
        <p:xfrm>
          <a:off x="5735638" y="3641725"/>
          <a:ext cx="2184400" cy="508000"/>
        </p:xfrm>
        <a:graphic>
          <a:graphicData uri="http://schemas.openxmlformats.org/presentationml/2006/ole">
            <mc:AlternateContent xmlns:mc="http://schemas.openxmlformats.org/markup-compatibility/2006">
              <mc:Choice xmlns:v="urn:schemas-microsoft-com:vml" Requires="v">
                <p:oleObj spid="_x0000_s276575" name="公式" r:id="rId13" imgW="2184120" imgH="507960" progId="Equation.3">
                  <p:embed/>
                </p:oleObj>
              </mc:Choice>
              <mc:Fallback>
                <p:oleObj name="公式" r:id="rId13" imgW="2184120" imgH="507960" progId="Equation.3">
                  <p:embed/>
                  <p:pic>
                    <p:nvPicPr>
                      <p:cNvPr id="109580"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35638" y="3641725"/>
                        <a:ext cx="21844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81" name="Text Box 13"/>
          <p:cNvSpPr txBox="1">
            <a:spLocks noChangeArrowheads="1"/>
          </p:cNvSpPr>
          <p:nvPr/>
        </p:nvSpPr>
        <p:spPr bwMode="auto">
          <a:xfrm>
            <a:off x="2424113" y="4410076"/>
            <a:ext cx="2590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000000"/>
                </a:solidFill>
              </a:rPr>
              <a:t>一个周期区间</a:t>
            </a:r>
          </a:p>
        </p:txBody>
      </p:sp>
      <p:graphicFrame>
        <p:nvGraphicFramePr>
          <p:cNvPr id="109582" name="Object 14"/>
          <p:cNvGraphicFramePr>
            <a:graphicFrameLocks noChangeAspect="1"/>
          </p:cNvGraphicFramePr>
          <p:nvPr>
            <p:extLst/>
          </p:nvPr>
        </p:nvGraphicFramePr>
        <p:xfrm>
          <a:off x="4724400" y="4242216"/>
          <a:ext cx="1142640" cy="888480"/>
        </p:xfrm>
        <a:graphic>
          <a:graphicData uri="http://schemas.openxmlformats.org/presentationml/2006/ole">
            <mc:AlternateContent xmlns:mc="http://schemas.openxmlformats.org/markup-compatibility/2006">
              <mc:Choice xmlns:v="urn:schemas-microsoft-com:vml" Requires="v">
                <p:oleObj spid="_x0000_s276576" name="Equation" r:id="rId15" imgW="571320" imgH="444240" progId="Equation.DSMT4">
                  <p:embed/>
                </p:oleObj>
              </mc:Choice>
              <mc:Fallback>
                <p:oleObj name="Equation" r:id="rId15" imgW="571320" imgH="444240" progId="Equation.DSMT4">
                  <p:embed/>
                  <p:pic>
                    <p:nvPicPr>
                      <p:cNvPr id="109582" name="Object 1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724400" y="4242216"/>
                        <a:ext cx="1142640" cy="8884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9583" name="Text Box 15"/>
          <p:cNvSpPr txBox="1">
            <a:spLocks noChangeArrowheads="1"/>
          </p:cNvSpPr>
          <p:nvPr/>
        </p:nvSpPr>
        <p:spPr bwMode="auto">
          <a:xfrm>
            <a:off x="2390075" y="5373217"/>
            <a:ext cx="1981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3333CC"/>
                </a:solidFill>
                <a:latin typeface="黑体" panose="02010609060101010101" pitchFamily="49" charset="-122"/>
                <a:ea typeface="黑体" panose="02010609060101010101" pitchFamily="49" charset="-122"/>
              </a:rPr>
              <a:t>平均功率</a:t>
            </a:r>
          </a:p>
        </p:txBody>
      </p:sp>
      <p:graphicFrame>
        <p:nvGraphicFramePr>
          <p:cNvPr id="109584" name="Object 16"/>
          <p:cNvGraphicFramePr>
            <a:graphicFrameLocks noChangeAspect="1"/>
          </p:cNvGraphicFramePr>
          <p:nvPr>
            <p:extLst/>
          </p:nvPr>
        </p:nvGraphicFramePr>
        <p:xfrm>
          <a:off x="4371275" y="5214236"/>
          <a:ext cx="3380256" cy="977328"/>
        </p:xfrm>
        <a:graphic>
          <a:graphicData uri="http://schemas.openxmlformats.org/presentationml/2006/ole">
            <mc:AlternateContent xmlns:mc="http://schemas.openxmlformats.org/markup-compatibility/2006">
              <mc:Choice xmlns:v="urn:schemas-microsoft-com:vml" Requires="v">
                <p:oleObj spid="_x0000_s276577" name="Equation" r:id="rId17" imgW="1536480" imgH="444240" progId="Equation.DSMT4">
                  <p:embed/>
                </p:oleObj>
              </mc:Choice>
              <mc:Fallback>
                <p:oleObj name="Equation" r:id="rId17" imgW="1536480" imgH="444240" progId="Equation.DSMT4">
                  <p:embed/>
                  <p:pic>
                    <p:nvPicPr>
                      <p:cNvPr id="109584" name="Object 1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371275" y="5214236"/>
                        <a:ext cx="3380256" cy="977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432812893"/>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9571"/>
                                        </p:tgtEl>
                                        <p:attrNameLst>
                                          <p:attrName>style.visibility</p:attrName>
                                        </p:attrNameLst>
                                      </p:cBhvr>
                                      <p:to>
                                        <p:strVal val="visible"/>
                                      </p:to>
                                    </p:set>
                                    <p:animEffect transition="in" filter="wipe(left)">
                                      <p:cBhvr>
                                        <p:cTn id="7" dur="500"/>
                                        <p:tgtEl>
                                          <p:spTgt spid="1095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9575"/>
                                        </p:tgtEl>
                                        <p:attrNameLst>
                                          <p:attrName>style.visibility</p:attrName>
                                        </p:attrNameLst>
                                      </p:cBhvr>
                                      <p:to>
                                        <p:strVal val="visible"/>
                                      </p:to>
                                    </p:set>
                                    <p:animEffect transition="in" filter="wipe(left)">
                                      <p:cBhvr>
                                        <p:cTn id="17" dur="500"/>
                                        <p:tgtEl>
                                          <p:spTgt spid="109575"/>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09576"/>
                                        </p:tgtEl>
                                        <p:attrNameLst>
                                          <p:attrName>style.visibility</p:attrName>
                                        </p:attrNameLst>
                                      </p:cBhvr>
                                      <p:to>
                                        <p:strVal val="visible"/>
                                      </p:to>
                                    </p:set>
                                    <p:animEffect transition="in" filter="wipe(left)">
                                      <p:cBhvr>
                                        <p:cTn id="21" dur="500"/>
                                        <p:tgtEl>
                                          <p:spTgt spid="109576"/>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109577"/>
                                        </p:tgtEl>
                                        <p:attrNameLst>
                                          <p:attrName>style.visibility</p:attrName>
                                        </p:attrNameLst>
                                      </p:cBhvr>
                                      <p:to>
                                        <p:strVal val="visible"/>
                                      </p:to>
                                    </p:set>
                                    <p:animEffect transition="in" filter="wipe(left)">
                                      <p:cBhvr>
                                        <p:cTn id="25" dur="500"/>
                                        <p:tgtEl>
                                          <p:spTgt spid="10957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9578"/>
                                        </p:tgtEl>
                                        <p:attrNameLst>
                                          <p:attrName>style.visibility</p:attrName>
                                        </p:attrNameLst>
                                      </p:cBhvr>
                                      <p:to>
                                        <p:strVal val="visible"/>
                                      </p:to>
                                    </p:set>
                                    <p:animEffect transition="in" filter="wipe(left)">
                                      <p:cBhvr>
                                        <p:cTn id="30" dur="500"/>
                                        <p:tgtEl>
                                          <p:spTgt spid="109578"/>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109579"/>
                                        </p:tgtEl>
                                        <p:attrNameLst>
                                          <p:attrName>style.visibility</p:attrName>
                                        </p:attrNameLst>
                                      </p:cBhvr>
                                      <p:to>
                                        <p:strVal val="visible"/>
                                      </p:to>
                                    </p:set>
                                    <p:animEffect transition="in" filter="wipe(left)">
                                      <p:cBhvr>
                                        <p:cTn id="34" dur="500"/>
                                        <p:tgtEl>
                                          <p:spTgt spid="109579"/>
                                        </p:tgtEl>
                                      </p:cBhvr>
                                    </p:animEffect>
                                  </p:childTnLst>
                                </p:cTn>
                              </p:par>
                            </p:childTnLst>
                          </p:cTn>
                        </p:par>
                        <p:par>
                          <p:cTn id="35" fill="hold" nodeType="afterGroup">
                            <p:stCondLst>
                              <p:cond delay="1000"/>
                            </p:stCondLst>
                            <p:childTnLst>
                              <p:par>
                                <p:cTn id="36" presetID="22" presetClass="entr" presetSubtype="8" fill="hold" nodeType="afterEffect">
                                  <p:stCondLst>
                                    <p:cond delay="0"/>
                                  </p:stCondLst>
                                  <p:childTnLst>
                                    <p:set>
                                      <p:cBhvr>
                                        <p:cTn id="37" dur="1" fill="hold">
                                          <p:stCondLst>
                                            <p:cond delay="0"/>
                                          </p:stCondLst>
                                        </p:cTn>
                                        <p:tgtEl>
                                          <p:spTgt spid="109580"/>
                                        </p:tgtEl>
                                        <p:attrNameLst>
                                          <p:attrName>style.visibility</p:attrName>
                                        </p:attrNameLst>
                                      </p:cBhvr>
                                      <p:to>
                                        <p:strVal val="visible"/>
                                      </p:to>
                                    </p:set>
                                    <p:animEffect transition="in" filter="wipe(left)">
                                      <p:cBhvr>
                                        <p:cTn id="38" dur="500"/>
                                        <p:tgtEl>
                                          <p:spTgt spid="10958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9581"/>
                                        </p:tgtEl>
                                        <p:attrNameLst>
                                          <p:attrName>style.visibility</p:attrName>
                                        </p:attrNameLst>
                                      </p:cBhvr>
                                      <p:to>
                                        <p:strVal val="visible"/>
                                      </p:to>
                                    </p:set>
                                    <p:animEffect transition="in" filter="wipe(left)">
                                      <p:cBhvr>
                                        <p:cTn id="43" dur="500"/>
                                        <p:tgtEl>
                                          <p:spTgt spid="109581"/>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109582"/>
                                        </p:tgtEl>
                                        <p:attrNameLst>
                                          <p:attrName>style.visibility</p:attrName>
                                        </p:attrNameLst>
                                      </p:cBhvr>
                                      <p:to>
                                        <p:strVal val="visible"/>
                                      </p:to>
                                    </p:set>
                                    <p:animEffect transition="in" filter="wipe(left)">
                                      <p:cBhvr>
                                        <p:cTn id="47" dur="500"/>
                                        <p:tgtEl>
                                          <p:spTgt spid="10958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9583"/>
                                        </p:tgtEl>
                                        <p:attrNameLst>
                                          <p:attrName>style.visibility</p:attrName>
                                        </p:attrNameLst>
                                      </p:cBhvr>
                                      <p:to>
                                        <p:strVal val="visible"/>
                                      </p:to>
                                    </p:set>
                                    <p:animEffect transition="in" filter="wipe(left)">
                                      <p:cBhvr>
                                        <p:cTn id="52" dur="500"/>
                                        <p:tgtEl>
                                          <p:spTgt spid="109583"/>
                                        </p:tgtEl>
                                      </p:cBhvr>
                                    </p:animEffect>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109584"/>
                                        </p:tgtEl>
                                        <p:attrNameLst>
                                          <p:attrName>style.visibility</p:attrName>
                                        </p:attrNameLst>
                                      </p:cBhvr>
                                      <p:to>
                                        <p:strVal val="visible"/>
                                      </p:to>
                                    </p:set>
                                    <p:animEffect transition="in" filter="wipe(left)">
                                      <p:cBhvr>
                                        <p:cTn id="56" dur="500"/>
                                        <p:tgtEl>
                                          <p:spTgt spid="1095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autoUpdateAnimBg="0"/>
      <p:bldP spid="109575" grpId="0" autoUpdateAnimBg="0"/>
      <p:bldP spid="109578" grpId="0" autoUpdateAnimBg="0"/>
      <p:bldP spid="109581" grpId="0" autoUpdateAnimBg="0"/>
      <p:bldP spid="10958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2"/>
          <p:cNvGraphicFramePr>
            <a:graphicFrameLocks noChangeAspect="1"/>
          </p:cNvGraphicFramePr>
          <p:nvPr/>
        </p:nvGraphicFramePr>
        <p:xfrm>
          <a:off x="2495550" y="895351"/>
          <a:ext cx="3651250" cy="1057275"/>
        </p:xfrm>
        <a:graphic>
          <a:graphicData uri="http://schemas.openxmlformats.org/presentationml/2006/ole">
            <mc:AlternateContent xmlns:mc="http://schemas.openxmlformats.org/markup-compatibility/2006">
              <mc:Choice xmlns:v="urn:schemas-microsoft-com:vml" Requires="v">
                <p:oleObj spid="_x0000_s277605" name="Equation" r:id="rId3" imgW="1536480" imgH="444240" progId="Equation.DSMT4">
                  <p:embed/>
                </p:oleObj>
              </mc:Choice>
              <mc:Fallback>
                <p:oleObj name="Equation" r:id="rId3" imgW="1536480" imgH="444240" progId="Equation.DSMT4">
                  <p:embed/>
                  <p:pic>
                    <p:nvPicPr>
                      <p:cNvPr id="7373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895351"/>
                        <a:ext cx="3651250" cy="105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595" name="Object 3"/>
          <p:cNvGraphicFramePr>
            <a:graphicFrameLocks noChangeAspect="1"/>
          </p:cNvGraphicFramePr>
          <p:nvPr/>
        </p:nvGraphicFramePr>
        <p:xfrm>
          <a:off x="6300788" y="836614"/>
          <a:ext cx="3478212" cy="1006475"/>
        </p:xfrm>
        <a:graphic>
          <a:graphicData uri="http://schemas.openxmlformats.org/presentationml/2006/ole">
            <mc:AlternateContent xmlns:mc="http://schemas.openxmlformats.org/markup-compatibility/2006">
              <mc:Choice xmlns:v="urn:schemas-microsoft-com:vml" Requires="v">
                <p:oleObj spid="_x0000_s277606" name="Equation" r:id="rId5" imgW="1447560" imgH="419040" progId="Equation.DSMT4">
                  <p:embed/>
                </p:oleObj>
              </mc:Choice>
              <mc:Fallback>
                <p:oleObj name="Equation" r:id="rId5" imgW="1447560" imgH="419040" progId="Equation.DSMT4">
                  <p:embed/>
                  <p:pic>
                    <p:nvPicPr>
                      <p:cNvPr id="11059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0788" y="836614"/>
                        <a:ext cx="347821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596" name="Object 4"/>
          <p:cNvGraphicFramePr>
            <a:graphicFrameLocks noChangeAspect="1"/>
          </p:cNvGraphicFramePr>
          <p:nvPr/>
        </p:nvGraphicFramePr>
        <p:xfrm>
          <a:off x="8505826" y="1685925"/>
          <a:ext cx="1190625" cy="433388"/>
        </p:xfrm>
        <a:graphic>
          <a:graphicData uri="http://schemas.openxmlformats.org/presentationml/2006/ole">
            <mc:AlternateContent xmlns:mc="http://schemas.openxmlformats.org/markup-compatibility/2006">
              <mc:Choice xmlns:v="urn:schemas-microsoft-com:vml" Requires="v">
                <p:oleObj spid="_x0000_s277607" name="Equation" r:id="rId7" imgW="558720" imgH="203040" progId="Equation.DSMT4">
                  <p:embed/>
                </p:oleObj>
              </mc:Choice>
              <mc:Fallback>
                <p:oleObj name="Equation" r:id="rId7" imgW="558720" imgH="203040" progId="Equation.DSMT4">
                  <p:embed/>
                  <p:pic>
                    <p:nvPicPr>
                      <p:cNvPr id="11059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05826" y="1685925"/>
                        <a:ext cx="1190625" cy="433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597" name="Object 5"/>
          <p:cNvGraphicFramePr>
            <a:graphicFrameLocks noChangeAspect="1"/>
          </p:cNvGraphicFramePr>
          <p:nvPr/>
        </p:nvGraphicFramePr>
        <p:xfrm>
          <a:off x="2928939" y="3270250"/>
          <a:ext cx="1654175" cy="973138"/>
        </p:xfrm>
        <a:graphic>
          <a:graphicData uri="http://schemas.openxmlformats.org/presentationml/2006/ole">
            <mc:AlternateContent xmlns:mc="http://schemas.openxmlformats.org/markup-compatibility/2006">
              <mc:Choice xmlns:v="urn:schemas-microsoft-com:vml" Requires="v">
                <p:oleObj spid="_x0000_s277608" name="Equation" r:id="rId9" imgW="711000" imgH="419040" progId="Equation.DSMT4">
                  <p:embed/>
                </p:oleObj>
              </mc:Choice>
              <mc:Fallback>
                <p:oleObj name="Equation" r:id="rId9" imgW="711000" imgH="419040" progId="Equation.DSMT4">
                  <p:embed/>
                  <p:pic>
                    <p:nvPicPr>
                      <p:cNvPr id="11059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8939" y="3270250"/>
                        <a:ext cx="1654175" cy="973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599" name="Object 7"/>
          <p:cNvGraphicFramePr>
            <a:graphicFrameLocks noChangeAspect="1"/>
          </p:cNvGraphicFramePr>
          <p:nvPr/>
        </p:nvGraphicFramePr>
        <p:xfrm>
          <a:off x="4656138" y="3286126"/>
          <a:ext cx="1008062" cy="925513"/>
        </p:xfrm>
        <a:graphic>
          <a:graphicData uri="http://schemas.openxmlformats.org/presentationml/2006/ole">
            <mc:AlternateContent xmlns:mc="http://schemas.openxmlformats.org/markup-compatibility/2006">
              <mc:Choice xmlns:v="urn:schemas-microsoft-com:vml" Requires="v">
                <p:oleObj spid="_x0000_s277609" name="Equation" r:id="rId11" imgW="457200" imgH="419040" progId="Equation.DSMT4">
                  <p:embed/>
                </p:oleObj>
              </mc:Choice>
              <mc:Fallback>
                <p:oleObj name="Equation" r:id="rId11" imgW="457200" imgH="419040" progId="Equation.DSMT4">
                  <p:embed/>
                  <p:pic>
                    <p:nvPicPr>
                      <p:cNvPr id="110599"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56138" y="3286126"/>
                        <a:ext cx="1008062" cy="925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00" name="Object 8"/>
          <p:cNvGraphicFramePr>
            <a:graphicFrameLocks noChangeAspect="1"/>
          </p:cNvGraphicFramePr>
          <p:nvPr/>
        </p:nvGraphicFramePr>
        <p:xfrm>
          <a:off x="5735638" y="3359150"/>
          <a:ext cx="1282700" cy="825500"/>
        </p:xfrm>
        <a:graphic>
          <a:graphicData uri="http://schemas.openxmlformats.org/presentationml/2006/ole">
            <mc:AlternateContent xmlns:mc="http://schemas.openxmlformats.org/markup-compatibility/2006">
              <mc:Choice xmlns:v="urn:schemas-microsoft-com:vml" Requires="v">
                <p:oleObj spid="_x0000_s277610" name="公式" r:id="rId13" imgW="1282680" imgH="825480" progId="Equation.3">
                  <p:embed/>
                </p:oleObj>
              </mc:Choice>
              <mc:Fallback>
                <p:oleObj name="公式" r:id="rId13" imgW="1282680" imgH="825480" progId="Equation.3">
                  <p:embed/>
                  <p:pic>
                    <p:nvPicPr>
                      <p:cNvPr id="11060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35638" y="3359150"/>
                        <a:ext cx="12827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01" name="Object 9"/>
          <p:cNvGraphicFramePr>
            <a:graphicFrameLocks noChangeAspect="1"/>
          </p:cNvGraphicFramePr>
          <p:nvPr/>
        </p:nvGraphicFramePr>
        <p:xfrm>
          <a:off x="7626350" y="3502025"/>
          <a:ext cx="1854200" cy="457200"/>
        </p:xfrm>
        <a:graphic>
          <a:graphicData uri="http://schemas.openxmlformats.org/presentationml/2006/ole">
            <mc:AlternateContent xmlns:mc="http://schemas.openxmlformats.org/markup-compatibility/2006">
              <mc:Choice xmlns:v="urn:schemas-microsoft-com:vml" Requires="v">
                <p:oleObj spid="_x0000_s277611" name="公式" r:id="rId15" imgW="1854000" imgH="457200" progId="Equation.3">
                  <p:embed/>
                </p:oleObj>
              </mc:Choice>
              <mc:Fallback>
                <p:oleObj name="公式" r:id="rId15" imgW="1854000" imgH="457200" progId="Equation.3">
                  <p:embed/>
                  <p:pic>
                    <p:nvPicPr>
                      <p:cNvPr id="110601"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26350" y="3502025"/>
                        <a:ext cx="18542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0602" name="Text Box 10"/>
          <p:cNvSpPr txBox="1">
            <a:spLocks noChangeArrowheads="1"/>
          </p:cNvSpPr>
          <p:nvPr/>
        </p:nvSpPr>
        <p:spPr bwMode="auto">
          <a:xfrm>
            <a:off x="2135560" y="4652964"/>
            <a:ext cx="776205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50000"/>
              </a:lnSpc>
              <a:spcBef>
                <a:spcPct val="50000"/>
              </a:spcBef>
              <a:defRPr/>
            </a:pPr>
            <a:r>
              <a:rPr lang="zh-CN" altLang="en-US" sz="2800" b="1" dirty="0">
                <a:solidFill>
                  <a:srgbClr val="0000FF"/>
                </a:solidFill>
                <a:latin typeface="宋体"/>
                <a:ea typeface="宋体"/>
              </a:rPr>
              <a:t>结论：</a:t>
            </a:r>
            <a:r>
              <a:rPr lang="zh-CN" altLang="en-US" sz="2800" dirty="0">
                <a:solidFill>
                  <a:srgbClr val="000000"/>
                </a:solidFill>
                <a:latin typeface="宋体"/>
                <a:ea typeface="宋体"/>
              </a:rPr>
              <a:t>纯电阻电路中正弦交流电的</a:t>
            </a:r>
            <a:r>
              <a:rPr lang="zh-CN" altLang="en-US" sz="2800" dirty="0">
                <a:solidFill>
                  <a:srgbClr val="0000FF"/>
                </a:solidFill>
                <a:latin typeface="宋体"/>
                <a:ea typeface="宋体"/>
              </a:rPr>
              <a:t>平均功率</a:t>
            </a:r>
            <a:r>
              <a:rPr lang="zh-CN" altLang="en-US" sz="2800" dirty="0">
                <a:solidFill>
                  <a:srgbClr val="000000"/>
                </a:solidFill>
                <a:latin typeface="宋体"/>
                <a:ea typeface="宋体"/>
              </a:rPr>
              <a:t>等于电流、电压峰值的乘积</a:t>
            </a:r>
            <a:r>
              <a:rPr lang="en-US" altLang="zh-CN" sz="2800" dirty="0">
                <a:solidFill>
                  <a:srgbClr val="000000"/>
                </a:solidFill>
                <a:latin typeface="宋体"/>
                <a:ea typeface="宋体"/>
              </a:rPr>
              <a:t>(</a:t>
            </a:r>
            <a:r>
              <a:rPr lang="zh-CN" altLang="en-US" sz="2800" dirty="0">
                <a:solidFill>
                  <a:srgbClr val="000000"/>
                </a:solidFill>
                <a:latin typeface="宋体"/>
                <a:ea typeface="宋体"/>
              </a:rPr>
              <a:t>即</a:t>
            </a:r>
            <a:r>
              <a:rPr lang="zh-CN" altLang="en-US" sz="2800" dirty="0">
                <a:solidFill>
                  <a:srgbClr val="0000FF"/>
                </a:solidFill>
                <a:latin typeface="宋体"/>
                <a:ea typeface="宋体"/>
              </a:rPr>
              <a:t>功率峰值</a:t>
            </a:r>
            <a:r>
              <a:rPr lang="en-US" altLang="zh-CN" sz="2800" dirty="0">
                <a:solidFill>
                  <a:srgbClr val="000000"/>
                </a:solidFill>
                <a:latin typeface="宋体"/>
                <a:ea typeface="宋体"/>
              </a:rPr>
              <a:t>)</a:t>
            </a:r>
            <a:r>
              <a:rPr lang="zh-CN" altLang="en-US" sz="2800" dirty="0">
                <a:solidFill>
                  <a:srgbClr val="000000"/>
                </a:solidFill>
                <a:latin typeface="宋体"/>
                <a:ea typeface="宋体"/>
              </a:rPr>
              <a:t>之半．</a:t>
            </a:r>
          </a:p>
        </p:txBody>
      </p:sp>
      <p:graphicFrame>
        <p:nvGraphicFramePr>
          <p:cNvPr id="2" name="Object 11"/>
          <p:cNvGraphicFramePr>
            <a:graphicFrameLocks noChangeAspect="1"/>
          </p:cNvGraphicFramePr>
          <p:nvPr/>
        </p:nvGraphicFramePr>
        <p:xfrm>
          <a:off x="2940051" y="2097089"/>
          <a:ext cx="2868613" cy="1006475"/>
        </p:xfrm>
        <a:graphic>
          <a:graphicData uri="http://schemas.openxmlformats.org/presentationml/2006/ole">
            <mc:AlternateContent xmlns:mc="http://schemas.openxmlformats.org/markup-compatibility/2006">
              <mc:Choice xmlns:v="urn:schemas-microsoft-com:vml" Requires="v">
                <p:oleObj spid="_x0000_s277612" name="Equation" r:id="rId17" imgW="1193760" imgH="419040" progId="Equation.DSMT4">
                  <p:embed/>
                </p:oleObj>
              </mc:Choice>
              <mc:Fallback>
                <p:oleObj name="Equation" r:id="rId17" imgW="1193760" imgH="419040" progId="Equation.DSMT4">
                  <p:embed/>
                  <p:pic>
                    <p:nvPicPr>
                      <p:cNvPr id="2" name="Object 1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40051" y="2097089"/>
                        <a:ext cx="2868613"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Object 12"/>
          <p:cNvGraphicFramePr>
            <a:graphicFrameLocks noChangeAspect="1"/>
          </p:cNvGraphicFramePr>
          <p:nvPr/>
        </p:nvGraphicFramePr>
        <p:xfrm>
          <a:off x="5808664" y="2097089"/>
          <a:ext cx="3081337" cy="1006475"/>
        </p:xfrm>
        <a:graphic>
          <a:graphicData uri="http://schemas.openxmlformats.org/presentationml/2006/ole">
            <mc:AlternateContent xmlns:mc="http://schemas.openxmlformats.org/markup-compatibility/2006">
              <mc:Choice xmlns:v="urn:schemas-microsoft-com:vml" Requires="v">
                <p:oleObj spid="_x0000_s277613" name="Equation" r:id="rId19" imgW="1282680" imgH="419040" progId="Equation.DSMT4">
                  <p:embed/>
                </p:oleObj>
              </mc:Choice>
              <mc:Fallback>
                <p:oleObj name="Equation" r:id="rId19" imgW="1282680" imgH="419040" progId="Equation.DSMT4">
                  <p:embed/>
                  <p:pic>
                    <p:nvPicPr>
                      <p:cNvPr id="3" name="Object 1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08664" y="2097089"/>
                        <a:ext cx="3081337"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85719887"/>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wipe(left)">
                                      <p:cBhvr>
                                        <p:cTn id="7" dur="500"/>
                                        <p:tgtEl>
                                          <p:spTgt spid="1105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10596"/>
                                        </p:tgtEl>
                                        <p:attrNameLst>
                                          <p:attrName>style.visibility</p:attrName>
                                        </p:attrNameLst>
                                      </p:cBhvr>
                                      <p:to>
                                        <p:strVal val="visible"/>
                                      </p:to>
                                    </p:set>
                                    <p:animEffect transition="in" filter="wipe(left)">
                                      <p:cBhvr>
                                        <p:cTn id="12" dur="500"/>
                                        <p:tgtEl>
                                          <p:spTgt spid="1105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110597"/>
                                        </p:tgtEl>
                                        <p:attrNameLst>
                                          <p:attrName>style.visibility</p:attrName>
                                        </p:attrNameLst>
                                      </p:cBhvr>
                                      <p:to>
                                        <p:strVal val="visible"/>
                                      </p:to>
                                    </p:set>
                                    <p:animEffect transition="in" filter="wipe(left)">
                                      <p:cBhvr>
                                        <p:cTn id="27" dur="500"/>
                                        <p:tgtEl>
                                          <p:spTgt spid="110597"/>
                                        </p:tgtEl>
                                      </p:cBhvr>
                                    </p:animEffect>
                                  </p:childTnLst>
                                </p:cTn>
                              </p:par>
                            </p:childTnLst>
                          </p:cTn>
                        </p:par>
                        <p:par>
                          <p:cTn id="28" fill="hold" nodeType="afterGroup">
                            <p:stCondLst>
                              <p:cond delay="500"/>
                            </p:stCondLst>
                            <p:childTnLst>
                              <p:par>
                                <p:cTn id="29" presetID="22" presetClass="entr" presetSubtype="8" fill="hold" nodeType="afterEffect">
                                  <p:stCondLst>
                                    <p:cond delay="0"/>
                                  </p:stCondLst>
                                  <p:childTnLst>
                                    <p:set>
                                      <p:cBhvr>
                                        <p:cTn id="30" dur="1" fill="hold">
                                          <p:stCondLst>
                                            <p:cond delay="0"/>
                                          </p:stCondLst>
                                        </p:cTn>
                                        <p:tgtEl>
                                          <p:spTgt spid="110599"/>
                                        </p:tgtEl>
                                        <p:attrNameLst>
                                          <p:attrName>style.visibility</p:attrName>
                                        </p:attrNameLst>
                                      </p:cBhvr>
                                      <p:to>
                                        <p:strVal val="visible"/>
                                      </p:to>
                                    </p:set>
                                    <p:animEffect transition="in" filter="wipe(left)">
                                      <p:cBhvr>
                                        <p:cTn id="31" dur="500"/>
                                        <p:tgtEl>
                                          <p:spTgt spid="110599"/>
                                        </p:tgtEl>
                                      </p:cBhvr>
                                    </p:animEffect>
                                  </p:childTnLst>
                                </p:cTn>
                              </p:par>
                            </p:childTnLst>
                          </p:cTn>
                        </p:par>
                        <p:par>
                          <p:cTn id="32" fill="hold" nodeType="afterGroup">
                            <p:stCondLst>
                              <p:cond delay="1000"/>
                            </p:stCondLst>
                            <p:childTnLst>
                              <p:par>
                                <p:cTn id="33" presetID="22" presetClass="entr" presetSubtype="8" fill="hold" nodeType="afterEffect">
                                  <p:stCondLst>
                                    <p:cond delay="0"/>
                                  </p:stCondLst>
                                  <p:childTnLst>
                                    <p:set>
                                      <p:cBhvr>
                                        <p:cTn id="34" dur="1" fill="hold">
                                          <p:stCondLst>
                                            <p:cond delay="0"/>
                                          </p:stCondLst>
                                        </p:cTn>
                                        <p:tgtEl>
                                          <p:spTgt spid="110600"/>
                                        </p:tgtEl>
                                        <p:attrNameLst>
                                          <p:attrName>style.visibility</p:attrName>
                                        </p:attrNameLst>
                                      </p:cBhvr>
                                      <p:to>
                                        <p:strVal val="visible"/>
                                      </p:to>
                                    </p:set>
                                    <p:animEffect transition="in" filter="wipe(left)">
                                      <p:cBhvr>
                                        <p:cTn id="35" dur="500"/>
                                        <p:tgtEl>
                                          <p:spTgt spid="110600"/>
                                        </p:tgtEl>
                                      </p:cBhvr>
                                    </p:animEffect>
                                  </p:childTnLst>
                                </p:cTn>
                              </p:par>
                            </p:childTnLst>
                          </p:cTn>
                        </p:par>
                        <p:par>
                          <p:cTn id="36" fill="hold" nodeType="afterGroup">
                            <p:stCondLst>
                              <p:cond delay="1500"/>
                            </p:stCondLst>
                            <p:childTnLst>
                              <p:par>
                                <p:cTn id="37" presetID="22" presetClass="entr" presetSubtype="8" fill="hold" nodeType="afterEffect">
                                  <p:stCondLst>
                                    <p:cond delay="0"/>
                                  </p:stCondLst>
                                  <p:childTnLst>
                                    <p:set>
                                      <p:cBhvr>
                                        <p:cTn id="38" dur="1" fill="hold">
                                          <p:stCondLst>
                                            <p:cond delay="0"/>
                                          </p:stCondLst>
                                        </p:cTn>
                                        <p:tgtEl>
                                          <p:spTgt spid="110601"/>
                                        </p:tgtEl>
                                        <p:attrNameLst>
                                          <p:attrName>style.visibility</p:attrName>
                                        </p:attrNameLst>
                                      </p:cBhvr>
                                      <p:to>
                                        <p:strVal val="visible"/>
                                      </p:to>
                                    </p:set>
                                    <p:animEffect transition="in" filter="wipe(left)">
                                      <p:cBhvr>
                                        <p:cTn id="39" dur="500"/>
                                        <p:tgtEl>
                                          <p:spTgt spid="11060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0602"/>
                                        </p:tgtEl>
                                        <p:attrNameLst>
                                          <p:attrName>style.visibility</p:attrName>
                                        </p:attrNameLst>
                                      </p:cBhvr>
                                      <p:to>
                                        <p:strVal val="visible"/>
                                      </p:to>
                                    </p:set>
                                    <p:animEffect transition="in" filter="wipe(left)">
                                      <p:cBhvr>
                                        <p:cTn id="44" dur="500"/>
                                        <p:tgtEl>
                                          <p:spTgt spid="110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2"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2265290" y="1394819"/>
            <a:ext cx="746918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通常交流电器上标明的功率就是</a:t>
            </a:r>
            <a:r>
              <a:rPr lang="zh-CN" altLang="en-US" sz="2800" b="1" dirty="0">
                <a:solidFill>
                  <a:srgbClr val="0000FF"/>
                </a:solidFill>
              </a:rPr>
              <a:t>平均功率</a:t>
            </a:r>
            <a:r>
              <a:rPr lang="en-US" altLang="zh-CN" sz="2800" b="1" dirty="0">
                <a:solidFill>
                  <a:srgbClr val="000000"/>
                </a:solidFill>
              </a:rPr>
              <a:t>.</a:t>
            </a:r>
            <a:endParaRPr lang="zh-CN" altLang="en-US" sz="2800" b="1" dirty="0">
              <a:solidFill>
                <a:srgbClr val="000000"/>
              </a:solidFill>
            </a:endParaRPr>
          </a:p>
        </p:txBody>
      </p:sp>
      <p:graphicFrame>
        <p:nvGraphicFramePr>
          <p:cNvPr id="111619" name="Object 3"/>
          <p:cNvGraphicFramePr>
            <a:graphicFrameLocks noChangeAspect="1"/>
          </p:cNvGraphicFramePr>
          <p:nvPr>
            <p:extLst/>
          </p:nvPr>
        </p:nvGraphicFramePr>
        <p:xfrm>
          <a:off x="2351014" y="3572869"/>
          <a:ext cx="7645400" cy="536575"/>
        </p:xfrm>
        <a:graphic>
          <a:graphicData uri="http://schemas.openxmlformats.org/presentationml/2006/ole">
            <mc:AlternateContent xmlns:mc="http://schemas.openxmlformats.org/markup-compatibility/2006">
              <mc:Choice xmlns:v="urn:schemas-microsoft-com:vml" Requires="v">
                <p:oleObj spid="_x0000_s278574" name="Document" r:id="rId3" imgW="7298937" imgH="513632" progId="Word.Document.8">
                  <p:embed/>
                </p:oleObj>
              </mc:Choice>
              <mc:Fallback>
                <p:oleObj name="Document" r:id="rId3" imgW="7298937" imgH="513632" progId="Word.Document.8">
                  <p:embed/>
                  <p:pic>
                    <p:nvPicPr>
                      <p:cNvPr id="11161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1014" y="3572869"/>
                        <a:ext cx="7645400" cy="53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61" name="Rectangle 4"/>
          <p:cNvSpPr>
            <a:spLocks noGrp="1" noChangeArrowheads="1"/>
          </p:cNvSpPr>
          <p:nvPr>
            <p:ph type="title"/>
          </p:nvPr>
        </p:nvSpPr>
        <p:spPr>
          <a:xfrm>
            <a:off x="2279576" y="548680"/>
            <a:ext cx="3528392" cy="731838"/>
          </a:xfrm>
        </p:spPr>
        <p:txBody>
          <a:bodyPr>
            <a:noAutofit/>
          </a:bodyPr>
          <a:lstStyle/>
          <a:p>
            <a:pPr algn="l" eaLnBrk="1" hangingPunct="1"/>
            <a:r>
              <a:rPr lang="zh-CN" altLang="en-US" sz="2800" b="1" dirty="0" smtClean="0">
                <a:solidFill>
                  <a:srgbClr val="C00000"/>
                </a:solidFill>
                <a:latin typeface="+mn-ea"/>
                <a:ea typeface="+mn-ea"/>
              </a:rPr>
              <a:t>有效值与均方</a:t>
            </a:r>
            <a:r>
              <a:rPr lang="zh-CN" altLang="en-US" sz="2800" b="1" dirty="0">
                <a:solidFill>
                  <a:srgbClr val="C00000"/>
                </a:solidFill>
                <a:latin typeface="+mn-ea"/>
                <a:ea typeface="+mn-ea"/>
              </a:rPr>
              <a:t>根</a:t>
            </a:r>
          </a:p>
        </p:txBody>
      </p:sp>
      <p:sp>
        <p:nvSpPr>
          <p:cNvPr id="7" name="Text Box 2"/>
          <p:cNvSpPr txBox="1">
            <a:spLocks noChangeArrowheads="1"/>
          </p:cNvSpPr>
          <p:nvPr/>
        </p:nvSpPr>
        <p:spPr bwMode="auto">
          <a:xfrm>
            <a:off x="2284340" y="2113955"/>
            <a:ext cx="790130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rPr>
              <a:t>交流电器上标明的电流值都是一种特定的平均</a:t>
            </a:r>
          </a:p>
        </p:txBody>
      </p:sp>
      <p:sp>
        <p:nvSpPr>
          <p:cNvPr id="8" name="Text Box 2"/>
          <p:cNvSpPr txBox="1">
            <a:spLocks noChangeArrowheads="1"/>
          </p:cNvSpPr>
          <p:nvPr/>
        </p:nvSpPr>
        <p:spPr bwMode="auto">
          <a:xfrm>
            <a:off x="2279576" y="2799894"/>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00"/>
                </a:solidFill>
                <a:latin typeface="宋体"/>
                <a:ea typeface="宋体"/>
              </a:rPr>
              <a:t>值，即</a:t>
            </a:r>
            <a:r>
              <a:rPr lang="zh-CN" altLang="en-US" sz="2800" b="1" dirty="0">
                <a:solidFill>
                  <a:srgbClr val="0000FF"/>
                </a:solidFill>
                <a:latin typeface="宋体"/>
                <a:ea typeface="宋体"/>
              </a:rPr>
              <a:t>有效值</a:t>
            </a:r>
            <a:r>
              <a:rPr lang="zh-CN" altLang="en-US" sz="2800" b="1" dirty="0">
                <a:solidFill>
                  <a:srgbClr val="3333CC"/>
                </a:solidFill>
                <a:latin typeface="宋体"/>
                <a:ea typeface="宋体"/>
              </a:rPr>
              <a:t>．</a:t>
            </a:r>
            <a:endParaRPr lang="zh-CN" altLang="en-US" sz="2800" b="1" dirty="0">
              <a:solidFill>
                <a:srgbClr val="000000"/>
              </a:solidFill>
              <a:latin typeface="宋体"/>
              <a:ea typeface="宋体"/>
            </a:endParaRPr>
          </a:p>
        </p:txBody>
      </p:sp>
      <p:graphicFrame>
        <p:nvGraphicFramePr>
          <p:cNvPr id="2" name="Object 7"/>
          <p:cNvGraphicFramePr>
            <a:graphicFrameLocks noChangeAspect="1"/>
          </p:cNvGraphicFramePr>
          <p:nvPr>
            <p:extLst/>
          </p:nvPr>
        </p:nvGraphicFramePr>
        <p:xfrm>
          <a:off x="2371651" y="4231680"/>
          <a:ext cx="7469188" cy="582613"/>
        </p:xfrm>
        <a:graphic>
          <a:graphicData uri="http://schemas.openxmlformats.org/presentationml/2006/ole">
            <mc:AlternateContent xmlns:mc="http://schemas.openxmlformats.org/markup-compatibility/2006">
              <mc:Choice xmlns:v="urn:schemas-microsoft-com:vml" Requires="v">
                <p:oleObj spid="_x0000_s278575" name="Document" r:id="rId5" imgW="7298937" imgH="557514" progId="Word.Document.8">
                  <p:embed/>
                </p:oleObj>
              </mc:Choice>
              <mc:Fallback>
                <p:oleObj name="Document" r:id="rId5" imgW="7298937" imgH="557514" progId="Word.Document.8">
                  <p:embed/>
                  <p:pic>
                    <p:nvPicPr>
                      <p:cNvPr id="2"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1651" y="4231680"/>
                        <a:ext cx="7469188"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 name="Object 8"/>
          <p:cNvGraphicFramePr>
            <a:graphicFrameLocks noChangeAspect="1"/>
          </p:cNvGraphicFramePr>
          <p:nvPr>
            <p:extLst/>
          </p:nvPr>
        </p:nvGraphicFramePr>
        <p:xfrm>
          <a:off x="2371651" y="4958755"/>
          <a:ext cx="7469188" cy="558800"/>
        </p:xfrm>
        <a:graphic>
          <a:graphicData uri="http://schemas.openxmlformats.org/presentationml/2006/ole">
            <mc:AlternateContent xmlns:mc="http://schemas.openxmlformats.org/markup-compatibility/2006">
              <mc:Choice xmlns:v="urn:schemas-microsoft-com:vml" Requires="v">
                <p:oleObj spid="_x0000_s278576" name="Document" r:id="rId7" imgW="7298937" imgH="535573" progId="Word.Document.8">
                  <p:embed/>
                </p:oleObj>
              </mc:Choice>
              <mc:Fallback>
                <p:oleObj name="Document" r:id="rId7" imgW="7298937" imgH="535573" progId="Word.Document.8">
                  <p:embed/>
                  <p:pic>
                    <p:nvPicPr>
                      <p:cNvPr id="3"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71651" y="4958755"/>
                        <a:ext cx="7469188"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 name="Object 9"/>
          <p:cNvGraphicFramePr>
            <a:graphicFrameLocks noChangeAspect="1"/>
          </p:cNvGraphicFramePr>
          <p:nvPr>
            <p:extLst/>
          </p:nvPr>
        </p:nvGraphicFramePr>
        <p:xfrm>
          <a:off x="2323747" y="5662019"/>
          <a:ext cx="7489825" cy="604837"/>
        </p:xfrm>
        <a:graphic>
          <a:graphicData uri="http://schemas.openxmlformats.org/presentationml/2006/ole">
            <mc:AlternateContent xmlns:mc="http://schemas.openxmlformats.org/markup-compatibility/2006">
              <mc:Choice xmlns:v="urn:schemas-microsoft-com:vml" Requires="v">
                <p:oleObj spid="_x0000_s278577" name="Document" r:id="rId9" imgW="7298937" imgH="579455" progId="Word.Document.8">
                  <p:embed/>
                </p:oleObj>
              </mc:Choice>
              <mc:Fallback>
                <p:oleObj name="Document" r:id="rId9" imgW="7298937" imgH="579455" progId="Word.Document.8">
                  <p:embed/>
                  <p:pic>
                    <p:nvPicPr>
                      <p:cNvPr id="4"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23747" y="5662019"/>
                        <a:ext cx="7489825" cy="60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312549560"/>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1618"/>
                                        </p:tgtEl>
                                        <p:attrNameLst>
                                          <p:attrName>style.visibility</p:attrName>
                                        </p:attrNameLst>
                                      </p:cBhvr>
                                      <p:to>
                                        <p:strVal val="visible"/>
                                      </p:to>
                                    </p:set>
                                    <p:animEffect transition="in" filter="wipe(left)">
                                      <p:cBhvr>
                                        <p:cTn id="7" dur="500"/>
                                        <p:tgtEl>
                                          <p:spTgt spid="1116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11619"/>
                                        </p:tgtEl>
                                        <p:attrNameLst>
                                          <p:attrName>style.visibility</p:attrName>
                                        </p:attrNameLst>
                                      </p:cBhvr>
                                      <p:to>
                                        <p:strVal val="visible"/>
                                      </p:to>
                                    </p:set>
                                    <p:animEffect transition="in" filter="wipe(left)">
                                      <p:cBhvr>
                                        <p:cTn id="22" dur="500"/>
                                        <p:tgtEl>
                                          <p:spTgt spid="1116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autoUpdateAnimBg="0"/>
      <p:bldP spid="7" grpId="0" autoUpdateAnimBg="0"/>
      <p:bldP spid="8"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42" name="Object 2"/>
          <p:cNvGraphicFramePr>
            <a:graphicFrameLocks noChangeAspect="1"/>
          </p:cNvGraphicFramePr>
          <p:nvPr>
            <p:extLst/>
          </p:nvPr>
        </p:nvGraphicFramePr>
        <p:xfrm>
          <a:off x="2482330" y="1051985"/>
          <a:ext cx="7408863" cy="631825"/>
        </p:xfrm>
        <a:graphic>
          <a:graphicData uri="http://schemas.openxmlformats.org/presentationml/2006/ole">
            <mc:AlternateContent xmlns:mc="http://schemas.openxmlformats.org/markup-compatibility/2006">
              <mc:Choice xmlns:v="urn:schemas-microsoft-com:vml" Requires="v">
                <p:oleObj spid="_x0000_s279631" name="Document" r:id="rId3" imgW="6924059" imgH="594958" progId="Word.Document.8">
                  <p:embed/>
                </p:oleObj>
              </mc:Choice>
              <mc:Fallback>
                <p:oleObj name="Document" r:id="rId3" imgW="6924059" imgH="594958" progId="Word.Document.8">
                  <p:embed/>
                  <p:pic>
                    <p:nvPicPr>
                      <p:cNvPr id="11264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2330" y="1051985"/>
                        <a:ext cx="7408863" cy="63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43" name="Object 3"/>
          <p:cNvGraphicFramePr>
            <a:graphicFrameLocks noChangeAspect="1"/>
          </p:cNvGraphicFramePr>
          <p:nvPr>
            <p:extLst/>
          </p:nvPr>
        </p:nvGraphicFramePr>
        <p:xfrm>
          <a:off x="2485504" y="1736198"/>
          <a:ext cx="5486400" cy="617537"/>
        </p:xfrm>
        <a:graphic>
          <a:graphicData uri="http://schemas.openxmlformats.org/presentationml/2006/ole">
            <mc:AlternateContent xmlns:mc="http://schemas.openxmlformats.org/markup-compatibility/2006">
              <mc:Choice xmlns:v="urn:schemas-microsoft-com:vml" Requires="v">
                <p:oleObj spid="_x0000_s279632" name="文档" r:id="rId5" imgW="5274360" imgH="594360" progId="Word.Document.8">
                  <p:embed/>
                </p:oleObj>
              </mc:Choice>
              <mc:Fallback>
                <p:oleObj name="文档" r:id="rId5" imgW="5274360" imgH="594360" progId="Word.Document.8">
                  <p:embed/>
                  <p:pic>
                    <p:nvPicPr>
                      <p:cNvPr id="11264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5504" y="1736198"/>
                        <a:ext cx="5486400" cy="61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44" name="Object 4"/>
          <p:cNvGraphicFramePr>
            <a:graphicFrameLocks noChangeAspect="1"/>
          </p:cNvGraphicFramePr>
          <p:nvPr>
            <p:extLst/>
          </p:nvPr>
        </p:nvGraphicFramePr>
        <p:xfrm>
          <a:off x="2483917" y="2506135"/>
          <a:ext cx="4178300" cy="639763"/>
        </p:xfrm>
        <a:graphic>
          <a:graphicData uri="http://schemas.openxmlformats.org/presentationml/2006/ole">
            <mc:AlternateContent xmlns:mc="http://schemas.openxmlformats.org/markup-compatibility/2006">
              <mc:Choice xmlns:v="urn:schemas-microsoft-com:vml" Requires="v">
                <p:oleObj spid="_x0000_s279633" name="文档" r:id="rId7" imgW="3916800" imgH="602280" progId="Word.Document.8">
                  <p:embed/>
                </p:oleObj>
              </mc:Choice>
              <mc:Fallback>
                <p:oleObj name="文档" r:id="rId7" imgW="3916800" imgH="602280" progId="Word.Document.8">
                  <p:embed/>
                  <p:pic>
                    <p:nvPicPr>
                      <p:cNvPr id="112644"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3917" y="2506135"/>
                        <a:ext cx="41783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45" name="Object 5"/>
          <p:cNvGraphicFramePr>
            <a:graphicFrameLocks noChangeAspect="1"/>
          </p:cNvGraphicFramePr>
          <p:nvPr>
            <p:extLst/>
          </p:nvPr>
        </p:nvGraphicFramePr>
        <p:xfrm>
          <a:off x="6878118" y="2353734"/>
          <a:ext cx="2016125" cy="882650"/>
        </p:xfrm>
        <a:graphic>
          <a:graphicData uri="http://schemas.openxmlformats.org/presentationml/2006/ole">
            <mc:AlternateContent xmlns:mc="http://schemas.openxmlformats.org/markup-compatibility/2006">
              <mc:Choice xmlns:v="urn:schemas-microsoft-com:vml" Requires="v">
                <p:oleObj spid="_x0000_s279634" name="Equation" r:id="rId9" imgW="927000" imgH="406080" progId="Equation.DSMT4">
                  <p:embed/>
                </p:oleObj>
              </mc:Choice>
              <mc:Fallback>
                <p:oleObj name="Equation" r:id="rId9" imgW="927000" imgH="406080" progId="Equation.DSMT4">
                  <p:embed/>
                  <p:pic>
                    <p:nvPicPr>
                      <p:cNvPr id="112645"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8118" y="2353734"/>
                        <a:ext cx="2016125"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46" name="Object 6"/>
          <p:cNvGraphicFramePr>
            <a:graphicFrameLocks noChangeAspect="1"/>
          </p:cNvGraphicFramePr>
          <p:nvPr>
            <p:extLst/>
          </p:nvPr>
        </p:nvGraphicFramePr>
        <p:xfrm>
          <a:off x="4069830" y="3145351"/>
          <a:ext cx="3095625" cy="944562"/>
        </p:xfrm>
        <a:graphic>
          <a:graphicData uri="http://schemas.openxmlformats.org/presentationml/2006/ole">
            <mc:AlternateContent xmlns:mc="http://schemas.openxmlformats.org/markup-compatibility/2006">
              <mc:Choice xmlns:v="urn:schemas-microsoft-com:vml" Requires="v">
                <p:oleObj spid="_x0000_s279635" name="Equation" r:id="rId11" imgW="1333440" imgH="406080" progId="Equation.DSMT4">
                  <p:embed/>
                </p:oleObj>
              </mc:Choice>
              <mc:Fallback>
                <p:oleObj name="Equation" r:id="rId11" imgW="1333440" imgH="406080" progId="Equation.DSMT4">
                  <p:embed/>
                  <p:pic>
                    <p:nvPicPr>
                      <p:cNvPr id="112646"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9830" y="3145351"/>
                        <a:ext cx="3095625" cy="944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47" name="Text Box 7"/>
          <p:cNvSpPr txBox="1">
            <a:spLocks noChangeArrowheads="1"/>
          </p:cNvSpPr>
          <p:nvPr/>
        </p:nvSpPr>
        <p:spPr bwMode="auto">
          <a:xfrm>
            <a:off x="2423592" y="3337439"/>
            <a:ext cx="2438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000000"/>
                </a:solidFill>
              </a:rPr>
              <a:t>按定义有</a:t>
            </a:r>
          </a:p>
        </p:txBody>
      </p:sp>
      <p:graphicFrame>
        <p:nvGraphicFramePr>
          <p:cNvPr id="112648" name="Object 8"/>
          <p:cNvGraphicFramePr>
            <a:graphicFrameLocks noChangeAspect="1"/>
          </p:cNvGraphicFramePr>
          <p:nvPr>
            <p:extLst/>
          </p:nvPr>
        </p:nvGraphicFramePr>
        <p:xfrm>
          <a:off x="2558530" y="4047051"/>
          <a:ext cx="2879725" cy="971550"/>
        </p:xfrm>
        <a:graphic>
          <a:graphicData uri="http://schemas.openxmlformats.org/presentationml/2006/ole">
            <mc:AlternateContent xmlns:mc="http://schemas.openxmlformats.org/markup-compatibility/2006">
              <mc:Choice xmlns:v="urn:schemas-microsoft-com:vml" Requires="v">
                <p:oleObj spid="_x0000_s279636" name="Equation" r:id="rId13" imgW="1206360" imgH="406080" progId="Equation.DSMT4">
                  <p:embed/>
                </p:oleObj>
              </mc:Choice>
              <mc:Fallback>
                <p:oleObj name="Equation" r:id="rId13" imgW="1206360" imgH="406080" progId="Equation.DSMT4">
                  <p:embed/>
                  <p:pic>
                    <p:nvPicPr>
                      <p:cNvPr id="112648"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558530" y="4047051"/>
                        <a:ext cx="2879725" cy="971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49" name="Object 9"/>
          <p:cNvGraphicFramePr>
            <a:graphicFrameLocks noChangeAspect="1"/>
          </p:cNvGraphicFramePr>
          <p:nvPr>
            <p:extLst/>
          </p:nvPr>
        </p:nvGraphicFramePr>
        <p:xfrm>
          <a:off x="4901740" y="5085184"/>
          <a:ext cx="2570040" cy="977328"/>
        </p:xfrm>
        <a:graphic>
          <a:graphicData uri="http://schemas.openxmlformats.org/presentationml/2006/ole">
            <mc:AlternateContent xmlns:mc="http://schemas.openxmlformats.org/markup-compatibility/2006">
              <mc:Choice xmlns:v="urn:schemas-microsoft-com:vml" Requires="v">
                <p:oleObj spid="_x0000_s279637" name="Equation" r:id="rId15" imgW="1168200" imgH="444240" progId="Equation.DSMT4">
                  <p:embed/>
                </p:oleObj>
              </mc:Choice>
              <mc:Fallback>
                <p:oleObj name="Equation" r:id="rId15" imgW="1168200" imgH="444240" progId="Equation.DSMT4">
                  <p:embed/>
                  <p:pic>
                    <p:nvPicPr>
                      <p:cNvPr id="112649" name="Object 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1740" y="5085184"/>
                        <a:ext cx="2570040" cy="977328"/>
                      </a:xfrm>
                      <a:prstGeom prst="rect">
                        <a:avLst/>
                      </a:prstGeom>
                      <a:solidFill>
                        <a:srgbClr val="FFFFCC"/>
                      </a:solidFill>
                      <a:ln w="9525">
                        <a:solidFill>
                          <a:srgbClr val="00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788" name="Text Box 10"/>
          <p:cNvSpPr txBox="1">
            <a:spLocks noChangeArrowheads="1"/>
          </p:cNvSpPr>
          <p:nvPr/>
        </p:nvSpPr>
        <p:spPr bwMode="auto">
          <a:xfrm>
            <a:off x="2423592" y="404665"/>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FF"/>
                </a:solidFill>
              </a:rPr>
              <a:t>有效值计算公式：</a:t>
            </a:r>
          </a:p>
        </p:txBody>
      </p:sp>
      <p:sp>
        <p:nvSpPr>
          <p:cNvPr id="112651" name="Text Box 11"/>
          <p:cNvSpPr txBox="1">
            <a:spLocks noChangeArrowheads="1"/>
          </p:cNvSpPr>
          <p:nvPr/>
        </p:nvSpPr>
        <p:spPr bwMode="auto">
          <a:xfrm>
            <a:off x="5544617" y="4293114"/>
            <a:ext cx="685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000000"/>
                </a:solidFill>
              </a:rPr>
              <a:t>即</a:t>
            </a:r>
          </a:p>
        </p:txBody>
      </p:sp>
    </p:spTree>
    <p:extLst>
      <p:ext uri="{BB962C8B-B14F-4D97-AF65-F5344CB8AC3E}">
        <p14:creationId xmlns:p14="http://schemas.microsoft.com/office/powerpoint/2010/main" val="406585575"/>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2642"/>
                                        </p:tgtEl>
                                        <p:attrNameLst>
                                          <p:attrName>style.visibility</p:attrName>
                                        </p:attrNameLst>
                                      </p:cBhvr>
                                      <p:to>
                                        <p:strVal val="visible"/>
                                      </p:to>
                                    </p:set>
                                    <p:animEffect transition="in" filter="wipe(left)">
                                      <p:cBhvr>
                                        <p:cTn id="7" dur="500"/>
                                        <p:tgtEl>
                                          <p:spTgt spid="1126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12643"/>
                                        </p:tgtEl>
                                        <p:attrNameLst>
                                          <p:attrName>style.visibility</p:attrName>
                                        </p:attrNameLst>
                                      </p:cBhvr>
                                      <p:to>
                                        <p:strVal val="visible"/>
                                      </p:to>
                                    </p:set>
                                    <p:animEffect transition="in" filter="wipe(left)">
                                      <p:cBhvr>
                                        <p:cTn id="12" dur="500"/>
                                        <p:tgtEl>
                                          <p:spTgt spid="1126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12644"/>
                                        </p:tgtEl>
                                        <p:attrNameLst>
                                          <p:attrName>style.visibility</p:attrName>
                                        </p:attrNameLst>
                                      </p:cBhvr>
                                      <p:to>
                                        <p:strVal val="visible"/>
                                      </p:to>
                                    </p:set>
                                    <p:animEffect transition="in" filter="wipe(left)">
                                      <p:cBhvr>
                                        <p:cTn id="17" dur="500"/>
                                        <p:tgtEl>
                                          <p:spTgt spid="112644"/>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12645"/>
                                        </p:tgtEl>
                                        <p:attrNameLst>
                                          <p:attrName>style.visibility</p:attrName>
                                        </p:attrNameLst>
                                      </p:cBhvr>
                                      <p:to>
                                        <p:strVal val="visible"/>
                                      </p:to>
                                    </p:set>
                                    <p:animEffect transition="in" filter="wipe(left)">
                                      <p:cBhvr>
                                        <p:cTn id="21" dur="500"/>
                                        <p:tgtEl>
                                          <p:spTgt spid="11264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2647"/>
                                        </p:tgtEl>
                                        <p:attrNameLst>
                                          <p:attrName>style.visibility</p:attrName>
                                        </p:attrNameLst>
                                      </p:cBhvr>
                                      <p:to>
                                        <p:strVal val="visible"/>
                                      </p:to>
                                    </p:set>
                                    <p:animEffect transition="in" filter="wipe(left)">
                                      <p:cBhvr>
                                        <p:cTn id="26" dur="500"/>
                                        <p:tgtEl>
                                          <p:spTgt spid="112647"/>
                                        </p:tgtEl>
                                      </p:cBhvr>
                                    </p:animEffect>
                                  </p:childTnLst>
                                </p:cTn>
                              </p:par>
                            </p:childTnLst>
                          </p:cTn>
                        </p:par>
                        <p:par>
                          <p:cTn id="27" fill="hold" nodeType="afterGroup">
                            <p:stCondLst>
                              <p:cond delay="500"/>
                            </p:stCondLst>
                            <p:childTnLst>
                              <p:par>
                                <p:cTn id="28" presetID="22" presetClass="entr" presetSubtype="8" fill="hold" nodeType="afterEffect">
                                  <p:stCondLst>
                                    <p:cond delay="0"/>
                                  </p:stCondLst>
                                  <p:childTnLst>
                                    <p:set>
                                      <p:cBhvr>
                                        <p:cTn id="29" dur="1" fill="hold">
                                          <p:stCondLst>
                                            <p:cond delay="0"/>
                                          </p:stCondLst>
                                        </p:cTn>
                                        <p:tgtEl>
                                          <p:spTgt spid="112646"/>
                                        </p:tgtEl>
                                        <p:attrNameLst>
                                          <p:attrName>style.visibility</p:attrName>
                                        </p:attrNameLst>
                                      </p:cBhvr>
                                      <p:to>
                                        <p:strVal val="visible"/>
                                      </p:to>
                                    </p:set>
                                    <p:animEffect transition="in" filter="wipe(left)">
                                      <p:cBhvr>
                                        <p:cTn id="30" dur="500"/>
                                        <p:tgtEl>
                                          <p:spTgt spid="11264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12648"/>
                                        </p:tgtEl>
                                        <p:attrNameLst>
                                          <p:attrName>style.visibility</p:attrName>
                                        </p:attrNameLst>
                                      </p:cBhvr>
                                      <p:to>
                                        <p:strVal val="visible"/>
                                      </p:to>
                                    </p:set>
                                    <p:animEffect transition="in" filter="wipe(left)">
                                      <p:cBhvr>
                                        <p:cTn id="35" dur="500"/>
                                        <p:tgtEl>
                                          <p:spTgt spid="11264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2651"/>
                                        </p:tgtEl>
                                        <p:attrNameLst>
                                          <p:attrName>style.visibility</p:attrName>
                                        </p:attrNameLst>
                                      </p:cBhvr>
                                      <p:to>
                                        <p:strVal val="visible"/>
                                      </p:to>
                                    </p:set>
                                    <p:animEffect transition="in" filter="wipe(left)">
                                      <p:cBhvr>
                                        <p:cTn id="40" dur="500"/>
                                        <p:tgtEl>
                                          <p:spTgt spid="112651"/>
                                        </p:tgtEl>
                                      </p:cBhvr>
                                    </p:animEffect>
                                  </p:childTnLst>
                                </p:cTn>
                              </p:par>
                            </p:childTnLst>
                          </p:cTn>
                        </p:par>
                        <p:par>
                          <p:cTn id="41" fill="hold" nodeType="afterGroup">
                            <p:stCondLst>
                              <p:cond delay="500"/>
                            </p:stCondLst>
                            <p:childTnLst>
                              <p:par>
                                <p:cTn id="42" presetID="22" presetClass="entr" presetSubtype="8" fill="hold" nodeType="afterEffect">
                                  <p:stCondLst>
                                    <p:cond delay="0"/>
                                  </p:stCondLst>
                                  <p:childTnLst>
                                    <p:set>
                                      <p:cBhvr>
                                        <p:cTn id="43" dur="1" fill="hold">
                                          <p:stCondLst>
                                            <p:cond delay="0"/>
                                          </p:stCondLst>
                                        </p:cTn>
                                        <p:tgtEl>
                                          <p:spTgt spid="112649"/>
                                        </p:tgtEl>
                                        <p:attrNameLst>
                                          <p:attrName>style.visibility</p:attrName>
                                        </p:attrNameLst>
                                      </p:cBhvr>
                                      <p:to>
                                        <p:strVal val="visible"/>
                                      </p:to>
                                    </p:set>
                                    <p:animEffect transition="in" filter="wipe(left)">
                                      <p:cBhvr>
                                        <p:cTn id="44" dur="500"/>
                                        <p:tgtEl>
                                          <p:spTgt spid="112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7" grpId="0" autoUpdateAnimBg="0"/>
      <p:bldP spid="112651"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2"/>
          <p:cNvGraphicFramePr>
            <a:graphicFrameLocks noChangeAspect="1"/>
          </p:cNvGraphicFramePr>
          <p:nvPr/>
        </p:nvGraphicFramePr>
        <p:xfrm>
          <a:off x="2468563" y="692150"/>
          <a:ext cx="5715000" cy="642938"/>
        </p:xfrm>
        <a:graphic>
          <a:graphicData uri="http://schemas.openxmlformats.org/presentationml/2006/ole">
            <mc:AlternateContent xmlns:mc="http://schemas.openxmlformats.org/markup-compatibility/2006">
              <mc:Choice xmlns:v="urn:schemas-microsoft-com:vml" Requires="v">
                <p:oleObj spid="_x0000_s280666" name="文档" r:id="rId3" imgW="5274360" imgH="594360" progId="Word.Document.8">
                  <p:embed/>
                </p:oleObj>
              </mc:Choice>
              <mc:Fallback>
                <p:oleObj name="文档" r:id="rId3" imgW="5274360" imgH="594360" progId="Word.Document.8">
                  <p:embed/>
                  <p:pic>
                    <p:nvPicPr>
                      <p:cNvPr id="7680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8563" y="692150"/>
                        <a:ext cx="571500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67" name="Object 3"/>
          <p:cNvGraphicFramePr>
            <a:graphicFrameLocks noChangeAspect="1"/>
          </p:cNvGraphicFramePr>
          <p:nvPr>
            <p:extLst/>
          </p:nvPr>
        </p:nvGraphicFramePr>
        <p:xfrm>
          <a:off x="2611438" y="1485900"/>
          <a:ext cx="3352536" cy="1061280"/>
        </p:xfrm>
        <a:graphic>
          <a:graphicData uri="http://schemas.openxmlformats.org/presentationml/2006/ole">
            <mc:AlternateContent xmlns:mc="http://schemas.openxmlformats.org/markup-compatibility/2006">
              <mc:Choice xmlns:v="urn:schemas-microsoft-com:vml" Requires="v">
                <p:oleObj spid="_x0000_s280667" name="Equation" r:id="rId5" imgW="1523880" imgH="482400" progId="Equation.DSMT4">
                  <p:embed/>
                </p:oleObj>
              </mc:Choice>
              <mc:Fallback>
                <p:oleObj name="Equation" r:id="rId5" imgW="1523880" imgH="482400" progId="Equation.DSMT4">
                  <p:embed/>
                  <p:pic>
                    <p:nvPicPr>
                      <p:cNvPr id="11366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1438" y="1485900"/>
                        <a:ext cx="3352536" cy="1061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68" name="Object 4"/>
          <p:cNvGraphicFramePr>
            <a:graphicFrameLocks noChangeAspect="1"/>
          </p:cNvGraphicFramePr>
          <p:nvPr>
            <p:extLst/>
          </p:nvPr>
        </p:nvGraphicFramePr>
        <p:xfrm>
          <a:off x="6032783" y="1432982"/>
          <a:ext cx="3268584" cy="1033560"/>
        </p:xfrm>
        <a:graphic>
          <a:graphicData uri="http://schemas.openxmlformats.org/presentationml/2006/ole">
            <mc:AlternateContent xmlns:mc="http://schemas.openxmlformats.org/markup-compatibility/2006">
              <mc:Choice xmlns:v="urn:schemas-microsoft-com:vml" Requires="v">
                <p:oleObj spid="_x0000_s280668" name="Equation" r:id="rId7" imgW="1485720" imgH="469800" progId="Equation.DSMT4">
                  <p:embed/>
                </p:oleObj>
              </mc:Choice>
              <mc:Fallback>
                <p:oleObj name="Equation" r:id="rId7" imgW="1485720" imgH="469800" progId="Equation.DSMT4">
                  <p:embed/>
                  <p:pic>
                    <p:nvPicPr>
                      <p:cNvPr id="113668"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2783" y="1432982"/>
                        <a:ext cx="3268584" cy="1033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70" name="Object 6"/>
          <p:cNvGraphicFramePr>
            <a:graphicFrameLocks noChangeAspect="1"/>
          </p:cNvGraphicFramePr>
          <p:nvPr>
            <p:extLst/>
          </p:nvPr>
        </p:nvGraphicFramePr>
        <p:xfrm>
          <a:off x="6032783" y="2781944"/>
          <a:ext cx="1340856" cy="949608"/>
        </p:xfrm>
        <a:graphic>
          <a:graphicData uri="http://schemas.openxmlformats.org/presentationml/2006/ole">
            <mc:AlternateContent xmlns:mc="http://schemas.openxmlformats.org/markup-compatibility/2006">
              <mc:Choice xmlns:v="urn:schemas-microsoft-com:vml" Requires="v">
                <p:oleObj spid="_x0000_s280669" name="公式" r:id="rId9" imgW="609480" imgH="431640" progId="Equation.3">
                  <p:embed/>
                </p:oleObj>
              </mc:Choice>
              <mc:Fallback>
                <p:oleObj name="公式" r:id="rId9" imgW="609480" imgH="431640" progId="Equation.3">
                  <p:embed/>
                  <p:pic>
                    <p:nvPicPr>
                      <p:cNvPr id="11367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32783" y="2781944"/>
                        <a:ext cx="1340856" cy="9496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71" name="Object 7"/>
          <p:cNvGraphicFramePr>
            <a:graphicFrameLocks noChangeAspect="1"/>
          </p:cNvGraphicFramePr>
          <p:nvPr>
            <p:extLst/>
          </p:nvPr>
        </p:nvGraphicFramePr>
        <p:xfrm>
          <a:off x="6384925" y="4935538"/>
          <a:ext cx="2737944" cy="977328"/>
        </p:xfrm>
        <a:graphic>
          <a:graphicData uri="http://schemas.openxmlformats.org/presentationml/2006/ole">
            <mc:AlternateContent xmlns:mc="http://schemas.openxmlformats.org/markup-compatibility/2006">
              <mc:Choice xmlns:v="urn:schemas-microsoft-com:vml" Requires="v">
                <p:oleObj spid="_x0000_s280670" name="Equation" r:id="rId11" imgW="1244520" imgH="444240" progId="Equation.DSMT4">
                  <p:embed/>
                </p:oleObj>
              </mc:Choice>
              <mc:Fallback>
                <p:oleObj name="Equation" r:id="rId11" imgW="1244520" imgH="444240" progId="Equation.DSMT4">
                  <p:embed/>
                  <p:pic>
                    <p:nvPicPr>
                      <p:cNvPr id="113671"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84925" y="4935538"/>
                        <a:ext cx="2737944" cy="977328"/>
                      </a:xfrm>
                      <a:prstGeom prst="rect">
                        <a:avLst/>
                      </a:prstGeom>
                      <a:solidFill>
                        <a:srgbClr val="FFFFCC"/>
                      </a:solidFill>
                      <a:ln w="9525">
                        <a:solidFill>
                          <a:srgbClr val="00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72" name="Object 8"/>
          <p:cNvGraphicFramePr>
            <a:graphicFrameLocks noChangeAspect="1"/>
          </p:cNvGraphicFramePr>
          <p:nvPr>
            <p:extLst/>
          </p:nvPr>
        </p:nvGraphicFramePr>
        <p:xfrm>
          <a:off x="2349502" y="4800602"/>
          <a:ext cx="4214421" cy="1204331"/>
        </p:xfrm>
        <a:graphic>
          <a:graphicData uri="http://schemas.openxmlformats.org/presentationml/2006/ole">
            <mc:AlternateContent xmlns:mc="http://schemas.openxmlformats.org/markup-compatibility/2006">
              <mc:Choice xmlns:v="urn:schemas-microsoft-com:vml" Requires="v">
                <p:oleObj spid="_x0000_s280671" name="Document" r:id="rId13" imgW="4214421" imgH="1204331" progId="Word.Document.8">
                  <p:embed/>
                </p:oleObj>
              </mc:Choice>
              <mc:Fallback>
                <p:oleObj name="Document" r:id="rId13" imgW="4214421" imgH="1204331" progId="Word.Document.8">
                  <p:embed/>
                  <p:pic>
                    <p:nvPicPr>
                      <p:cNvPr id="113672"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49502" y="4800602"/>
                        <a:ext cx="4214421" cy="120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 name="Group 9"/>
          <p:cNvGrpSpPr>
            <a:grpSpLocks/>
          </p:cNvGrpSpPr>
          <p:nvPr/>
        </p:nvGrpSpPr>
        <p:grpSpPr bwMode="auto">
          <a:xfrm>
            <a:off x="2265363" y="3895725"/>
            <a:ext cx="8007350" cy="901700"/>
            <a:chOff x="467" y="2448"/>
            <a:chExt cx="5044" cy="568"/>
          </a:xfrm>
        </p:grpSpPr>
        <p:sp>
          <p:nvSpPr>
            <p:cNvPr id="76813" name="Text Box 10"/>
            <p:cNvSpPr txBox="1">
              <a:spLocks noChangeArrowheads="1"/>
            </p:cNvSpPr>
            <p:nvPr/>
          </p:nvSpPr>
          <p:spPr bwMode="auto">
            <a:xfrm>
              <a:off x="467" y="2568"/>
              <a:ext cx="504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a:solidFill>
                    <a:srgbClr val="3333CC"/>
                  </a:solidFill>
                  <a:latin typeface="黑体" panose="02010609060101010101" pitchFamily="49" charset="-122"/>
                  <a:ea typeface="黑体" panose="02010609060101010101" pitchFamily="49" charset="-122"/>
                </a:rPr>
                <a:t>结论：正弦交流电的有效值等于电流峰值的       </a:t>
              </a:r>
            </a:p>
          </p:txBody>
        </p:sp>
        <p:graphicFrame>
          <p:nvGraphicFramePr>
            <p:cNvPr id="76809" name="Object 11"/>
            <p:cNvGraphicFramePr>
              <a:graphicFrameLocks noChangeAspect="1"/>
            </p:cNvGraphicFramePr>
            <p:nvPr/>
          </p:nvGraphicFramePr>
          <p:xfrm>
            <a:off x="4830" y="2448"/>
            <a:ext cx="328" cy="568"/>
          </p:xfrm>
          <a:graphic>
            <a:graphicData uri="http://schemas.openxmlformats.org/presentationml/2006/ole">
              <mc:AlternateContent xmlns:mc="http://schemas.openxmlformats.org/markup-compatibility/2006">
                <mc:Choice xmlns:v="urn:schemas-microsoft-com:vml" Requires="v">
                  <p:oleObj spid="_x0000_s280672" name="公式" r:id="rId15" imgW="520560" imgH="901440" progId="Equation.3">
                    <p:embed/>
                  </p:oleObj>
                </mc:Choice>
                <mc:Fallback>
                  <p:oleObj name="公式" r:id="rId15" imgW="520560" imgH="901440" progId="Equation.3">
                    <p:embed/>
                    <p:pic>
                      <p:nvPicPr>
                        <p:cNvPr id="76809" name="Object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30" y="2448"/>
                          <a:ext cx="328" cy="5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3" name="Object 14"/>
          <p:cNvGraphicFramePr>
            <a:graphicFrameLocks noChangeAspect="1"/>
          </p:cNvGraphicFramePr>
          <p:nvPr>
            <p:extLst/>
          </p:nvPr>
        </p:nvGraphicFramePr>
        <p:xfrm>
          <a:off x="2927648" y="2697992"/>
          <a:ext cx="2933568" cy="1033560"/>
        </p:xfrm>
        <a:graphic>
          <a:graphicData uri="http://schemas.openxmlformats.org/presentationml/2006/ole">
            <mc:AlternateContent xmlns:mc="http://schemas.openxmlformats.org/markup-compatibility/2006">
              <mc:Choice xmlns:v="urn:schemas-microsoft-com:vml" Requires="v">
                <p:oleObj spid="_x0000_s280673" name="Equation" r:id="rId17" imgW="1333440" imgH="469800" progId="Equation.DSMT4">
                  <p:embed/>
                </p:oleObj>
              </mc:Choice>
              <mc:Fallback>
                <p:oleObj name="Equation" r:id="rId17" imgW="1333440" imgH="469800" progId="Equation.DSMT4">
                  <p:embed/>
                  <p:pic>
                    <p:nvPicPr>
                      <p:cNvPr id="3" name="Object 1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27648" y="2697992"/>
                        <a:ext cx="2933568" cy="1033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99103299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3667"/>
                                        </p:tgtEl>
                                        <p:attrNameLst>
                                          <p:attrName>style.visibility</p:attrName>
                                        </p:attrNameLst>
                                      </p:cBhvr>
                                      <p:to>
                                        <p:strVal val="visible"/>
                                      </p:to>
                                    </p:set>
                                    <p:animEffect transition="in" filter="wipe(left)">
                                      <p:cBhvr>
                                        <p:cTn id="7" dur="500"/>
                                        <p:tgtEl>
                                          <p:spTgt spid="1136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13668"/>
                                        </p:tgtEl>
                                        <p:attrNameLst>
                                          <p:attrName>style.visibility</p:attrName>
                                        </p:attrNameLst>
                                      </p:cBhvr>
                                      <p:to>
                                        <p:strVal val="visible"/>
                                      </p:to>
                                    </p:set>
                                    <p:animEffect transition="in" filter="wipe(left)">
                                      <p:cBhvr>
                                        <p:cTn id="12" dur="500"/>
                                        <p:tgtEl>
                                          <p:spTgt spid="1136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13670"/>
                                        </p:tgtEl>
                                        <p:attrNameLst>
                                          <p:attrName>style.visibility</p:attrName>
                                        </p:attrNameLst>
                                      </p:cBhvr>
                                      <p:to>
                                        <p:strVal val="visible"/>
                                      </p:to>
                                    </p:set>
                                    <p:animEffect transition="in" filter="wipe(left)">
                                      <p:cBhvr>
                                        <p:cTn id="22" dur="500"/>
                                        <p:tgtEl>
                                          <p:spTgt spid="11367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13672"/>
                                        </p:tgtEl>
                                        <p:attrNameLst>
                                          <p:attrName>style.visibility</p:attrName>
                                        </p:attrNameLst>
                                      </p:cBhvr>
                                      <p:to>
                                        <p:strVal val="visible"/>
                                      </p:to>
                                    </p:set>
                                    <p:animEffect transition="in" filter="wipe(left)">
                                      <p:cBhvr>
                                        <p:cTn id="32" dur="500"/>
                                        <p:tgtEl>
                                          <p:spTgt spid="113672"/>
                                        </p:tgtEl>
                                      </p:cBhvr>
                                    </p:animEffect>
                                  </p:childTnLst>
                                </p:cTn>
                              </p:par>
                            </p:childTnLst>
                          </p:cTn>
                        </p:par>
                        <p:par>
                          <p:cTn id="33" fill="hold" nodeType="afterGroup">
                            <p:stCondLst>
                              <p:cond delay="500"/>
                            </p:stCondLst>
                            <p:childTnLst>
                              <p:par>
                                <p:cTn id="34" presetID="22" presetClass="entr" presetSubtype="8" fill="hold" nodeType="afterEffect">
                                  <p:stCondLst>
                                    <p:cond delay="0"/>
                                  </p:stCondLst>
                                  <p:childTnLst>
                                    <p:set>
                                      <p:cBhvr>
                                        <p:cTn id="35" dur="1" fill="hold">
                                          <p:stCondLst>
                                            <p:cond delay="0"/>
                                          </p:stCondLst>
                                        </p:cTn>
                                        <p:tgtEl>
                                          <p:spTgt spid="113671"/>
                                        </p:tgtEl>
                                        <p:attrNameLst>
                                          <p:attrName>style.visibility</p:attrName>
                                        </p:attrNameLst>
                                      </p:cBhvr>
                                      <p:to>
                                        <p:strVal val="visible"/>
                                      </p:to>
                                    </p:set>
                                    <p:animEffect transition="in" filter="wipe(left)">
                                      <p:cBhvr>
                                        <p:cTn id="36" dur="500"/>
                                        <p:tgtEl>
                                          <p:spTgt spid="113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1000"/>
          </a:schemeClr>
        </a:solidFill>
        <a:effectLst/>
      </p:bgPr>
    </p:bg>
    <p:spTree>
      <p:nvGrpSpPr>
        <p:cNvPr id="1" name=""/>
        <p:cNvGrpSpPr/>
        <p:nvPr/>
      </p:nvGrpSpPr>
      <p:grpSpPr>
        <a:xfrm>
          <a:off x="0" y="0"/>
          <a:ext cx="0" cy="0"/>
          <a:chOff x="0" y="0"/>
          <a:chExt cx="0" cy="0"/>
        </a:xfrm>
      </p:grpSpPr>
      <p:sp>
        <p:nvSpPr>
          <p:cNvPr id="2" name="矩形 1"/>
          <p:cNvSpPr/>
          <p:nvPr/>
        </p:nvSpPr>
        <p:spPr>
          <a:xfrm>
            <a:off x="2279576" y="260648"/>
            <a:ext cx="7704856" cy="1846659"/>
          </a:xfrm>
          <a:prstGeom prst="rect">
            <a:avLst/>
          </a:prstGeom>
        </p:spPr>
        <p:txBody>
          <a:bodyPr wrap="square">
            <a:spAutoFit/>
          </a:bodyPr>
          <a:lstStyle/>
          <a:p>
            <a:pPr algn="ctr">
              <a:lnSpc>
                <a:spcPct val="150000"/>
              </a:lnSpc>
              <a:defRPr/>
            </a:pPr>
            <a:r>
              <a:rPr lang="zh-CN" altLang="en-US" b="1" dirty="0">
                <a:solidFill>
                  <a:srgbClr val="C00000"/>
                </a:solidFill>
                <a:latin typeface="arial" panose="020B0604020202020204" pitchFamily="34" charset="0"/>
                <a:ea typeface="宋体" panose="02010600030101010101" pitchFamily="2" charset="-122"/>
              </a:rPr>
              <a:t>宇宙速度</a:t>
            </a:r>
            <a:endParaRPr lang="en-US" altLang="zh-CN" b="1" dirty="0">
              <a:solidFill>
                <a:srgbClr val="C00000"/>
              </a:solidFill>
              <a:latin typeface="arial" panose="020B0604020202020204" pitchFamily="34" charset="0"/>
              <a:ea typeface="宋体" panose="02010600030101010101" pitchFamily="2" charset="-122"/>
            </a:endParaRPr>
          </a:p>
          <a:p>
            <a:pPr>
              <a:lnSpc>
                <a:spcPct val="150000"/>
              </a:lnSpc>
              <a:defRPr/>
            </a:pPr>
            <a:r>
              <a:rPr lang="zh-CN" altLang="en-US" sz="2400" b="1" dirty="0">
                <a:solidFill>
                  <a:srgbClr val="3333CC"/>
                </a:solidFill>
                <a:latin typeface="arial" panose="020B0604020202020204" pitchFamily="34" charset="0"/>
                <a:ea typeface="宋体" panose="02010600030101010101" pitchFamily="2" charset="-122"/>
              </a:rPr>
              <a:t>       </a:t>
            </a:r>
            <a:r>
              <a:rPr lang="zh-CN" altLang="en-US" sz="2400" b="1" dirty="0">
                <a:solidFill>
                  <a:srgbClr val="000000"/>
                </a:solidFill>
                <a:latin typeface="arial" panose="020B0604020202020204" pitchFamily="34" charset="0"/>
                <a:ea typeface="宋体" panose="02010600030101010101" pitchFamily="2" charset="-122"/>
              </a:rPr>
              <a:t>航天器达到环绕地球、脱离地球和飞出太阳系所需要的最小发射速度，分别称为</a:t>
            </a:r>
            <a:r>
              <a:rPr lang="zh-CN" altLang="en-US" sz="2400" b="1" dirty="0">
                <a:solidFill>
                  <a:srgbClr val="0000FF"/>
                </a:solidFill>
                <a:latin typeface="arial" panose="020B0604020202020204" pitchFamily="34" charset="0"/>
                <a:ea typeface="宋体" panose="02010600030101010101" pitchFamily="2" charset="-122"/>
              </a:rPr>
              <a:t>第一、二、三宇宙速度</a:t>
            </a:r>
            <a:r>
              <a:rPr lang="zh-CN" altLang="en-US" sz="2400" b="1" dirty="0">
                <a:solidFill>
                  <a:srgbClr val="000000"/>
                </a:solidFill>
                <a:latin typeface="arial" panose="020B0604020202020204" pitchFamily="34" charset="0"/>
                <a:ea typeface="宋体" panose="02010600030101010101" pitchFamily="2" charset="-122"/>
              </a:rPr>
              <a:t>。</a:t>
            </a:r>
            <a:endParaRPr lang="zh-CN" altLang="en-US" sz="2400" b="1" dirty="0">
              <a:solidFill>
                <a:srgbClr val="000000"/>
              </a:solidFill>
              <a:ea typeface="宋体" panose="02010600030101010101" pitchFamily="2" charset="-122"/>
            </a:endParaRPr>
          </a:p>
        </p:txBody>
      </p:sp>
      <p:pic>
        <p:nvPicPr>
          <p:cNvPr id="5" name="图片 4"/>
          <p:cNvPicPr>
            <a:picLocks noChangeAspect="1"/>
          </p:cNvPicPr>
          <p:nvPr/>
        </p:nvPicPr>
        <p:blipFill>
          <a:blip r:embed="rId2"/>
          <a:stretch>
            <a:fillRect/>
          </a:stretch>
        </p:blipFill>
        <p:spPr>
          <a:xfrm>
            <a:off x="2351585" y="2216894"/>
            <a:ext cx="1896815" cy="690456"/>
          </a:xfrm>
          <a:prstGeom prst="rect">
            <a:avLst/>
          </a:prstGeom>
        </p:spPr>
      </p:pic>
      <mc:AlternateContent xmlns:mc="http://schemas.openxmlformats.org/markup-compatibility/2006" xmlns:a14="http://schemas.microsoft.com/office/drawing/2010/main">
        <mc:Choice Requires="a14">
          <p:sp>
            <p:nvSpPr>
              <p:cNvPr id="6" name="矩形 5"/>
              <p:cNvSpPr/>
              <p:nvPr/>
            </p:nvSpPr>
            <p:spPr>
              <a:xfrm>
                <a:off x="4367808" y="2007298"/>
                <a:ext cx="3011850" cy="1001684"/>
              </a:xfrm>
              <a:prstGeom prst="rect">
                <a:avLst/>
              </a:prstGeom>
            </p:spPr>
            <p:txBody>
              <a:bodyPr wrap="none">
                <a:spAutoFit/>
              </a:bodyPr>
              <a:lstStyle/>
              <a:p>
                <a:pPr>
                  <a:defRPr/>
                </a:pPr>
                <a14:m>
                  <m:oMathPara xmlns:m="http://schemas.openxmlformats.org/officeDocument/2006/math">
                    <m:oMathParaPr>
                      <m:jc m:val="centerGroup"/>
                    </m:oMathParaPr>
                    <m:oMath xmlns:m="http://schemas.openxmlformats.org/officeDocument/2006/math">
                      <m:sSub>
                        <m:sSubPr>
                          <m:ctrlPr>
                            <a:rPr lang="zh-CN" altLang="en-US" sz="2000" i="1">
                              <a:solidFill>
                                <a:srgbClr val="000000"/>
                              </a:solidFill>
                              <a:latin typeface="Cambria Math" panose="02040503050406030204" pitchFamily="18" charset="0"/>
                            </a:rPr>
                          </m:ctrlPr>
                        </m:sSubPr>
                        <m:e>
                          <m:r>
                            <a:rPr lang="zh-CN" altLang="en-US" sz="2000">
                              <a:solidFill>
                                <a:srgbClr val="000000"/>
                              </a:solidFill>
                              <a:latin typeface="Cambria Math" panose="02040503050406030204" pitchFamily="18" charset="0"/>
                            </a:rPr>
                            <m:t>⇒</m:t>
                          </m:r>
                          <m:r>
                            <a:rPr lang="zh-CN" altLang="en-US" sz="2000" i="1">
                              <a:solidFill>
                                <a:srgbClr val="000000"/>
                              </a:solidFill>
                              <a:latin typeface="Cambria Math" panose="02040503050406030204" pitchFamily="18" charset="0"/>
                            </a:rPr>
                            <m:t>𝑣</m:t>
                          </m:r>
                        </m:e>
                        <m:sub>
                          <m:r>
                            <a:rPr lang="zh-CN" altLang="en-US" sz="2000">
                              <a:solidFill>
                                <a:srgbClr val="000000"/>
                              </a:solidFill>
                              <a:latin typeface="Cambria Math" panose="02040503050406030204" pitchFamily="18" charset="0"/>
                            </a:rPr>
                            <m:t>1</m:t>
                          </m:r>
                        </m:sub>
                      </m:sSub>
                      <m:r>
                        <a:rPr lang="zh-CN" altLang="en-US" sz="2000">
                          <a:solidFill>
                            <a:srgbClr val="000000"/>
                          </a:solidFill>
                          <a:latin typeface="Cambria Math" panose="02040503050406030204" pitchFamily="18" charset="0"/>
                        </a:rPr>
                        <m:t>=</m:t>
                      </m:r>
                      <m:rad>
                        <m:radPr>
                          <m:degHide m:val="on"/>
                          <m:ctrlPr>
                            <a:rPr lang="zh-CN" altLang="en-US" sz="2000" i="1">
                              <a:solidFill>
                                <a:srgbClr val="000000"/>
                              </a:solidFill>
                              <a:latin typeface="Cambria Math" panose="02040503050406030204" pitchFamily="18" charset="0"/>
                            </a:rPr>
                          </m:ctrlPr>
                        </m:radPr>
                        <m:deg/>
                        <m:e>
                          <m:f>
                            <m:fPr>
                              <m:ctrlPr>
                                <a:rPr lang="zh-CN" altLang="en-US" sz="2000" i="1">
                                  <a:solidFill>
                                    <a:srgbClr val="000000"/>
                                  </a:solidFill>
                                  <a:latin typeface="Cambria Math" panose="02040503050406030204" pitchFamily="18" charset="0"/>
                                </a:rPr>
                              </m:ctrlPr>
                            </m:fPr>
                            <m:num>
                              <m:r>
                                <a:rPr lang="zh-CN" altLang="en-US" sz="2000" i="1">
                                  <a:solidFill>
                                    <a:srgbClr val="000000"/>
                                  </a:solidFill>
                                  <a:latin typeface="Cambria Math" panose="02040503050406030204" pitchFamily="18" charset="0"/>
                                </a:rPr>
                                <m:t>𝐺𝑀</m:t>
                              </m:r>
                            </m:num>
                            <m:den>
                              <m:r>
                                <a:rPr lang="zh-CN" altLang="en-US" sz="2000" i="1">
                                  <a:solidFill>
                                    <a:srgbClr val="000000"/>
                                  </a:solidFill>
                                  <a:latin typeface="Cambria Math" panose="02040503050406030204" pitchFamily="18" charset="0"/>
                                </a:rPr>
                                <m:t>𝑅</m:t>
                              </m:r>
                            </m:den>
                          </m:f>
                        </m:e>
                      </m:rad>
                      <m:r>
                        <a:rPr lang="zh-CN" altLang="en-US" sz="2000">
                          <a:solidFill>
                            <a:srgbClr val="000000"/>
                          </a:solidFill>
                          <a:latin typeface="Cambria Math" panose="02040503050406030204" pitchFamily="18" charset="0"/>
                        </a:rPr>
                        <m:t>=7</m:t>
                      </m:r>
                      <m:r>
                        <a:rPr lang="en-US" altLang="zh-CN" sz="2000">
                          <a:solidFill>
                            <a:srgbClr val="000000"/>
                          </a:solidFill>
                          <a:latin typeface="Cambria Math" panose="02040503050406030204" pitchFamily="18" charset="0"/>
                        </a:rPr>
                        <m:t>.9</m:t>
                      </m:r>
                      <m:r>
                        <a:rPr lang="zh-CN" altLang="en-US" sz="2000">
                          <a:solidFill>
                            <a:srgbClr val="000000"/>
                          </a:solidFill>
                          <a:latin typeface="Cambria Math" panose="02040503050406030204" pitchFamily="18" charset="0"/>
                        </a:rPr>
                        <m:t> </m:t>
                      </m:r>
                      <m:r>
                        <m:rPr>
                          <m:sty m:val="p"/>
                        </m:rPr>
                        <a:rPr lang="zh-CN" altLang="en-US" sz="2000">
                          <a:solidFill>
                            <a:srgbClr val="000000"/>
                          </a:solidFill>
                          <a:latin typeface="Cambria Math" panose="02040503050406030204" pitchFamily="18" charset="0"/>
                        </a:rPr>
                        <m:t>k</m:t>
                      </m:r>
                      <m:f>
                        <m:fPr>
                          <m:type m:val="lin"/>
                          <m:ctrlPr>
                            <a:rPr lang="zh-CN" altLang="en-US" sz="2000" i="1">
                              <a:solidFill>
                                <a:srgbClr val="000000"/>
                              </a:solidFill>
                              <a:latin typeface="Cambria Math" panose="02040503050406030204" pitchFamily="18" charset="0"/>
                            </a:rPr>
                          </m:ctrlPr>
                        </m:fPr>
                        <m:num>
                          <m:r>
                            <m:rPr>
                              <m:sty m:val="p"/>
                            </m:rPr>
                            <a:rPr lang="zh-CN" altLang="en-US" sz="2000">
                              <a:solidFill>
                                <a:srgbClr val="000000"/>
                              </a:solidFill>
                              <a:latin typeface="Cambria Math" panose="02040503050406030204" pitchFamily="18" charset="0"/>
                            </a:rPr>
                            <m:t>m</m:t>
                          </m:r>
                        </m:num>
                        <m:den>
                          <m:r>
                            <m:rPr>
                              <m:sty m:val="p"/>
                            </m:rPr>
                            <a:rPr lang="zh-CN" altLang="en-US" sz="2000">
                              <a:solidFill>
                                <a:srgbClr val="000000"/>
                              </a:solidFill>
                              <a:latin typeface="Cambria Math" panose="02040503050406030204" pitchFamily="18" charset="0"/>
                            </a:rPr>
                            <m:t>s</m:t>
                          </m:r>
                        </m:den>
                      </m:f>
                    </m:oMath>
                  </m:oMathPara>
                </a14:m>
                <a:endParaRPr lang="zh-CN" altLang="en-US" sz="2000" dirty="0">
                  <a:solidFill>
                    <a:srgbClr val="000000"/>
                  </a:solidFill>
                  <a:ea typeface="宋体" panose="02010600030101010101" pitchFamily="2"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4367808" y="2007298"/>
                <a:ext cx="3011850" cy="1001684"/>
              </a:xfrm>
              <a:prstGeom prst="rect">
                <a:avLst/>
              </a:prstGeom>
              <a:blipFill>
                <a:blip r:embed="rId3"/>
                <a:stretch>
                  <a:fillRect/>
                </a:stretch>
              </a:blipFill>
            </p:spPr>
            <p:txBody>
              <a:bodyPr/>
              <a:lstStyle/>
              <a:p>
                <a:r>
                  <a:rPr lang="zh-CN" altLang="en-US">
                    <a:noFill/>
                  </a:rPr>
                  <a:t> </a:t>
                </a:r>
              </a:p>
            </p:txBody>
          </p:sp>
        </mc:Fallback>
      </mc:AlternateContent>
      <p:pic>
        <p:nvPicPr>
          <p:cNvPr id="7" name="图片 6"/>
          <p:cNvPicPr>
            <a:picLocks noChangeAspect="1"/>
          </p:cNvPicPr>
          <p:nvPr/>
        </p:nvPicPr>
        <p:blipFill>
          <a:blip r:embed="rId4"/>
          <a:stretch>
            <a:fillRect/>
          </a:stretch>
        </p:blipFill>
        <p:spPr>
          <a:xfrm>
            <a:off x="2351584" y="3152999"/>
            <a:ext cx="1979290" cy="721859"/>
          </a:xfrm>
          <a:prstGeom prst="rect">
            <a:avLst/>
          </a:prstGeom>
        </p:spPr>
      </p:pic>
      <p:pic>
        <p:nvPicPr>
          <p:cNvPr id="8" name="图片 7"/>
          <p:cNvPicPr>
            <a:picLocks noChangeAspect="1"/>
          </p:cNvPicPr>
          <p:nvPr/>
        </p:nvPicPr>
        <p:blipFill>
          <a:blip r:embed="rId5"/>
          <a:stretch>
            <a:fillRect/>
          </a:stretch>
        </p:blipFill>
        <p:spPr>
          <a:xfrm>
            <a:off x="4295800" y="3148079"/>
            <a:ext cx="1008112" cy="726778"/>
          </a:xfrm>
          <a:prstGeom prst="rect">
            <a:avLst/>
          </a:prstGeom>
        </p:spPr>
      </p:pic>
      <p:pic>
        <p:nvPicPr>
          <p:cNvPr id="9" name="图片 8"/>
          <p:cNvPicPr>
            <a:picLocks noChangeAspect="1"/>
          </p:cNvPicPr>
          <p:nvPr/>
        </p:nvPicPr>
        <p:blipFill>
          <a:blip r:embed="rId6"/>
          <a:stretch>
            <a:fillRect/>
          </a:stretch>
        </p:blipFill>
        <p:spPr>
          <a:xfrm>
            <a:off x="5303912" y="3155147"/>
            <a:ext cx="1224136" cy="706232"/>
          </a:xfrm>
          <a:prstGeom prst="rect">
            <a:avLst/>
          </a:prstGeom>
        </p:spPr>
      </p:pic>
      <mc:AlternateContent xmlns:mc="http://schemas.openxmlformats.org/markup-compatibility/2006" xmlns:a14="http://schemas.microsoft.com/office/drawing/2010/main">
        <mc:Choice Requires="a14">
          <p:sp>
            <p:nvSpPr>
              <p:cNvPr id="10" name="矩形 9"/>
              <p:cNvSpPr/>
              <p:nvPr/>
            </p:nvSpPr>
            <p:spPr>
              <a:xfrm>
                <a:off x="6468526" y="3008982"/>
                <a:ext cx="3303148" cy="1001684"/>
              </a:xfrm>
              <a:prstGeom prst="rect">
                <a:avLst/>
              </a:prstGeom>
            </p:spPr>
            <p:txBody>
              <a:bodyPr wrap="none">
                <a:spAutoFit/>
              </a:bodyPr>
              <a:lstStyle/>
              <a:p>
                <a:pPr>
                  <a:defRPr/>
                </a:pPr>
                <a14:m>
                  <m:oMathPara xmlns:m="http://schemas.openxmlformats.org/officeDocument/2006/math">
                    <m:oMathParaPr>
                      <m:jc m:val="centerGroup"/>
                    </m:oMathParaPr>
                    <m:oMath xmlns:m="http://schemas.openxmlformats.org/officeDocument/2006/math">
                      <m:sSub>
                        <m:sSubPr>
                          <m:ctrlPr>
                            <a:rPr lang="zh-CN" altLang="en-US" sz="2000" i="1">
                              <a:solidFill>
                                <a:srgbClr val="000000"/>
                              </a:solidFill>
                              <a:latin typeface="Cambria Math" panose="02040503050406030204" pitchFamily="18" charset="0"/>
                            </a:rPr>
                          </m:ctrlPr>
                        </m:sSubPr>
                        <m:e>
                          <m:r>
                            <a:rPr lang="zh-CN" altLang="en-US" sz="2000">
                              <a:solidFill>
                                <a:srgbClr val="000000"/>
                              </a:solidFill>
                              <a:latin typeface="Cambria Math" panose="02040503050406030204" pitchFamily="18" charset="0"/>
                            </a:rPr>
                            <m:t>⇒</m:t>
                          </m:r>
                          <m:r>
                            <a:rPr lang="zh-CN" altLang="en-US" sz="2000" i="1">
                              <a:solidFill>
                                <a:srgbClr val="000000"/>
                              </a:solidFill>
                              <a:latin typeface="Cambria Math" panose="02040503050406030204" pitchFamily="18" charset="0"/>
                            </a:rPr>
                            <m:t>𝑣</m:t>
                          </m:r>
                        </m:e>
                        <m:sub>
                          <m:r>
                            <a:rPr lang="en-US" altLang="zh-CN" sz="2000" i="1">
                              <a:solidFill>
                                <a:srgbClr val="000000"/>
                              </a:solidFill>
                              <a:latin typeface="Cambria Math" panose="02040503050406030204" pitchFamily="18" charset="0"/>
                            </a:rPr>
                            <m:t>2</m:t>
                          </m:r>
                        </m:sub>
                      </m:sSub>
                      <m:r>
                        <a:rPr lang="zh-CN" altLang="en-US" sz="2000">
                          <a:solidFill>
                            <a:srgbClr val="000000"/>
                          </a:solidFill>
                          <a:latin typeface="Cambria Math" panose="02040503050406030204" pitchFamily="18" charset="0"/>
                        </a:rPr>
                        <m:t>=</m:t>
                      </m:r>
                      <m:rad>
                        <m:radPr>
                          <m:degHide m:val="on"/>
                          <m:ctrlPr>
                            <a:rPr lang="zh-CN" altLang="en-US" sz="2000" i="1">
                              <a:solidFill>
                                <a:srgbClr val="000000"/>
                              </a:solidFill>
                              <a:latin typeface="Cambria Math" panose="02040503050406030204" pitchFamily="18" charset="0"/>
                            </a:rPr>
                          </m:ctrlPr>
                        </m:radPr>
                        <m:deg/>
                        <m:e>
                          <m:f>
                            <m:fPr>
                              <m:ctrlPr>
                                <a:rPr lang="zh-CN" altLang="en-US" sz="2000" i="1">
                                  <a:solidFill>
                                    <a:srgbClr val="000000"/>
                                  </a:solidFill>
                                  <a:latin typeface="Cambria Math" panose="02040503050406030204" pitchFamily="18" charset="0"/>
                                </a:rPr>
                              </m:ctrlPr>
                            </m:fPr>
                            <m:num>
                              <m:r>
                                <a:rPr lang="en-US" altLang="zh-CN" sz="2000" i="1">
                                  <a:solidFill>
                                    <a:srgbClr val="000000"/>
                                  </a:solidFill>
                                  <a:latin typeface="Cambria Math" panose="02040503050406030204" pitchFamily="18" charset="0"/>
                                </a:rPr>
                                <m:t>2</m:t>
                              </m:r>
                              <m:r>
                                <a:rPr lang="zh-CN" altLang="en-US" sz="2000" i="1">
                                  <a:solidFill>
                                    <a:srgbClr val="000000"/>
                                  </a:solidFill>
                                  <a:latin typeface="Cambria Math" panose="02040503050406030204" pitchFamily="18" charset="0"/>
                                </a:rPr>
                                <m:t>𝐺𝑀</m:t>
                              </m:r>
                            </m:num>
                            <m:den>
                              <m:r>
                                <a:rPr lang="zh-CN" altLang="en-US" sz="2000" i="1">
                                  <a:solidFill>
                                    <a:srgbClr val="000000"/>
                                  </a:solidFill>
                                  <a:latin typeface="Cambria Math" panose="02040503050406030204" pitchFamily="18" charset="0"/>
                                </a:rPr>
                                <m:t>𝑅</m:t>
                              </m:r>
                            </m:den>
                          </m:f>
                        </m:e>
                      </m:rad>
                      <m:r>
                        <a:rPr lang="zh-CN" altLang="en-US" sz="2000">
                          <a:solidFill>
                            <a:srgbClr val="000000"/>
                          </a:solidFill>
                          <a:latin typeface="Cambria Math" panose="02040503050406030204" pitchFamily="18" charset="0"/>
                        </a:rPr>
                        <m:t>=</m:t>
                      </m:r>
                      <m:r>
                        <a:rPr lang="en-US" altLang="zh-CN" sz="2000">
                          <a:solidFill>
                            <a:srgbClr val="000000"/>
                          </a:solidFill>
                          <a:latin typeface="Cambria Math" panose="02040503050406030204" pitchFamily="18" charset="0"/>
                        </a:rPr>
                        <m:t>11.2</m:t>
                      </m:r>
                      <m:r>
                        <a:rPr lang="zh-CN" altLang="en-US" sz="2000">
                          <a:solidFill>
                            <a:srgbClr val="000000"/>
                          </a:solidFill>
                          <a:latin typeface="Cambria Math" panose="02040503050406030204" pitchFamily="18" charset="0"/>
                        </a:rPr>
                        <m:t> </m:t>
                      </m:r>
                      <m:r>
                        <m:rPr>
                          <m:sty m:val="p"/>
                        </m:rPr>
                        <a:rPr lang="zh-CN" altLang="en-US" sz="2000">
                          <a:solidFill>
                            <a:srgbClr val="000000"/>
                          </a:solidFill>
                          <a:latin typeface="Cambria Math" panose="02040503050406030204" pitchFamily="18" charset="0"/>
                        </a:rPr>
                        <m:t>k</m:t>
                      </m:r>
                      <m:f>
                        <m:fPr>
                          <m:type m:val="lin"/>
                          <m:ctrlPr>
                            <a:rPr lang="zh-CN" altLang="en-US" sz="2000" i="1">
                              <a:solidFill>
                                <a:srgbClr val="000000"/>
                              </a:solidFill>
                              <a:latin typeface="Cambria Math" panose="02040503050406030204" pitchFamily="18" charset="0"/>
                            </a:rPr>
                          </m:ctrlPr>
                        </m:fPr>
                        <m:num>
                          <m:r>
                            <m:rPr>
                              <m:sty m:val="p"/>
                            </m:rPr>
                            <a:rPr lang="zh-CN" altLang="en-US" sz="2000">
                              <a:solidFill>
                                <a:srgbClr val="000000"/>
                              </a:solidFill>
                              <a:latin typeface="Cambria Math" panose="02040503050406030204" pitchFamily="18" charset="0"/>
                            </a:rPr>
                            <m:t>m</m:t>
                          </m:r>
                        </m:num>
                        <m:den>
                          <m:r>
                            <m:rPr>
                              <m:sty m:val="p"/>
                            </m:rPr>
                            <a:rPr lang="zh-CN" altLang="en-US" sz="2000">
                              <a:solidFill>
                                <a:srgbClr val="000000"/>
                              </a:solidFill>
                              <a:latin typeface="Cambria Math" panose="02040503050406030204" pitchFamily="18" charset="0"/>
                            </a:rPr>
                            <m:t>s</m:t>
                          </m:r>
                        </m:den>
                      </m:f>
                    </m:oMath>
                  </m:oMathPara>
                </a14:m>
                <a:endParaRPr lang="zh-CN" altLang="en-US" sz="2000" dirty="0">
                  <a:solidFill>
                    <a:srgbClr val="000000"/>
                  </a:solidFill>
                  <a:ea typeface="宋体" panose="02010600030101010101" pitchFamily="2" charset="-122"/>
                </a:endParaRPr>
              </a:p>
            </p:txBody>
          </p:sp>
        </mc:Choice>
        <mc:Fallback xmlns="">
          <p:sp>
            <p:nvSpPr>
              <p:cNvPr id="10" name="矩形 9"/>
              <p:cNvSpPr>
                <a:spLocks noRot="1" noChangeAspect="1" noMove="1" noResize="1" noEditPoints="1" noAdjustHandles="1" noChangeArrowheads="1" noChangeShapeType="1" noTextEdit="1"/>
              </p:cNvSpPr>
              <p:nvPr/>
            </p:nvSpPr>
            <p:spPr>
              <a:xfrm>
                <a:off x="6468526" y="3008982"/>
                <a:ext cx="3303148" cy="1001684"/>
              </a:xfrm>
              <a:prstGeom prst="rect">
                <a:avLst/>
              </a:prstGeom>
              <a:blipFill>
                <a:blip r:embed="rId7"/>
                <a:stretch>
                  <a:fillRect/>
                </a:stretch>
              </a:blipFill>
            </p:spPr>
            <p:txBody>
              <a:bodyPr/>
              <a:lstStyle/>
              <a:p>
                <a:r>
                  <a:rPr lang="zh-CN" altLang="en-US">
                    <a:noFill/>
                  </a:rPr>
                  <a:t> </a:t>
                </a:r>
              </a:p>
            </p:txBody>
          </p:sp>
        </mc:Fallback>
      </mc:AlternateContent>
      <p:pic>
        <p:nvPicPr>
          <p:cNvPr id="11" name="图片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3752" y="4052918"/>
            <a:ext cx="4263621" cy="2400419"/>
          </a:xfrm>
          <a:prstGeom prst="rect">
            <a:avLst/>
          </a:prstGeom>
        </p:spPr>
      </p:pic>
    </p:spTree>
    <p:extLst>
      <p:ext uri="{BB962C8B-B14F-4D97-AF65-F5344CB8AC3E}">
        <p14:creationId xmlns:p14="http://schemas.microsoft.com/office/powerpoint/2010/main" val="372006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87488" y="265643"/>
            <a:ext cx="1511970" cy="432048"/>
          </a:xfrm>
          <a:solidFill>
            <a:schemeClr val="tx1"/>
          </a:solidFill>
          <a:ln w="19050">
            <a:solidFill>
              <a:schemeClr val="accent2"/>
            </a:solidFill>
            <a:miter lim="800000"/>
            <a:headEnd/>
            <a:tailEnd/>
          </a:ln>
        </p:spPr>
        <p:txBody>
          <a:bodyPr/>
          <a:lstStyle/>
          <a:p>
            <a:r>
              <a:rPr lang="zh-CN" altLang="en-US" sz="2400" b="1" dirty="0">
                <a:solidFill>
                  <a:srgbClr val="C00000"/>
                </a:solidFill>
                <a:ea typeface="楷体_GB2312" pitchFamily="49" charset="-122"/>
              </a:rPr>
              <a:t>内容小结</a:t>
            </a:r>
          </a:p>
        </p:txBody>
      </p:sp>
      <p:sp>
        <p:nvSpPr>
          <p:cNvPr id="25605" name="Text Box 5"/>
          <p:cNvSpPr txBox="1">
            <a:spLocks noChangeArrowheads="1"/>
          </p:cNvSpPr>
          <p:nvPr/>
        </p:nvSpPr>
        <p:spPr bwMode="auto">
          <a:xfrm>
            <a:off x="1718122" y="1412776"/>
            <a:ext cx="71628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sz="2400" dirty="0">
                <a:solidFill>
                  <a:srgbClr val="000000"/>
                </a:solidFill>
                <a:ea typeface="黑体" panose="02010609060101010101" pitchFamily="49" charset="-122"/>
                <a:sym typeface="Symbol" panose="05050102010706020507" pitchFamily="18" charset="2"/>
              </a:rPr>
              <a:t>(1)  </a:t>
            </a:r>
            <a:r>
              <a:rPr lang="zh-CN" altLang="en-US" sz="2400" dirty="0">
                <a:solidFill>
                  <a:srgbClr val="000000"/>
                </a:solidFill>
              </a:rPr>
              <a:t>先用元素法求出它的微分表达式 </a:t>
            </a:r>
            <a:r>
              <a:rPr lang="en-US" altLang="zh-CN" sz="2400" dirty="0" err="1">
                <a:solidFill>
                  <a:srgbClr val="000000"/>
                </a:solidFill>
              </a:rPr>
              <a:t>d</a:t>
            </a:r>
            <a:r>
              <a:rPr lang="en-US" altLang="zh-CN" sz="2400" i="1" dirty="0" err="1">
                <a:solidFill>
                  <a:srgbClr val="000000"/>
                </a:solidFill>
              </a:rPr>
              <a:t>Q</a:t>
            </a:r>
            <a:endParaRPr lang="en-US" altLang="zh-CN" sz="2400" i="1" dirty="0">
              <a:solidFill>
                <a:srgbClr val="000000"/>
              </a:solidFill>
            </a:endParaRPr>
          </a:p>
        </p:txBody>
      </p:sp>
      <p:sp>
        <p:nvSpPr>
          <p:cNvPr id="25607" name="Text Box 7"/>
          <p:cNvSpPr txBox="1">
            <a:spLocks noChangeArrowheads="1"/>
          </p:cNvSpPr>
          <p:nvPr/>
        </p:nvSpPr>
        <p:spPr bwMode="auto">
          <a:xfrm>
            <a:off x="2279576" y="1916832"/>
            <a:ext cx="40386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dirty="0">
                <a:solidFill>
                  <a:srgbClr val="000000"/>
                </a:solidFill>
              </a:rPr>
              <a:t>一般元素的几何形状有</a:t>
            </a:r>
            <a:r>
              <a:rPr lang="en-US" altLang="zh-CN" sz="2400" dirty="0">
                <a:solidFill>
                  <a:srgbClr val="000000"/>
                </a:solidFill>
              </a:rPr>
              <a:t>:</a:t>
            </a:r>
          </a:p>
        </p:txBody>
      </p:sp>
      <p:sp>
        <p:nvSpPr>
          <p:cNvPr id="25617" name="Text Box 17"/>
          <p:cNvSpPr txBox="1">
            <a:spLocks noChangeArrowheads="1"/>
          </p:cNvSpPr>
          <p:nvPr/>
        </p:nvSpPr>
        <p:spPr bwMode="auto">
          <a:xfrm>
            <a:off x="1737320" y="2420888"/>
            <a:ext cx="72390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sz="2400">
                <a:solidFill>
                  <a:srgbClr val="000000"/>
                </a:solidFill>
                <a:ea typeface="黑体" panose="02010609060101010101" pitchFamily="49" charset="-122"/>
                <a:sym typeface="Symbol" panose="05050102010706020507" pitchFamily="18" charset="2"/>
              </a:rPr>
              <a:t>(2)  </a:t>
            </a:r>
            <a:r>
              <a:rPr lang="zh-CN" altLang="en-US" sz="2400">
                <a:solidFill>
                  <a:srgbClr val="000000"/>
                </a:solidFill>
                <a:sym typeface="Symbol" panose="05050102010706020507" pitchFamily="18" charset="2"/>
              </a:rPr>
              <a:t>然后用定积分来表示整体量</a:t>
            </a:r>
            <a:r>
              <a:rPr lang="zh-CN" altLang="en-US" sz="2400" i="1">
                <a:solidFill>
                  <a:srgbClr val="000000"/>
                </a:solidFill>
                <a:ea typeface="黑体" panose="02010609060101010101" pitchFamily="49" charset="-122"/>
                <a:sym typeface="Symbol" panose="05050102010706020507" pitchFamily="18" charset="2"/>
              </a:rPr>
              <a:t> </a:t>
            </a:r>
            <a:r>
              <a:rPr lang="en-US" altLang="zh-CN" sz="2400" i="1">
                <a:solidFill>
                  <a:srgbClr val="000000"/>
                </a:solidFill>
                <a:ea typeface="黑体" panose="02010609060101010101" pitchFamily="49" charset="-122"/>
                <a:sym typeface="Symbol" panose="05050102010706020507" pitchFamily="18" charset="2"/>
              </a:rPr>
              <a:t>Q</a:t>
            </a:r>
            <a:r>
              <a:rPr lang="en-US" altLang="zh-CN" sz="2400">
                <a:solidFill>
                  <a:srgbClr val="000000"/>
                </a:solidFill>
                <a:ea typeface="黑体" panose="02010609060101010101" pitchFamily="49" charset="-122"/>
                <a:sym typeface="Symbol" panose="05050102010706020507" pitchFamily="18" charset="2"/>
              </a:rPr>
              <a:t> , </a:t>
            </a:r>
            <a:r>
              <a:rPr lang="zh-CN" altLang="en-US" sz="2400">
                <a:solidFill>
                  <a:srgbClr val="000000"/>
                </a:solidFill>
                <a:sym typeface="Symbol" panose="05050102010706020507" pitchFamily="18" charset="2"/>
              </a:rPr>
              <a:t>并计算之</a:t>
            </a:r>
            <a:r>
              <a:rPr lang="en-US" altLang="zh-CN" sz="2400">
                <a:solidFill>
                  <a:srgbClr val="000000"/>
                </a:solidFill>
                <a:ea typeface="黑体" panose="02010609060101010101" pitchFamily="49" charset="-122"/>
                <a:sym typeface="Symbol" panose="05050102010706020507" pitchFamily="18" charset="2"/>
              </a:rPr>
              <a:t>. </a:t>
            </a:r>
          </a:p>
        </p:txBody>
      </p:sp>
      <p:sp>
        <p:nvSpPr>
          <p:cNvPr id="25624" name="Rectangle 24"/>
          <p:cNvSpPr>
            <a:spLocks noChangeArrowheads="1"/>
          </p:cNvSpPr>
          <p:nvPr/>
        </p:nvSpPr>
        <p:spPr bwMode="auto">
          <a:xfrm>
            <a:off x="1343472" y="908720"/>
            <a:ext cx="860425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r>
              <a:rPr lang="en-US" altLang="zh-CN" sz="2400">
                <a:solidFill>
                  <a:srgbClr val="000000"/>
                </a:solidFill>
              </a:rPr>
              <a:t>1.</a:t>
            </a:r>
            <a:r>
              <a:rPr lang="zh-CN" altLang="en-US" sz="2400">
                <a:solidFill>
                  <a:srgbClr val="000000"/>
                </a:solidFill>
              </a:rPr>
              <a:t>用定积分求一个分布在某区间上的整体量 </a:t>
            </a:r>
            <a:r>
              <a:rPr lang="en-US" altLang="zh-CN" sz="2400" i="1">
                <a:solidFill>
                  <a:srgbClr val="000000"/>
                </a:solidFill>
              </a:rPr>
              <a:t>Q</a:t>
            </a:r>
            <a:r>
              <a:rPr lang="en-US" altLang="zh-CN" sz="2400">
                <a:solidFill>
                  <a:srgbClr val="000000"/>
                </a:solidFill>
              </a:rPr>
              <a:t> </a:t>
            </a:r>
            <a:r>
              <a:rPr lang="zh-CN" altLang="en-US" sz="2400">
                <a:solidFill>
                  <a:srgbClr val="000000"/>
                </a:solidFill>
              </a:rPr>
              <a:t>的步骤</a:t>
            </a:r>
            <a:r>
              <a:rPr lang="en-US" altLang="zh-CN" sz="2400">
                <a:solidFill>
                  <a:srgbClr val="000000"/>
                </a:solidFill>
              </a:rPr>
              <a:t>:</a:t>
            </a:r>
          </a:p>
        </p:txBody>
      </p:sp>
      <p:sp>
        <p:nvSpPr>
          <p:cNvPr id="25625" name="Text Box 25"/>
          <p:cNvSpPr txBox="1">
            <a:spLocks noChangeArrowheads="1"/>
          </p:cNvSpPr>
          <p:nvPr/>
        </p:nvSpPr>
        <p:spPr bwMode="auto">
          <a:xfrm>
            <a:off x="1368822" y="2996952"/>
            <a:ext cx="35750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400" dirty="0">
                <a:solidFill>
                  <a:srgbClr val="000000"/>
                </a:solidFill>
              </a:rPr>
              <a:t>2.</a:t>
            </a:r>
            <a:r>
              <a:rPr lang="zh-CN" altLang="en-US" sz="2400" dirty="0">
                <a:solidFill>
                  <a:srgbClr val="000000"/>
                </a:solidFill>
              </a:rPr>
              <a:t>定积分的物理应用</a:t>
            </a:r>
            <a:r>
              <a:rPr lang="en-US" altLang="zh-CN" sz="2400" dirty="0">
                <a:solidFill>
                  <a:srgbClr val="000000"/>
                </a:solidFill>
              </a:rPr>
              <a:t>:</a:t>
            </a:r>
          </a:p>
        </p:txBody>
      </p:sp>
      <p:sp>
        <p:nvSpPr>
          <p:cNvPr id="25626" name="Text Box 26"/>
          <p:cNvSpPr txBox="1">
            <a:spLocks noChangeArrowheads="1"/>
          </p:cNvSpPr>
          <p:nvPr/>
        </p:nvSpPr>
        <p:spPr bwMode="auto">
          <a:xfrm>
            <a:off x="1687562" y="3574753"/>
            <a:ext cx="2057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a:solidFill>
                  <a:srgbClr val="000000"/>
                </a:solidFill>
              </a:rPr>
              <a:t>变力作功 </a:t>
            </a:r>
            <a:r>
              <a:rPr lang="en-US" altLang="zh-CN" sz="2400">
                <a:solidFill>
                  <a:srgbClr val="000000"/>
                </a:solidFill>
              </a:rPr>
              <a:t>,</a:t>
            </a:r>
          </a:p>
        </p:txBody>
      </p:sp>
      <p:sp>
        <p:nvSpPr>
          <p:cNvPr id="25627" name="Text Box 27"/>
          <p:cNvSpPr txBox="1">
            <a:spLocks noChangeArrowheads="1"/>
          </p:cNvSpPr>
          <p:nvPr/>
        </p:nvSpPr>
        <p:spPr bwMode="auto">
          <a:xfrm>
            <a:off x="3170312" y="3589040"/>
            <a:ext cx="1752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dirty="0">
                <a:solidFill>
                  <a:srgbClr val="000000"/>
                </a:solidFill>
              </a:rPr>
              <a:t>压力 </a:t>
            </a:r>
            <a:r>
              <a:rPr lang="en-US" altLang="zh-CN" sz="2400" dirty="0">
                <a:solidFill>
                  <a:srgbClr val="000000"/>
                </a:solidFill>
              </a:rPr>
              <a:t>,</a:t>
            </a:r>
          </a:p>
        </p:txBody>
      </p:sp>
      <p:sp>
        <p:nvSpPr>
          <p:cNvPr id="25628" name="Text Box 28"/>
          <p:cNvSpPr txBox="1">
            <a:spLocks noChangeArrowheads="1"/>
          </p:cNvSpPr>
          <p:nvPr/>
        </p:nvSpPr>
        <p:spPr bwMode="auto">
          <a:xfrm>
            <a:off x="4034408" y="3574753"/>
            <a:ext cx="1143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dirty="0">
                <a:solidFill>
                  <a:srgbClr val="000000"/>
                </a:solidFill>
              </a:rPr>
              <a:t>引力</a:t>
            </a:r>
            <a:r>
              <a:rPr lang="en-US" altLang="zh-CN" sz="2400" dirty="0">
                <a:solidFill>
                  <a:srgbClr val="000000"/>
                </a:solidFill>
              </a:rPr>
              <a:t>,</a:t>
            </a:r>
          </a:p>
        </p:txBody>
      </p:sp>
      <p:sp>
        <p:nvSpPr>
          <p:cNvPr id="25629" name="Text Box 29"/>
          <p:cNvSpPr txBox="1">
            <a:spLocks noChangeArrowheads="1"/>
          </p:cNvSpPr>
          <p:nvPr/>
        </p:nvSpPr>
        <p:spPr bwMode="auto">
          <a:xfrm>
            <a:off x="4826496" y="3573016"/>
            <a:ext cx="213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a:solidFill>
                  <a:srgbClr val="000000"/>
                </a:solidFill>
              </a:rPr>
              <a:t>转动惯量等</a:t>
            </a:r>
            <a:r>
              <a:rPr lang="en-US" altLang="zh-CN" sz="2400">
                <a:solidFill>
                  <a:srgbClr val="000000"/>
                </a:solidFill>
              </a:rPr>
              <a:t>.</a:t>
            </a:r>
          </a:p>
        </p:txBody>
      </p:sp>
      <p:sp>
        <p:nvSpPr>
          <p:cNvPr id="25637" name="Text Box 37"/>
          <p:cNvSpPr txBox="1">
            <a:spLocks noChangeArrowheads="1"/>
          </p:cNvSpPr>
          <p:nvPr/>
        </p:nvSpPr>
        <p:spPr bwMode="auto">
          <a:xfrm>
            <a:off x="5566023" y="1916832"/>
            <a:ext cx="46586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dirty="0">
                <a:solidFill>
                  <a:srgbClr val="000099">
                    <a:lumMod val="60000"/>
                    <a:lumOff val="40000"/>
                  </a:srgbClr>
                </a:solidFill>
              </a:rPr>
              <a:t>条</a:t>
            </a:r>
            <a:r>
              <a:rPr lang="zh-CN" altLang="en-US" sz="2400" dirty="0">
                <a:solidFill>
                  <a:srgbClr val="000099">
                    <a:lumMod val="60000"/>
                    <a:lumOff val="40000"/>
                  </a:srgbClr>
                </a:solidFill>
              </a:rPr>
              <a:t>、</a:t>
            </a:r>
            <a:r>
              <a:rPr lang="zh-CN" altLang="en-US" sz="2400" b="1" dirty="0">
                <a:solidFill>
                  <a:srgbClr val="000099">
                    <a:lumMod val="60000"/>
                    <a:lumOff val="40000"/>
                  </a:srgbClr>
                </a:solidFill>
              </a:rPr>
              <a:t>段</a:t>
            </a:r>
            <a:r>
              <a:rPr lang="zh-CN" altLang="en-US" sz="2400" dirty="0">
                <a:solidFill>
                  <a:srgbClr val="000099">
                    <a:lumMod val="60000"/>
                    <a:lumOff val="40000"/>
                  </a:srgbClr>
                </a:solidFill>
              </a:rPr>
              <a:t>、</a:t>
            </a:r>
            <a:r>
              <a:rPr lang="zh-CN" altLang="en-US" sz="2400" b="1" dirty="0">
                <a:solidFill>
                  <a:srgbClr val="000099">
                    <a:lumMod val="60000"/>
                    <a:lumOff val="40000"/>
                  </a:srgbClr>
                </a:solidFill>
              </a:rPr>
              <a:t>环</a:t>
            </a:r>
            <a:r>
              <a:rPr lang="zh-CN" altLang="en-US" sz="2400" dirty="0">
                <a:solidFill>
                  <a:srgbClr val="000099">
                    <a:lumMod val="60000"/>
                    <a:lumOff val="40000"/>
                  </a:srgbClr>
                </a:solidFill>
              </a:rPr>
              <a:t>、</a:t>
            </a:r>
            <a:r>
              <a:rPr lang="zh-CN" altLang="en-US" sz="2400" b="1" dirty="0">
                <a:solidFill>
                  <a:srgbClr val="000099">
                    <a:lumMod val="60000"/>
                    <a:lumOff val="40000"/>
                  </a:srgbClr>
                </a:solidFill>
              </a:rPr>
              <a:t>带</a:t>
            </a:r>
            <a:r>
              <a:rPr lang="zh-CN" altLang="en-US" sz="2400" dirty="0" smtClean="0">
                <a:solidFill>
                  <a:srgbClr val="000099">
                    <a:lumMod val="60000"/>
                    <a:lumOff val="40000"/>
                  </a:srgbClr>
                </a:solidFill>
              </a:rPr>
              <a:t>、</a:t>
            </a:r>
            <a:r>
              <a:rPr lang="zh-CN" altLang="en-US" sz="2400" b="1" dirty="0">
                <a:solidFill>
                  <a:srgbClr val="000099">
                    <a:lumMod val="60000"/>
                    <a:lumOff val="40000"/>
                  </a:srgbClr>
                </a:solidFill>
              </a:rPr>
              <a:t>扇</a:t>
            </a:r>
            <a:r>
              <a:rPr lang="zh-CN" altLang="en-US" sz="2400" dirty="0">
                <a:solidFill>
                  <a:srgbClr val="000099">
                    <a:lumMod val="60000"/>
                    <a:lumOff val="40000"/>
                  </a:srgbClr>
                </a:solidFill>
              </a:rPr>
              <a:t>、</a:t>
            </a:r>
            <a:r>
              <a:rPr lang="zh-CN" altLang="en-US" sz="2400" b="1" dirty="0">
                <a:solidFill>
                  <a:srgbClr val="000099">
                    <a:lumMod val="60000"/>
                    <a:lumOff val="40000"/>
                  </a:srgbClr>
                </a:solidFill>
              </a:rPr>
              <a:t>片</a:t>
            </a:r>
            <a:r>
              <a:rPr lang="zh-CN" altLang="en-US" sz="2400" dirty="0">
                <a:solidFill>
                  <a:srgbClr val="000099">
                    <a:lumMod val="60000"/>
                    <a:lumOff val="40000"/>
                  </a:srgbClr>
                </a:solidFill>
              </a:rPr>
              <a:t>、</a:t>
            </a:r>
            <a:r>
              <a:rPr lang="zh-CN" altLang="en-US" sz="2400" b="1" dirty="0">
                <a:solidFill>
                  <a:srgbClr val="000099">
                    <a:lumMod val="60000"/>
                    <a:lumOff val="40000"/>
                  </a:srgbClr>
                </a:solidFill>
              </a:rPr>
              <a:t>壳</a:t>
            </a:r>
            <a:r>
              <a:rPr lang="zh-CN" altLang="en-US" sz="2400" b="1" dirty="0">
                <a:solidFill>
                  <a:srgbClr val="000000"/>
                </a:solidFill>
              </a:rPr>
              <a:t> </a:t>
            </a:r>
            <a:r>
              <a:rPr lang="zh-CN" altLang="en-US" sz="2400" dirty="0">
                <a:solidFill>
                  <a:srgbClr val="000000"/>
                </a:solidFill>
              </a:rPr>
              <a:t>等</a:t>
            </a:r>
            <a:r>
              <a:rPr lang="en-US" altLang="zh-CN" sz="2400" dirty="0" smtClean="0">
                <a:solidFill>
                  <a:srgbClr val="000000"/>
                </a:solidFill>
              </a:rPr>
              <a:t>.</a:t>
            </a:r>
            <a:endParaRPr lang="en-US" altLang="zh-CN" sz="2400" dirty="0">
              <a:solidFill>
                <a:srgbClr val="000000"/>
              </a:solidFill>
            </a:endParaRPr>
          </a:p>
        </p:txBody>
      </p:sp>
      <p:sp>
        <p:nvSpPr>
          <p:cNvPr id="14" name="Text Box 2"/>
          <p:cNvSpPr txBox="1">
            <a:spLocks noChangeArrowheads="1"/>
          </p:cNvSpPr>
          <p:nvPr/>
        </p:nvSpPr>
        <p:spPr bwMode="auto">
          <a:xfrm>
            <a:off x="1343472" y="4182329"/>
            <a:ext cx="3429000" cy="461665"/>
          </a:xfrm>
          <a:prstGeom prst="rect">
            <a:avLst/>
          </a:prstGeom>
          <a:noFill/>
          <a:ln w="9525">
            <a:noFill/>
            <a:miter lim="800000"/>
            <a:headEnd/>
            <a:tailEnd/>
          </a:ln>
        </p:spPr>
        <p:txBody>
          <a:bodyPr>
            <a:spAutoFit/>
          </a:bodyPr>
          <a:lstStyle/>
          <a:p>
            <a:pPr eaLnBrk="1" hangingPunct="1">
              <a:spcBef>
                <a:spcPct val="50000"/>
              </a:spcBef>
              <a:defRPr/>
            </a:pPr>
            <a:r>
              <a:rPr lang="en-US" altLang="zh-CN" sz="2400" dirty="0">
                <a:solidFill>
                  <a:srgbClr val="000000"/>
                </a:solidFill>
              </a:rPr>
              <a:t>3.</a:t>
            </a:r>
            <a:r>
              <a:rPr lang="zh-CN" altLang="en-US" sz="2400" dirty="0">
                <a:solidFill>
                  <a:srgbClr val="000000"/>
                </a:solidFill>
              </a:rPr>
              <a:t>函数的</a:t>
            </a:r>
            <a:r>
              <a:rPr lang="zh-CN" altLang="en-US" sz="2400" dirty="0">
                <a:solidFill>
                  <a:srgbClr val="C00000"/>
                </a:solidFill>
                <a:latin typeface="宋体"/>
                <a:ea typeface="宋体"/>
              </a:rPr>
              <a:t>平均值</a:t>
            </a:r>
          </a:p>
        </p:txBody>
      </p:sp>
      <p:sp>
        <p:nvSpPr>
          <p:cNvPr id="15" name="Rectangle 3"/>
          <p:cNvSpPr>
            <a:spLocks noChangeArrowheads="1"/>
          </p:cNvSpPr>
          <p:nvPr/>
        </p:nvSpPr>
        <p:spPr bwMode="auto">
          <a:xfrm>
            <a:off x="1343473" y="4759058"/>
            <a:ext cx="3260725" cy="1200329"/>
          </a:xfrm>
          <a:prstGeom prst="rect">
            <a:avLst/>
          </a:prstGeom>
          <a:noFill/>
          <a:ln w="9525">
            <a:noFill/>
            <a:miter lim="800000"/>
            <a:headEnd/>
            <a:tailEnd/>
          </a:ln>
        </p:spPr>
        <p:txBody>
          <a:bodyPr>
            <a:spAutoFit/>
          </a:bodyPr>
          <a:lstStyle/>
          <a:p>
            <a:pPr eaLnBrk="1" hangingPunct="1">
              <a:lnSpc>
                <a:spcPct val="150000"/>
              </a:lnSpc>
              <a:defRPr/>
            </a:pPr>
            <a:r>
              <a:rPr lang="en-US" altLang="zh-CN" sz="2400" dirty="0">
                <a:solidFill>
                  <a:srgbClr val="000000"/>
                </a:solidFill>
              </a:rPr>
              <a:t>4.</a:t>
            </a:r>
            <a:r>
              <a:rPr lang="zh-CN" altLang="en-US" sz="2400" dirty="0">
                <a:solidFill>
                  <a:srgbClr val="000000"/>
                </a:solidFill>
              </a:rPr>
              <a:t>函数的</a:t>
            </a:r>
            <a:r>
              <a:rPr lang="zh-CN" altLang="en-US" sz="2400" dirty="0">
                <a:solidFill>
                  <a:srgbClr val="C00000"/>
                </a:solidFill>
                <a:latin typeface="宋体"/>
                <a:ea typeface="宋体"/>
              </a:rPr>
              <a:t>有效值</a:t>
            </a:r>
            <a:endParaRPr lang="en-US" altLang="zh-CN" sz="2400" dirty="0">
              <a:solidFill>
                <a:srgbClr val="C00000"/>
              </a:solidFill>
              <a:latin typeface="宋体"/>
              <a:ea typeface="宋体"/>
            </a:endParaRPr>
          </a:p>
          <a:p>
            <a:pPr eaLnBrk="1" hangingPunct="1">
              <a:lnSpc>
                <a:spcPct val="150000"/>
              </a:lnSpc>
              <a:defRPr/>
            </a:pPr>
            <a:r>
              <a:rPr lang="en-US" altLang="zh-CN" sz="2400" dirty="0">
                <a:solidFill>
                  <a:srgbClr val="3333CC"/>
                </a:solidFill>
                <a:latin typeface="宋体"/>
                <a:ea typeface="宋体"/>
              </a:rPr>
              <a:t>    </a:t>
            </a:r>
            <a:r>
              <a:rPr lang="en-US" altLang="zh-CN" sz="1800" dirty="0">
                <a:solidFill>
                  <a:srgbClr val="3333CC"/>
                </a:solidFill>
                <a:latin typeface="宋体"/>
                <a:ea typeface="宋体"/>
              </a:rPr>
              <a:t> </a:t>
            </a:r>
            <a:r>
              <a:rPr lang="en-US" altLang="zh-CN" sz="1800" dirty="0" smtClean="0">
                <a:solidFill>
                  <a:srgbClr val="3333CC"/>
                </a:solidFill>
                <a:latin typeface="宋体"/>
                <a:ea typeface="宋体"/>
              </a:rPr>
              <a:t> </a:t>
            </a:r>
            <a:r>
              <a:rPr lang="zh-CN" altLang="en-US" sz="2400" dirty="0" smtClean="0">
                <a:solidFill>
                  <a:srgbClr val="000000"/>
                </a:solidFill>
              </a:rPr>
              <a:t>或</a:t>
            </a:r>
            <a:r>
              <a:rPr lang="zh-CN" altLang="en-US" sz="2400" dirty="0">
                <a:solidFill>
                  <a:srgbClr val="C00000"/>
                </a:solidFill>
                <a:latin typeface="宋体"/>
                <a:ea typeface="宋体"/>
              </a:rPr>
              <a:t>均方根</a:t>
            </a:r>
          </a:p>
        </p:txBody>
      </p:sp>
      <p:graphicFrame>
        <p:nvGraphicFramePr>
          <p:cNvPr id="16" name="Object 4"/>
          <p:cNvGraphicFramePr>
            <a:graphicFrameLocks noChangeAspect="1"/>
          </p:cNvGraphicFramePr>
          <p:nvPr>
            <p:extLst>
              <p:ext uri="{D42A27DB-BD31-4B8C-83A1-F6EECF244321}">
                <p14:modId xmlns:p14="http://schemas.microsoft.com/office/powerpoint/2010/main" val="3500618685"/>
              </p:ext>
            </p:extLst>
          </p:nvPr>
        </p:nvGraphicFramePr>
        <p:xfrm>
          <a:off x="4007768" y="4028926"/>
          <a:ext cx="2376864" cy="730944"/>
        </p:xfrm>
        <a:graphic>
          <a:graphicData uri="http://schemas.openxmlformats.org/presentationml/2006/ole">
            <mc:AlternateContent xmlns:mc="http://schemas.openxmlformats.org/markup-compatibility/2006">
              <mc:Choice xmlns:v="urn:schemas-microsoft-com:vml" Requires="v">
                <p:oleObj spid="_x0000_s286724" name="Equation" r:id="rId3" imgW="1320480" imgH="406080" progId="Equation.DSMT4">
                  <p:embed/>
                </p:oleObj>
              </mc:Choice>
              <mc:Fallback>
                <p:oleObj name="Equation" r:id="rId3" imgW="1320480" imgH="406080" progId="Equation.DSMT4">
                  <p:embed/>
                  <p:pic>
                    <p:nvPicPr>
                      <p:cNvPr id="1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7768" y="4028926"/>
                        <a:ext cx="2376864" cy="730944"/>
                      </a:xfrm>
                      <a:prstGeom prst="rect">
                        <a:avLst/>
                      </a:prstGeom>
                      <a:noFill/>
                      <a:ln>
                        <a:noFill/>
                      </a:ln>
                      <a:effectLst/>
                      <a:extLst>
                        <a:ext uri="{909E8E84-426E-40DD-AFC4-6F175D3DCCD1}">
                          <a14:hiddenFill xmlns:a14="http://schemas.microsoft.com/office/drawing/2010/main">
                            <a:solidFill>
                              <a:srgbClr val="C5FFFF"/>
                            </a:solidFill>
                          </a14:hiddenFill>
                        </a:ext>
                        <a:ext uri="{91240B29-F687-4F45-9708-019B960494DF}">
                          <a14:hiddenLine xmlns:a14="http://schemas.microsoft.com/office/drawing/2010/main" w="28575">
                            <a:solidFill>
                              <a:srgbClr val="FFE7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 name="Object 5"/>
          <p:cNvGraphicFramePr>
            <a:graphicFrameLocks noChangeAspect="1"/>
          </p:cNvGraphicFramePr>
          <p:nvPr>
            <p:extLst>
              <p:ext uri="{D42A27DB-BD31-4B8C-83A1-F6EECF244321}">
                <p14:modId xmlns:p14="http://schemas.microsoft.com/office/powerpoint/2010/main" val="4180401060"/>
              </p:ext>
            </p:extLst>
          </p:nvPr>
        </p:nvGraphicFramePr>
        <p:xfrm>
          <a:off x="4007768" y="4959406"/>
          <a:ext cx="2240136" cy="799632"/>
        </p:xfrm>
        <a:graphic>
          <a:graphicData uri="http://schemas.openxmlformats.org/presentationml/2006/ole">
            <mc:AlternateContent xmlns:mc="http://schemas.openxmlformats.org/markup-compatibility/2006">
              <mc:Choice xmlns:v="urn:schemas-microsoft-com:vml" Requires="v">
                <p:oleObj spid="_x0000_s286725" name="Equation" r:id="rId5" imgW="1244520" imgH="444240" progId="Equation.DSMT4">
                  <p:embed/>
                </p:oleObj>
              </mc:Choice>
              <mc:Fallback>
                <p:oleObj name="Equation" r:id="rId5" imgW="1244520" imgH="444240" progId="Equation.DSMT4">
                  <p:embed/>
                  <p:pic>
                    <p:nvPicPr>
                      <p:cNvPr id="11"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7768" y="4959406"/>
                        <a:ext cx="2240136" cy="799632"/>
                      </a:xfrm>
                      <a:prstGeom prst="rect">
                        <a:avLst/>
                      </a:prstGeom>
                      <a:noFill/>
                      <a:ln>
                        <a:noFill/>
                      </a:ln>
                      <a:effectLst/>
                      <a:extLst>
                        <a:ext uri="{909E8E84-426E-40DD-AFC4-6F175D3DCCD1}">
                          <a14:hiddenFill xmlns:a14="http://schemas.microsoft.com/office/drawing/2010/main">
                            <a:solidFill>
                              <a:srgbClr val="FFE1F5"/>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 name="Text Box 6"/>
          <p:cNvSpPr txBox="1">
            <a:spLocks noChangeArrowheads="1"/>
          </p:cNvSpPr>
          <p:nvPr/>
        </p:nvSpPr>
        <p:spPr bwMode="auto">
          <a:xfrm>
            <a:off x="1374750" y="5949280"/>
            <a:ext cx="67954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dirty="0">
                <a:solidFill>
                  <a:srgbClr val="000000"/>
                </a:solidFill>
                <a:ea typeface="楷体_GB2312" pitchFamily="49" charset="-122"/>
              </a:rPr>
              <a:t>（理解平均功率、电流的有效值等概念）</a:t>
            </a:r>
          </a:p>
        </p:txBody>
      </p:sp>
    </p:spTree>
    <p:extLst>
      <p:ext uri="{BB962C8B-B14F-4D97-AF65-F5344CB8AC3E}">
        <p14:creationId xmlns:p14="http://schemas.microsoft.com/office/powerpoint/2010/main" val="219519564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24"/>
                                        </p:tgtEl>
                                        <p:attrNameLst>
                                          <p:attrName>style.visibility</p:attrName>
                                        </p:attrNameLst>
                                      </p:cBhvr>
                                      <p:to>
                                        <p:strVal val="visible"/>
                                      </p:to>
                                    </p:set>
                                    <p:animEffect transition="in" filter="wipe(left)">
                                      <p:cBhvr>
                                        <p:cTn id="7" dur="500"/>
                                        <p:tgtEl>
                                          <p:spTgt spid="256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05"/>
                                        </p:tgtEl>
                                        <p:attrNameLst>
                                          <p:attrName>style.visibility</p:attrName>
                                        </p:attrNameLst>
                                      </p:cBhvr>
                                      <p:to>
                                        <p:strVal val="visible"/>
                                      </p:to>
                                    </p:set>
                                    <p:animEffect transition="in" filter="wipe(left)">
                                      <p:cBhvr>
                                        <p:cTn id="12" dur="500"/>
                                        <p:tgtEl>
                                          <p:spTgt spid="2560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607"/>
                                        </p:tgtEl>
                                        <p:attrNameLst>
                                          <p:attrName>style.visibility</p:attrName>
                                        </p:attrNameLst>
                                      </p:cBhvr>
                                      <p:to>
                                        <p:strVal val="visible"/>
                                      </p:to>
                                    </p:set>
                                    <p:animEffect transition="in" filter="wipe(left)">
                                      <p:cBhvr>
                                        <p:cTn id="17" dur="500"/>
                                        <p:tgtEl>
                                          <p:spTgt spid="256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iterate type="wd">
                                    <p:tmPct val="100000"/>
                                  </p:iterate>
                                  <p:childTnLst>
                                    <p:set>
                                      <p:cBhvr>
                                        <p:cTn id="21" dur="1" fill="hold">
                                          <p:stCondLst>
                                            <p:cond delay="0"/>
                                          </p:stCondLst>
                                        </p:cTn>
                                        <p:tgtEl>
                                          <p:spTgt spid="25637">
                                            <p:txEl>
                                              <p:pRg st="0" end="0"/>
                                            </p:txEl>
                                          </p:spTgt>
                                        </p:tgtEl>
                                        <p:attrNameLst>
                                          <p:attrName>style.visibility</p:attrName>
                                        </p:attrNameLst>
                                      </p:cBhvr>
                                      <p:to>
                                        <p:strVal val="visible"/>
                                      </p:to>
                                    </p:set>
                                    <p:animEffect transition="in" filter="wipe(left)">
                                      <p:cBhvr>
                                        <p:cTn id="22" dur="300"/>
                                        <p:tgtEl>
                                          <p:spTgt spid="25637">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617"/>
                                        </p:tgtEl>
                                        <p:attrNameLst>
                                          <p:attrName>style.visibility</p:attrName>
                                        </p:attrNameLst>
                                      </p:cBhvr>
                                      <p:to>
                                        <p:strVal val="visible"/>
                                      </p:to>
                                    </p:set>
                                    <p:animEffect transition="in" filter="wipe(left)">
                                      <p:cBhvr>
                                        <p:cTn id="27" dur="500"/>
                                        <p:tgtEl>
                                          <p:spTgt spid="2561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625"/>
                                        </p:tgtEl>
                                        <p:attrNameLst>
                                          <p:attrName>style.visibility</p:attrName>
                                        </p:attrNameLst>
                                      </p:cBhvr>
                                      <p:to>
                                        <p:strVal val="visible"/>
                                      </p:to>
                                    </p:set>
                                    <p:animEffect transition="in" filter="wipe(left)">
                                      <p:cBhvr>
                                        <p:cTn id="32" dur="500"/>
                                        <p:tgtEl>
                                          <p:spTgt spid="2562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626"/>
                                        </p:tgtEl>
                                        <p:attrNameLst>
                                          <p:attrName>style.visibility</p:attrName>
                                        </p:attrNameLst>
                                      </p:cBhvr>
                                      <p:to>
                                        <p:strVal val="visible"/>
                                      </p:to>
                                    </p:set>
                                    <p:animEffect transition="in" filter="wipe(left)">
                                      <p:cBhvr>
                                        <p:cTn id="37" dur="500"/>
                                        <p:tgtEl>
                                          <p:spTgt spid="2562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627"/>
                                        </p:tgtEl>
                                        <p:attrNameLst>
                                          <p:attrName>style.visibility</p:attrName>
                                        </p:attrNameLst>
                                      </p:cBhvr>
                                      <p:to>
                                        <p:strVal val="visible"/>
                                      </p:to>
                                    </p:set>
                                    <p:animEffect transition="in" filter="wipe(left)">
                                      <p:cBhvr>
                                        <p:cTn id="42" dur="500"/>
                                        <p:tgtEl>
                                          <p:spTgt spid="2562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5628"/>
                                        </p:tgtEl>
                                        <p:attrNameLst>
                                          <p:attrName>style.visibility</p:attrName>
                                        </p:attrNameLst>
                                      </p:cBhvr>
                                      <p:to>
                                        <p:strVal val="visible"/>
                                      </p:to>
                                    </p:set>
                                    <p:animEffect transition="in" filter="wipe(left)">
                                      <p:cBhvr>
                                        <p:cTn id="47" dur="500"/>
                                        <p:tgtEl>
                                          <p:spTgt spid="2562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629"/>
                                        </p:tgtEl>
                                        <p:attrNameLst>
                                          <p:attrName>style.visibility</p:attrName>
                                        </p:attrNameLst>
                                      </p:cBhvr>
                                      <p:to>
                                        <p:strVal val="visible"/>
                                      </p:to>
                                    </p:set>
                                    <p:animEffect transition="in" filter="wipe(left)">
                                      <p:cBhvr>
                                        <p:cTn id="52" dur="500"/>
                                        <p:tgtEl>
                                          <p:spTgt spid="2562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left)">
                                      <p:cBhvr>
                                        <p:cTn id="61" dur="500"/>
                                        <p:tgtEl>
                                          <p:spTgt spid="16"/>
                                        </p:tgtEl>
                                      </p:cBhvr>
                                    </p:animEffect>
                                  </p:childTnLst>
                                  <p:subTnLst>
                                    <p:animClr clrSpc="rgb" dir="cw">
                                      <p:cBhvr override="childStyle">
                                        <p:cTn dur="1" fill="hold" display="0" masterRel="nextClick" afterEffect="1"/>
                                        <p:tgtEl>
                                          <p:spTgt spid="16"/>
                                        </p:tgtEl>
                                        <p:attrNameLst>
                                          <p:attrName>ppt_c</p:attrName>
                                        </p:attrNameLst>
                                      </p:cBhvr>
                                      <p:to>
                                        <a:srgbClr val="0000FF"/>
                                      </p:to>
                                    </p:animClr>
                                  </p:sub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wipe(left)">
                                      <p:cBhvr>
                                        <p:cTn id="66" dur="500"/>
                                        <p:tgtEl>
                                          <p:spTgt spid="15"/>
                                        </p:tgtEl>
                                      </p:cBhvr>
                                    </p:animEffect>
                                  </p:childTnLst>
                                </p:cTn>
                              </p:par>
                            </p:childTnLst>
                          </p:cTn>
                        </p:par>
                        <p:par>
                          <p:cTn id="67" fill="hold">
                            <p:stCondLst>
                              <p:cond delay="500"/>
                            </p:stCondLst>
                            <p:childTnLst>
                              <p:par>
                                <p:cTn id="68" presetID="22" presetClass="entr" presetSubtype="8" fill="hold"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500"/>
                                        <p:tgtEl>
                                          <p:spTgt spid="17"/>
                                        </p:tgtEl>
                                      </p:cBhvr>
                                    </p:animEffect>
                                  </p:childTnLst>
                                  <p:subTnLst>
                                    <p:animClr clrSpc="rgb" dir="cw">
                                      <p:cBhvr override="childStyle">
                                        <p:cTn dur="1" fill="hold" display="0" masterRel="nextClick" afterEffect="1"/>
                                        <p:tgtEl>
                                          <p:spTgt spid="17"/>
                                        </p:tgtEl>
                                        <p:attrNameLst>
                                          <p:attrName>ppt_c</p:attrName>
                                        </p:attrNameLst>
                                      </p:cBhvr>
                                      <p:to>
                                        <a:srgbClr val="0000FF"/>
                                      </p:to>
                                    </p:animClr>
                                  </p:subTnLst>
                                </p:cTn>
                              </p:par>
                            </p:childTnLst>
                          </p:cTn>
                        </p:par>
                        <p:par>
                          <p:cTn id="71" fill="hold">
                            <p:stCondLst>
                              <p:cond delay="1000"/>
                            </p:stCondLst>
                            <p:childTnLst>
                              <p:par>
                                <p:cTn id="72" presetID="22" presetClass="entr" presetSubtype="8" fill="hold" grpId="0"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wipe(left)">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utoUpdateAnimBg="0"/>
      <p:bldP spid="25607" grpId="0" autoUpdateAnimBg="0"/>
      <p:bldP spid="25617" grpId="0" autoUpdateAnimBg="0"/>
      <p:bldP spid="25624" grpId="0" autoUpdateAnimBg="0"/>
      <p:bldP spid="25625" grpId="0" autoUpdateAnimBg="0"/>
      <p:bldP spid="25626" grpId="0" autoUpdateAnimBg="0"/>
      <p:bldP spid="25627" grpId="0" autoUpdateAnimBg="0"/>
      <p:bldP spid="25628" grpId="0" autoUpdateAnimBg="0"/>
      <p:bldP spid="25629" grpId="0" autoUpdateAnimBg="0"/>
      <p:bldP spid="25637" grpId="0" build="p" autoUpdateAnimBg="0"/>
      <p:bldP spid="14" grpId="0" autoUpdateAnimBg="0"/>
      <p:bldP spid="15" grpId="0" autoUpdateAnimBg="0"/>
      <p:bldP spid="1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7"/>
          <p:cNvSpPr>
            <a:spLocks noChangeArrowheads="1"/>
          </p:cNvSpPr>
          <p:nvPr/>
        </p:nvSpPr>
        <p:spPr bwMode="auto">
          <a:xfrm>
            <a:off x="1919536" y="548680"/>
            <a:ext cx="8424614" cy="674537"/>
          </a:xfrm>
          <a:prstGeom prst="rect">
            <a:avLst/>
          </a:prstGeom>
          <a:noFill/>
          <a:ln w="9525">
            <a:solidFill>
              <a:srgbClr val="33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b="1" i="0" u="none" strike="noStrike" kern="0" cap="none" spc="0" normalizeH="0" baseline="0" noProof="0" dirty="0" smtClean="0">
                <a:ln>
                  <a:noFill/>
                </a:ln>
                <a:solidFill>
                  <a:srgbClr val="C00000"/>
                </a:solidFill>
                <a:effectLst/>
                <a:uLnTx/>
                <a:uFillTx/>
              </a:rPr>
              <a:t>作业</a:t>
            </a:r>
            <a:r>
              <a:rPr kumimoji="0" lang="zh-CN" altLang="en-US" b="1" i="0" u="none" strike="noStrike" kern="0" cap="none" spc="0" normalizeH="0" baseline="0" noProof="0" dirty="0" smtClean="0">
                <a:ln>
                  <a:noFill/>
                </a:ln>
                <a:solidFill>
                  <a:srgbClr val="000000"/>
                </a:solidFill>
                <a:effectLst/>
                <a:uLnTx/>
                <a:uFillTx/>
              </a:rPr>
              <a:t>   </a:t>
            </a:r>
            <a:r>
              <a:rPr kumimoji="0" lang="zh-CN" altLang="en-US" b="1" kern="0" dirty="0" smtClean="0">
                <a:solidFill>
                  <a:srgbClr val="3333CC"/>
                </a:solidFill>
              </a:rPr>
              <a:t>下列题</a:t>
            </a:r>
            <a:r>
              <a:rPr kumimoji="0" lang="zh-CN" altLang="en-US" b="1" i="0" u="none" strike="noStrike" kern="0" cap="none" spc="0" normalizeH="0" baseline="0" noProof="0" dirty="0" smtClean="0">
                <a:ln>
                  <a:noFill/>
                </a:ln>
                <a:solidFill>
                  <a:srgbClr val="3333CC"/>
                </a:solidFill>
                <a:effectLst/>
                <a:uLnTx/>
                <a:uFillTx/>
              </a:rPr>
              <a:t>目</a:t>
            </a:r>
            <a:r>
              <a:rPr kumimoji="0" lang="en-US" altLang="zh-CN" b="0" i="0" u="none" strike="noStrike" kern="0" cap="none" spc="0" normalizeH="0" baseline="0" noProof="0" dirty="0" smtClean="0">
                <a:ln>
                  <a:noFill/>
                </a:ln>
                <a:solidFill>
                  <a:srgbClr val="3333CC"/>
                </a:solidFill>
                <a:effectLst/>
                <a:uLnTx/>
                <a:uFillTx/>
                <a:ea typeface="楷体_GB2312"/>
              </a:rPr>
              <a:t> </a:t>
            </a:r>
            <a:r>
              <a:rPr kumimoji="0" lang="en-US" altLang="zh-CN" b="0" i="0" u="none" strike="noStrike" kern="0" cap="none" spc="0" normalizeH="0" noProof="0" dirty="0" smtClean="0">
                <a:ln>
                  <a:noFill/>
                </a:ln>
                <a:solidFill>
                  <a:srgbClr val="3333CC"/>
                </a:solidFill>
                <a:effectLst/>
                <a:uLnTx/>
                <a:uFillTx/>
                <a:ea typeface="楷体_GB2312"/>
              </a:rPr>
              <a:t>  </a:t>
            </a:r>
            <a:r>
              <a:rPr kumimoji="0" lang="en-US" altLang="zh-CN" b="0" i="0" u="none" strike="noStrike" kern="0" cap="none" spc="0" normalizeH="0" noProof="0" dirty="0" smtClean="0">
                <a:ln>
                  <a:noFill/>
                </a:ln>
                <a:effectLst/>
                <a:uLnTx/>
                <a:uFillTx/>
                <a:ea typeface="楷体_GB2312"/>
              </a:rPr>
              <a:t>9</a:t>
            </a:r>
            <a:r>
              <a:rPr kumimoji="0" lang="en-US" altLang="zh-CN" b="0" i="0" u="none" strike="noStrike" kern="0" cap="none" spc="0" normalizeH="0" baseline="0" noProof="0" dirty="0" smtClean="0">
                <a:ln>
                  <a:noFill/>
                </a:ln>
                <a:solidFill>
                  <a:srgbClr val="000000"/>
                </a:solidFill>
                <a:effectLst/>
                <a:uLnTx/>
                <a:uFillTx/>
                <a:ea typeface="楷体_GB2312"/>
              </a:rPr>
              <a:t>;  11;</a:t>
            </a:r>
            <a:r>
              <a:rPr kumimoji="0" lang="en-US" altLang="zh-CN" b="0" i="0" u="none" strike="noStrike" kern="0" cap="none" spc="0" normalizeH="0" noProof="0" dirty="0" smtClean="0">
                <a:ln>
                  <a:noFill/>
                </a:ln>
                <a:solidFill>
                  <a:srgbClr val="000000"/>
                </a:solidFill>
                <a:effectLst/>
                <a:uLnTx/>
                <a:uFillTx/>
                <a:ea typeface="楷体_GB2312"/>
              </a:rPr>
              <a:t>  12</a:t>
            </a:r>
            <a:r>
              <a:rPr kumimoji="0" lang="en-US" altLang="zh-CN" kern="0" dirty="0" smtClean="0">
                <a:solidFill>
                  <a:srgbClr val="000000"/>
                </a:solidFill>
                <a:ea typeface="楷体_GB2312"/>
              </a:rPr>
              <a:t>;  13</a:t>
            </a:r>
            <a:r>
              <a:rPr kumimoji="0" lang="en-US" altLang="zh-CN" b="0" i="0" u="none" strike="noStrike" kern="0" cap="none" spc="0" normalizeH="0" baseline="0" noProof="0" dirty="0" smtClean="0">
                <a:ln>
                  <a:noFill/>
                </a:ln>
                <a:solidFill>
                  <a:srgbClr val="000000"/>
                </a:solidFill>
                <a:effectLst/>
                <a:uLnTx/>
                <a:uFillTx/>
                <a:ea typeface="楷体_GB2312"/>
              </a:rPr>
              <a:t>.</a:t>
            </a:r>
          </a:p>
        </p:txBody>
      </p:sp>
      <p:pic>
        <p:nvPicPr>
          <p:cNvPr id="3" name="图片 2"/>
          <p:cNvPicPr>
            <a:picLocks noChangeAspect="1"/>
          </p:cNvPicPr>
          <p:nvPr/>
        </p:nvPicPr>
        <p:blipFill>
          <a:blip r:embed="rId2"/>
          <a:stretch>
            <a:fillRect/>
          </a:stretch>
        </p:blipFill>
        <p:spPr>
          <a:xfrm>
            <a:off x="695999" y="1591890"/>
            <a:ext cx="10800001" cy="3853334"/>
          </a:xfrm>
          <a:prstGeom prst="rect">
            <a:avLst/>
          </a:prstGeom>
        </p:spPr>
      </p:pic>
    </p:spTree>
    <p:extLst>
      <p:ext uri="{BB962C8B-B14F-4D97-AF65-F5344CB8AC3E}">
        <p14:creationId xmlns:p14="http://schemas.microsoft.com/office/powerpoint/2010/main" val="2015524673"/>
      </p:ext>
    </p:extLst>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898499" y="760419"/>
            <a:ext cx="10395001" cy="2956613"/>
            <a:chOff x="898499" y="760419"/>
            <a:chExt cx="10395001" cy="2956613"/>
          </a:xfrm>
        </p:grpSpPr>
        <p:pic>
          <p:nvPicPr>
            <p:cNvPr id="2" name="图片 1"/>
            <p:cNvPicPr>
              <a:picLocks noChangeAspect="1"/>
            </p:cNvPicPr>
            <p:nvPr/>
          </p:nvPicPr>
          <p:blipFill>
            <a:blip r:embed="rId2"/>
            <a:stretch>
              <a:fillRect/>
            </a:stretch>
          </p:blipFill>
          <p:spPr>
            <a:xfrm>
              <a:off x="898499" y="760419"/>
              <a:ext cx="10395001" cy="436333"/>
            </a:xfrm>
            <a:prstGeom prst="rect">
              <a:avLst/>
            </a:prstGeom>
          </p:spPr>
        </p:pic>
        <p:pic>
          <p:nvPicPr>
            <p:cNvPr id="3" name="图片 2"/>
            <p:cNvPicPr>
              <a:picLocks noChangeAspect="1"/>
            </p:cNvPicPr>
            <p:nvPr/>
          </p:nvPicPr>
          <p:blipFill>
            <a:blip r:embed="rId3"/>
            <a:stretch>
              <a:fillRect/>
            </a:stretch>
          </p:blipFill>
          <p:spPr>
            <a:xfrm>
              <a:off x="954749" y="1240698"/>
              <a:ext cx="10282501" cy="2476334"/>
            </a:xfrm>
            <a:prstGeom prst="rect">
              <a:avLst/>
            </a:prstGeom>
          </p:spPr>
        </p:pic>
      </p:grpSp>
    </p:spTree>
    <p:extLst>
      <p:ext uri="{BB962C8B-B14F-4D97-AF65-F5344CB8AC3E}">
        <p14:creationId xmlns:p14="http://schemas.microsoft.com/office/powerpoint/2010/main" val="3003138661"/>
      </p:ext>
    </p:extLst>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ext Box 5"/>
          <p:cNvSpPr txBox="1">
            <a:spLocks noChangeArrowheads="1"/>
          </p:cNvSpPr>
          <p:nvPr/>
        </p:nvSpPr>
        <p:spPr bwMode="auto">
          <a:xfrm>
            <a:off x="6675438" y="478155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sz="2400">
                <a:solidFill>
                  <a:srgbClr val="000000"/>
                </a:solidFill>
              </a:rPr>
              <a:t>(1999</a:t>
            </a:r>
            <a:r>
              <a:rPr lang="zh-CN" altLang="en-US" sz="2400">
                <a:solidFill>
                  <a:srgbClr val="000000"/>
                </a:solidFill>
              </a:rPr>
              <a:t>考研</a:t>
            </a:r>
            <a:r>
              <a:rPr lang="en-US" altLang="zh-CN" sz="2400">
                <a:solidFill>
                  <a:srgbClr val="000000"/>
                </a:solidFill>
              </a:rPr>
              <a:t>)</a:t>
            </a:r>
          </a:p>
        </p:txBody>
      </p:sp>
      <p:sp>
        <p:nvSpPr>
          <p:cNvPr id="35842" name="Rectangle 2"/>
          <p:cNvSpPr>
            <a:spLocks noGrp="1" noChangeArrowheads="1"/>
          </p:cNvSpPr>
          <p:nvPr>
            <p:ph type="title"/>
          </p:nvPr>
        </p:nvSpPr>
        <p:spPr>
          <a:xfrm>
            <a:off x="2063750" y="304800"/>
            <a:ext cx="1367954" cy="650876"/>
          </a:xfrm>
          <a:solidFill>
            <a:schemeClr val="tx1"/>
          </a:solidFill>
          <a:ln w="19050">
            <a:solidFill>
              <a:srgbClr val="0070C0"/>
            </a:solidFill>
            <a:miter lim="800000"/>
            <a:headEnd/>
            <a:tailEnd/>
          </a:ln>
        </p:spPr>
        <p:txBody>
          <a:bodyPr/>
          <a:lstStyle/>
          <a:p>
            <a:r>
              <a:rPr lang="zh-CN" altLang="en-US" sz="3200" b="1" dirty="0">
                <a:solidFill>
                  <a:srgbClr val="C00000"/>
                </a:solidFill>
                <a:ea typeface="楷体_GB2312" pitchFamily="49" charset="-122"/>
              </a:rPr>
              <a:t>练习</a:t>
            </a:r>
          </a:p>
        </p:txBody>
      </p:sp>
      <p:sp>
        <p:nvSpPr>
          <p:cNvPr id="35856" name="Text Box 16"/>
          <p:cNvSpPr txBox="1">
            <a:spLocks noChangeArrowheads="1"/>
          </p:cNvSpPr>
          <p:nvPr/>
        </p:nvSpPr>
        <p:spPr bwMode="auto">
          <a:xfrm>
            <a:off x="2057400" y="5318126"/>
            <a:ext cx="3276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solidFill>
                  <a:srgbClr val="000099">
                    <a:lumMod val="60000"/>
                    <a:lumOff val="40000"/>
                  </a:srgbClr>
                </a:solidFill>
              </a:rPr>
              <a:t>提示</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zh-CN" altLang="en-US" dirty="0">
                <a:solidFill>
                  <a:srgbClr val="000000"/>
                </a:solidFill>
              </a:rPr>
              <a:t>作 </a:t>
            </a:r>
            <a:r>
              <a:rPr lang="en-US" altLang="zh-CN" i="1" dirty="0">
                <a:solidFill>
                  <a:srgbClr val="000000"/>
                </a:solidFill>
              </a:rPr>
              <a:t>x </a:t>
            </a:r>
            <a:r>
              <a:rPr lang="zh-CN" altLang="en-US" dirty="0">
                <a:solidFill>
                  <a:srgbClr val="000000"/>
                </a:solidFill>
              </a:rPr>
              <a:t>轴如图</a:t>
            </a:r>
            <a:r>
              <a:rPr lang="en-US" altLang="zh-CN" dirty="0">
                <a:solidFill>
                  <a:srgbClr val="000000"/>
                </a:solidFill>
              </a:rPr>
              <a:t>.</a:t>
            </a:r>
          </a:p>
        </p:txBody>
      </p:sp>
      <p:grpSp>
        <p:nvGrpSpPr>
          <p:cNvPr id="35879" name="Group 39"/>
          <p:cNvGrpSpPr>
            <a:grpSpLocks/>
          </p:cNvGrpSpPr>
          <p:nvPr/>
        </p:nvGrpSpPr>
        <p:grpSpPr bwMode="auto">
          <a:xfrm>
            <a:off x="7848600" y="2605088"/>
            <a:ext cx="1727200" cy="3332162"/>
            <a:chOff x="3696" y="1512"/>
            <a:chExt cx="1344" cy="2592"/>
          </a:xfrm>
        </p:grpSpPr>
        <p:sp>
          <p:nvSpPr>
            <p:cNvPr id="35846" name="Oval 6"/>
            <p:cNvSpPr>
              <a:spLocks noChangeArrowheads="1"/>
            </p:cNvSpPr>
            <p:nvPr/>
          </p:nvSpPr>
          <p:spPr bwMode="auto">
            <a:xfrm>
              <a:off x="3744" y="1512"/>
              <a:ext cx="385" cy="385"/>
            </a:xfrm>
            <a:prstGeom prst="ellipse">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5847" name="Oval 7"/>
            <p:cNvSpPr>
              <a:spLocks noChangeArrowheads="1"/>
            </p:cNvSpPr>
            <p:nvPr/>
          </p:nvSpPr>
          <p:spPr bwMode="auto">
            <a:xfrm>
              <a:off x="4237" y="1512"/>
              <a:ext cx="227" cy="227"/>
            </a:xfrm>
            <a:prstGeom prst="ellipse">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5848" name="Line 8"/>
            <p:cNvSpPr>
              <a:spLocks noChangeShapeType="1"/>
            </p:cNvSpPr>
            <p:nvPr/>
          </p:nvSpPr>
          <p:spPr bwMode="auto">
            <a:xfrm flipH="1">
              <a:off x="3840" y="1704"/>
              <a:ext cx="96" cy="38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49" name="Line 9"/>
            <p:cNvSpPr>
              <a:spLocks noChangeShapeType="1"/>
            </p:cNvSpPr>
            <p:nvPr/>
          </p:nvSpPr>
          <p:spPr bwMode="auto">
            <a:xfrm>
              <a:off x="3936" y="1704"/>
              <a:ext cx="144" cy="38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50" name="Line 10"/>
            <p:cNvSpPr>
              <a:spLocks noChangeShapeType="1"/>
            </p:cNvSpPr>
            <p:nvPr/>
          </p:nvSpPr>
          <p:spPr bwMode="auto">
            <a:xfrm flipH="1">
              <a:off x="4116" y="1608"/>
              <a:ext cx="252" cy="50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51" name="Line 11"/>
            <p:cNvSpPr>
              <a:spLocks noChangeShapeType="1"/>
            </p:cNvSpPr>
            <p:nvPr/>
          </p:nvSpPr>
          <p:spPr bwMode="auto">
            <a:xfrm flipH="1">
              <a:off x="4272" y="1608"/>
              <a:ext cx="96" cy="48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52" name="Line 12"/>
            <p:cNvSpPr>
              <a:spLocks noChangeShapeType="1"/>
            </p:cNvSpPr>
            <p:nvPr/>
          </p:nvSpPr>
          <p:spPr bwMode="auto">
            <a:xfrm>
              <a:off x="3888" y="1512"/>
              <a:ext cx="43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53" name="Line 13"/>
            <p:cNvSpPr>
              <a:spLocks noChangeShapeType="1"/>
            </p:cNvSpPr>
            <p:nvPr/>
          </p:nvSpPr>
          <p:spPr bwMode="auto">
            <a:xfrm>
              <a:off x="4464" y="1608"/>
              <a:ext cx="0" cy="13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54" name="AutoShape 14"/>
            <p:cNvSpPr>
              <a:spLocks noChangeArrowheads="1"/>
            </p:cNvSpPr>
            <p:nvPr/>
          </p:nvSpPr>
          <p:spPr bwMode="auto">
            <a:xfrm rot="10800000">
              <a:off x="4405" y="2919"/>
              <a:ext cx="144" cy="1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5855" name="Freeform 15"/>
            <p:cNvSpPr>
              <a:spLocks/>
            </p:cNvSpPr>
            <p:nvPr/>
          </p:nvSpPr>
          <p:spPr bwMode="auto">
            <a:xfrm>
              <a:off x="3696" y="2088"/>
              <a:ext cx="1344" cy="2016"/>
            </a:xfrm>
            <a:custGeom>
              <a:avLst/>
              <a:gdLst>
                <a:gd name="T0" fmla="*/ 0 w 1344"/>
                <a:gd name="T1" fmla="*/ 0 h 2016"/>
                <a:gd name="T2" fmla="*/ 672 w 1344"/>
                <a:gd name="T3" fmla="*/ 0 h 2016"/>
                <a:gd name="T4" fmla="*/ 672 w 1344"/>
                <a:gd name="T5" fmla="*/ 2016 h 2016"/>
                <a:gd name="T6" fmla="*/ 1104 w 1344"/>
                <a:gd name="T7" fmla="*/ 2016 h 2016"/>
                <a:gd name="T8" fmla="*/ 1104 w 1344"/>
                <a:gd name="T9" fmla="*/ 0 h 2016"/>
                <a:gd name="T10" fmla="*/ 1344 w 1344"/>
                <a:gd name="T11" fmla="*/ 0 h 2016"/>
              </a:gdLst>
              <a:ahLst/>
              <a:cxnLst>
                <a:cxn ang="0">
                  <a:pos x="T0" y="T1"/>
                </a:cxn>
                <a:cxn ang="0">
                  <a:pos x="T2" y="T3"/>
                </a:cxn>
                <a:cxn ang="0">
                  <a:pos x="T4" y="T5"/>
                </a:cxn>
                <a:cxn ang="0">
                  <a:pos x="T6" y="T7"/>
                </a:cxn>
                <a:cxn ang="0">
                  <a:pos x="T8" y="T9"/>
                </a:cxn>
                <a:cxn ang="0">
                  <a:pos x="T10" y="T11"/>
                </a:cxn>
              </a:cxnLst>
              <a:rect l="0" t="0" r="r" b="b"/>
              <a:pathLst>
                <a:path w="1344" h="2016">
                  <a:moveTo>
                    <a:pt x="0" y="0"/>
                  </a:moveTo>
                  <a:lnTo>
                    <a:pt x="672" y="0"/>
                  </a:lnTo>
                  <a:lnTo>
                    <a:pt x="672" y="2016"/>
                  </a:lnTo>
                  <a:lnTo>
                    <a:pt x="1104" y="2016"/>
                  </a:lnTo>
                  <a:lnTo>
                    <a:pt x="1104" y="0"/>
                  </a:lnTo>
                  <a:lnTo>
                    <a:pt x="1344" y="0"/>
                  </a:lnTo>
                </a:path>
              </a:pathLst>
            </a:custGeom>
            <a:noFill/>
            <a:ln w="38100" cmpd="sng">
              <a:solidFill>
                <a:schemeClr val="bg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pSp>
        <p:nvGrpSpPr>
          <p:cNvPr id="35906" name="Group 66"/>
          <p:cNvGrpSpPr>
            <a:grpSpLocks/>
          </p:cNvGrpSpPr>
          <p:nvPr/>
        </p:nvGrpSpPr>
        <p:grpSpPr bwMode="auto">
          <a:xfrm>
            <a:off x="9020176" y="2728914"/>
            <a:ext cx="1489075" cy="3367087"/>
            <a:chOff x="4722" y="1719"/>
            <a:chExt cx="938" cy="2121"/>
          </a:xfrm>
        </p:grpSpPr>
        <p:graphicFrame>
          <p:nvGraphicFramePr>
            <p:cNvPr id="35862" name="Object 22"/>
            <p:cNvGraphicFramePr>
              <a:graphicFrameLocks noChangeAspect="1"/>
            </p:cNvGraphicFramePr>
            <p:nvPr>
              <p:extLst/>
            </p:nvPr>
          </p:nvGraphicFramePr>
          <p:xfrm>
            <a:off x="5184" y="3651"/>
            <a:ext cx="181" cy="189"/>
          </p:xfrm>
          <a:graphic>
            <a:graphicData uri="http://schemas.openxmlformats.org/presentationml/2006/ole">
              <mc:AlternateContent xmlns:mc="http://schemas.openxmlformats.org/markup-compatibility/2006">
                <mc:Choice xmlns:v="urn:schemas-microsoft-com:vml" Requires="v">
                  <p:oleObj spid="_x0000_s282670" name="Equation" r:id="rId3" imgW="304560" imgH="317160" progId="Equation.3">
                    <p:embed/>
                  </p:oleObj>
                </mc:Choice>
                <mc:Fallback>
                  <p:oleObj name="Equation" r:id="rId3" imgW="304560" imgH="317160" progId="Equation.3">
                    <p:embed/>
                    <p:pic>
                      <p:nvPicPr>
                        <p:cNvPr id="35862" name="Object 22"/>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184" y="3651"/>
                          <a:ext cx="181" cy="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5905" name="Group 65"/>
            <p:cNvGrpSpPr>
              <a:grpSpLocks/>
            </p:cNvGrpSpPr>
            <p:nvPr/>
          </p:nvGrpSpPr>
          <p:grpSpPr bwMode="auto">
            <a:xfrm>
              <a:off x="4722" y="1719"/>
              <a:ext cx="938" cy="2021"/>
              <a:chOff x="4722" y="1719"/>
              <a:chExt cx="938" cy="2021"/>
            </a:xfrm>
          </p:grpSpPr>
          <p:sp>
            <p:nvSpPr>
              <p:cNvPr id="35859" name="Line 19"/>
              <p:cNvSpPr>
                <a:spLocks noChangeShapeType="1"/>
              </p:cNvSpPr>
              <p:nvPr/>
            </p:nvSpPr>
            <p:spPr bwMode="auto">
              <a:xfrm>
                <a:off x="5072" y="1719"/>
                <a:ext cx="0" cy="2021"/>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60" name="Line 20"/>
              <p:cNvSpPr>
                <a:spLocks noChangeShapeType="1"/>
              </p:cNvSpPr>
              <p:nvPr/>
            </p:nvSpPr>
            <p:spPr bwMode="auto">
              <a:xfrm>
                <a:off x="4994" y="3740"/>
                <a:ext cx="155"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5861" name="Line 21"/>
              <p:cNvSpPr>
                <a:spLocks noChangeShapeType="1"/>
              </p:cNvSpPr>
              <p:nvPr/>
            </p:nvSpPr>
            <p:spPr bwMode="auto">
              <a:xfrm>
                <a:off x="4722" y="2885"/>
                <a:ext cx="419" cy="0"/>
              </a:xfrm>
              <a:prstGeom prst="line">
                <a:avLst/>
              </a:prstGeom>
              <a:noFill/>
              <a:ln w="9525">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5863" name="Object 23"/>
              <p:cNvGraphicFramePr>
                <a:graphicFrameLocks noChangeAspect="1"/>
              </p:cNvGraphicFramePr>
              <p:nvPr>
                <p:extLst/>
              </p:nvPr>
            </p:nvGraphicFramePr>
            <p:xfrm>
              <a:off x="5130" y="2832"/>
              <a:ext cx="123" cy="129"/>
            </p:xfrm>
            <a:graphic>
              <a:graphicData uri="http://schemas.openxmlformats.org/presentationml/2006/ole">
                <mc:AlternateContent xmlns:mc="http://schemas.openxmlformats.org/markup-compatibility/2006">
                  <mc:Choice xmlns:v="urn:schemas-microsoft-com:vml" Requires="v">
                    <p:oleObj spid="_x0000_s282671" name="Equation" r:id="rId5" imgW="228600" imgH="241200" progId="Equation.3">
                      <p:embed/>
                    </p:oleObj>
                  </mc:Choice>
                  <mc:Fallback>
                    <p:oleObj name="Equation" r:id="rId5" imgW="228600" imgH="241200" progId="Equation.3">
                      <p:embed/>
                      <p:pic>
                        <p:nvPicPr>
                          <p:cNvPr id="35863" name="Object 23"/>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5130" y="2832"/>
                            <a:ext cx="123" cy="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864" name="Object 24"/>
              <p:cNvGraphicFramePr>
                <a:graphicFrameLocks noChangeAspect="1"/>
              </p:cNvGraphicFramePr>
              <p:nvPr>
                <p:extLst/>
              </p:nvPr>
            </p:nvGraphicFramePr>
            <p:xfrm>
              <a:off x="5109" y="1991"/>
              <a:ext cx="242" cy="226"/>
            </p:xfrm>
            <a:graphic>
              <a:graphicData uri="http://schemas.openxmlformats.org/presentationml/2006/ole">
                <mc:AlternateContent xmlns:mc="http://schemas.openxmlformats.org/markup-compatibility/2006">
                  <mc:Choice xmlns:v="urn:schemas-microsoft-com:vml" Requires="v">
                    <p:oleObj spid="_x0000_s282672" name="Equation" r:id="rId7" imgW="190440" imgH="177480" progId="Equation.3">
                      <p:embed/>
                    </p:oleObj>
                  </mc:Choice>
                  <mc:Fallback>
                    <p:oleObj name="Equation" r:id="rId7" imgW="190440" imgH="177480" progId="Equation.3">
                      <p:embed/>
                      <p:pic>
                        <p:nvPicPr>
                          <p:cNvPr id="35864" name="Object 24"/>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5109" y="1991"/>
                            <a:ext cx="242" cy="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65" name="Line 25"/>
              <p:cNvSpPr>
                <a:spLocks noChangeShapeType="1"/>
              </p:cNvSpPr>
              <p:nvPr/>
            </p:nvSpPr>
            <p:spPr bwMode="auto">
              <a:xfrm>
                <a:off x="5072" y="2769"/>
                <a:ext cx="3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5866" name="Object 26"/>
              <p:cNvGraphicFramePr>
                <a:graphicFrameLocks noChangeAspect="1"/>
              </p:cNvGraphicFramePr>
              <p:nvPr>
                <p:extLst/>
              </p:nvPr>
            </p:nvGraphicFramePr>
            <p:xfrm>
              <a:off x="5130" y="2655"/>
              <a:ext cx="530" cy="177"/>
            </p:xfrm>
            <a:graphic>
              <a:graphicData uri="http://schemas.openxmlformats.org/presentationml/2006/ole">
                <mc:AlternateContent xmlns:mc="http://schemas.openxmlformats.org/markup-compatibility/2006">
                  <mc:Choice xmlns:v="urn:schemas-microsoft-com:vml" Requires="v">
                    <p:oleObj spid="_x0000_s282673" name="Equation" r:id="rId9" imgW="990360" imgH="330120" progId="Equation.3">
                      <p:embed/>
                    </p:oleObj>
                  </mc:Choice>
                  <mc:Fallback>
                    <p:oleObj name="Equation" r:id="rId9" imgW="990360" imgH="330120" progId="Equation.3">
                      <p:embed/>
                      <p:pic>
                        <p:nvPicPr>
                          <p:cNvPr id="35866" name="Object 26"/>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130" y="2655"/>
                            <a:ext cx="530"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35867" name="Text Box 27"/>
          <p:cNvSpPr txBox="1">
            <a:spLocks noChangeArrowheads="1"/>
          </p:cNvSpPr>
          <p:nvPr/>
        </p:nvSpPr>
        <p:spPr bwMode="auto">
          <a:xfrm>
            <a:off x="2228850" y="1081088"/>
            <a:ext cx="6851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a:solidFill>
                  <a:srgbClr val="000000"/>
                </a:solidFill>
              </a:rPr>
              <a:t>1.</a:t>
            </a:r>
            <a:r>
              <a:rPr lang="zh-CN" altLang="en-US">
                <a:solidFill>
                  <a:srgbClr val="000000"/>
                </a:solidFill>
              </a:rPr>
              <a:t>为清除井底污泥</a:t>
            </a:r>
            <a:r>
              <a:rPr lang="en-US" altLang="zh-CN">
                <a:solidFill>
                  <a:srgbClr val="000000"/>
                </a:solidFill>
              </a:rPr>
              <a:t>, </a:t>
            </a:r>
            <a:r>
              <a:rPr lang="zh-CN" altLang="en-US">
                <a:solidFill>
                  <a:srgbClr val="000000"/>
                </a:solidFill>
              </a:rPr>
              <a:t>用缆绳将抓斗放入井底</a:t>
            </a:r>
            <a:r>
              <a:rPr lang="en-US" altLang="zh-CN">
                <a:solidFill>
                  <a:srgbClr val="000000"/>
                </a:solidFill>
              </a:rPr>
              <a:t>, </a:t>
            </a:r>
          </a:p>
        </p:txBody>
      </p:sp>
      <p:sp>
        <p:nvSpPr>
          <p:cNvPr id="35868" name="Text Box 28"/>
          <p:cNvSpPr txBox="1">
            <a:spLocks noChangeArrowheads="1"/>
          </p:cNvSpPr>
          <p:nvPr/>
        </p:nvSpPr>
        <p:spPr bwMode="auto">
          <a:xfrm>
            <a:off x="1782763" y="1687513"/>
            <a:ext cx="2406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泥后提出井口</a:t>
            </a:r>
            <a:r>
              <a:rPr lang="en-US" altLang="zh-CN">
                <a:solidFill>
                  <a:srgbClr val="000000"/>
                </a:solidFill>
              </a:rPr>
              <a:t>,</a:t>
            </a:r>
          </a:p>
        </p:txBody>
      </p:sp>
      <p:sp>
        <p:nvSpPr>
          <p:cNvPr id="35869" name="Text Box 29"/>
          <p:cNvSpPr txBox="1">
            <a:spLocks noChangeArrowheads="1"/>
          </p:cNvSpPr>
          <p:nvPr/>
        </p:nvSpPr>
        <p:spPr bwMode="auto">
          <a:xfrm>
            <a:off x="8985250" y="1654176"/>
            <a:ext cx="12509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a:solidFill>
                  <a:srgbClr val="000000"/>
                </a:solidFill>
              </a:rPr>
              <a:t>缆绳每</a:t>
            </a:r>
          </a:p>
        </p:txBody>
      </p:sp>
      <p:sp>
        <p:nvSpPr>
          <p:cNvPr id="35871" name="Text Box 31"/>
          <p:cNvSpPr txBox="1">
            <a:spLocks noChangeArrowheads="1"/>
          </p:cNvSpPr>
          <p:nvPr/>
        </p:nvSpPr>
        <p:spPr bwMode="auto">
          <a:xfrm>
            <a:off x="4591050" y="2873376"/>
            <a:ext cx="30289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在提升过程中污泥</a:t>
            </a:r>
          </a:p>
        </p:txBody>
      </p:sp>
      <p:sp>
        <p:nvSpPr>
          <p:cNvPr id="35872" name="Text Box 32"/>
          <p:cNvSpPr txBox="1">
            <a:spLocks noChangeArrowheads="1"/>
          </p:cNvSpPr>
          <p:nvPr/>
        </p:nvSpPr>
        <p:spPr bwMode="auto">
          <a:xfrm>
            <a:off x="1782763" y="3519488"/>
            <a:ext cx="55673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a:solidFill>
                  <a:srgbClr val="000000"/>
                </a:solidFill>
              </a:rPr>
              <a:t>以</a:t>
            </a:r>
            <a:r>
              <a:rPr kumimoji="0" lang="en-US" altLang="zh-CN">
                <a:solidFill>
                  <a:srgbClr val="000000"/>
                </a:solidFill>
              </a:rPr>
              <a:t>20N /s </a:t>
            </a:r>
            <a:r>
              <a:rPr kumimoji="0" lang="zh-CN" altLang="en-US">
                <a:solidFill>
                  <a:srgbClr val="000000"/>
                </a:solidFill>
              </a:rPr>
              <a:t>的</a:t>
            </a:r>
            <a:r>
              <a:rPr lang="zh-CN" altLang="en-US">
                <a:solidFill>
                  <a:srgbClr val="000000"/>
                </a:solidFill>
              </a:rPr>
              <a:t>速度从抓斗缝隙中漏掉</a:t>
            </a:r>
            <a:r>
              <a:rPr lang="en-US" altLang="zh-CN">
                <a:solidFill>
                  <a:srgbClr val="000000"/>
                </a:solidFill>
              </a:rPr>
              <a:t>,</a:t>
            </a:r>
          </a:p>
        </p:txBody>
      </p:sp>
      <p:sp>
        <p:nvSpPr>
          <p:cNvPr id="35873" name="Text Box 33"/>
          <p:cNvSpPr txBox="1">
            <a:spLocks noChangeArrowheads="1"/>
          </p:cNvSpPr>
          <p:nvPr/>
        </p:nvSpPr>
        <p:spPr bwMode="auto">
          <a:xfrm>
            <a:off x="1782763" y="4137026"/>
            <a:ext cx="52514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现将抓起污泥的抓斗提升到井口</a:t>
            </a:r>
            <a:r>
              <a:rPr lang="en-US" altLang="zh-CN">
                <a:solidFill>
                  <a:srgbClr val="000000"/>
                </a:solidFill>
              </a:rPr>
              <a:t>,</a:t>
            </a:r>
          </a:p>
        </p:txBody>
      </p:sp>
      <p:sp>
        <p:nvSpPr>
          <p:cNvPr id="35875" name="Text Box 35"/>
          <p:cNvSpPr txBox="1">
            <a:spLocks noChangeArrowheads="1"/>
          </p:cNvSpPr>
          <p:nvPr/>
        </p:nvSpPr>
        <p:spPr bwMode="auto">
          <a:xfrm>
            <a:off x="3352801" y="2308226"/>
            <a:ext cx="4175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抓斗抓起的污泥重</a:t>
            </a:r>
            <a:r>
              <a:rPr lang="en-US" altLang="zh-CN">
                <a:solidFill>
                  <a:srgbClr val="000000"/>
                </a:solidFill>
              </a:rPr>
              <a:t>2000N ,</a:t>
            </a:r>
          </a:p>
        </p:txBody>
      </p:sp>
      <p:sp>
        <p:nvSpPr>
          <p:cNvPr id="35876" name="Text Box 36"/>
          <p:cNvSpPr txBox="1">
            <a:spLocks noChangeArrowheads="1"/>
          </p:cNvSpPr>
          <p:nvPr/>
        </p:nvSpPr>
        <p:spPr bwMode="auto">
          <a:xfrm>
            <a:off x="1782763" y="2895601"/>
            <a:ext cx="30083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提升速度为</a:t>
            </a:r>
            <a:r>
              <a:rPr lang="en-US" altLang="zh-CN">
                <a:solidFill>
                  <a:srgbClr val="000000"/>
                </a:solidFill>
              </a:rPr>
              <a:t>3m /s , </a:t>
            </a:r>
          </a:p>
        </p:txBody>
      </p:sp>
      <p:sp>
        <p:nvSpPr>
          <p:cNvPr id="35877" name="Text Box 37"/>
          <p:cNvSpPr txBox="1">
            <a:spLocks noChangeArrowheads="1"/>
          </p:cNvSpPr>
          <p:nvPr/>
        </p:nvSpPr>
        <p:spPr bwMode="auto">
          <a:xfrm>
            <a:off x="6934200" y="4114801"/>
            <a:ext cx="539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问</a:t>
            </a:r>
          </a:p>
        </p:txBody>
      </p:sp>
      <p:sp>
        <p:nvSpPr>
          <p:cNvPr id="35878" name="Text Box 38"/>
          <p:cNvSpPr txBox="1">
            <a:spLocks noChangeArrowheads="1"/>
          </p:cNvSpPr>
          <p:nvPr/>
        </p:nvSpPr>
        <p:spPr bwMode="auto">
          <a:xfrm>
            <a:off x="1782763" y="4738688"/>
            <a:ext cx="48958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克服重力需作多少焦耳</a:t>
            </a:r>
            <a:r>
              <a:rPr lang="en-US" altLang="zh-CN">
                <a:solidFill>
                  <a:srgbClr val="000000"/>
                </a:solidFill>
              </a:rPr>
              <a:t>( J ) </a:t>
            </a:r>
            <a:r>
              <a:rPr lang="zh-CN" altLang="en-US">
                <a:solidFill>
                  <a:srgbClr val="000000"/>
                </a:solidFill>
              </a:rPr>
              <a:t>功</a:t>
            </a:r>
            <a:r>
              <a:rPr lang="en-US" altLang="zh-CN">
                <a:solidFill>
                  <a:srgbClr val="000000"/>
                </a:solidFill>
              </a:rPr>
              <a:t>?</a:t>
            </a:r>
          </a:p>
        </p:txBody>
      </p:sp>
      <p:sp>
        <p:nvSpPr>
          <p:cNvPr id="35880" name="Text Box 40"/>
          <p:cNvSpPr txBox="1">
            <a:spLocks noChangeArrowheads="1"/>
          </p:cNvSpPr>
          <p:nvPr/>
        </p:nvSpPr>
        <p:spPr bwMode="auto">
          <a:xfrm>
            <a:off x="4038601" y="1676401"/>
            <a:ext cx="25050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已知井深</a:t>
            </a:r>
            <a:r>
              <a:rPr lang="en-US" altLang="zh-CN">
                <a:solidFill>
                  <a:srgbClr val="000000"/>
                </a:solidFill>
              </a:rPr>
              <a:t>30 m ,</a:t>
            </a:r>
          </a:p>
        </p:txBody>
      </p:sp>
      <p:sp>
        <p:nvSpPr>
          <p:cNvPr id="35881" name="Text Box 41"/>
          <p:cNvSpPr txBox="1">
            <a:spLocks noChangeArrowheads="1"/>
          </p:cNvSpPr>
          <p:nvPr/>
        </p:nvSpPr>
        <p:spPr bwMode="auto">
          <a:xfrm>
            <a:off x="6477001" y="1676401"/>
            <a:ext cx="26638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抓斗自重</a:t>
            </a:r>
            <a:r>
              <a:rPr lang="en-US" altLang="zh-CN">
                <a:solidFill>
                  <a:srgbClr val="000000"/>
                </a:solidFill>
              </a:rPr>
              <a:t>400N , </a:t>
            </a:r>
          </a:p>
        </p:txBody>
      </p:sp>
      <p:sp>
        <p:nvSpPr>
          <p:cNvPr id="35883" name="Rectangle 43"/>
          <p:cNvSpPr>
            <a:spLocks noChangeArrowheads="1"/>
          </p:cNvSpPr>
          <p:nvPr/>
        </p:nvSpPr>
        <p:spPr bwMode="auto">
          <a:xfrm>
            <a:off x="4953000" y="5289550"/>
            <a:ext cx="35814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r>
              <a:rPr kumimoji="0" lang="zh-CN" altLang="en-US">
                <a:solidFill>
                  <a:srgbClr val="000000"/>
                </a:solidFill>
              </a:rPr>
              <a:t>将抓起污泥的抓斗由</a:t>
            </a:r>
          </a:p>
        </p:txBody>
      </p:sp>
      <p:sp>
        <p:nvSpPr>
          <p:cNvPr id="35898" name="Text Box 58"/>
          <p:cNvSpPr txBox="1">
            <a:spLocks noChangeArrowheads="1"/>
          </p:cNvSpPr>
          <p:nvPr/>
        </p:nvSpPr>
        <p:spPr bwMode="auto">
          <a:xfrm>
            <a:off x="8959850" y="1066801"/>
            <a:ext cx="12509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a:solidFill>
                  <a:srgbClr val="000000"/>
                </a:solidFill>
              </a:rPr>
              <a:t>抓起污</a:t>
            </a:r>
          </a:p>
        </p:txBody>
      </p:sp>
      <p:sp>
        <p:nvSpPr>
          <p:cNvPr id="35899" name="Text Box 59"/>
          <p:cNvSpPr txBox="1">
            <a:spLocks noChangeArrowheads="1"/>
          </p:cNvSpPr>
          <p:nvPr/>
        </p:nvSpPr>
        <p:spPr bwMode="auto">
          <a:xfrm>
            <a:off x="1828800" y="5867401"/>
            <a:ext cx="548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i="1">
                <a:solidFill>
                  <a:srgbClr val="000000"/>
                </a:solidFill>
              </a:rPr>
              <a:t>x</a:t>
            </a:r>
            <a:r>
              <a:rPr lang="en-US" altLang="zh-CN">
                <a:solidFill>
                  <a:srgbClr val="000000"/>
                </a:solidFill>
              </a:rPr>
              <a:t> </a:t>
            </a:r>
            <a:r>
              <a:rPr lang="zh-CN" altLang="en-US">
                <a:solidFill>
                  <a:srgbClr val="000000"/>
                </a:solidFill>
              </a:rPr>
              <a:t>提升 </a:t>
            </a:r>
            <a:r>
              <a:rPr lang="en-US" altLang="zh-CN">
                <a:solidFill>
                  <a:srgbClr val="000000"/>
                </a:solidFill>
              </a:rPr>
              <a:t>d</a:t>
            </a:r>
            <a:r>
              <a:rPr lang="en-US" altLang="zh-CN" i="1">
                <a:solidFill>
                  <a:srgbClr val="000000"/>
                </a:solidFill>
              </a:rPr>
              <a:t>x</a:t>
            </a:r>
            <a:r>
              <a:rPr lang="en-US" altLang="zh-CN">
                <a:solidFill>
                  <a:srgbClr val="000000"/>
                </a:solidFill>
              </a:rPr>
              <a:t> </a:t>
            </a:r>
            <a:r>
              <a:rPr kumimoji="0" lang="zh-CN" altLang="en-US">
                <a:solidFill>
                  <a:srgbClr val="000000"/>
                </a:solidFill>
              </a:rPr>
              <a:t>所作的功可分为三部分</a:t>
            </a:r>
            <a:r>
              <a:rPr kumimoji="0" lang="en-US" altLang="zh-CN">
                <a:solidFill>
                  <a:srgbClr val="000000"/>
                </a:solidFill>
              </a:rPr>
              <a:t>: </a:t>
            </a:r>
            <a:r>
              <a:rPr lang="en-US" altLang="zh-CN">
                <a:solidFill>
                  <a:srgbClr val="000000"/>
                </a:solidFill>
              </a:rPr>
              <a:t> </a:t>
            </a:r>
          </a:p>
        </p:txBody>
      </p:sp>
      <p:sp>
        <p:nvSpPr>
          <p:cNvPr id="35900" name="Text Box 60"/>
          <p:cNvSpPr txBox="1">
            <a:spLocks noChangeArrowheads="1"/>
          </p:cNvSpPr>
          <p:nvPr/>
        </p:nvSpPr>
        <p:spPr bwMode="auto">
          <a:xfrm>
            <a:off x="1782764" y="2300288"/>
            <a:ext cx="16859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a:solidFill>
                  <a:srgbClr val="000000"/>
                </a:solidFill>
              </a:rPr>
              <a:t>米重</a:t>
            </a:r>
            <a:r>
              <a:rPr lang="en-US" altLang="zh-CN">
                <a:solidFill>
                  <a:srgbClr val="000000"/>
                </a:solidFill>
              </a:rPr>
              <a:t>50N ,</a:t>
            </a:r>
          </a:p>
        </p:txBody>
      </p:sp>
    </p:spTree>
    <p:extLst>
      <p:ext uri="{BB962C8B-B14F-4D97-AF65-F5344CB8AC3E}">
        <p14:creationId xmlns:p14="http://schemas.microsoft.com/office/powerpoint/2010/main" val="1332125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5879"/>
                                        </p:tgtEl>
                                        <p:attrNameLst>
                                          <p:attrName>style.visibility</p:attrName>
                                        </p:attrNameLst>
                                      </p:cBhvr>
                                      <p:to>
                                        <p:strVal val="visible"/>
                                      </p:to>
                                    </p:set>
                                    <p:animEffect transition="in" filter="wipe(up)">
                                      <p:cBhvr>
                                        <p:cTn id="7" dur="500"/>
                                        <p:tgtEl>
                                          <p:spTgt spid="3587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5898"/>
                                        </p:tgtEl>
                                        <p:attrNameLst>
                                          <p:attrName>style.visibility</p:attrName>
                                        </p:attrNameLst>
                                      </p:cBhvr>
                                      <p:to>
                                        <p:strVal val="visible"/>
                                      </p:to>
                                    </p:set>
                                    <p:animEffect transition="in" filter="wipe(left)">
                                      <p:cBhvr>
                                        <p:cTn id="11" dur="500"/>
                                        <p:tgtEl>
                                          <p:spTgt spid="35898"/>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5868">
                                            <p:txEl>
                                              <p:pRg st="0" end="0"/>
                                            </p:txEl>
                                          </p:spTgt>
                                        </p:tgtEl>
                                        <p:attrNameLst>
                                          <p:attrName>style.visibility</p:attrName>
                                        </p:attrNameLst>
                                      </p:cBhvr>
                                      <p:to>
                                        <p:strVal val="visible"/>
                                      </p:to>
                                    </p:set>
                                    <p:animEffect transition="in" filter="wipe(left)">
                                      <p:cBhvr>
                                        <p:cTn id="15" dur="500"/>
                                        <p:tgtEl>
                                          <p:spTgt spid="35868">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5880">
                                            <p:txEl>
                                              <p:pRg st="0" end="0"/>
                                            </p:txEl>
                                          </p:spTgt>
                                        </p:tgtEl>
                                        <p:attrNameLst>
                                          <p:attrName>style.visibility</p:attrName>
                                        </p:attrNameLst>
                                      </p:cBhvr>
                                      <p:to>
                                        <p:strVal val="visible"/>
                                      </p:to>
                                    </p:set>
                                    <p:animEffect transition="in" filter="wipe(left)">
                                      <p:cBhvr>
                                        <p:cTn id="20" dur="500"/>
                                        <p:tgtEl>
                                          <p:spTgt spid="35880">
                                            <p:txEl>
                                              <p:pRg st="0" end="0"/>
                                            </p:txEl>
                                          </p:spTgt>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5881">
                                            <p:txEl>
                                              <p:pRg st="0" end="0"/>
                                            </p:txEl>
                                          </p:spTgt>
                                        </p:tgtEl>
                                        <p:attrNameLst>
                                          <p:attrName>style.visibility</p:attrName>
                                        </p:attrNameLst>
                                      </p:cBhvr>
                                      <p:to>
                                        <p:strVal val="visible"/>
                                      </p:to>
                                    </p:set>
                                    <p:animEffect transition="in" filter="wipe(left)">
                                      <p:cBhvr>
                                        <p:cTn id="24" dur="500"/>
                                        <p:tgtEl>
                                          <p:spTgt spid="35881">
                                            <p:txEl>
                                              <p:pRg st="0" end="0"/>
                                            </p:txEl>
                                          </p:spTgt>
                                        </p:tgtEl>
                                      </p:cBhvr>
                                    </p:animEffect>
                                  </p:childTnLst>
                                </p:cTn>
                              </p:par>
                            </p:childTnLst>
                          </p:cTn>
                        </p:par>
                        <p:par>
                          <p:cTn id="25" fill="hold" nodeType="afterGroup">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35869">
                                            <p:txEl>
                                              <p:pRg st="0" end="0"/>
                                            </p:txEl>
                                          </p:spTgt>
                                        </p:tgtEl>
                                        <p:attrNameLst>
                                          <p:attrName>style.visibility</p:attrName>
                                        </p:attrNameLst>
                                      </p:cBhvr>
                                      <p:to>
                                        <p:strVal val="visible"/>
                                      </p:to>
                                    </p:set>
                                    <p:animEffect transition="in" filter="wipe(left)">
                                      <p:cBhvr>
                                        <p:cTn id="28" dur="500"/>
                                        <p:tgtEl>
                                          <p:spTgt spid="35869">
                                            <p:txEl>
                                              <p:pRg st="0" end="0"/>
                                            </p:txEl>
                                          </p:spTgt>
                                        </p:tgtEl>
                                      </p:cBhvr>
                                    </p:animEffect>
                                  </p:childTnLst>
                                </p:cTn>
                              </p:par>
                            </p:childTnLst>
                          </p:cTn>
                        </p:par>
                        <p:par>
                          <p:cTn id="29" fill="hold" nodeType="afterGroup">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35900">
                                            <p:txEl>
                                              <p:pRg st="0" end="0"/>
                                            </p:txEl>
                                          </p:spTgt>
                                        </p:tgtEl>
                                        <p:attrNameLst>
                                          <p:attrName>style.visibility</p:attrName>
                                        </p:attrNameLst>
                                      </p:cBhvr>
                                      <p:to>
                                        <p:strVal val="visible"/>
                                      </p:to>
                                    </p:set>
                                    <p:animEffect transition="in" filter="wipe(left)">
                                      <p:cBhvr>
                                        <p:cTn id="32" dur="500"/>
                                        <p:tgtEl>
                                          <p:spTgt spid="35900">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5875">
                                            <p:txEl>
                                              <p:pRg st="0" end="0"/>
                                            </p:txEl>
                                          </p:spTgt>
                                        </p:tgtEl>
                                        <p:attrNameLst>
                                          <p:attrName>style.visibility</p:attrName>
                                        </p:attrNameLst>
                                      </p:cBhvr>
                                      <p:to>
                                        <p:strVal val="visible"/>
                                      </p:to>
                                    </p:set>
                                    <p:animEffect transition="in" filter="wipe(left)">
                                      <p:cBhvr>
                                        <p:cTn id="37" dur="500"/>
                                        <p:tgtEl>
                                          <p:spTgt spid="35875">
                                            <p:txEl>
                                              <p:pRg st="0" end="0"/>
                                            </p:txEl>
                                          </p:spTgt>
                                        </p:tgtEl>
                                      </p:cBhvr>
                                    </p:animEffect>
                                  </p:childTnLst>
                                </p:cTn>
                              </p:par>
                            </p:childTnLst>
                          </p:cTn>
                        </p:par>
                        <p:par>
                          <p:cTn id="38" fill="hold" nodeType="afterGroup">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35876">
                                            <p:txEl>
                                              <p:pRg st="0" end="0"/>
                                            </p:txEl>
                                          </p:spTgt>
                                        </p:tgtEl>
                                        <p:attrNameLst>
                                          <p:attrName>style.visibility</p:attrName>
                                        </p:attrNameLst>
                                      </p:cBhvr>
                                      <p:to>
                                        <p:strVal val="visible"/>
                                      </p:to>
                                    </p:set>
                                    <p:animEffect transition="in" filter="wipe(left)">
                                      <p:cBhvr>
                                        <p:cTn id="41" dur="500"/>
                                        <p:tgtEl>
                                          <p:spTgt spid="35876">
                                            <p:txEl>
                                              <p:pRg st="0" end="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5871">
                                            <p:txEl>
                                              <p:pRg st="0" end="0"/>
                                            </p:txEl>
                                          </p:spTgt>
                                        </p:tgtEl>
                                        <p:attrNameLst>
                                          <p:attrName>style.visibility</p:attrName>
                                        </p:attrNameLst>
                                      </p:cBhvr>
                                      <p:to>
                                        <p:strVal val="visible"/>
                                      </p:to>
                                    </p:set>
                                    <p:animEffect transition="in" filter="wipe(left)">
                                      <p:cBhvr>
                                        <p:cTn id="46" dur="500"/>
                                        <p:tgtEl>
                                          <p:spTgt spid="35871">
                                            <p:txEl>
                                              <p:pRg st="0" end="0"/>
                                            </p:txEl>
                                          </p:spTgt>
                                        </p:tgtEl>
                                      </p:cBhvr>
                                    </p:animEffect>
                                  </p:childTnLst>
                                </p:cTn>
                              </p:par>
                            </p:childTnLst>
                          </p:cTn>
                        </p:par>
                        <p:par>
                          <p:cTn id="47" fill="hold" nodeType="afterGroup">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35872">
                                            <p:txEl>
                                              <p:pRg st="0" end="0"/>
                                            </p:txEl>
                                          </p:spTgt>
                                        </p:tgtEl>
                                        <p:attrNameLst>
                                          <p:attrName>style.visibility</p:attrName>
                                        </p:attrNameLst>
                                      </p:cBhvr>
                                      <p:to>
                                        <p:strVal val="visible"/>
                                      </p:to>
                                    </p:set>
                                    <p:animEffect transition="in" filter="wipe(left)">
                                      <p:cBhvr>
                                        <p:cTn id="50" dur="500"/>
                                        <p:tgtEl>
                                          <p:spTgt spid="35872">
                                            <p:txEl>
                                              <p:pRg st="0" end="0"/>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5873">
                                            <p:txEl>
                                              <p:pRg st="0" end="0"/>
                                            </p:txEl>
                                          </p:spTgt>
                                        </p:tgtEl>
                                        <p:attrNameLst>
                                          <p:attrName>style.visibility</p:attrName>
                                        </p:attrNameLst>
                                      </p:cBhvr>
                                      <p:to>
                                        <p:strVal val="visible"/>
                                      </p:to>
                                    </p:set>
                                    <p:animEffect transition="in" filter="wipe(left)">
                                      <p:cBhvr>
                                        <p:cTn id="55" dur="500"/>
                                        <p:tgtEl>
                                          <p:spTgt spid="35873">
                                            <p:txEl>
                                              <p:pRg st="0" end="0"/>
                                            </p:txEl>
                                          </p:spTgt>
                                        </p:tgtEl>
                                      </p:cBhvr>
                                    </p:animEffect>
                                  </p:childTnLst>
                                </p:cTn>
                              </p:par>
                            </p:childTnLst>
                          </p:cTn>
                        </p:par>
                        <p:par>
                          <p:cTn id="56" fill="hold" nodeType="afterGroup">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35877">
                                            <p:txEl>
                                              <p:pRg st="0" end="0"/>
                                            </p:txEl>
                                          </p:spTgt>
                                        </p:tgtEl>
                                        <p:attrNameLst>
                                          <p:attrName>style.visibility</p:attrName>
                                        </p:attrNameLst>
                                      </p:cBhvr>
                                      <p:to>
                                        <p:strVal val="visible"/>
                                      </p:to>
                                    </p:set>
                                    <p:animEffect transition="in" filter="wipe(left)">
                                      <p:cBhvr>
                                        <p:cTn id="59" dur="500"/>
                                        <p:tgtEl>
                                          <p:spTgt spid="35877">
                                            <p:txEl>
                                              <p:pRg st="0" end="0"/>
                                            </p:txEl>
                                          </p:spTgt>
                                        </p:tgtEl>
                                      </p:cBhvr>
                                    </p:animEffect>
                                  </p:childTnLst>
                                </p:cTn>
                              </p:par>
                            </p:childTnLst>
                          </p:cTn>
                        </p:par>
                        <p:par>
                          <p:cTn id="60" fill="hold" nodeType="afterGroup">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35878">
                                            <p:txEl>
                                              <p:pRg st="0" end="0"/>
                                            </p:txEl>
                                          </p:spTgt>
                                        </p:tgtEl>
                                        <p:attrNameLst>
                                          <p:attrName>style.visibility</p:attrName>
                                        </p:attrNameLst>
                                      </p:cBhvr>
                                      <p:to>
                                        <p:strVal val="visible"/>
                                      </p:to>
                                    </p:set>
                                    <p:animEffect transition="in" filter="wipe(left)">
                                      <p:cBhvr>
                                        <p:cTn id="63" dur="500"/>
                                        <p:tgtEl>
                                          <p:spTgt spid="35878">
                                            <p:txEl>
                                              <p:pRg st="0" end="0"/>
                                            </p:txEl>
                                          </p:spTgt>
                                        </p:tgtEl>
                                      </p:cBhvr>
                                    </p:animEffect>
                                  </p:childTnLst>
                                </p:cTn>
                              </p:par>
                            </p:childTnLst>
                          </p:cTn>
                        </p:par>
                        <p:par>
                          <p:cTn id="64" fill="hold" nodeType="afterGroup">
                            <p:stCondLst>
                              <p:cond delay="1500"/>
                            </p:stCondLst>
                            <p:childTnLst>
                              <p:par>
                                <p:cTn id="65" presetID="22" presetClass="entr" presetSubtype="8" fill="hold" grpId="0" nodeType="afterEffect">
                                  <p:stCondLst>
                                    <p:cond delay="0"/>
                                  </p:stCondLst>
                                  <p:childTnLst>
                                    <p:set>
                                      <p:cBhvr>
                                        <p:cTn id="66" dur="1" fill="hold">
                                          <p:stCondLst>
                                            <p:cond delay="0"/>
                                          </p:stCondLst>
                                        </p:cTn>
                                        <p:tgtEl>
                                          <p:spTgt spid="35845">
                                            <p:txEl>
                                              <p:pRg st="0" end="0"/>
                                            </p:txEl>
                                          </p:spTgt>
                                        </p:tgtEl>
                                        <p:attrNameLst>
                                          <p:attrName>style.visibility</p:attrName>
                                        </p:attrNameLst>
                                      </p:cBhvr>
                                      <p:to>
                                        <p:strVal val="visible"/>
                                      </p:to>
                                    </p:set>
                                    <p:animEffect transition="in" filter="wipe(left)">
                                      <p:cBhvr>
                                        <p:cTn id="67" dur="500"/>
                                        <p:tgtEl>
                                          <p:spTgt spid="35845">
                                            <p:txEl>
                                              <p:pRg st="0" end="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5856">
                                            <p:txEl>
                                              <p:pRg st="0" end="0"/>
                                            </p:txEl>
                                          </p:spTgt>
                                        </p:tgtEl>
                                        <p:attrNameLst>
                                          <p:attrName>style.visibility</p:attrName>
                                        </p:attrNameLst>
                                      </p:cBhvr>
                                      <p:to>
                                        <p:strVal val="visible"/>
                                      </p:to>
                                    </p:set>
                                    <p:animEffect transition="in" filter="wipe(left)">
                                      <p:cBhvr>
                                        <p:cTn id="72" dur="500"/>
                                        <p:tgtEl>
                                          <p:spTgt spid="35856">
                                            <p:txEl>
                                              <p:pRg st="0" end="0"/>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4" fill="hold" nodeType="clickEffect">
                                  <p:stCondLst>
                                    <p:cond delay="0"/>
                                  </p:stCondLst>
                                  <p:childTnLst>
                                    <p:set>
                                      <p:cBhvr>
                                        <p:cTn id="76" dur="1" fill="hold">
                                          <p:stCondLst>
                                            <p:cond delay="0"/>
                                          </p:stCondLst>
                                        </p:cTn>
                                        <p:tgtEl>
                                          <p:spTgt spid="35906"/>
                                        </p:tgtEl>
                                        <p:attrNameLst>
                                          <p:attrName>style.visibility</p:attrName>
                                        </p:attrNameLst>
                                      </p:cBhvr>
                                      <p:to>
                                        <p:strVal val="visible"/>
                                      </p:to>
                                    </p:set>
                                    <p:animEffect transition="in" filter="wipe(down)">
                                      <p:cBhvr>
                                        <p:cTn id="77" dur="500"/>
                                        <p:tgtEl>
                                          <p:spTgt spid="3590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35883"/>
                                        </p:tgtEl>
                                        <p:attrNameLst>
                                          <p:attrName>style.visibility</p:attrName>
                                        </p:attrNameLst>
                                      </p:cBhvr>
                                      <p:to>
                                        <p:strVal val="visible"/>
                                      </p:to>
                                    </p:set>
                                    <p:animEffect transition="in" filter="wipe(left)">
                                      <p:cBhvr>
                                        <p:cTn id="82" dur="500"/>
                                        <p:tgtEl>
                                          <p:spTgt spid="35883"/>
                                        </p:tgtEl>
                                      </p:cBhvr>
                                    </p:animEffect>
                                  </p:childTnLst>
                                </p:cTn>
                              </p:par>
                            </p:childTnLst>
                          </p:cTn>
                        </p:par>
                        <p:par>
                          <p:cTn id="83" fill="hold" nodeType="afterGroup">
                            <p:stCondLst>
                              <p:cond delay="500"/>
                            </p:stCondLst>
                            <p:childTnLst>
                              <p:par>
                                <p:cTn id="84" presetID="22" presetClass="entr" presetSubtype="8" fill="hold" grpId="0" nodeType="afterEffect">
                                  <p:stCondLst>
                                    <p:cond delay="0"/>
                                  </p:stCondLst>
                                  <p:childTnLst>
                                    <p:set>
                                      <p:cBhvr>
                                        <p:cTn id="85" dur="1" fill="hold">
                                          <p:stCondLst>
                                            <p:cond delay="0"/>
                                          </p:stCondLst>
                                        </p:cTn>
                                        <p:tgtEl>
                                          <p:spTgt spid="35899">
                                            <p:txEl>
                                              <p:pRg st="0" end="0"/>
                                            </p:txEl>
                                          </p:spTgt>
                                        </p:tgtEl>
                                        <p:attrNameLst>
                                          <p:attrName>style.visibility</p:attrName>
                                        </p:attrNameLst>
                                      </p:cBhvr>
                                      <p:to>
                                        <p:strVal val="visible"/>
                                      </p:to>
                                    </p:set>
                                    <p:animEffect transition="in" filter="wipe(left)">
                                      <p:cBhvr>
                                        <p:cTn id="86" dur="500"/>
                                        <p:tgtEl>
                                          <p:spTgt spid="358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build="p" autoUpdateAnimBg="0" advAuto="0"/>
      <p:bldP spid="35856" grpId="0" build="p" autoUpdateAnimBg="0"/>
      <p:bldP spid="35868" grpId="0" build="p" autoUpdateAnimBg="0" advAuto="0"/>
      <p:bldP spid="35869" grpId="0" build="p" autoUpdateAnimBg="0" advAuto="0"/>
      <p:bldP spid="35871" grpId="0" build="p" autoUpdateAnimBg="0"/>
      <p:bldP spid="35872" grpId="0" build="p" autoUpdateAnimBg="0" advAuto="0"/>
      <p:bldP spid="35873" grpId="0" build="p" autoUpdateAnimBg="0"/>
      <p:bldP spid="35875" grpId="0" build="p" autoUpdateAnimBg="0"/>
      <p:bldP spid="35876" grpId="0" build="p" autoUpdateAnimBg="0" advAuto="0"/>
      <p:bldP spid="35877" grpId="0" build="p" autoUpdateAnimBg="0" advAuto="0"/>
      <p:bldP spid="35878" grpId="0" build="p" autoUpdateAnimBg="0" advAuto="0"/>
      <p:bldP spid="35880" grpId="0" build="p" autoUpdateAnimBg="0"/>
      <p:bldP spid="35881" grpId="0" build="p" autoUpdateAnimBg="0" advAuto="0"/>
      <p:bldP spid="35883" grpId="0" autoUpdateAnimBg="0"/>
      <p:bldP spid="35898" grpId="0" autoUpdateAnimBg="0"/>
      <p:bldP spid="35899" grpId="0" build="p" autoUpdateAnimBg="0" advAuto="0"/>
      <p:bldP spid="35900" grpId="0" build="p" autoUpdateAnimBg="0"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514600" y="4267201"/>
            <a:ext cx="3657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a:solidFill>
                  <a:srgbClr val="000000"/>
                </a:solidFill>
              </a:rPr>
              <a:t>提升抓斗中的污泥</a:t>
            </a:r>
            <a:r>
              <a:rPr lang="en-US" altLang="zh-CN">
                <a:solidFill>
                  <a:srgbClr val="000000"/>
                </a:solidFill>
              </a:rPr>
              <a:t>:</a:t>
            </a:r>
          </a:p>
        </p:txBody>
      </p:sp>
      <p:sp>
        <p:nvSpPr>
          <p:cNvPr id="36867" name="Text Box 3"/>
          <p:cNvSpPr txBox="1">
            <a:spLocks noChangeArrowheads="1"/>
          </p:cNvSpPr>
          <p:nvPr/>
        </p:nvSpPr>
        <p:spPr bwMode="auto">
          <a:xfrm>
            <a:off x="1905000" y="198438"/>
            <a:ext cx="8382000" cy="163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solidFill>
                  <a:srgbClr val="000000"/>
                </a:solidFill>
              </a:rPr>
              <a:t>井深 </a:t>
            </a:r>
            <a:r>
              <a:rPr lang="en-US" altLang="zh-CN">
                <a:solidFill>
                  <a:srgbClr val="000000"/>
                </a:solidFill>
              </a:rPr>
              <a:t>30 m,    </a:t>
            </a:r>
            <a:r>
              <a:rPr lang="zh-CN" altLang="en-US">
                <a:solidFill>
                  <a:srgbClr val="000000"/>
                </a:solidFill>
              </a:rPr>
              <a:t>抓斗自重 </a:t>
            </a:r>
            <a:r>
              <a:rPr lang="en-US" altLang="zh-CN">
                <a:solidFill>
                  <a:srgbClr val="000000"/>
                </a:solidFill>
              </a:rPr>
              <a:t>400 N,       </a:t>
            </a:r>
            <a:r>
              <a:rPr lang="zh-CN" altLang="en-US">
                <a:solidFill>
                  <a:srgbClr val="000000"/>
                </a:solidFill>
              </a:rPr>
              <a:t>缆绳每米重</a:t>
            </a:r>
            <a:r>
              <a:rPr lang="en-US" altLang="zh-CN">
                <a:solidFill>
                  <a:srgbClr val="000000"/>
                </a:solidFill>
              </a:rPr>
              <a:t>50N, </a:t>
            </a:r>
          </a:p>
          <a:p>
            <a:pPr eaLnBrk="1" hangingPunct="1">
              <a:lnSpc>
                <a:spcPct val="80000"/>
              </a:lnSpc>
              <a:spcBef>
                <a:spcPct val="50000"/>
              </a:spcBef>
            </a:pPr>
            <a:r>
              <a:rPr lang="zh-CN" altLang="en-US">
                <a:solidFill>
                  <a:srgbClr val="000000"/>
                </a:solidFill>
              </a:rPr>
              <a:t>抓斗抓起的污泥重 </a:t>
            </a:r>
            <a:r>
              <a:rPr lang="en-US" altLang="zh-CN">
                <a:solidFill>
                  <a:srgbClr val="000000"/>
                </a:solidFill>
              </a:rPr>
              <a:t>2000N,             </a:t>
            </a:r>
            <a:r>
              <a:rPr lang="zh-CN" altLang="en-US">
                <a:solidFill>
                  <a:srgbClr val="000000"/>
                </a:solidFill>
              </a:rPr>
              <a:t>提升速度为</a:t>
            </a:r>
            <a:r>
              <a:rPr lang="en-US" altLang="zh-CN">
                <a:solidFill>
                  <a:srgbClr val="000000"/>
                </a:solidFill>
              </a:rPr>
              <a:t>3m∕s, </a:t>
            </a:r>
          </a:p>
          <a:p>
            <a:pPr eaLnBrk="1" hangingPunct="1">
              <a:lnSpc>
                <a:spcPct val="80000"/>
              </a:lnSpc>
              <a:spcBef>
                <a:spcPct val="50000"/>
              </a:spcBef>
            </a:pPr>
            <a:r>
              <a:rPr lang="zh-CN" altLang="en-US">
                <a:solidFill>
                  <a:srgbClr val="000000"/>
                </a:solidFill>
              </a:rPr>
              <a:t>污泥以 </a:t>
            </a:r>
            <a:r>
              <a:rPr lang="en-US" altLang="zh-CN">
                <a:solidFill>
                  <a:srgbClr val="000000"/>
                </a:solidFill>
              </a:rPr>
              <a:t>20N∕s </a:t>
            </a:r>
            <a:r>
              <a:rPr lang="zh-CN" altLang="en-US">
                <a:solidFill>
                  <a:srgbClr val="000000"/>
                </a:solidFill>
              </a:rPr>
              <a:t>的速度从抓斗缝隙中漏掉</a:t>
            </a:r>
          </a:p>
        </p:txBody>
      </p:sp>
      <p:graphicFrame>
        <p:nvGraphicFramePr>
          <p:cNvPr id="36891" name="Object 27"/>
          <p:cNvGraphicFramePr>
            <a:graphicFrameLocks noChangeAspect="1"/>
          </p:cNvGraphicFramePr>
          <p:nvPr>
            <p:extLst/>
          </p:nvPr>
        </p:nvGraphicFramePr>
        <p:xfrm>
          <a:off x="4946650" y="2590800"/>
          <a:ext cx="2057400" cy="444500"/>
        </p:xfrm>
        <a:graphic>
          <a:graphicData uri="http://schemas.openxmlformats.org/presentationml/2006/ole">
            <mc:AlternateContent xmlns:mc="http://schemas.openxmlformats.org/markup-compatibility/2006">
              <mc:Choice xmlns:v="urn:schemas-microsoft-com:vml" Requires="v">
                <p:oleObj spid="_x0000_s283771" name="Equation" r:id="rId3" imgW="2057400" imgH="444240" progId="Equation.3">
                  <p:embed/>
                </p:oleObj>
              </mc:Choice>
              <mc:Fallback>
                <p:oleObj name="Equation" r:id="rId3" imgW="2057400" imgH="444240" progId="Equation.3">
                  <p:embed/>
                  <p:pic>
                    <p:nvPicPr>
                      <p:cNvPr id="36891" name="Object 27"/>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4946650" y="2590800"/>
                        <a:ext cx="20574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92" name="Text Box 28"/>
          <p:cNvSpPr txBox="1">
            <a:spLocks noChangeArrowheads="1"/>
          </p:cNvSpPr>
          <p:nvPr/>
        </p:nvSpPr>
        <p:spPr bwMode="auto">
          <a:xfrm>
            <a:off x="2514600" y="3048001"/>
            <a:ext cx="2286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a:solidFill>
                  <a:srgbClr val="000000"/>
                </a:solidFill>
              </a:rPr>
              <a:t>克服缆绳重</a:t>
            </a:r>
            <a:r>
              <a:rPr lang="en-US" altLang="zh-CN">
                <a:solidFill>
                  <a:srgbClr val="000000"/>
                </a:solidFill>
              </a:rPr>
              <a:t>:</a:t>
            </a:r>
          </a:p>
        </p:txBody>
      </p:sp>
      <p:graphicFrame>
        <p:nvGraphicFramePr>
          <p:cNvPr id="36893" name="Object 29"/>
          <p:cNvGraphicFramePr>
            <a:graphicFrameLocks noChangeAspect="1"/>
          </p:cNvGraphicFramePr>
          <p:nvPr>
            <p:extLst/>
          </p:nvPr>
        </p:nvGraphicFramePr>
        <p:xfrm>
          <a:off x="4616450" y="3136900"/>
          <a:ext cx="3238500" cy="444500"/>
        </p:xfrm>
        <a:graphic>
          <a:graphicData uri="http://schemas.openxmlformats.org/presentationml/2006/ole">
            <mc:AlternateContent xmlns:mc="http://schemas.openxmlformats.org/markup-compatibility/2006">
              <mc:Choice xmlns:v="urn:schemas-microsoft-com:vml" Requires="v">
                <p:oleObj spid="_x0000_s283772" name="Equation" r:id="rId5" imgW="3238200" imgH="444240" progId="Equation.3">
                  <p:embed/>
                </p:oleObj>
              </mc:Choice>
              <mc:Fallback>
                <p:oleObj name="Equation" r:id="rId5" imgW="3238200" imgH="444240" progId="Equation.3">
                  <p:embed/>
                  <p:pic>
                    <p:nvPicPr>
                      <p:cNvPr id="36893" name="Object 2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4616450" y="3136900"/>
                        <a:ext cx="32385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94" name="Text Box 30"/>
          <p:cNvSpPr txBox="1">
            <a:spLocks noChangeArrowheads="1"/>
          </p:cNvSpPr>
          <p:nvPr/>
        </p:nvSpPr>
        <p:spPr bwMode="auto">
          <a:xfrm>
            <a:off x="3043238" y="3679826"/>
            <a:ext cx="39798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a:solidFill>
                  <a:srgbClr val="000000"/>
                </a:solidFill>
              </a:rPr>
              <a:t>抓斗升至 </a:t>
            </a:r>
            <a:r>
              <a:rPr lang="en-US" altLang="zh-CN" i="1">
                <a:solidFill>
                  <a:srgbClr val="000000"/>
                </a:solidFill>
              </a:rPr>
              <a:t>x</a:t>
            </a:r>
            <a:r>
              <a:rPr lang="en-US" altLang="zh-CN">
                <a:solidFill>
                  <a:srgbClr val="000000"/>
                </a:solidFill>
              </a:rPr>
              <a:t> </a:t>
            </a:r>
            <a:r>
              <a:rPr lang="zh-CN" altLang="en-US">
                <a:solidFill>
                  <a:srgbClr val="000000"/>
                </a:solidFill>
              </a:rPr>
              <a:t>处所需时间 </a:t>
            </a:r>
            <a:r>
              <a:rPr lang="en-US" altLang="zh-CN">
                <a:solidFill>
                  <a:srgbClr val="000000"/>
                </a:solidFill>
              </a:rPr>
              <a:t>:</a:t>
            </a:r>
          </a:p>
        </p:txBody>
      </p:sp>
      <p:graphicFrame>
        <p:nvGraphicFramePr>
          <p:cNvPr id="36895" name="Object 31"/>
          <p:cNvGraphicFramePr>
            <a:graphicFrameLocks noChangeAspect="1"/>
          </p:cNvGraphicFramePr>
          <p:nvPr>
            <p:extLst/>
          </p:nvPr>
        </p:nvGraphicFramePr>
        <p:xfrm>
          <a:off x="7061200" y="3683001"/>
          <a:ext cx="673100" cy="523875"/>
        </p:xfrm>
        <a:graphic>
          <a:graphicData uri="http://schemas.openxmlformats.org/presentationml/2006/ole">
            <mc:AlternateContent xmlns:mc="http://schemas.openxmlformats.org/markup-compatibility/2006">
              <mc:Choice xmlns:v="urn:schemas-microsoft-com:vml" Requires="v">
                <p:oleObj spid="_x0000_s283773" name="Equation" r:id="rId7" imgW="672840" imgH="520560" progId="Equation.3">
                  <p:embed/>
                </p:oleObj>
              </mc:Choice>
              <mc:Fallback>
                <p:oleObj name="Equation" r:id="rId7" imgW="672840" imgH="520560" progId="Equation.3">
                  <p:embed/>
                  <p:pic>
                    <p:nvPicPr>
                      <p:cNvPr id="36895" name="Object 31"/>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7061200" y="3683001"/>
                        <a:ext cx="673100"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96" name="Object 32"/>
          <p:cNvGraphicFramePr>
            <a:graphicFrameLocks noChangeAspect="1"/>
          </p:cNvGraphicFramePr>
          <p:nvPr>
            <p:extLst/>
          </p:nvPr>
        </p:nvGraphicFramePr>
        <p:xfrm>
          <a:off x="2667000" y="5994400"/>
          <a:ext cx="1701800" cy="406400"/>
        </p:xfrm>
        <a:graphic>
          <a:graphicData uri="http://schemas.openxmlformats.org/presentationml/2006/ole">
            <mc:AlternateContent xmlns:mc="http://schemas.openxmlformats.org/markup-compatibility/2006">
              <mc:Choice xmlns:v="urn:schemas-microsoft-com:vml" Requires="v">
                <p:oleObj spid="_x0000_s283774" name="Equation" r:id="rId9" imgW="1701720" imgH="406080" progId="Equation.3">
                  <p:embed/>
                </p:oleObj>
              </mc:Choice>
              <mc:Fallback>
                <p:oleObj name="Equation" r:id="rId9" imgW="1701720" imgH="406080" progId="Equation.3">
                  <p:embed/>
                  <p:pic>
                    <p:nvPicPr>
                      <p:cNvPr id="36896" name="Object 32"/>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2667000" y="5994400"/>
                        <a:ext cx="17018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98" name="Object 34"/>
          <p:cNvGraphicFramePr>
            <a:graphicFrameLocks noChangeAspect="1"/>
          </p:cNvGraphicFramePr>
          <p:nvPr>
            <p:extLst/>
          </p:nvPr>
        </p:nvGraphicFramePr>
        <p:xfrm>
          <a:off x="1711326" y="5143500"/>
          <a:ext cx="7299325" cy="800100"/>
        </p:xfrm>
        <a:graphic>
          <a:graphicData uri="http://schemas.openxmlformats.org/presentationml/2006/ole">
            <mc:AlternateContent xmlns:mc="http://schemas.openxmlformats.org/markup-compatibility/2006">
              <mc:Choice xmlns:v="urn:schemas-microsoft-com:vml" Requires="v">
                <p:oleObj spid="_x0000_s283775" name="Equation" r:id="rId11" imgW="7302240" imgH="799920" progId="Equation.3">
                  <p:embed/>
                </p:oleObj>
              </mc:Choice>
              <mc:Fallback>
                <p:oleObj name="Equation" r:id="rId11" imgW="7302240" imgH="799920" progId="Equation.3">
                  <p:embed/>
                  <p:pic>
                    <p:nvPicPr>
                      <p:cNvPr id="36898" name="Object 34"/>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1711326" y="5143500"/>
                        <a:ext cx="7299325"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99" name="Line 35"/>
          <p:cNvSpPr>
            <a:spLocks noChangeShapeType="1"/>
          </p:cNvSpPr>
          <p:nvPr/>
        </p:nvSpPr>
        <p:spPr bwMode="auto">
          <a:xfrm>
            <a:off x="1676400" y="1828800"/>
            <a:ext cx="88392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6900" name="Object 36"/>
          <p:cNvGraphicFramePr>
            <a:graphicFrameLocks noChangeAspect="1"/>
          </p:cNvGraphicFramePr>
          <p:nvPr>
            <p:extLst/>
          </p:nvPr>
        </p:nvGraphicFramePr>
        <p:xfrm>
          <a:off x="4629150" y="4724400"/>
          <a:ext cx="3619500" cy="571500"/>
        </p:xfrm>
        <a:graphic>
          <a:graphicData uri="http://schemas.openxmlformats.org/presentationml/2006/ole">
            <mc:AlternateContent xmlns:mc="http://schemas.openxmlformats.org/markup-compatibility/2006">
              <mc:Choice xmlns:v="urn:schemas-microsoft-com:vml" Requires="v">
                <p:oleObj spid="_x0000_s283776" name="Equation" r:id="rId13" imgW="3619440" imgH="571320" progId="Equation.3">
                  <p:embed/>
                </p:oleObj>
              </mc:Choice>
              <mc:Fallback>
                <p:oleObj name="Equation" r:id="rId13" imgW="3619440" imgH="571320" progId="Equation.3">
                  <p:embed/>
                  <p:pic>
                    <p:nvPicPr>
                      <p:cNvPr id="36900" name="Object 36"/>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629150" y="4724400"/>
                        <a:ext cx="36195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901" name="Line 37"/>
          <p:cNvSpPr>
            <a:spLocks noChangeShapeType="1"/>
          </p:cNvSpPr>
          <p:nvPr/>
        </p:nvSpPr>
        <p:spPr bwMode="auto">
          <a:xfrm>
            <a:off x="7086600" y="1265238"/>
            <a:ext cx="2895600" cy="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6902" name="Object 38"/>
          <p:cNvGraphicFramePr>
            <a:graphicFrameLocks noChangeAspect="1"/>
          </p:cNvGraphicFramePr>
          <p:nvPr>
            <p:extLst/>
          </p:nvPr>
        </p:nvGraphicFramePr>
        <p:xfrm>
          <a:off x="1987550" y="1981200"/>
          <a:ext cx="3581400" cy="444500"/>
        </p:xfrm>
        <a:graphic>
          <a:graphicData uri="http://schemas.openxmlformats.org/presentationml/2006/ole">
            <mc:AlternateContent xmlns:mc="http://schemas.openxmlformats.org/markup-compatibility/2006">
              <mc:Choice xmlns:v="urn:schemas-microsoft-com:vml" Requires="v">
                <p:oleObj spid="_x0000_s283777" name="Equation" r:id="rId15" imgW="3581280" imgH="444240" progId="Equation.3">
                  <p:embed/>
                </p:oleObj>
              </mc:Choice>
              <mc:Fallback>
                <p:oleObj name="Equation" r:id="rId15" imgW="3581280" imgH="444240" progId="Equation.3">
                  <p:embed/>
                  <p:pic>
                    <p:nvPicPr>
                      <p:cNvPr id="36902" name="Object 38"/>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1987550" y="1981200"/>
                        <a:ext cx="35814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903" name="Line 39"/>
          <p:cNvSpPr>
            <a:spLocks noChangeShapeType="1"/>
          </p:cNvSpPr>
          <p:nvPr/>
        </p:nvSpPr>
        <p:spPr bwMode="auto">
          <a:xfrm>
            <a:off x="2514600" y="2514600"/>
            <a:ext cx="0" cy="2667000"/>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18" name="Text Box 54"/>
          <p:cNvSpPr txBox="1">
            <a:spLocks noChangeArrowheads="1"/>
          </p:cNvSpPr>
          <p:nvPr/>
        </p:nvSpPr>
        <p:spPr bwMode="auto">
          <a:xfrm>
            <a:off x="2514601" y="2514601"/>
            <a:ext cx="25050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克服抓斗自重</a:t>
            </a:r>
            <a:r>
              <a:rPr lang="en-US" altLang="zh-CN">
                <a:solidFill>
                  <a:srgbClr val="000000"/>
                </a:solidFill>
              </a:rPr>
              <a:t>: </a:t>
            </a:r>
          </a:p>
        </p:txBody>
      </p:sp>
      <p:grpSp>
        <p:nvGrpSpPr>
          <p:cNvPr id="36940" name="Group 76"/>
          <p:cNvGrpSpPr>
            <a:grpSpLocks/>
          </p:cNvGrpSpPr>
          <p:nvPr/>
        </p:nvGrpSpPr>
        <p:grpSpPr bwMode="auto">
          <a:xfrm>
            <a:off x="8077201" y="2133601"/>
            <a:ext cx="2339975" cy="3059113"/>
            <a:chOff x="3984" y="1641"/>
            <a:chExt cx="1676" cy="2199"/>
          </a:xfrm>
        </p:grpSpPr>
        <p:grpSp>
          <p:nvGrpSpPr>
            <p:cNvPr id="36919" name="Group 55"/>
            <p:cNvGrpSpPr>
              <a:grpSpLocks/>
            </p:cNvGrpSpPr>
            <p:nvPr/>
          </p:nvGrpSpPr>
          <p:grpSpPr bwMode="auto">
            <a:xfrm>
              <a:off x="3984" y="1641"/>
              <a:ext cx="1088" cy="2099"/>
              <a:chOff x="3696" y="1512"/>
              <a:chExt cx="1344" cy="2592"/>
            </a:xfrm>
          </p:grpSpPr>
          <p:sp>
            <p:nvSpPr>
              <p:cNvPr id="36920" name="Oval 56"/>
              <p:cNvSpPr>
                <a:spLocks noChangeArrowheads="1"/>
              </p:cNvSpPr>
              <p:nvPr/>
            </p:nvSpPr>
            <p:spPr bwMode="auto">
              <a:xfrm>
                <a:off x="3744" y="1512"/>
                <a:ext cx="385" cy="385"/>
              </a:xfrm>
              <a:prstGeom prst="ellipse">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6921" name="Oval 57"/>
              <p:cNvSpPr>
                <a:spLocks noChangeArrowheads="1"/>
              </p:cNvSpPr>
              <p:nvPr/>
            </p:nvSpPr>
            <p:spPr bwMode="auto">
              <a:xfrm>
                <a:off x="4237" y="1512"/>
                <a:ext cx="227" cy="227"/>
              </a:xfrm>
              <a:prstGeom prst="ellipse">
                <a:avLst/>
              </a:prstGeom>
              <a:noFill/>
              <a:ln w="9525">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6922" name="Line 58"/>
              <p:cNvSpPr>
                <a:spLocks noChangeShapeType="1"/>
              </p:cNvSpPr>
              <p:nvPr/>
            </p:nvSpPr>
            <p:spPr bwMode="auto">
              <a:xfrm flipH="1">
                <a:off x="3840" y="1704"/>
                <a:ext cx="96" cy="38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3" name="Line 59"/>
              <p:cNvSpPr>
                <a:spLocks noChangeShapeType="1"/>
              </p:cNvSpPr>
              <p:nvPr/>
            </p:nvSpPr>
            <p:spPr bwMode="auto">
              <a:xfrm>
                <a:off x="3936" y="1704"/>
                <a:ext cx="144" cy="38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4" name="Line 60"/>
              <p:cNvSpPr>
                <a:spLocks noChangeShapeType="1"/>
              </p:cNvSpPr>
              <p:nvPr/>
            </p:nvSpPr>
            <p:spPr bwMode="auto">
              <a:xfrm flipH="1">
                <a:off x="4116" y="1608"/>
                <a:ext cx="252" cy="50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5" name="Line 61"/>
              <p:cNvSpPr>
                <a:spLocks noChangeShapeType="1"/>
              </p:cNvSpPr>
              <p:nvPr/>
            </p:nvSpPr>
            <p:spPr bwMode="auto">
              <a:xfrm flipH="1">
                <a:off x="4272" y="1608"/>
                <a:ext cx="96" cy="48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6" name="Line 62"/>
              <p:cNvSpPr>
                <a:spLocks noChangeShapeType="1"/>
              </p:cNvSpPr>
              <p:nvPr/>
            </p:nvSpPr>
            <p:spPr bwMode="auto">
              <a:xfrm>
                <a:off x="3888" y="1512"/>
                <a:ext cx="43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7" name="Line 63"/>
              <p:cNvSpPr>
                <a:spLocks noChangeShapeType="1"/>
              </p:cNvSpPr>
              <p:nvPr/>
            </p:nvSpPr>
            <p:spPr bwMode="auto">
              <a:xfrm>
                <a:off x="4464" y="1608"/>
                <a:ext cx="0" cy="1344"/>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28" name="AutoShape 64"/>
              <p:cNvSpPr>
                <a:spLocks noChangeArrowheads="1"/>
              </p:cNvSpPr>
              <p:nvPr/>
            </p:nvSpPr>
            <p:spPr bwMode="auto">
              <a:xfrm rot="10800000">
                <a:off x="4405" y="2919"/>
                <a:ext cx="144" cy="12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36929" name="Freeform 65"/>
              <p:cNvSpPr>
                <a:spLocks/>
              </p:cNvSpPr>
              <p:nvPr/>
            </p:nvSpPr>
            <p:spPr bwMode="auto">
              <a:xfrm>
                <a:off x="3696" y="2088"/>
                <a:ext cx="1344" cy="2016"/>
              </a:xfrm>
              <a:custGeom>
                <a:avLst/>
                <a:gdLst>
                  <a:gd name="T0" fmla="*/ 0 w 1344"/>
                  <a:gd name="T1" fmla="*/ 0 h 2016"/>
                  <a:gd name="T2" fmla="*/ 672 w 1344"/>
                  <a:gd name="T3" fmla="*/ 0 h 2016"/>
                  <a:gd name="T4" fmla="*/ 672 w 1344"/>
                  <a:gd name="T5" fmla="*/ 2016 h 2016"/>
                  <a:gd name="T6" fmla="*/ 1104 w 1344"/>
                  <a:gd name="T7" fmla="*/ 2016 h 2016"/>
                  <a:gd name="T8" fmla="*/ 1104 w 1344"/>
                  <a:gd name="T9" fmla="*/ 0 h 2016"/>
                  <a:gd name="T10" fmla="*/ 1344 w 1344"/>
                  <a:gd name="T11" fmla="*/ 0 h 2016"/>
                </a:gdLst>
                <a:ahLst/>
                <a:cxnLst>
                  <a:cxn ang="0">
                    <a:pos x="T0" y="T1"/>
                  </a:cxn>
                  <a:cxn ang="0">
                    <a:pos x="T2" y="T3"/>
                  </a:cxn>
                  <a:cxn ang="0">
                    <a:pos x="T4" y="T5"/>
                  </a:cxn>
                  <a:cxn ang="0">
                    <a:pos x="T6" y="T7"/>
                  </a:cxn>
                  <a:cxn ang="0">
                    <a:pos x="T8" y="T9"/>
                  </a:cxn>
                  <a:cxn ang="0">
                    <a:pos x="T10" y="T11"/>
                  </a:cxn>
                </a:cxnLst>
                <a:rect l="0" t="0" r="r" b="b"/>
                <a:pathLst>
                  <a:path w="1344" h="2016">
                    <a:moveTo>
                      <a:pt x="0" y="0"/>
                    </a:moveTo>
                    <a:lnTo>
                      <a:pt x="672" y="0"/>
                    </a:lnTo>
                    <a:lnTo>
                      <a:pt x="672" y="2016"/>
                    </a:lnTo>
                    <a:lnTo>
                      <a:pt x="1104" y="2016"/>
                    </a:lnTo>
                    <a:lnTo>
                      <a:pt x="1104" y="0"/>
                    </a:lnTo>
                    <a:lnTo>
                      <a:pt x="1344" y="0"/>
                    </a:lnTo>
                  </a:path>
                </a:pathLst>
              </a:custGeom>
              <a:noFill/>
              <a:ln w="38100" cmpd="sng">
                <a:solidFill>
                  <a:schemeClr val="bg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pSp>
          <p:nvGrpSpPr>
            <p:cNvPr id="36930" name="Group 66"/>
            <p:cNvGrpSpPr>
              <a:grpSpLocks/>
            </p:cNvGrpSpPr>
            <p:nvPr/>
          </p:nvGrpSpPr>
          <p:grpSpPr bwMode="auto">
            <a:xfrm>
              <a:off x="4722" y="1719"/>
              <a:ext cx="938" cy="2121"/>
              <a:chOff x="4722" y="1719"/>
              <a:chExt cx="938" cy="2121"/>
            </a:xfrm>
          </p:grpSpPr>
          <p:graphicFrame>
            <p:nvGraphicFramePr>
              <p:cNvPr id="36931" name="Object 67"/>
              <p:cNvGraphicFramePr>
                <a:graphicFrameLocks noChangeAspect="1"/>
              </p:cNvGraphicFramePr>
              <p:nvPr>
                <p:extLst/>
              </p:nvPr>
            </p:nvGraphicFramePr>
            <p:xfrm>
              <a:off x="5184" y="3651"/>
              <a:ext cx="181" cy="189"/>
            </p:xfrm>
            <a:graphic>
              <a:graphicData uri="http://schemas.openxmlformats.org/presentationml/2006/ole">
                <mc:AlternateContent xmlns:mc="http://schemas.openxmlformats.org/markup-compatibility/2006">
                  <mc:Choice xmlns:v="urn:schemas-microsoft-com:vml" Requires="v">
                    <p:oleObj spid="_x0000_s283778" name="Equation" r:id="rId17" imgW="304560" imgH="317160" progId="Equation.3">
                      <p:embed/>
                    </p:oleObj>
                  </mc:Choice>
                  <mc:Fallback>
                    <p:oleObj name="Equation" r:id="rId17" imgW="304560" imgH="317160" progId="Equation.3">
                      <p:embed/>
                      <p:pic>
                        <p:nvPicPr>
                          <p:cNvPr id="36931" name="Object 67"/>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5184" y="3651"/>
                            <a:ext cx="181" cy="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6932" name="Group 68"/>
              <p:cNvGrpSpPr>
                <a:grpSpLocks/>
              </p:cNvGrpSpPr>
              <p:nvPr/>
            </p:nvGrpSpPr>
            <p:grpSpPr bwMode="auto">
              <a:xfrm>
                <a:off x="4722" y="1719"/>
                <a:ext cx="938" cy="2021"/>
                <a:chOff x="4722" y="1719"/>
                <a:chExt cx="938" cy="2021"/>
              </a:xfrm>
            </p:grpSpPr>
            <p:sp>
              <p:nvSpPr>
                <p:cNvPr id="36933" name="Line 69"/>
                <p:cNvSpPr>
                  <a:spLocks noChangeShapeType="1"/>
                </p:cNvSpPr>
                <p:nvPr/>
              </p:nvSpPr>
              <p:spPr bwMode="auto">
                <a:xfrm>
                  <a:off x="5072" y="1719"/>
                  <a:ext cx="0" cy="2021"/>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34" name="Line 70"/>
                <p:cNvSpPr>
                  <a:spLocks noChangeShapeType="1"/>
                </p:cNvSpPr>
                <p:nvPr/>
              </p:nvSpPr>
              <p:spPr bwMode="auto">
                <a:xfrm>
                  <a:off x="4994" y="3740"/>
                  <a:ext cx="155"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36935" name="Line 71"/>
                <p:cNvSpPr>
                  <a:spLocks noChangeShapeType="1"/>
                </p:cNvSpPr>
                <p:nvPr/>
              </p:nvSpPr>
              <p:spPr bwMode="auto">
                <a:xfrm>
                  <a:off x="4722" y="2885"/>
                  <a:ext cx="419" cy="0"/>
                </a:xfrm>
                <a:prstGeom prst="line">
                  <a:avLst/>
                </a:prstGeom>
                <a:noFill/>
                <a:ln w="9525">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6936" name="Object 72"/>
                <p:cNvGraphicFramePr>
                  <a:graphicFrameLocks noChangeAspect="1"/>
                </p:cNvGraphicFramePr>
                <p:nvPr>
                  <p:extLst/>
                </p:nvPr>
              </p:nvGraphicFramePr>
              <p:xfrm>
                <a:off x="5130" y="2832"/>
                <a:ext cx="123" cy="129"/>
              </p:xfrm>
              <a:graphic>
                <a:graphicData uri="http://schemas.openxmlformats.org/presentationml/2006/ole">
                  <mc:AlternateContent xmlns:mc="http://schemas.openxmlformats.org/markup-compatibility/2006">
                    <mc:Choice xmlns:v="urn:schemas-microsoft-com:vml" Requires="v">
                      <p:oleObj spid="_x0000_s283779" name="Equation" r:id="rId19" imgW="228600" imgH="241200" progId="Equation.3">
                        <p:embed/>
                      </p:oleObj>
                    </mc:Choice>
                    <mc:Fallback>
                      <p:oleObj name="Equation" r:id="rId19" imgW="228600" imgH="241200" progId="Equation.3">
                        <p:embed/>
                        <p:pic>
                          <p:nvPicPr>
                            <p:cNvPr id="36936" name="Object 72"/>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5130" y="2832"/>
                              <a:ext cx="123" cy="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937" name="Object 73"/>
                <p:cNvGraphicFramePr>
                  <a:graphicFrameLocks noChangeAspect="1"/>
                </p:cNvGraphicFramePr>
                <p:nvPr>
                  <p:extLst/>
                </p:nvPr>
              </p:nvGraphicFramePr>
              <p:xfrm>
                <a:off x="5109" y="1991"/>
                <a:ext cx="242" cy="226"/>
              </p:xfrm>
              <a:graphic>
                <a:graphicData uri="http://schemas.openxmlformats.org/presentationml/2006/ole">
                  <mc:AlternateContent xmlns:mc="http://schemas.openxmlformats.org/markup-compatibility/2006">
                    <mc:Choice xmlns:v="urn:schemas-microsoft-com:vml" Requires="v">
                      <p:oleObj spid="_x0000_s283780" name="Equation" r:id="rId21" imgW="190440" imgH="177480" progId="Equation.3">
                        <p:embed/>
                      </p:oleObj>
                    </mc:Choice>
                    <mc:Fallback>
                      <p:oleObj name="Equation" r:id="rId21" imgW="190440" imgH="177480" progId="Equation.3">
                        <p:embed/>
                        <p:pic>
                          <p:nvPicPr>
                            <p:cNvPr id="36937" name="Object 73"/>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5109" y="1991"/>
                              <a:ext cx="242" cy="2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938" name="Line 74"/>
                <p:cNvSpPr>
                  <a:spLocks noChangeShapeType="1"/>
                </p:cNvSpPr>
                <p:nvPr/>
              </p:nvSpPr>
              <p:spPr bwMode="auto">
                <a:xfrm>
                  <a:off x="5072" y="2769"/>
                  <a:ext cx="39"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6939" name="Object 75"/>
                <p:cNvGraphicFramePr>
                  <a:graphicFrameLocks noChangeAspect="1"/>
                </p:cNvGraphicFramePr>
                <p:nvPr>
                  <p:extLst/>
                </p:nvPr>
              </p:nvGraphicFramePr>
              <p:xfrm>
                <a:off x="5130" y="2655"/>
                <a:ext cx="530" cy="177"/>
              </p:xfrm>
              <a:graphic>
                <a:graphicData uri="http://schemas.openxmlformats.org/presentationml/2006/ole">
                  <mc:AlternateContent xmlns:mc="http://schemas.openxmlformats.org/markup-compatibility/2006">
                    <mc:Choice xmlns:v="urn:schemas-microsoft-com:vml" Requires="v">
                      <p:oleObj spid="_x0000_s283781" name="Equation" r:id="rId23" imgW="990360" imgH="330120" progId="Equation.3">
                        <p:embed/>
                      </p:oleObj>
                    </mc:Choice>
                    <mc:Fallback>
                      <p:oleObj name="Equation" r:id="rId23" imgW="990360" imgH="330120" progId="Equation.3">
                        <p:embed/>
                        <p:pic>
                          <p:nvPicPr>
                            <p:cNvPr id="36939" name="Object 75"/>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5130" y="2655"/>
                              <a:ext cx="530"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pSp>
    </p:spTree>
    <p:extLst>
      <p:ext uri="{BB962C8B-B14F-4D97-AF65-F5344CB8AC3E}">
        <p14:creationId xmlns:p14="http://schemas.microsoft.com/office/powerpoint/2010/main" val="237899933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6902"/>
                                        </p:tgtEl>
                                        <p:attrNameLst>
                                          <p:attrName>style.visibility</p:attrName>
                                        </p:attrNameLst>
                                      </p:cBhvr>
                                      <p:to>
                                        <p:strVal val="visible"/>
                                      </p:to>
                                    </p:set>
                                    <p:animEffect transition="in" filter="wipe(left)">
                                      <p:cBhvr>
                                        <p:cTn id="7" dur="500"/>
                                        <p:tgtEl>
                                          <p:spTgt spid="369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36903"/>
                                        </p:tgtEl>
                                        <p:attrNameLst>
                                          <p:attrName>style.visibility</p:attrName>
                                        </p:attrNameLst>
                                      </p:cBhvr>
                                      <p:to>
                                        <p:strVal val="visible"/>
                                      </p:to>
                                    </p:set>
                                    <p:animEffect transition="in" filter="wipe(up)">
                                      <p:cBhvr>
                                        <p:cTn id="12" dur="500"/>
                                        <p:tgtEl>
                                          <p:spTgt spid="369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918">
                                            <p:txEl>
                                              <p:pRg st="0" end="0"/>
                                            </p:txEl>
                                          </p:spTgt>
                                        </p:tgtEl>
                                        <p:attrNameLst>
                                          <p:attrName>style.visibility</p:attrName>
                                        </p:attrNameLst>
                                      </p:cBhvr>
                                      <p:to>
                                        <p:strVal val="visible"/>
                                      </p:to>
                                    </p:set>
                                    <p:animEffect transition="in" filter="wipe(left)">
                                      <p:cBhvr>
                                        <p:cTn id="17" dur="500"/>
                                        <p:tgtEl>
                                          <p:spTgt spid="36918">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6891"/>
                                        </p:tgtEl>
                                        <p:attrNameLst>
                                          <p:attrName>style.visibility</p:attrName>
                                        </p:attrNameLst>
                                      </p:cBhvr>
                                      <p:to>
                                        <p:strVal val="visible"/>
                                      </p:to>
                                    </p:set>
                                    <p:animEffect transition="in" filter="wipe(left)">
                                      <p:cBhvr>
                                        <p:cTn id="22" dur="500"/>
                                        <p:tgtEl>
                                          <p:spTgt spid="368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6892"/>
                                        </p:tgtEl>
                                        <p:attrNameLst>
                                          <p:attrName>style.visibility</p:attrName>
                                        </p:attrNameLst>
                                      </p:cBhvr>
                                      <p:to>
                                        <p:strVal val="visible"/>
                                      </p:to>
                                    </p:set>
                                    <p:animEffect transition="in" filter="wipe(left)">
                                      <p:cBhvr>
                                        <p:cTn id="27" dur="500"/>
                                        <p:tgtEl>
                                          <p:spTgt spid="3689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6893"/>
                                        </p:tgtEl>
                                        <p:attrNameLst>
                                          <p:attrName>style.visibility</p:attrName>
                                        </p:attrNameLst>
                                      </p:cBhvr>
                                      <p:to>
                                        <p:strVal val="visible"/>
                                      </p:to>
                                    </p:set>
                                    <p:animEffect transition="in" filter="wipe(left)">
                                      <p:cBhvr>
                                        <p:cTn id="32" dur="500"/>
                                        <p:tgtEl>
                                          <p:spTgt spid="3689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6894"/>
                                        </p:tgtEl>
                                        <p:attrNameLst>
                                          <p:attrName>style.visibility</p:attrName>
                                        </p:attrNameLst>
                                      </p:cBhvr>
                                      <p:to>
                                        <p:strVal val="visible"/>
                                      </p:to>
                                    </p:set>
                                    <p:animEffect transition="in" filter="wipe(left)">
                                      <p:cBhvr>
                                        <p:cTn id="37" dur="500"/>
                                        <p:tgtEl>
                                          <p:spTgt spid="3689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36901"/>
                                        </p:tgtEl>
                                        <p:attrNameLst>
                                          <p:attrName>style.visibility</p:attrName>
                                        </p:attrNameLst>
                                      </p:cBhvr>
                                      <p:to>
                                        <p:strVal val="visible"/>
                                      </p:to>
                                    </p:set>
                                    <p:animEffect transition="in" filter="wipe(left)">
                                      <p:cBhvr>
                                        <p:cTn id="42" dur="500"/>
                                        <p:tgtEl>
                                          <p:spTgt spid="3690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36895"/>
                                        </p:tgtEl>
                                        <p:attrNameLst>
                                          <p:attrName>style.visibility</p:attrName>
                                        </p:attrNameLst>
                                      </p:cBhvr>
                                      <p:to>
                                        <p:strVal val="visible"/>
                                      </p:to>
                                    </p:set>
                                    <p:animEffect transition="in" filter="wipe(left)">
                                      <p:cBhvr>
                                        <p:cTn id="47" dur="500"/>
                                        <p:tgtEl>
                                          <p:spTgt spid="3689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866"/>
                                        </p:tgtEl>
                                        <p:attrNameLst>
                                          <p:attrName>style.visibility</p:attrName>
                                        </p:attrNameLst>
                                      </p:cBhvr>
                                      <p:to>
                                        <p:strVal val="visible"/>
                                      </p:to>
                                    </p:set>
                                    <p:animEffect transition="in" filter="wipe(left)">
                                      <p:cBhvr>
                                        <p:cTn id="52" dur="500"/>
                                        <p:tgtEl>
                                          <p:spTgt spid="3686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36900"/>
                                        </p:tgtEl>
                                        <p:attrNameLst>
                                          <p:attrName>style.visibility</p:attrName>
                                        </p:attrNameLst>
                                      </p:cBhvr>
                                      <p:to>
                                        <p:strVal val="visible"/>
                                      </p:to>
                                    </p:set>
                                    <p:animEffect transition="in" filter="wipe(left)">
                                      <p:cBhvr>
                                        <p:cTn id="57" dur="500"/>
                                        <p:tgtEl>
                                          <p:spTgt spid="3690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36898"/>
                                        </p:tgtEl>
                                        <p:attrNameLst>
                                          <p:attrName>style.visibility</p:attrName>
                                        </p:attrNameLst>
                                      </p:cBhvr>
                                      <p:to>
                                        <p:strVal val="visible"/>
                                      </p:to>
                                    </p:set>
                                    <p:animEffect transition="in" filter="wipe(left)">
                                      <p:cBhvr>
                                        <p:cTn id="62" dur="500"/>
                                        <p:tgtEl>
                                          <p:spTgt spid="3689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36896"/>
                                        </p:tgtEl>
                                        <p:attrNameLst>
                                          <p:attrName>style.visibility</p:attrName>
                                        </p:attrNameLst>
                                      </p:cBhvr>
                                      <p:to>
                                        <p:strVal val="visible"/>
                                      </p:to>
                                    </p:set>
                                    <p:animEffect transition="in" filter="wipe(left)">
                                      <p:cBhvr>
                                        <p:cTn id="67" dur="500"/>
                                        <p:tgtEl>
                                          <p:spTgt spid="36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autoUpdateAnimBg="0"/>
      <p:bldP spid="36892" grpId="0" autoUpdateAnimBg="0"/>
      <p:bldP spid="36894" grpId="0" autoUpdateAnimBg="0"/>
      <p:bldP spid="36918"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703" name="Group 55"/>
          <p:cNvGrpSpPr>
            <a:grpSpLocks/>
          </p:cNvGrpSpPr>
          <p:nvPr/>
        </p:nvGrpSpPr>
        <p:grpSpPr bwMode="auto">
          <a:xfrm>
            <a:off x="7708900" y="3649662"/>
            <a:ext cx="2667000" cy="2460624"/>
            <a:chOff x="3896" y="2299"/>
            <a:chExt cx="1680" cy="1550"/>
          </a:xfrm>
        </p:grpSpPr>
        <p:grpSp>
          <p:nvGrpSpPr>
            <p:cNvPr id="27702" name="Group 54"/>
            <p:cNvGrpSpPr>
              <a:grpSpLocks/>
            </p:cNvGrpSpPr>
            <p:nvPr/>
          </p:nvGrpSpPr>
          <p:grpSpPr bwMode="auto">
            <a:xfrm>
              <a:off x="3896" y="2299"/>
              <a:ext cx="1680" cy="1550"/>
              <a:chOff x="3896" y="2299"/>
              <a:chExt cx="1680" cy="1550"/>
            </a:xfrm>
          </p:grpSpPr>
          <p:graphicFrame>
            <p:nvGraphicFramePr>
              <p:cNvPr id="27698" name="Object 50"/>
              <p:cNvGraphicFramePr>
                <a:graphicFrameLocks noChangeAspect="1"/>
              </p:cNvGraphicFramePr>
              <p:nvPr/>
            </p:nvGraphicFramePr>
            <p:xfrm>
              <a:off x="4148" y="2304"/>
              <a:ext cx="1380" cy="1368"/>
            </p:xfrm>
            <a:graphic>
              <a:graphicData uri="http://schemas.openxmlformats.org/presentationml/2006/ole">
                <mc:AlternateContent xmlns:mc="http://schemas.openxmlformats.org/markup-compatibility/2006">
                  <mc:Choice xmlns:v="urn:schemas-microsoft-com:vml" Requires="v">
                    <p:oleObj spid="_x0000_s284861" name="BMP 图象" r:id="rId3" imgW="2190476" imgH="2172003" progId="Paint.Picture">
                      <p:embed/>
                    </p:oleObj>
                  </mc:Choice>
                  <mc:Fallback>
                    <p:oleObj name="BMP 图象" r:id="rId3" imgW="2190476" imgH="2172003" progId="Paint.Picture">
                      <p:embed/>
                      <p:pic>
                        <p:nvPicPr>
                          <p:cNvPr id="27698" name="Object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8" y="2304"/>
                            <a:ext cx="1380"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677" name="Object 29"/>
              <p:cNvGraphicFramePr>
                <a:graphicFrameLocks noChangeAspect="1"/>
              </p:cNvGraphicFramePr>
              <p:nvPr>
                <p:extLst/>
              </p:nvPr>
            </p:nvGraphicFramePr>
            <p:xfrm>
              <a:off x="5432" y="3640"/>
              <a:ext cx="144" cy="152"/>
            </p:xfrm>
            <a:graphic>
              <a:graphicData uri="http://schemas.openxmlformats.org/presentationml/2006/ole">
                <mc:AlternateContent xmlns:mc="http://schemas.openxmlformats.org/markup-compatibility/2006">
                  <mc:Choice xmlns:v="urn:schemas-microsoft-com:vml" Requires="v">
                    <p:oleObj spid="_x0000_s284862" name="Equation" r:id="rId5" imgW="228600" imgH="241200" progId="Equation.3">
                      <p:embed/>
                    </p:oleObj>
                  </mc:Choice>
                  <mc:Fallback>
                    <p:oleObj name="Equation" r:id="rId5" imgW="228600" imgH="241200" progId="Equation.3">
                      <p:embed/>
                      <p:pic>
                        <p:nvPicPr>
                          <p:cNvPr id="27677" name="Object 2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5432" y="364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78" name="Object 30"/>
              <p:cNvGraphicFramePr>
                <a:graphicFrameLocks noChangeAspect="1"/>
              </p:cNvGraphicFramePr>
              <p:nvPr/>
            </p:nvGraphicFramePr>
            <p:xfrm>
              <a:off x="4257" y="2299"/>
              <a:ext cx="152" cy="200"/>
            </p:xfrm>
            <a:graphic>
              <a:graphicData uri="http://schemas.openxmlformats.org/presentationml/2006/ole">
                <mc:AlternateContent xmlns:mc="http://schemas.openxmlformats.org/markup-compatibility/2006">
                  <mc:Choice xmlns:v="urn:schemas-microsoft-com:vml" Requires="v">
                    <p:oleObj spid="_x0000_s284863" name="Equation" r:id="rId7" imgW="241200" imgH="317160" progId="Equation.3">
                      <p:embed/>
                    </p:oleObj>
                  </mc:Choice>
                  <mc:Fallback>
                    <p:oleObj name="Equation" r:id="rId7" imgW="241200" imgH="317160" progId="Equation.3">
                      <p:embed/>
                      <p:pic>
                        <p:nvPicPr>
                          <p:cNvPr id="27678" name="Object 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7" y="2299"/>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85" name="Object 37"/>
              <p:cNvGraphicFramePr>
                <a:graphicFrameLocks noChangeAspect="1"/>
              </p:cNvGraphicFramePr>
              <p:nvPr>
                <p:extLst/>
              </p:nvPr>
            </p:nvGraphicFramePr>
            <p:xfrm>
              <a:off x="5164" y="3657"/>
              <a:ext cx="176" cy="192"/>
            </p:xfrm>
            <a:graphic>
              <a:graphicData uri="http://schemas.openxmlformats.org/presentationml/2006/ole">
                <mc:AlternateContent xmlns:mc="http://schemas.openxmlformats.org/markup-compatibility/2006">
                  <mc:Choice xmlns:v="urn:schemas-microsoft-com:vml" Requires="v">
                    <p:oleObj spid="_x0000_s284864" name="Equation" r:id="rId9" imgW="279360" imgH="304560" progId="Equation.3">
                      <p:embed/>
                    </p:oleObj>
                  </mc:Choice>
                  <mc:Fallback>
                    <p:oleObj name="Equation" r:id="rId9" imgW="279360" imgH="304560" progId="Equation.3">
                      <p:embed/>
                      <p:pic>
                        <p:nvPicPr>
                          <p:cNvPr id="27685" name="Object 37"/>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5164" y="3657"/>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86" name="Object 38"/>
              <p:cNvGraphicFramePr>
                <a:graphicFrameLocks noChangeAspect="1"/>
              </p:cNvGraphicFramePr>
              <p:nvPr>
                <p:extLst/>
              </p:nvPr>
            </p:nvGraphicFramePr>
            <p:xfrm>
              <a:off x="3896" y="2387"/>
              <a:ext cx="176" cy="192"/>
            </p:xfrm>
            <a:graphic>
              <a:graphicData uri="http://schemas.openxmlformats.org/presentationml/2006/ole">
                <mc:AlternateContent xmlns:mc="http://schemas.openxmlformats.org/markup-compatibility/2006">
                  <mc:Choice xmlns:v="urn:schemas-microsoft-com:vml" Requires="v">
                    <p:oleObj spid="_x0000_s284865" name="Equation" r:id="rId11" imgW="279360" imgH="304560" progId="Equation.3">
                      <p:embed/>
                    </p:oleObj>
                  </mc:Choice>
                  <mc:Fallback>
                    <p:oleObj name="Equation" r:id="rId11" imgW="279360" imgH="304560" progId="Equation.3">
                      <p:embed/>
                      <p:pic>
                        <p:nvPicPr>
                          <p:cNvPr id="27686" name="Object 38"/>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3896" y="2387"/>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27679" name="Object 31"/>
            <p:cNvGraphicFramePr>
              <a:graphicFrameLocks noChangeAspect="1"/>
            </p:cNvGraphicFramePr>
            <p:nvPr>
              <p:extLst/>
            </p:nvPr>
          </p:nvGraphicFramePr>
          <p:xfrm>
            <a:off x="4014" y="3618"/>
            <a:ext cx="192" cy="200"/>
          </p:xfrm>
          <a:graphic>
            <a:graphicData uri="http://schemas.openxmlformats.org/presentationml/2006/ole">
              <mc:AlternateContent xmlns:mc="http://schemas.openxmlformats.org/markup-compatibility/2006">
                <mc:Choice xmlns:v="urn:schemas-microsoft-com:vml" Requires="v">
                  <p:oleObj spid="_x0000_s284866" name="Equation" r:id="rId13" imgW="304560" imgH="317160" progId="Equation.3">
                    <p:embed/>
                  </p:oleObj>
                </mc:Choice>
                <mc:Fallback>
                  <p:oleObj name="Equation" r:id="rId13" imgW="304560" imgH="317160" progId="Equation.3">
                    <p:embed/>
                    <p:pic>
                      <p:nvPicPr>
                        <p:cNvPr id="27679" name="Object 31"/>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014" y="3618"/>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7650" name="Rectangle 2"/>
          <p:cNvSpPr>
            <a:spLocks noGrp="1" noChangeArrowheads="1"/>
          </p:cNvSpPr>
          <p:nvPr>
            <p:ph type="title"/>
          </p:nvPr>
        </p:nvSpPr>
        <p:spPr>
          <a:xfrm>
            <a:off x="2133600" y="304800"/>
            <a:ext cx="2819400" cy="685800"/>
          </a:xfrm>
        </p:spPr>
        <p:txBody>
          <a:bodyPr/>
          <a:lstStyle/>
          <a:p>
            <a:pPr algn="l"/>
            <a:r>
              <a:rPr lang="en-US" altLang="zh-CN" sz="2800" b="1">
                <a:solidFill>
                  <a:schemeClr val="bg2"/>
                </a:solidFill>
                <a:ea typeface="楷体_GB2312" pitchFamily="49" charset="-122"/>
              </a:rPr>
              <a:t>2. </a:t>
            </a:r>
            <a:r>
              <a:rPr lang="zh-CN" altLang="en-US" sz="2800">
                <a:solidFill>
                  <a:schemeClr val="bg2"/>
                </a:solidFill>
                <a:ea typeface="楷体_GB2312" pitchFamily="49" charset="-122"/>
              </a:rPr>
              <a:t>设星形线</a:t>
            </a:r>
          </a:p>
        </p:txBody>
      </p:sp>
      <p:graphicFrame>
        <p:nvGraphicFramePr>
          <p:cNvPr id="27652" name="Object 4"/>
          <p:cNvGraphicFramePr>
            <a:graphicFrameLocks noChangeAspect="1"/>
          </p:cNvGraphicFramePr>
          <p:nvPr>
            <p:extLst/>
          </p:nvPr>
        </p:nvGraphicFramePr>
        <p:xfrm>
          <a:off x="4114801" y="381000"/>
          <a:ext cx="3463925" cy="520700"/>
        </p:xfrm>
        <a:graphic>
          <a:graphicData uri="http://schemas.openxmlformats.org/presentationml/2006/ole">
            <mc:AlternateContent xmlns:mc="http://schemas.openxmlformats.org/markup-compatibility/2006">
              <mc:Choice xmlns:v="urn:schemas-microsoft-com:vml" Requires="v">
                <p:oleObj spid="_x0000_s284867" name="Equation" r:id="rId15" imgW="3466800" imgH="520560" progId="Equation.3">
                  <p:embed/>
                </p:oleObj>
              </mc:Choice>
              <mc:Fallback>
                <p:oleObj name="Equation" r:id="rId15" imgW="3466800" imgH="520560" progId="Equation.3">
                  <p:embed/>
                  <p:pic>
                    <p:nvPicPr>
                      <p:cNvPr id="27652" name="Object 4"/>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114801" y="381000"/>
                        <a:ext cx="3463925"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53" name="Text Box 5"/>
          <p:cNvSpPr txBox="1">
            <a:spLocks noChangeArrowheads="1"/>
          </p:cNvSpPr>
          <p:nvPr/>
        </p:nvSpPr>
        <p:spPr bwMode="auto">
          <a:xfrm>
            <a:off x="7620000" y="381001"/>
            <a:ext cx="2743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a:solidFill>
                  <a:srgbClr val="000000"/>
                </a:solidFill>
              </a:rPr>
              <a:t>上每一点处线密</a:t>
            </a:r>
          </a:p>
        </p:txBody>
      </p:sp>
      <p:sp>
        <p:nvSpPr>
          <p:cNvPr id="27654" name="Text Box 6"/>
          <p:cNvSpPr txBox="1">
            <a:spLocks noChangeArrowheads="1"/>
          </p:cNvSpPr>
          <p:nvPr/>
        </p:nvSpPr>
        <p:spPr bwMode="auto">
          <a:xfrm>
            <a:off x="1676400" y="990601"/>
            <a:ext cx="617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a:solidFill>
                  <a:srgbClr val="000000"/>
                </a:solidFill>
              </a:rPr>
              <a:t>度的大小等于该点到原点距离的立方</a:t>
            </a:r>
            <a:r>
              <a:rPr lang="en-US" altLang="zh-CN">
                <a:solidFill>
                  <a:srgbClr val="000000"/>
                </a:solidFill>
              </a:rPr>
              <a:t>,</a:t>
            </a:r>
          </a:p>
        </p:txBody>
      </p:sp>
      <p:sp>
        <p:nvSpPr>
          <p:cNvPr id="27655" name="Text Box 7"/>
          <p:cNvSpPr txBox="1">
            <a:spLocks noChangeArrowheads="1"/>
          </p:cNvSpPr>
          <p:nvPr/>
        </p:nvSpPr>
        <p:spPr bwMode="auto">
          <a:xfrm>
            <a:off x="2057400" y="2209801"/>
            <a:ext cx="2362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solidFill>
                  <a:srgbClr val="000099">
                    <a:lumMod val="60000"/>
                    <a:lumOff val="40000"/>
                  </a:srgbClr>
                </a:solidFill>
              </a:rPr>
              <a:t>提示</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zh-CN" altLang="en-US" dirty="0">
                <a:solidFill>
                  <a:srgbClr val="000000"/>
                </a:solidFill>
              </a:rPr>
              <a:t>如图</a:t>
            </a:r>
            <a:r>
              <a:rPr lang="en-US" altLang="zh-CN" dirty="0">
                <a:solidFill>
                  <a:srgbClr val="000000"/>
                </a:solidFill>
              </a:rPr>
              <a:t>.</a:t>
            </a:r>
          </a:p>
        </p:txBody>
      </p:sp>
      <p:graphicFrame>
        <p:nvGraphicFramePr>
          <p:cNvPr id="27667" name="Object 19"/>
          <p:cNvGraphicFramePr>
            <a:graphicFrameLocks noChangeAspect="1"/>
          </p:cNvGraphicFramePr>
          <p:nvPr>
            <p:extLst/>
          </p:nvPr>
        </p:nvGraphicFramePr>
        <p:xfrm>
          <a:off x="2667000" y="2603500"/>
          <a:ext cx="3200400" cy="1206500"/>
        </p:xfrm>
        <a:graphic>
          <a:graphicData uri="http://schemas.openxmlformats.org/presentationml/2006/ole">
            <mc:AlternateContent xmlns:mc="http://schemas.openxmlformats.org/markup-compatibility/2006">
              <mc:Choice xmlns:v="urn:schemas-microsoft-com:vml" Requires="v">
                <p:oleObj spid="_x0000_s284868" name="Equation" r:id="rId17" imgW="3200400" imgH="1206360" progId="Equation.3">
                  <p:embed/>
                </p:oleObj>
              </mc:Choice>
              <mc:Fallback>
                <p:oleObj name="Equation" r:id="rId17" imgW="3200400" imgH="1206360" progId="Equation.3">
                  <p:embed/>
                  <p:pic>
                    <p:nvPicPr>
                      <p:cNvPr id="27667" name="Object 19"/>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2667000" y="2603500"/>
                        <a:ext cx="3200400" cy="1206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68" name="Object 20"/>
          <p:cNvGraphicFramePr>
            <a:graphicFrameLocks noChangeAspect="1"/>
          </p:cNvGraphicFramePr>
          <p:nvPr>
            <p:extLst/>
          </p:nvPr>
        </p:nvGraphicFramePr>
        <p:xfrm>
          <a:off x="5905500" y="2832100"/>
          <a:ext cx="2552700" cy="647700"/>
        </p:xfrm>
        <a:graphic>
          <a:graphicData uri="http://schemas.openxmlformats.org/presentationml/2006/ole">
            <mc:AlternateContent xmlns:mc="http://schemas.openxmlformats.org/markup-compatibility/2006">
              <mc:Choice xmlns:v="urn:schemas-microsoft-com:vml" Requires="v">
                <p:oleObj spid="_x0000_s284869" name="Equation" r:id="rId19" imgW="2552400" imgH="647640" progId="Equation.3">
                  <p:embed/>
                </p:oleObj>
              </mc:Choice>
              <mc:Fallback>
                <p:oleObj name="Equation" r:id="rId19" imgW="2552400" imgH="647640" progId="Equation.3">
                  <p:embed/>
                  <p:pic>
                    <p:nvPicPr>
                      <p:cNvPr id="27668" name="Object 20"/>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5905500" y="2832100"/>
                        <a:ext cx="255270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69" name="Object 21"/>
          <p:cNvGraphicFramePr>
            <a:graphicFrameLocks noChangeAspect="1"/>
          </p:cNvGraphicFramePr>
          <p:nvPr>
            <p:extLst/>
          </p:nvPr>
        </p:nvGraphicFramePr>
        <p:xfrm>
          <a:off x="2590800" y="3886200"/>
          <a:ext cx="2501900" cy="444500"/>
        </p:xfrm>
        <a:graphic>
          <a:graphicData uri="http://schemas.openxmlformats.org/presentationml/2006/ole">
            <mc:AlternateContent xmlns:mc="http://schemas.openxmlformats.org/markup-compatibility/2006">
              <mc:Choice xmlns:v="urn:schemas-microsoft-com:vml" Requires="v">
                <p:oleObj spid="_x0000_s284870" name="Equation" r:id="rId21" imgW="2501640" imgH="444240" progId="Equation.3">
                  <p:embed/>
                </p:oleObj>
              </mc:Choice>
              <mc:Fallback>
                <p:oleObj name="Equation" r:id="rId21" imgW="2501640" imgH="444240" progId="Equation.3">
                  <p:embed/>
                  <p:pic>
                    <p:nvPicPr>
                      <p:cNvPr id="27669" name="Object 21"/>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2590800" y="3886200"/>
                        <a:ext cx="25019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70" name="Object 22"/>
          <p:cNvGraphicFramePr>
            <a:graphicFrameLocks noChangeAspect="1"/>
          </p:cNvGraphicFramePr>
          <p:nvPr>
            <p:extLst/>
          </p:nvPr>
        </p:nvGraphicFramePr>
        <p:xfrm>
          <a:off x="3314700" y="4343400"/>
          <a:ext cx="4165600" cy="1016000"/>
        </p:xfrm>
        <a:graphic>
          <a:graphicData uri="http://schemas.openxmlformats.org/presentationml/2006/ole">
            <mc:AlternateContent xmlns:mc="http://schemas.openxmlformats.org/markup-compatibility/2006">
              <mc:Choice xmlns:v="urn:schemas-microsoft-com:vml" Requires="v">
                <p:oleObj spid="_x0000_s284871" name="Equation" r:id="rId23" imgW="4165560" imgH="1015920" progId="Equation.3">
                  <p:embed/>
                </p:oleObj>
              </mc:Choice>
              <mc:Fallback>
                <p:oleObj name="Equation" r:id="rId23" imgW="4165560" imgH="1015920" progId="Equation.3">
                  <p:embed/>
                  <p:pic>
                    <p:nvPicPr>
                      <p:cNvPr id="27670" name="Object 22"/>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3314700" y="4343400"/>
                        <a:ext cx="4165600" cy="101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71" name="Object 23"/>
          <p:cNvGraphicFramePr>
            <a:graphicFrameLocks noChangeAspect="1"/>
          </p:cNvGraphicFramePr>
          <p:nvPr>
            <p:extLst/>
          </p:nvPr>
        </p:nvGraphicFramePr>
        <p:xfrm>
          <a:off x="3314700" y="5232400"/>
          <a:ext cx="1181100" cy="406400"/>
        </p:xfrm>
        <a:graphic>
          <a:graphicData uri="http://schemas.openxmlformats.org/presentationml/2006/ole">
            <mc:AlternateContent xmlns:mc="http://schemas.openxmlformats.org/markup-compatibility/2006">
              <mc:Choice xmlns:v="urn:schemas-microsoft-com:vml" Requires="v">
                <p:oleObj spid="_x0000_s284872" name="Equation" r:id="rId25" imgW="1180800" imgH="406080" progId="Equation.3">
                  <p:embed/>
                </p:oleObj>
              </mc:Choice>
              <mc:Fallback>
                <p:oleObj name="Equation" r:id="rId25" imgW="1180800" imgH="406080" progId="Equation.3">
                  <p:embed/>
                  <p:pic>
                    <p:nvPicPr>
                      <p:cNvPr id="27671" name="Object 23"/>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3314700" y="5232400"/>
                        <a:ext cx="1181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72" name="Object 24"/>
          <p:cNvGraphicFramePr>
            <a:graphicFrameLocks noChangeAspect="1"/>
          </p:cNvGraphicFramePr>
          <p:nvPr>
            <p:extLst/>
          </p:nvPr>
        </p:nvGraphicFramePr>
        <p:xfrm>
          <a:off x="2590800" y="5791200"/>
          <a:ext cx="2476500" cy="508000"/>
        </p:xfrm>
        <a:graphic>
          <a:graphicData uri="http://schemas.openxmlformats.org/presentationml/2006/ole">
            <mc:AlternateContent xmlns:mc="http://schemas.openxmlformats.org/markup-compatibility/2006">
              <mc:Choice xmlns:v="urn:schemas-microsoft-com:vml" Requires="v">
                <p:oleObj spid="_x0000_s284873" name="Equation" r:id="rId27" imgW="2476440" imgH="507960" progId="Equation.3">
                  <p:embed/>
                </p:oleObj>
              </mc:Choice>
              <mc:Fallback>
                <p:oleObj name="Equation" r:id="rId27" imgW="2476440" imgH="507960" progId="Equation.3">
                  <p:embed/>
                  <p:pic>
                    <p:nvPicPr>
                      <p:cNvPr id="27672" name="Object 24"/>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2590800" y="5791200"/>
                        <a:ext cx="24765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73" name="Object 25"/>
          <p:cNvGraphicFramePr>
            <a:graphicFrameLocks noChangeAspect="1"/>
          </p:cNvGraphicFramePr>
          <p:nvPr>
            <p:extLst/>
          </p:nvPr>
        </p:nvGraphicFramePr>
        <p:xfrm>
          <a:off x="5118100" y="5842000"/>
          <a:ext cx="1206500" cy="406400"/>
        </p:xfrm>
        <a:graphic>
          <a:graphicData uri="http://schemas.openxmlformats.org/presentationml/2006/ole">
            <mc:AlternateContent xmlns:mc="http://schemas.openxmlformats.org/markup-compatibility/2006">
              <mc:Choice xmlns:v="urn:schemas-microsoft-com:vml" Requires="v">
                <p:oleObj spid="_x0000_s284874" name="Equation" r:id="rId29" imgW="1206360" imgH="406080" progId="Equation.3">
                  <p:embed/>
                </p:oleObj>
              </mc:Choice>
              <mc:Fallback>
                <p:oleObj name="Equation" r:id="rId29" imgW="1206360" imgH="406080" progId="Equation.3">
                  <p:embed/>
                  <p:pic>
                    <p:nvPicPr>
                      <p:cNvPr id="27673" name="Object 25"/>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5118100" y="5842000"/>
                        <a:ext cx="1206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680" name="Object 32"/>
          <p:cNvGraphicFramePr>
            <a:graphicFrameLocks noChangeAspect="1"/>
          </p:cNvGraphicFramePr>
          <p:nvPr>
            <p:extLst/>
          </p:nvPr>
        </p:nvGraphicFramePr>
        <p:xfrm>
          <a:off x="8489950" y="5478463"/>
          <a:ext cx="266700" cy="241300"/>
        </p:xfrm>
        <a:graphic>
          <a:graphicData uri="http://schemas.openxmlformats.org/presentationml/2006/ole">
            <mc:AlternateContent xmlns:mc="http://schemas.openxmlformats.org/markup-compatibility/2006">
              <mc:Choice xmlns:v="urn:schemas-microsoft-com:vml" Requires="v">
                <p:oleObj spid="_x0000_s284875" name="Equation" r:id="rId31" imgW="266400" imgH="241200" progId="Equation.3">
                  <p:embed/>
                </p:oleObj>
              </mc:Choice>
              <mc:Fallback>
                <p:oleObj name="Equation" r:id="rId31" imgW="266400" imgH="241200" progId="Equation.3">
                  <p:embed/>
                  <p:pic>
                    <p:nvPicPr>
                      <p:cNvPr id="27680" name="Object 32"/>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8489950" y="5478463"/>
                        <a:ext cx="2667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81" name="Line 33"/>
          <p:cNvSpPr>
            <a:spLocks noChangeShapeType="1"/>
          </p:cNvSpPr>
          <p:nvPr/>
        </p:nvSpPr>
        <p:spPr bwMode="auto">
          <a:xfrm flipV="1">
            <a:off x="8239126" y="5005388"/>
            <a:ext cx="479425" cy="6858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27682" name="Object 34"/>
          <p:cNvGraphicFramePr>
            <a:graphicFrameLocks noChangeAspect="1"/>
          </p:cNvGraphicFramePr>
          <p:nvPr>
            <p:extLst/>
          </p:nvPr>
        </p:nvGraphicFramePr>
        <p:xfrm>
          <a:off x="8763000" y="4716463"/>
          <a:ext cx="825500" cy="406400"/>
        </p:xfrm>
        <a:graphic>
          <a:graphicData uri="http://schemas.openxmlformats.org/presentationml/2006/ole">
            <mc:AlternateContent xmlns:mc="http://schemas.openxmlformats.org/markup-compatibility/2006">
              <mc:Choice xmlns:v="urn:schemas-microsoft-com:vml" Requires="v">
                <p:oleObj spid="_x0000_s284876" name="Equation" r:id="rId33" imgW="825480" imgH="406080" progId="Equation.3">
                  <p:embed/>
                </p:oleObj>
              </mc:Choice>
              <mc:Fallback>
                <p:oleObj name="Equation" r:id="rId33" imgW="825480" imgH="406080" progId="Equation.3">
                  <p:embed/>
                  <p:pic>
                    <p:nvPicPr>
                      <p:cNvPr id="27682" name="Object 34"/>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8763000" y="4716463"/>
                        <a:ext cx="825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83" name="Arc 35"/>
          <p:cNvSpPr>
            <a:spLocks/>
          </p:cNvSpPr>
          <p:nvPr/>
        </p:nvSpPr>
        <p:spPr bwMode="auto">
          <a:xfrm>
            <a:off x="8239126" y="5524500"/>
            <a:ext cx="246063" cy="190500"/>
          </a:xfrm>
          <a:custGeom>
            <a:avLst/>
            <a:gdLst>
              <a:gd name="G0" fmla="+- 0 0 0"/>
              <a:gd name="G1" fmla="+- 16651 0 0"/>
              <a:gd name="G2" fmla="+- 21600 0 0"/>
              <a:gd name="T0" fmla="*/ 13759 w 21600"/>
              <a:gd name="T1" fmla="*/ 0 h 16651"/>
              <a:gd name="T2" fmla="*/ 21600 w 21600"/>
              <a:gd name="T3" fmla="*/ 16651 h 16651"/>
              <a:gd name="T4" fmla="*/ 0 w 21600"/>
              <a:gd name="T5" fmla="*/ 16651 h 16651"/>
            </a:gdLst>
            <a:ahLst/>
            <a:cxnLst>
              <a:cxn ang="0">
                <a:pos x="T0" y="T1"/>
              </a:cxn>
              <a:cxn ang="0">
                <a:pos x="T2" y="T3"/>
              </a:cxn>
              <a:cxn ang="0">
                <a:pos x="T4" y="T5"/>
              </a:cxn>
            </a:cxnLst>
            <a:rect l="0" t="0" r="r" b="b"/>
            <a:pathLst>
              <a:path w="21600" h="16651" fill="none" extrusionOk="0">
                <a:moveTo>
                  <a:pt x="13758" y="0"/>
                </a:moveTo>
                <a:cubicBezTo>
                  <a:pt x="18724" y="4103"/>
                  <a:pt x="21600" y="10209"/>
                  <a:pt x="21600" y="16651"/>
                </a:cubicBezTo>
              </a:path>
              <a:path w="21600" h="16651" stroke="0" extrusionOk="0">
                <a:moveTo>
                  <a:pt x="13758" y="0"/>
                </a:moveTo>
                <a:cubicBezTo>
                  <a:pt x="18724" y="4103"/>
                  <a:pt x="21600" y="10209"/>
                  <a:pt x="21600" y="16651"/>
                </a:cubicBezTo>
                <a:lnTo>
                  <a:pt x="0" y="16651"/>
                </a:lnTo>
                <a:close/>
              </a:path>
            </a:pathLst>
          </a:custGeom>
          <a:noFill/>
          <a:ln w="2857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27684" name="Object 36"/>
          <p:cNvGraphicFramePr>
            <a:graphicFrameLocks noChangeAspect="1"/>
          </p:cNvGraphicFramePr>
          <p:nvPr>
            <p:extLst/>
          </p:nvPr>
        </p:nvGraphicFramePr>
        <p:xfrm>
          <a:off x="8178800" y="4749800"/>
          <a:ext cx="431800" cy="330200"/>
        </p:xfrm>
        <a:graphic>
          <a:graphicData uri="http://schemas.openxmlformats.org/presentationml/2006/ole">
            <mc:AlternateContent xmlns:mc="http://schemas.openxmlformats.org/markup-compatibility/2006">
              <mc:Choice xmlns:v="urn:schemas-microsoft-com:vml" Requires="v">
                <p:oleObj spid="_x0000_s284877" name="Equation" r:id="rId35" imgW="431640" imgH="330120" progId="Equation.3">
                  <p:embed/>
                </p:oleObj>
              </mc:Choice>
              <mc:Fallback>
                <p:oleObj name="Equation" r:id="rId35" imgW="431640" imgH="330120" progId="Equation.3">
                  <p:embed/>
                  <p:pic>
                    <p:nvPicPr>
                      <p:cNvPr id="27684" name="Object 36"/>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8178800" y="4749800"/>
                        <a:ext cx="4318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87" name="Text Box 39"/>
          <p:cNvSpPr txBox="1">
            <a:spLocks noChangeArrowheads="1"/>
          </p:cNvSpPr>
          <p:nvPr/>
        </p:nvSpPr>
        <p:spPr bwMode="auto">
          <a:xfrm>
            <a:off x="7620001" y="990601"/>
            <a:ext cx="27527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在点</a:t>
            </a:r>
            <a:r>
              <a:rPr lang="en-US" altLang="zh-CN" i="1">
                <a:solidFill>
                  <a:srgbClr val="000000"/>
                </a:solidFill>
              </a:rPr>
              <a:t>O </a:t>
            </a:r>
            <a:r>
              <a:rPr lang="zh-CN" altLang="en-US">
                <a:solidFill>
                  <a:srgbClr val="000000"/>
                </a:solidFill>
              </a:rPr>
              <a:t>处有一单 </a:t>
            </a:r>
          </a:p>
        </p:txBody>
      </p:sp>
      <p:sp>
        <p:nvSpPr>
          <p:cNvPr id="27688" name="Text Box 40"/>
          <p:cNvSpPr txBox="1">
            <a:spLocks noChangeArrowheads="1"/>
          </p:cNvSpPr>
          <p:nvPr/>
        </p:nvSpPr>
        <p:spPr bwMode="auto">
          <a:xfrm>
            <a:off x="1676400" y="1533526"/>
            <a:ext cx="1428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位质点 </a:t>
            </a:r>
            <a:r>
              <a:rPr lang="en-US" altLang="zh-CN">
                <a:solidFill>
                  <a:srgbClr val="000000"/>
                </a:solidFill>
              </a:rPr>
              <a:t>,</a:t>
            </a:r>
          </a:p>
        </p:txBody>
      </p:sp>
      <p:sp>
        <p:nvSpPr>
          <p:cNvPr id="27689" name="Text Box 41"/>
          <p:cNvSpPr txBox="1">
            <a:spLocks noChangeArrowheads="1"/>
          </p:cNvSpPr>
          <p:nvPr/>
        </p:nvSpPr>
        <p:spPr bwMode="auto">
          <a:xfrm>
            <a:off x="2971800" y="1546226"/>
            <a:ext cx="70294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求星形线在第一象限的弧段对这质点的引力</a:t>
            </a:r>
            <a:r>
              <a:rPr lang="en-US" altLang="zh-CN">
                <a:solidFill>
                  <a:srgbClr val="000000"/>
                </a:solidFill>
              </a:rPr>
              <a:t>.</a:t>
            </a:r>
          </a:p>
        </p:txBody>
      </p:sp>
      <p:sp>
        <p:nvSpPr>
          <p:cNvPr id="27701" name="Line 53"/>
          <p:cNvSpPr>
            <a:spLocks noChangeShapeType="1"/>
          </p:cNvSpPr>
          <p:nvPr/>
        </p:nvSpPr>
        <p:spPr bwMode="auto">
          <a:xfrm>
            <a:off x="8610601" y="4876801"/>
            <a:ext cx="136525" cy="136525"/>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Tree>
    <p:extLst>
      <p:ext uri="{BB962C8B-B14F-4D97-AF65-F5344CB8AC3E}">
        <p14:creationId xmlns:p14="http://schemas.microsoft.com/office/powerpoint/2010/main" val="23213640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87">
                                            <p:txEl>
                                              <p:pRg st="0" end="0"/>
                                            </p:txEl>
                                          </p:spTgt>
                                        </p:tgtEl>
                                        <p:attrNameLst>
                                          <p:attrName>style.visibility</p:attrName>
                                        </p:attrNameLst>
                                      </p:cBhvr>
                                      <p:to>
                                        <p:strVal val="visible"/>
                                      </p:to>
                                    </p:set>
                                    <p:animEffect transition="in" filter="wipe(left)">
                                      <p:cBhvr>
                                        <p:cTn id="7" dur="500"/>
                                        <p:tgtEl>
                                          <p:spTgt spid="27687">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688">
                                            <p:txEl>
                                              <p:pRg st="0" end="0"/>
                                            </p:txEl>
                                          </p:spTgt>
                                        </p:tgtEl>
                                        <p:attrNameLst>
                                          <p:attrName>style.visibility</p:attrName>
                                        </p:attrNameLst>
                                      </p:cBhvr>
                                      <p:to>
                                        <p:strVal val="visible"/>
                                      </p:to>
                                    </p:set>
                                    <p:animEffect transition="in" filter="wipe(left)">
                                      <p:cBhvr>
                                        <p:cTn id="11" dur="500"/>
                                        <p:tgtEl>
                                          <p:spTgt spid="27688">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7689">
                                            <p:txEl>
                                              <p:pRg st="0" end="0"/>
                                            </p:txEl>
                                          </p:spTgt>
                                        </p:tgtEl>
                                        <p:attrNameLst>
                                          <p:attrName>style.visibility</p:attrName>
                                        </p:attrNameLst>
                                      </p:cBhvr>
                                      <p:to>
                                        <p:strVal val="visible"/>
                                      </p:to>
                                    </p:set>
                                    <p:animEffect transition="in" filter="wipe(left)">
                                      <p:cBhvr>
                                        <p:cTn id="16" dur="500"/>
                                        <p:tgtEl>
                                          <p:spTgt spid="27689">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7655"/>
                                        </p:tgtEl>
                                        <p:attrNameLst>
                                          <p:attrName>style.visibility</p:attrName>
                                        </p:attrNameLst>
                                      </p:cBhvr>
                                      <p:to>
                                        <p:strVal val="visible"/>
                                      </p:to>
                                    </p:set>
                                    <p:animEffect transition="in" filter="wipe(left)">
                                      <p:cBhvr>
                                        <p:cTn id="21" dur="500"/>
                                        <p:tgtEl>
                                          <p:spTgt spid="27655"/>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27703"/>
                                        </p:tgtEl>
                                        <p:attrNameLst>
                                          <p:attrName>style.visibility</p:attrName>
                                        </p:attrNameLst>
                                      </p:cBhvr>
                                      <p:to>
                                        <p:strVal val="visible"/>
                                      </p:to>
                                    </p:set>
                                    <p:animEffect transition="in" filter="wipe(left)">
                                      <p:cBhvr>
                                        <p:cTn id="25" dur="500"/>
                                        <p:tgtEl>
                                          <p:spTgt spid="2770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27681"/>
                                        </p:tgtEl>
                                        <p:attrNameLst>
                                          <p:attrName>style.visibility</p:attrName>
                                        </p:attrNameLst>
                                      </p:cBhvr>
                                      <p:to>
                                        <p:strVal val="visible"/>
                                      </p:to>
                                    </p:set>
                                    <p:animEffect transition="in" filter="wipe(left)">
                                      <p:cBhvr>
                                        <p:cTn id="30" dur="500"/>
                                        <p:tgtEl>
                                          <p:spTgt spid="27681"/>
                                        </p:tgtEl>
                                      </p:cBhvr>
                                    </p:animEffect>
                                  </p:childTnLst>
                                </p:cTn>
                              </p:par>
                            </p:childTnLst>
                          </p:cTn>
                        </p:par>
                        <p:par>
                          <p:cTn id="31" fill="hold" nodeType="afterGroup">
                            <p:stCondLst>
                              <p:cond delay="500"/>
                            </p:stCondLst>
                            <p:childTnLst>
                              <p:par>
                                <p:cTn id="32" presetID="22" presetClass="entr" presetSubtype="8" fill="hold" nodeType="afterEffect">
                                  <p:stCondLst>
                                    <p:cond delay="0"/>
                                  </p:stCondLst>
                                  <p:childTnLst>
                                    <p:set>
                                      <p:cBhvr>
                                        <p:cTn id="33" dur="1" fill="hold">
                                          <p:stCondLst>
                                            <p:cond delay="0"/>
                                          </p:stCondLst>
                                        </p:cTn>
                                        <p:tgtEl>
                                          <p:spTgt spid="27682"/>
                                        </p:tgtEl>
                                        <p:attrNameLst>
                                          <p:attrName>style.visibility</p:attrName>
                                        </p:attrNameLst>
                                      </p:cBhvr>
                                      <p:to>
                                        <p:strVal val="visible"/>
                                      </p:to>
                                    </p:set>
                                    <p:animEffect transition="in" filter="wipe(left)">
                                      <p:cBhvr>
                                        <p:cTn id="34" dur="500"/>
                                        <p:tgtEl>
                                          <p:spTgt spid="2768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nodeType="clickEffect">
                                  <p:stCondLst>
                                    <p:cond delay="0"/>
                                  </p:stCondLst>
                                  <p:childTnLst>
                                    <p:set>
                                      <p:cBhvr>
                                        <p:cTn id="38" dur="1" fill="hold">
                                          <p:stCondLst>
                                            <p:cond delay="0"/>
                                          </p:stCondLst>
                                        </p:cTn>
                                        <p:tgtEl>
                                          <p:spTgt spid="27683"/>
                                        </p:tgtEl>
                                        <p:attrNameLst>
                                          <p:attrName>style.visibility</p:attrName>
                                        </p:attrNameLst>
                                      </p:cBhvr>
                                      <p:to>
                                        <p:strVal val="visible"/>
                                      </p:to>
                                    </p:set>
                                    <p:animEffect transition="in" filter="wipe(left)">
                                      <p:cBhvr>
                                        <p:cTn id="39" dur="500"/>
                                        <p:tgtEl>
                                          <p:spTgt spid="27683"/>
                                        </p:tgtEl>
                                      </p:cBhvr>
                                    </p:animEffect>
                                  </p:childTnLst>
                                </p:cTn>
                              </p:par>
                            </p:childTnLst>
                          </p:cTn>
                        </p:par>
                        <p:par>
                          <p:cTn id="40" fill="hold" nodeType="afterGroup">
                            <p:stCondLst>
                              <p:cond delay="500"/>
                            </p:stCondLst>
                            <p:childTnLst>
                              <p:par>
                                <p:cTn id="41" presetID="22" presetClass="entr" presetSubtype="8" fill="hold" nodeType="afterEffect">
                                  <p:stCondLst>
                                    <p:cond delay="0"/>
                                  </p:stCondLst>
                                  <p:childTnLst>
                                    <p:set>
                                      <p:cBhvr>
                                        <p:cTn id="42" dur="1" fill="hold">
                                          <p:stCondLst>
                                            <p:cond delay="0"/>
                                          </p:stCondLst>
                                        </p:cTn>
                                        <p:tgtEl>
                                          <p:spTgt spid="27680"/>
                                        </p:tgtEl>
                                        <p:attrNameLst>
                                          <p:attrName>style.visibility</p:attrName>
                                        </p:attrNameLst>
                                      </p:cBhvr>
                                      <p:to>
                                        <p:strVal val="visible"/>
                                      </p:to>
                                    </p:set>
                                    <p:animEffect transition="in" filter="wipe(left)">
                                      <p:cBhvr>
                                        <p:cTn id="43" dur="500"/>
                                        <p:tgtEl>
                                          <p:spTgt spid="2768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27701"/>
                                        </p:tgtEl>
                                        <p:attrNameLst>
                                          <p:attrName>style.visibility</p:attrName>
                                        </p:attrNameLst>
                                      </p:cBhvr>
                                      <p:to>
                                        <p:strVal val="visible"/>
                                      </p:to>
                                    </p:set>
                                    <p:animEffect transition="in" filter="wipe(left)">
                                      <p:cBhvr>
                                        <p:cTn id="48" dur="500"/>
                                        <p:tgtEl>
                                          <p:spTgt spid="27701"/>
                                        </p:tgtEl>
                                      </p:cBhvr>
                                    </p:animEffect>
                                  </p:childTnLst>
                                </p:cTn>
                              </p:par>
                            </p:childTnLst>
                          </p:cTn>
                        </p:par>
                        <p:par>
                          <p:cTn id="49" fill="hold" nodeType="afterGroup">
                            <p:stCondLst>
                              <p:cond delay="500"/>
                            </p:stCondLst>
                            <p:childTnLst>
                              <p:par>
                                <p:cTn id="50" presetID="22" presetClass="entr" presetSubtype="8" fill="hold" nodeType="afterEffect">
                                  <p:stCondLst>
                                    <p:cond delay="0"/>
                                  </p:stCondLst>
                                  <p:childTnLst>
                                    <p:set>
                                      <p:cBhvr>
                                        <p:cTn id="51" dur="1" fill="hold">
                                          <p:stCondLst>
                                            <p:cond delay="0"/>
                                          </p:stCondLst>
                                        </p:cTn>
                                        <p:tgtEl>
                                          <p:spTgt spid="27684"/>
                                        </p:tgtEl>
                                        <p:attrNameLst>
                                          <p:attrName>style.visibility</p:attrName>
                                        </p:attrNameLst>
                                      </p:cBhvr>
                                      <p:to>
                                        <p:strVal val="visible"/>
                                      </p:to>
                                    </p:set>
                                    <p:animEffect transition="in" filter="wipe(left)">
                                      <p:cBhvr>
                                        <p:cTn id="52" dur="500"/>
                                        <p:tgtEl>
                                          <p:spTgt spid="2768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7667"/>
                                        </p:tgtEl>
                                        <p:attrNameLst>
                                          <p:attrName>style.visibility</p:attrName>
                                        </p:attrNameLst>
                                      </p:cBhvr>
                                      <p:to>
                                        <p:strVal val="visible"/>
                                      </p:to>
                                    </p:set>
                                    <p:animEffect transition="in" filter="wipe(left)">
                                      <p:cBhvr>
                                        <p:cTn id="57" dur="500"/>
                                        <p:tgtEl>
                                          <p:spTgt spid="2766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7668"/>
                                        </p:tgtEl>
                                        <p:attrNameLst>
                                          <p:attrName>style.visibility</p:attrName>
                                        </p:attrNameLst>
                                      </p:cBhvr>
                                      <p:to>
                                        <p:strVal val="visible"/>
                                      </p:to>
                                    </p:set>
                                    <p:animEffect transition="in" filter="wipe(left)">
                                      <p:cBhvr>
                                        <p:cTn id="62" dur="500"/>
                                        <p:tgtEl>
                                          <p:spTgt spid="2766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27669"/>
                                        </p:tgtEl>
                                        <p:attrNameLst>
                                          <p:attrName>style.visibility</p:attrName>
                                        </p:attrNameLst>
                                      </p:cBhvr>
                                      <p:to>
                                        <p:strVal val="visible"/>
                                      </p:to>
                                    </p:set>
                                    <p:animEffect transition="in" filter="wipe(left)">
                                      <p:cBhvr>
                                        <p:cTn id="67" dur="500"/>
                                        <p:tgtEl>
                                          <p:spTgt spid="2766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27670"/>
                                        </p:tgtEl>
                                        <p:attrNameLst>
                                          <p:attrName>style.visibility</p:attrName>
                                        </p:attrNameLst>
                                      </p:cBhvr>
                                      <p:to>
                                        <p:strVal val="visible"/>
                                      </p:to>
                                    </p:set>
                                    <p:animEffect transition="in" filter="wipe(left)">
                                      <p:cBhvr>
                                        <p:cTn id="72" dur="500"/>
                                        <p:tgtEl>
                                          <p:spTgt spid="2767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27671"/>
                                        </p:tgtEl>
                                        <p:attrNameLst>
                                          <p:attrName>style.visibility</p:attrName>
                                        </p:attrNameLst>
                                      </p:cBhvr>
                                      <p:to>
                                        <p:strVal val="visible"/>
                                      </p:to>
                                    </p:set>
                                    <p:animEffect transition="in" filter="wipe(left)">
                                      <p:cBhvr>
                                        <p:cTn id="77" dur="500"/>
                                        <p:tgtEl>
                                          <p:spTgt spid="27671"/>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27672"/>
                                        </p:tgtEl>
                                        <p:attrNameLst>
                                          <p:attrName>style.visibility</p:attrName>
                                        </p:attrNameLst>
                                      </p:cBhvr>
                                      <p:to>
                                        <p:strVal val="visible"/>
                                      </p:to>
                                    </p:set>
                                    <p:animEffect transition="in" filter="wipe(left)">
                                      <p:cBhvr>
                                        <p:cTn id="82" dur="500"/>
                                        <p:tgtEl>
                                          <p:spTgt spid="27672"/>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nodeType="clickEffect">
                                  <p:stCondLst>
                                    <p:cond delay="0"/>
                                  </p:stCondLst>
                                  <p:childTnLst>
                                    <p:set>
                                      <p:cBhvr>
                                        <p:cTn id="86" dur="1" fill="hold">
                                          <p:stCondLst>
                                            <p:cond delay="0"/>
                                          </p:stCondLst>
                                        </p:cTn>
                                        <p:tgtEl>
                                          <p:spTgt spid="27673"/>
                                        </p:tgtEl>
                                        <p:attrNameLst>
                                          <p:attrName>style.visibility</p:attrName>
                                        </p:attrNameLst>
                                      </p:cBhvr>
                                      <p:to>
                                        <p:strVal val="visible"/>
                                      </p:to>
                                    </p:set>
                                    <p:animEffect transition="in" filter="wipe(left)">
                                      <p:cBhvr>
                                        <p:cTn id="87" dur="500"/>
                                        <p:tgtEl>
                                          <p:spTgt spid="27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5" grpId="0" autoUpdateAnimBg="0"/>
      <p:bldP spid="27687" grpId="0" build="p" autoUpdateAnimBg="0"/>
      <p:bldP spid="27688" grpId="0" build="p" autoUpdateAnimBg="0" advAuto="0"/>
      <p:bldP spid="27689"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bg>
      <p:bgPr>
        <a:solidFill>
          <a:schemeClr val="tx1">
            <a:alpha val="91000"/>
          </a:schemeClr>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44725" y="2901157"/>
            <a:ext cx="1600200" cy="533400"/>
          </a:xfrm>
        </p:spPr>
        <p:txBody>
          <a:bodyPr/>
          <a:lstStyle/>
          <a:p>
            <a:pPr algn="l"/>
            <a:r>
              <a:rPr lang="zh-CN" altLang="en-US" sz="2800" dirty="0">
                <a:solidFill>
                  <a:schemeClr val="bg2"/>
                </a:solidFill>
                <a:ea typeface="楷体_GB2312" pitchFamily="49" charset="-122"/>
              </a:rPr>
              <a:t>同理</a:t>
            </a:r>
          </a:p>
        </p:txBody>
      </p:sp>
      <p:graphicFrame>
        <p:nvGraphicFramePr>
          <p:cNvPr id="32789" name="Object 21"/>
          <p:cNvGraphicFramePr>
            <a:graphicFrameLocks noChangeAspect="1"/>
          </p:cNvGraphicFramePr>
          <p:nvPr>
            <p:extLst/>
          </p:nvPr>
        </p:nvGraphicFramePr>
        <p:xfrm>
          <a:off x="2250132" y="266700"/>
          <a:ext cx="2552700" cy="863600"/>
        </p:xfrm>
        <a:graphic>
          <a:graphicData uri="http://schemas.openxmlformats.org/presentationml/2006/ole">
            <mc:AlternateContent xmlns:mc="http://schemas.openxmlformats.org/markup-compatibility/2006">
              <mc:Choice xmlns:v="urn:schemas-microsoft-com:vml" Requires="v">
                <p:oleObj spid="_x0000_s285918" name="Equation" r:id="rId3" imgW="2552400" imgH="863280" progId="Equation.3">
                  <p:embed/>
                </p:oleObj>
              </mc:Choice>
              <mc:Fallback>
                <p:oleObj name="Equation" r:id="rId3" imgW="2552400" imgH="863280" progId="Equation.3">
                  <p:embed/>
                  <p:pic>
                    <p:nvPicPr>
                      <p:cNvPr id="32789" name="Object 21"/>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2250132" y="266700"/>
                        <a:ext cx="255270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90" name="Object 22"/>
          <p:cNvGraphicFramePr>
            <a:graphicFrameLocks noChangeAspect="1"/>
          </p:cNvGraphicFramePr>
          <p:nvPr>
            <p:extLst/>
          </p:nvPr>
        </p:nvGraphicFramePr>
        <p:xfrm>
          <a:off x="3497908" y="1104900"/>
          <a:ext cx="6486525" cy="571500"/>
        </p:xfrm>
        <a:graphic>
          <a:graphicData uri="http://schemas.openxmlformats.org/presentationml/2006/ole">
            <mc:AlternateContent xmlns:mc="http://schemas.openxmlformats.org/markup-compatibility/2006">
              <mc:Choice xmlns:v="urn:schemas-microsoft-com:vml" Requires="v">
                <p:oleObj spid="_x0000_s285919" name="Equation" r:id="rId5" imgW="6489360" imgH="571320" progId="Equation.3">
                  <p:embed/>
                </p:oleObj>
              </mc:Choice>
              <mc:Fallback>
                <p:oleObj name="Equation" r:id="rId5" imgW="6489360" imgH="571320" progId="Equation.3">
                  <p:embed/>
                  <p:pic>
                    <p:nvPicPr>
                      <p:cNvPr id="32790" name="Object 22"/>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497908" y="1104900"/>
                        <a:ext cx="6486525"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93" name="Object 25"/>
          <p:cNvGraphicFramePr>
            <a:graphicFrameLocks noChangeAspect="1"/>
          </p:cNvGraphicFramePr>
          <p:nvPr>
            <p:extLst/>
          </p:nvPr>
        </p:nvGraphicFramePr>
        <p:xfrm>
          <a:off x="2770832" y="1828800"/>
          <a:ext cx="3543300" cy="863600"/>
        </p:xfrm>
        <a:graphic>
          <a:graphicData uri="http://schemas.openxmlformats.org/presentationml/2006/ole">
            <mc:AlternateContent xmlns:mc="http://schemas.openxmlformats.org/markup-compatibility/2006">
              <mc:Choice xmlns:v="urn:schemas-microsoft-com:vml" Requires="v">
                <p:oleObj spid="_x0000_s285920" name="Equation" r:id="rId7" imgW="3543120" imgH="863280" progId="Equation.3">
                  <p:embed/>
                </p:oleObj>
              </mc:Choice>
              <mc:Fallback>
                <p:oleObj name="Equation" r:id="rId7" imgW="3543120" imgH="863280" progId="Equation.3">
                  <p:embed/>
                  <p:pic>
                    <p:nvPicPr>
                      <p:cNvPr id="32793" name="Object 25"/>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2770832" y="1828800"/>
                        <a:ext cx="354330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94" name="Object 26"/>
          <p:cNvGraphicFramePr>
            <a:graphicFrameLocks noChangeAspect="1"/>
          </p:cNvGraphicFramePr>
          <p:nvPr>
            <p:extLst/>
          </p:nvPr>
        </p:nvGraphicFramePr>
        <p:xfrm>
          <a:off x="6388100" y="1857519"/>
          <a:ext cx="1155700" cy="850900"/>
        </p:xfrm>
        <a:graphic>
          <a:graphicData uri="http://schemas.openxmlformats.org/presentationml/2006/ole">
            <mc:AlternateContent xmlns:mc="http://schemas.openxmlformats.org/markup-compatibility/2006">
              <mc:Choice xmlns:v="urn:schemas-microsoft-com:vml" Requires="v">
                <p:oleObj spid="_x0000_s285921" name="Equation" r:id="rId9" imgW="1155600" imgH="850680" progId="Equation.3">
                  <p:embed/>
                </p:oleObj>
              </mc:Choice>
              <mc:Fallback>
                <p:oleObj name="Equation" r:id="rId9" imgW="1155600" imgH="850680" progId="Equation.3">
                  <p:embed/>
                  <p:pic>
                    <p:nvPicPr>
                      <p:cNvPr id="32794" name="Object 26"/>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6388100" y="1857519"/>
                        <a:ext cx="11557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96" name="Object 28"/>
          <p:cNvGraphicFramePr>
            <a:graphicFrameLocks noChangeAspect="1"/>
          </p:cNvGraphicFramePr>
          <p:nvPr>
            <p:extLst/>
          </p:nvPr>
        </p:nvGraphicFramePr>
        <p:xfrm>
          <a:off x="3857625" y="2763466"/>
          <a:ext cx="1651000" cy="850900"/>
        </p:xfrm>
        <a:graphic>
          <a:graphicData uri="http://schemas.openxmlformats.org/presentationml/2006/ole">
            <mc:AlternateContent xmlns:mc="http://schemas.openxmlformats.org/markup-compatibility/2006">
              <mc:Choice xmlns:v="urn:schemas-microsoft-com:vml" Requires="v">
                <p:oleObj spid="_x0000_s285922" name="Equation" r:id="rId11" imgW="1650960" imgH="850680" progId="Equation.3">
                  <p:embed/>
                </p:oleObj>
              </mc:Choice>
              <mc:Fallback>
                <p:oleObj name="Equation" r:id="rId11" imgW="1650960" imgH="850680" progId="Equation.3">
                  <p:embed/>
                  <p:pic>
                    <p:nvPicPr>
                      <p:cNvPr id="32796" name="Object 28"/>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3857625" y="2763466"/>
                        <a:ext cx="16510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98" name="Object 30"/>
          <p:cNvGraphicFramePr>
            <a:graphicFrameLocks noChangeAspect="1"/>
          </p:cNvGraphicFramePr>
          <p:nvPr>
            <p:extLst/>
          </p:nvPr>
        </p:nvGraphicFramePr>
        <p:xfrm>
          <a:off x="4648597" y="3752057"/>
          <a:ext cx="1993900" cy="850900"/>
        </p:xfrm>
        <a:graphic>
          <a:graphicData uri="http://schemas.openxmlformats.org/presentationml/2006/ole">
            <mc:AlternateContent xmlns:mc="http://schemas.openxmlformats.org/markup-compatibility/2006">
              <mc:Choice xmlns:v="urn:schemas-microsoft-com:vml" Requires="v">
                <p:oleObj spid="_x0000_s285923" name="Equation" r:id="rId13" imgW="1993680" imgH="850680" progId="Equation.3">
                  <p:embed/>
                </p:oleObj>
              </mc:Choice>
              <mc:Fallback>
                <p:oleObj name="Equation" r:id="rId13" imgW="1993680" imgH="850680" progId="Equation.3">
                  <p:embed/>
                  <p:pic>
                    <p:nvPicPr>
                      <p:cNvPr id="32798" name="Object 30"/>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4648597" y="3752057"/>
                        <a:ext cx="19939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81" name="Object 13"/>
          <p:cNvGraphicFramePr>
            <a:graphicFrameLocks noChangeAspect="1"/>
          </p:cNvGraphicFramePr>
          <p:nvPr>
            <p:extLst>
              <p:ext uri="{D42A27DB-BD31-4B8C-83A1-F6EECF244321}">
                <p14:modId xmlns:p14="http://schemas.microsoft.com/office/powerpoint/2010/main" val="1835622308"/>
              </p:ext>
            </p:extLst>
          </p:nvPr>
        </p:nvGraphicFramePr>
        <p:xfrm>
          <a:off x="6019800" y="5651500"/>
          <a:ext cx="635000" cy="444500"/>
        </p:xfrm>
        <a:graphic>
          <a:graphicData uri="http://schemas.openxmlformats.org/presentationml/2006/ole">
            <mc:AlternateContent xmlns:mc="http://schemas.openxmlformats.org/markup-compatibility/2006">
              <mc:Choice xmlns:v="urn:schemas-microsoft-com:vml" Requires="v">
                <p:oleObj spid="_x0000_s285924" name="Equation" r:id="rId15" imgW="634680" imgH="444240" progId="Equation.3">
                  <p:embed/>
                </p:oleObj>
              </mc:Choice>
              <mc:Fallback>
                <p:oleObj name="Equation" r:id="rId15" imgW="634680" imgH="444240" progId="Equation.3">
                  <p:embed/>
                  <p:pic>
                    <p:nvPicPr>
                      <p:cNvPr id="32781" name="Object 13"/>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6019800" y="5651500"/>
                        <a:ext cx="6350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82" name="Object 14"/>
          <p:cNvGraphicFramePr>
            <a:graphicFrameLocks noChangeAspect="1"/>
          </p:cNvGraphicFramePr>
          <p:nvPr>
            <p:extLst>
              <p:ext uri="{D42A27DB-BD31-4B8C-83A1-F6EECF244321}">
                <p14:modId xmlns:p14="http://schemas.microsoft.com/office/powerpoint/2010/main" val="1123946834"/>
              </p:ext>
            </p:extLst>
          </p:nvPr>
        </p:nvGraphicFramePr>
        <p:xfrm>
          <a:off x="6705600" y="5689600"/>
          <a:ext cx="1308100" cy="406400"/>
        </p:xfrm>
        <a:graphic>
          <a:graphicData uri="http://schemas.openxmlformats.org/presentationml/2006/ole">
            <mc:AlternateContent xmlns:mc="http://schemas.openxmlformats.org/markup-compatibility/2006">
              <mc:Choice xmlns:v="urn:schemas-microsoft-com:vml" Requires="v">
                <p:oleObj spid="_x0000_s285925" name="Equation" r:id="rId17" imgW="1307880" imgH="406080" progId="Equation.3">
                  <p:embed/>
                </p:oleObj>
              </mc:Choice>
              <mc:Fallback>
                <p:oleObj name="Equation" r:id="rId17" imgW="1307880" imgH="406080" progId="Equation.3">
                  <p:embed/>
                  <p:pic>
                    <p:nvPicPr>
                      <p:cNvPr id="32782" name="Object 14"/>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6705600" y="5689600"/>
                        <a:ext cx="1308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83" name="Object 15"/>
          <p:cNvGraphicFramePr>
            <a:graphicFrameLocks noChangeAspect="1"/>
          </p:cNvGraphicFramePr>
          <p:nvPr>
            <p:extLst>
              <p:ext uri="{D42A27DB-BD31-4B8C-83A1-F6EECF244321}">
                <p14:modId xmlns:p14="http://schemas.microsoft.com/office/powerpoint/2010/main" val="2856500432"/>
              </p:ext>
            </p:extLst>
          </p:nvPr>
        </p:nvGraphicFramePr>
        <p:xfrm>
          <a:off x="8153400" y="5638800"/>
          <a:ext cx="647700" cy="508000"/>
        </p:xfrm>
        <a:graphic>
          <a:graphicData uri="http://schemas.openxmlformats.org/presentationml/2006/ole">
            <mc:AlternateContent xmlns:mc="http://schemas.openxmlformats.org/markup-compatibility/2006">
              <mc:Choice xmlns:v="urn:schemas-microsoft-com:vml" Requires="v">
                <p:oleObj spid="_x0000_s285926" name="Equation" r:id="rId19" imgW="647640" imgH="507960" progId="Equation.3">
                  <p:embed/>
                </p:oleObj>
              </mc:Choice>
              <mc:Fallback>
                <p:oleObj name="Equation" r:id="rId19" imgW="647640" imgH="507960" progId="Equation.3">
                  <p:embed/>
                  <p:pic>
                    <p:nvPicPr>
                      <p:cNvPr id="32783" name="Object 15"/>
                      <p:cNvPicPr>
                        <a:picLocks noChangeAspect="1" noChangeArrowheads="1"/>
                      </p:cNvPicPr>
                      <p:nvPr/>
                    </p:nvPicPr>
                    <p:blipFill>
                      <a:blip r:embed="rId20">
                        <a:lum bright="-100000"/>
                        <a:extLst>
                          <a:ext uri="{28A0092B-C50C-407E-A947-70E740481C1C}">
                            <a14:useLocalDpi xmlns:a14="http://schemas.microsoft.com/office/drawing/2010/main" val="0"/>
                          </a:ext>
                        </a:extLst>
                      </a:blip>
                      <a:srcRect/>
                      <a:stretch>
                        <a:fillRect/>
                      </a:stretch>
                    </p:blipFill>
                    <p:spPr bwMode="auto">
                      <a:xfrm>
                        <a:off x="8153400" y="5638800"/>
                        <a:ext cx="6477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784" name="Object 16"/>
          <p:cNvGraphicFramePr>
            <a:graphicFrameLocks noChangeAspect="1"/>
          </p:cNvGraphicFramePr>
          <p:nvPr>
            <p:extLst>
              <p:ext uri="{D42A27DB-BD31-4B8C-83A1-F6EECF244321}">
                <p14:modId xmlns:p14="http://schemas.microsoft.com/office/powerpoint/2010/main" val="1372291445"/>
              </p:ext>
            </p:extLst>
          </p:nvPr>
        </p:nvGraphicFramePr>
        <p:xfrm>
          <a:off x="8851900" y="5638800"/>
          <a:ext cx="1206500" cy="406400"/>
        </p:xfrm>
        <a:graphic>
          <a:graphicData uri="http://schemas.openxmlformats.org/presentationml/2006/ole">
            <mc:AlternateContent xmlns:mc="http://schemas.openxmlformats.org/markup-compatibility/2006">
              <mc:Choice xmlns:v="urn:schemas-microsoft-com:vml" Requires="v">
                <p:oleObj spid="_x0000_s285927" name="Equation" r:id="rId21" imgW="1206360" imgH="406080" progId="Equation.3">
                  <p:embed/>
                </p:oleObj>
              </mc:Choice>
              <mc:Fallback>
                <p:oleObj name="Equation" r:id="rId21" imgW="1206360" imgH="406080" progId="Equation.3">
                  <p:embed/>
                  <p:pic>
                    <p:nvPicPr>
                      <p:cNvPr id="32784" name="Object 16"/>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8851900" y="5638800"/>
                        <a:ext cx="12065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801" name="Object 33"/>
          <p:cNvGraphicFramePr>
            <a:graphicFrameLocks noChangeAspect="1"/>
          </p:cNvGraphicFramePr>
          <p:nvPr>
            <p:extLst>
              <p:ext uri="{D42A27DB-BD31-4B8C-83A1-F6EECF244321}">
                <p14:modId xmlns:p14="http://schemas.microsoft.com/office/powerpoint/2010/main" val="2283293473"/>
              </p:ext>
            </p:extLst>
          </p:nvPr>
        </p:nvGraphicFramePr>
        <p:xfrm>
          <a:off x="2273300" y="5562600"/>
          <a:ext cx="3594100" cy="520700"/>
        </p:xfrm>
        <a:graphic>
          <a:graphicData uri="http://schemas.openxmlformats.org/presentationml/2006/ole">
            <mc:AlternateContent xmlns:mc="http://schemas.openxmlformats.org/markup-compatibility/2006">
              <mc:Choice xmlns:v="urn:schemas-microsoft-com:vml" Requires="v">
                <p:oleObj spid="_x0000_s285928" name="Equation" r:id="rId23" imgW="3593880" imgH="520560" progId="Equation.3">
                  <p:embed/>
                </p:oleObj>
              </mc:Choice>
              <mc:Fallback>
                <p:oleObj name="Equation" r:id="rId23" imgW="3593880" imgH="520560" progId="Equation.3">
                  <p:embed/>
                  <p:pic>
                    <p:nvPicPr>
                      <p:cNvPr id="32801" name="Object 33"/>
                      <p:cNvPicPr>
                        <a:picLocks noChangeAspect="1" noChangeArrowheads="1"/>
                      </p:cNvPicPr>
                      <p:nvPr/>
                    </p:nvPicPr>
                    <p:blipFill>
                      <a:blip r:embed="rId24">
                        <a:lum bright="-100000"/>
                        <a:extLst>
                          <a:ext uri="{28A0092B-C50C-407E-A947-70E740481C1C}">
                            <a14:useLocalDpi xmlns:a14="http://schemas.microsoft.com/office/drawing/2010/main" val="0"/>
                          </a:ext>
                        </a:extLst>
                      </a:blip>
                      <a:srcRect/>
                      <a:stretch>
                        <a:fillRect/>
                      </a:stretch>
                    </p:blipFill>
                    <p:spPr bwMode="auto">
                      <a:xfrm>
                        <a:off x="2273300" y="5562600"/>
                        <a:ext cx="35941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2807" name="Picture 39" descr="F:\My Documents\数学资源库\机动.jpg">
            <a:hlinkClick r:id="rId25" action="ppaction://hlinkpres?slideindex=1&amp;slidetitle=习题课  定积分的应用"/>
          </p:cNvPr>
          <p:cNvPicPr>
            <a:picLocks noChangeAspect="1" noChangeArrowheads="1"/>
          </p:cNvPicPr>
          <p:nvPr/>
        </p:nvPicPr>
        <p:blipFill>
          <a:blip r:embed="rId26">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6454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p:sp>
        <p:nvSpPr>
          <p:cNvPr id="32808" name="Text Box 40"/>
          <p:cNvSpPr txBox="1">
            <a:spLocks noChangeArrowheads="1"/>
          </p:cNvSpPr>
          <p:nvPr/>
        </p:nvSpPr>
        <p:spPr bwMode="auto">
          <a:xfrm>
            <a:off x="7543800" y="6600826"/>
            <a:ext cx="692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习题课  </a:t>
            </a:r>
          </a:p>
        </p:txBody>
      </p:sp>
      <p:sp>
        <p:nvSpPr>
          <p:cNvPr id="32833" name="Text Box 65"/>
          <p:cNvSpPr txBox="1">
            <a:spLocks noChangeArrowheads="1"/>
          </p:cNvSpPr>
          <p:nvPr/>
        </p:nvSpPr>
        <p:spPr bwMode="auto">
          <a:xfrm>
            <a:off x="2206228" y="3875881"/>
            <a:ext cx="26152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dirty="0">
                <a:solidFill>
                  <a:srgbClr val="000000"/>
                </a:solidFill>
              </a:rPr>
              <a:t>故引力大小为</a:t>
            </a:r>
          </a:p>
        </p:txBody>
      </p:sp>
      <p:grpSp>
        <p:nvGrpSpPr>
          <p:cNvPr id="32849" name="Group 81"/>
          <p:cNvGrpSpPr>
            <a:grpSpLocks/>
          </p:cNvGrpSpPr>
          <p:nvPr/>
        </p:nvGrpSpPr>
        <p:grpSpPr bwMode="auto">
          <a:xfrm>
            <a:off x="7956552" y="2406650"/>
            <a:ext cx="2544763" cy="2592388"/>
            <a:chOff x="3964" y="2231"/>
            <a:chExt cx="1603" cy="1633"/>
          </a:xfrm>
        </p:grpSpPr>
        <p:grpSp>
          <p:nvGrpSpPr>
            <p:cNvPr id="32835" name="Group 67"/>
            <p:cNvGrpSpPr>
              <a:grpSpLocks/>
            </p:cNvGrpSpPr>
            <p:nvPr/>
          </p:nvGrpSpPr>
          <p:grpSpPr bwMode="auto">
            <a:xfrm>
              <a:off x="3964" y="2231"/>
              <a:ext cx="1603" cy="1633"/>
              <a:chOff x="3964" y="2231"/>
              <a:chExt cx="1603" cy="1633"/>
            </a:xfrm>
          </p:grpSpPr>
          <p:grpSp>
            <p:nvGrpSpPr>
              <p:cNvPr id="32836" name="Group 68"/>
              <p:cNvGrpSpPr>
                <a:grpSpLocks/>
              </p:cNvGrpSpPr>
              <p:nvPr/>
            </p:nvGrpSpPr>
            <p:grpSpPr bwMode="auto">
              <a:xfrm>
                <a:off x="3964" y="2231"/>
                <a:ext cx="1603" cy="1633"/>
                <a:chOff x="3964" y="2231"/>
                <a:chExt cx="1603" cy="1633"/>
              </a:xfrm>
            </p:grpSpPr>
            <p:graphicFrame>
              <p:nvGraphicFramePr>
                <p:cNvPr id="32837" name="Object 69"/>
                <p:cNvGraphicFramePr>
                  <a:graphicFrameLocks noChangeAspect="1"/>
                </p:cNvGraphicFramePr>
                <p:nvPr/>
              </p:nvGraphicFramePr>
              <p:xfrm>
                <a:off x="4148" y="2304"/>
                <a:ext cx="1380" cy="1368"/>
              </p:xfrm>
              <a:graphic>
                <a:graphicData uri="http://schemas.openxmlformats.org/presentationml/2006/ole">
                  <mc:AlternateContent xmlns:mc="http://schemas.openxmlformats.org/markup-compatibility/2006">
                    <mc:Choice xmlns:v="urn:schemas-microsoft-com:vml" Requires="v">
                      <p:oleObj spid="_x0000_s285929" name="BMP 图象" r:id="rId27" imgW="2190476" imgH="2172003" progId="Paint.Picture">
                        <p:embed/>
                      </p:oleObj>
                    </mc:Choice>
                    <mc:Fallback>
                      <p:oleObj name="BMP 图象" r:id="rId27" imgW="2190476" imgH="2172003" progId="Paint.Picture">
                        <p:embed/>
                        <p:pic>
                          <p:nvPicPr>
                            <p:cNvPr id="32837" name="Object 69"/>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148" y="2304"/>
                              <a:ext cx="1380" cy="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838" name="Object 70"/>
                <p:cNvGraphicFramePr>
                  <a:graphicFrameLocks noChangeAspect="1"/>
                </p:cNvGraphicFramePr>
                <p:nvPr>
                  <p:extLst/>
                </p:nvPr>
              </p:nvGraphicFramePr>
              <p:xfrm>
                <a:off x="5423" y="3701"/>
                <a:ext cx="144" cy="152"/>
              </p:xfrm>
              <a:graphic>
                <a:graphicData uri="http://schemas.openxmlformats.org/presentationml/2006/ole">
                  <mc:AlternateContent xmlns:mc="http://schemas.openxmlformats.org/markup-compatibility/2006">
                    <mc:Choice xmlns:v="urn:schemas-microsoft-com:vml" Requires="v">
                      <p:oleObj spid="_x0000_s285930" name="Equation" r:id="rId29" imgW="228600" imgH="241200" progId="Equation.3">
                        <p:embed/>
                      </p:oleObj>
                    </mc:Choice>
                    <mc:Fallback>
                      <p:oleObj name="Equation" r:id="rId29" imgW="228600" imgH="241200" progId="Equation.3">
                        <p:embed/>
                        <p:pic>
                          <p:nvPicPr>
                            <p:cNvPr id="32838" name="Object 70"/>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5423" y="3701"/>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839" name="Object 71"/>
                <p:cNvGraphicFramePr>
                  <a:graphicFrameLocks noChangeAspect="1"/>
                </p:cNvGraphicFramePr>
                <p:nvPr>
                  <p:extLst/>
                </p:nvPr>
              </p:nvGraphicFramePr>
              <p:xfrm>
                <a:off x="3974" y="2231"/>
                <a:ext cx="137" cy="180"/>
              </p:xfrm>
              <a:graphic>
                <a:graphicData uri="http://schemas.openxmlformats.org/presentationml/2006/ole">
                  <mc:AlternateContent xmlns:mc="http://schemas.openxmlformats.org/markup-compatibility/2006">
                    <mc:Choice xmlns:v="urn:schemas-microsoft-com:vml" Requires="v">
                      <p:oleObj spid="_x0000_s285931" name="Equation" r:id="rId31" imgW="241200" imgH="317160" progId="Equation.3">
                        <p:embed/>
                      </p:oleObj>
                    </mc:Choice>
                    <mc:Fallback>
                      <p:oleObj name="Equation" r:id="rId31" imgW="241200" imgH="317160" progId="Equation.3">
                        <p:embed/>
                        <p:pic>
                          <p:nvPicPr>
                            <p:cNvPr id="32839" name="Object 71"/>
                            <p:cNvPicPr>
                              <a:picLocks noChangeAspect="1" noChangeArrowheads="1"/>
                            </p:cNvPicPr>
                            <p:nvPr/>
                          </p:nvPicPr>
                          <p:blipFill>
                            <a:blip r:embed="rId32">
                              <a:lum bright="-100000"/>
                              <a:extLst>
                                <a:ext uri="{28A0092B-C50C-407E-A947-70E740481C1C}">
                                  <a14:useLocalDpi xmlns:a14="http://schemas.microsoft.com/office/drawing/2010/main" val="0"/>
                                </a:ext>
                              </a:extLst>
                            </a:blip>
                            <a:srcRect/>
                            <a:stretch>
                              <a:fillRect/>
                            </a:stretch>
                          </p:blipFill>
                          <p:spPr bwMode="auto">
                            <a:xfrm>
                              <a:off x="3974" y="2231"/>
                              <a:ext cx="137" cy="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840" name="Object 72"/>
                <p:cNvGraphicFramePr>
                  <a:graphicFrameLocks noChangeAspect="1"/>
                </p:cNvGraphicFramePr>
                <p:nvPr>
                  <p:extLst/>
                </p:nvPr>
              </p:nvGraphicFramePr>
              <p:xfrm>
                <a:off x="5211" y="3691"/>
                <a:ext cx="158" cy="173"/>
              </p:xfrm>
              <a:graphic>
                <a:graphicData uri="http://schemas.openxmlformats.org/presentationml/2006/ole">
                  <mc:AlternateContent xmlns:mc="http://schemas.openxmlformats.org/markup-compatibility/2006">
                    <mc:Choice xmlns:v="urn:schemas-microsoft-com:vml" Requires="v">
                      <p:oleObj spid="_x0000_s285932" name="Equation" r:id="rId33" imgW="279360" imgH="304560" progId="Equation.3">
                        <p:embed/>
                      </p:oleObj>
                    </mc:Choice>
                    <mc:Fallback>
                      <p:oleObj name="Equation" r:id="rId33" imgW="279360" imgH="304560" progId="Equation.3">
                        <p:embed/>
                        <p:pic>
                          <p:nvPicPr>
                            <p:cNvPr id="32840" name="Object 72"/>
                            <p:cNvPicPr>
                              <a:picLocks noChangeAspect="1" noChangeArrowheads="1"/>
                            </p:cNvPicPr>
                            <p:nvPr/>
                          </p:nvPicPr>
                          <p:blipFill>
                            <a:blip r:embed="rId34">
                              <a:lum bright="-100000"/>
                              <a:extLst>
                                <a:ext uri="{28A0092B-C50C-407E-A947-70E740481C1C}">
                                  <a14:useLocalDpi xmlns:a14="http://schemas.microsoft.com/office/drawing/2010/main" val="0"/>
                                </a:ext>
                              </a:extLst>
                            </a:blip>
                            <a:srcRect/>
                            <a:stretch>
                              <a:fillRect/>
                            </a:stretch>
                          </p:blipFill>
                          <p:spPr bwMode="auto">
                            <a:xfrm>
                              <a:off x="5211" y="3691"/>
                              <a:ext cx="158"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841" name="Object 73"/>
                <p:cNvGraphicFramePr>
                  <a:graphicFrameLocks noChangeAspect="1"/>
                </p:cNvGraphicFramePr>
                <p:nvPr>
                  <p:extLst/>
                </p:nvPr>
              </p:nvGraphicFramePr>
              <p:xfrm>
                <a:off x="3964" y="2467"/>
                <a:ext cx="158" cy="173"/>
              </p:xfrm>
              <a:graphic>
                <a:graphicData uri="http://schemas.openxmlformats.org/presentationml/2006/ole">
                  <mc:AlternateContent xmlns:mc="http://schemas.openxmlformats.org/markup-compatibility/2006">
                    <mc:Choice xmlns:v="urn:schemas-microsoft-com:vml" Requires="v">
                      <p:oleObj spid="_x0000_s285933" name="Equation" r:id="rId35" imgW="279360" imgH="304560" progId="Equation.3">
                        <p:embed/>
                      </p:oleObj>
                    </mc:Choice>
                    <mc:Fallback>
                      <p:oleObj name="Equation" r:id="rId35" imgW="279360" imgH="304560" progId="Equation.3">
                        <p:embed/>
                        <p:pic>
                          <p:nvPicPr>
                            <p:cNvPr id="32841" name="Object 73"/>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3964" y="2467"/>
                              <a:ext cx="158" cy="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32842" name="Object 74"/>
              <p:cNvGraphicFramePr>
                <a:graphicFrameLocks noChangeAspect="1"/>
              </p:cNvGraphicFramePr>
              <p:nvPr>
                <p:extLst/>
              </p:nvPr>
            </p:nvGraphicFramePr>
            <p:xfrm>
              <a:off x="3992" y="3650"/>
              <a:ext cx="173" cy="180"/>
            </p:xfrm>
            <a:graphic>
              <a:graphicData uri="http://schemas.openxmlformats.org/presentationml/2006/ole">
                <mc:AlternateContent xmlns:mc="http://schemas.openxmlformats.org/markup-compatibility/2006">
                  <mc:Choice xmlns:v="urn:schemas-microsoft-com:vml" Requires="v">
                    <p:oleObj spid="_x0000_s285934" name="Equation" r:id="rId37" imgW="304560" imgH="317160" progId="Equation.3">
                      <p:embed/>
                    </p:oleObj>
                  </mc:Choice>
                  <mc:Fallback>
                    <p:oleObj name="Equation" r:id="rId37" imgW="304560" imgH="317160" progId="Equation.3">
                      <p:embed/>
                      <p:pic>
                        <p:nvPicPr>
                          <p:cNvPr id="32842" name="Object 74"/>
                          <p:cNvPicPr>
                            <a:picLocks noChangeAspect="1" noChangeArrowheads="1"/>
                          </p:cNvPicPr>
                          <p:nvPr/>
                        </p:nvPicPr>
                        <p:blipFill>
                          <a:blip r:embed="rId38">
                            <a:lum bright="-100000"/>
                            <a:extLst>
                              <a:ext uri="{28A0092B-C50C-407E-A947-70E740481C1C}">
                                <a14:useLocalDpi xmlns:a14="http://schemas.microsoft.com/office/drawing/2010/main" val="0"/>
                              </a:ext>
                            </a:extLst>
                          </a:blip>
                          <a:srcRect/>
                          <a:stretch>
                            <a:fillRect/>
                          </a:stretch>
                        </p:blipFill>
                        <p:spPr bwMode="auto">
                          <a:xfrm>
                            <a:off x="3992" y="3650"/>
                            <a:ext cx="173" cy="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32843" name="Object 75"/>
            <p:cNvGraphicFramePr>
              <a:graphicFrameLocks noChangeAspect="1"/>
            </p:cNvGraphicFramePr>
            <p:nvPr>
              <p:extLst/>
            </p:nvPr>
          </p:nvGraphicFramePr>
          <p:xfrm>
            <a:off x="4388" y="3451"/>
            <a:ext cx="151" cy="137"/>
          </p:xfrm>
          <a:graphic>
            <a:graphicData uri="http://schemas.openxmlformats.org/presentationml/2006/ole">
              <mc:AlternateContent xmlns:mc="http://schemas.openxmlformats.org/markup-compatibility/2006">
                <mc:Choice xmlns:v="urn:schemas-microsoft-com:vml" Requires="v">
                  <p:oleObj spid="_x0000_s285935" name="Equation" r:id="rId39" imgW="266400" imgH="241200" progId="Equation.3">
                    <p:embed/>
                  </p:oleObj>
                </mc:Choice>
                <mc:Fallback>
                  <p:oleObj name="Equation" r:id="rId39" imgW="266400" imgH="241200" progId="Equation.3">
                    <p:embed/>
                    <p:pic>
                      <p:nvPicPr>
                        <p:cNvPr id="32843" name="Object 75"/>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388" y="3451"/>
                          <a:ext cx="151" cy="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844" name="Line 76"/>
            <p:cNvSpPr>
              <a:spLocks noChangeShapeType="1"/>
            </p:cNvSpPr>
            <p:nvPr/>
          </p:nvSpPr>
          <p:spPr bwMode="auto">
            <a:xfrm flipV="1">
              <a:off x="4230" y="3153"/>
              <a:ext cx="302" cy="43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32845" name="Object 77"/>
            <p:cNvGraphicFramePr>
              <a:graphicFrameLocks noChangeAspect="1"/>
            </p:cNvGraphicFramePr>
            <p:nvPr>
              <p:extLst/>
            </p:nvPr>
          </p:nvGraphicFramePr>
          <p:xfrm>
            <a:off x="4560" y="2971"/>
            <a:ext cx="468" cy="230"/>
          </p:xfrm>
          <a:graphic>
            <a:graphicData uri="http://schemas.openxmlformats.org/presentationml/2006/ole">
              <mc:AlternateContent xmlns:mc="http://schemas.openxmlformats.org/markup-compatibility/2006">
                <mc:Choice xmlns:v="urn:schemas-microsoft-com:vml" Requires="v">
                  <p:oleObj spid="_x0000_s285936" name="Equation" r:id="rId41" imgW="825480" imgH="406080" progId="Equation.3">
                    <p:embed/>
                  </p:oleObj>
                </mc:Choice>
                <mc:Fallback>
                  <p:oleObj name="Equation" r:id="rId41" imgW="825480" imgH="406080" progId="Equation.3">
                    <p:embed/>
                    <p:pic>
                      <p:nvPicPr>
                        <p:cNvPr id="32845" name="Object 77"/>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560" y="2971"/>
                          <a:ext cx="468"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846" name="Arc 78"/>
            <p:cNvSpPr>
              <a:spLocks/>
            </p:cNvSpPr>
            <p:nvPr/>
          </p:nvSpPr>
          <p:spPr bwMode="auto">
            <a:xfrm>
              <a:off x="4230" y="3480"/>
              <a:ext cx="155" cy="120"/>
            </a:xfrm>
            <a:custGeom>
              <a:avLst/>
              <a:gdLst>
                <a:gd name="G0" fmla="+- 0 0 0"/>
                <a:gd name="G1" fmla="+- 16651 0 0"/>
                <a:gd name="G2" fmla="+- 21600 0 0"/>
                <a:gd name="T0" fmla="*/ 13759 w 21600"/>
                <a:gd name="T1" fmla="*/ 0 h 16651"/>
                <a:gd name="T2" fmla="*/ 21600 w 21600"/>
                <a:gd name="T3" fmla="*/ 16651 h 16651"/>
                <a:gd name="T4" fmla="*/ 0 w 21600"/>
                <a:gd name="T5" fmla="*/ 16651 h 16651"/>
              </a:gdLst>
              <a:ahLst/>
              <a:cxnLst>
                <a:cxn ang="0">
                  <a:pos x="T0" y="T1"/>
                </a:cxn>
                <a:cxn ang="0">
                  <a:pos x="T2" y="T3"/>
                </a:cxn>
                <a:cxn ang="0">
                  <a:pos x="T4" y="T5"/>
                </a:cxn>
              </a:cxnLst>
              <a:rect l="0" t="0" r="r" b="b"/>
              <a:pathLst>
                <a:path w="21600" h="16651" fill="none" extrusionOk="0">
                  <a:moveTo>
                    <a:pt x="13758" y="0"/>
                  </a:moveTo>
                  <a:cubicBezTo>
                    <a:pt x="18724" y="4103"/>
                    <a:pt x="21600" y="10209"/>
                    <a:pt x="21600" y="16651"/>
                  </a:cubicBezTo>
                </a:path>
                <a:path w="21600" h="16651" stroke="0" extrusionOk="0">
                  <a:moveTo>
                    <a:pt x="13758" y="0"/>
                  </a:moveTo>
                  <a:cubicBezTo>
                    <a:pt x="18724" y="4103"/>
                    <a:pt x="21600" y="10209"/>
                    <a:pt x="21600" y="16651"/>
                  </a:cubicBezTo>
                  <a:lnTo>
                    <a:pt x="0" y="16651"/>
                  </a:lnTo>
                  <a:close/>
                </a:path>
              </a:pathLst>
            </a:custGeom>
            <a:noFill/>
            <a:ln w="28575">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32847" name="Object 79"/>
            <p:cNvGraphicFramePr>
              <a:graphicFrameLocks noChangeAspect="1"/>
            </p:cNvGraphicFramePr>
            <p:nvPr>
              <p:extLst/>
            </p:nvPr>
          </p:nvGraphicFramePr>
          <p:xfrm>
            <a:off x="4219" y="3053"/>
            <a:ext cx="245" cy="187"/>
          </p:xfrm>
          <a:graphic>
            <a:graphicData uri="http://schemas.openxmlformats.org/presentationml/2006/ole">
              <mc:AlternateContent xmlns:mc="http://schemas.openxmlformats.org/markup-compatibility/2006">
                <mc:Choice xmlns:v="urn:schemas-microsoft-com:vml" Requires="v">
                  <p:oleObj spid="_x0000_s285937" name="Equation" r:id="rId43" imgW="431640" imgH="330120" progId="Equation.3">
                    <p:embed/>
                  </p:oleObj>
                </mc:Choice>
                <mc:Fallback>
                  <p:oleObj name="Equation" r:id="rId43" imgW="431640" imgH="330120" progId="Equation.3">
                    <p:embed/>
                    <p:pic>
                      <p:nvPicPr>
                        <p:cNvPr id="32847" name="Object 79"/>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219" y="3053"/>
                          <a:ext cx="245" cy="1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848" name="Line 80"/>
            <p:cNvSpPr>
              <a:spLocks noChangeShapeType="1"/>
            </p:cNvSpPr>
            <p:nvPr/>
          </p:nvSpPr>
          <p:spPr bwMode="auto">
            <a:xfrm>
              <a:off x="4464" y="3072"/>
              <a:ext cx="86" cy="86"/>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cxnSp>
        <p:nvCxnSpPr>
          <p:cNvPr id="3" name="直接连接符 2"/>
          <p:cNvCxnSpPr/>
          <p:nvPr/>
        </p:nvCxnSpPr>
        <p:spPr bwMode="auto">
          <a:xfrm>
            <a:off x="983432" y="5373216"/>
            <a:ext cx="10225136" cy="0"/>
          </a:xfrm>
          <a:prstGeom prst="line">
            <a:avLst/>
          </a:prstGeom>
          <a:solidFill>
            <a:schemeClr val="accent1"/>
          </a:solidFill>
          <a:ln w="12700" cap="flat" cmpd="sng" algn="ctr">
            <a:solidFill>
              <a:schemeClr val="bg1">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7819487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2789"/>
                                        </p:tgtEl>
                                        <p:attrNameLst>
                                          <p:attrName>style.visibility</p:attrName>
                                        </p:attrNameLst>
                                      </p:cBhvr>
                                      <p:to>
                                        <p:strVal val="visible"/>
                                      </p:to>
                                    </p:set>
                                    <p:animEffect transition="in" filter="wipe(left)">
                                      <p:cBhvr>
                                        <p:cTn id="7" dur="500"/>
                                        <p:tgtEl>
                                          <p:spTgt spid="327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2790"/>
                                        </p:tgtEl>
                                        <p:attrNameLst>
                                          <p:attrName>style.visibility</p:attrName>
                                        </p:attrNameLst>
                                      </p:cBhvr>
                                      <p:to>
                                        <p:strVal val="visible"/>
                                      </p:to>
                                    </p:set>
                                    <p:animEffect transition="in" filter="wipe(left)">
                                      <p:cBhvr>
                                        <p:cTn id="12" dur="500"/>
                                        <p:tgtEl>
                                          <p:spTgt spid="327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2793"/>
                                        </p:tgtEl>
                                        <p:attrNameLst>
                                          <p:attrName>style.visibility</p:attrName>
                                        </p:attrNameLst>
                                      </p:cBhvr>
                                      <p:to>
                                        <p:strVal val="visible"/>
                                      </p:to>
                                    </p:set>
                                    <p:animEffect transition="in" filter="wipe(left)">
                                      <p:cBhvr>
                                        <p:cTn id="17" dur="500"/>
                                        <p:tgtEl>
                                          <p:spTgt spid="327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2794"/>
                                        </p:tgtEl>
                                        <p:attrNameLst>
                                          <p:attrName>style.visibility</p:attrName>
                                        </p:attrNameLst>
                                      </p:cBhvr>
                                      <p:to>
                                        <p:strVal val="visible"/>
                                      </p:to>
                                    </p:set>
                                    <p:animEffect transition="in" filter="wipe(left)">
                                      <p:cBhvr>
                                        <p:cTn id="22" dur="500"/>
                                        <p:tgtEl>
                                          <p:spTgt spid="327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770"/>
                                        </p:tgtEl>
                                        <p:attrNameLst>
                                          <p:attrName>style.visibility</p:attrName>
                                        </p:attrNameLst>
                                      </p:cBhvr>
                                      <p:to>
                                        <p:strVal val="visible"/>
                                      </p:to>
                                    </p:set>
                                    <p:animEffect transition="in" filter="wipe(left)">
                                      <p:cBhvr>
                                        <p:cTn id="27" dur="500"/>
                                        <p:tgtEl>
                                          <p:spTgt spid="32770"/>
                                        </p:tgtEl>
                                      </p:cBhvr>
                                    </p:animEffect>
                                  </p:childTnLst>
                                </p:cTn>
                              </p:par>
                            </p:childTnLst>
                          </p:cTn>
                        </p:par>
                        <p:par>
                          <p:cTn id="28" fill="hold" nodeType="afterGroup">
                            <p:stCondLst>
                              <p:cond delay="500"/>
                            </p:stCondLst>
                            <p:childTnLst>
                              <p:par>
                                <p:cTn id="29" presetID="22" presetClass="entr" presetSubtype="8" fill="hold" nodeType="afterEffect">
                                  <p:stCondLst>
                                    <p:cond delay="0"/>
                                  </p:stCondLst>
                                  <p:childTnLst>
                                    <p:set>
                                      <p:cBhvr>
                                        <p:cTn id="30" dur="1" fill="hold">
                                          <p:stCondLst>
                                            <p:cond delay="0"/>
                                          </p:stCondLst>
                                        </p:cTn>
                                        <p:tgtEl>
                                          <p:spTgt spid="32796"/>
                                        </p:tgtEl>
                                        <p:attrNameLst>
                                          <p:attrName>style.visibility</p:attrName>
                                        </p:attrNameLst>
                                      </p:cBhvr>
                                      <p:to>
                                        <p:strVal val="visible"/>
                                      </p:to>
                                    </p:set>
                                    <p:animEffect transition="in" filter="wipe(left)">
                                      <p:cBhvr>
                                        <p:cTn id="31" dur="500"/>
                                        <p:tgtEl>
                                          <p:spTgt spid="32796"/>
                                        </p:tgtEl>
                                      </p:cBhvr>
                                    </p:animEffect>
                                  </p:childTnLst>
                                </p:cTn>
                              </p:par>
                            </p:childTnLst>
                          </p:cTn>
                        </p:par>
                        <p:par>
                          <p:cTn id="32" fill="hold" nodeType="afterGroup">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32833"/>
                                        </p:tgtEl>
                                        <p:attrNameLst>
                                          <p:attrName>style.visibility</p:attrName>
                                        </p:attrNameLst>
                                      </p:cBhvr>
                                      <p:to>
                                        <p:strVal val="visible"/>
                                      </p:to>
                                    </p:set>
                                    <p:animEffect transition="in" filter="wipe(left)">
                                      <p:cBhvr>
                                        <p:cTn id="35" dur="500"/>
                                        <p:tgtEl>
                                          <p:spTgt spid="3283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32798"/>
                                        </p:tgtEl>
                                        <p:attrNameLst>
                                          <p:attrName>style.visibility</p:attrName>
                                        </p:attrNameLst>
                                      </p:cBhvr>
                                      <p:to>
                                        <p:strVal val="visible"/>
                                      </p:to>
                                    </p:set>
                                    <p:animEffect transition="in" filter="wipe(left)">
                                      <p:cBhvr>
                                        <p:cTn id="40" dur="500"/>
                                        <p:tgtEl>
                                          <p:spTgt spid="32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autoUpdateAnimBg="0"/>
      <p:bldP spid="32833"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063750" y="228600"/>
            <a:ext cx="908050" cy="6858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1.</a:t>
            </a:r>
            <a:endParaRPr lang="en-US" altLang="zh-CN" sz="2800" dirty="0">
              <a:solidFill>
                <a:schemeClr val="bg1">
                  <a:lumMod val="60000"/>
                  <a:lumOff val="40000"/>
                </a:schemeClr>
              </a:solidFill>
              <a:ea typeface="楷体_GB2312" pitchFamily="49" charset="-122"/>
            </a:endParaRPr>
          </a:p>
        </p:txBody>
      </p:sp>
      <p:sp>
        <p:nvSpPr>
          <p:cNvPr id="60419" name="Text Box 3"/>
          <p:cNvSpPr txBox="1">
            <a:spLocks noChangeArrowheads="1"/>
          </p:cNvSpPr>
          <p:nvPr/>
        </p:nvSpPr>
        <p:spPr bwMode="auto">
          <a:xfrm>
            <a:off x="8915400" y="304801"/>
            <a:ext cx="1600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一个单</a:t>
            </a:r>
          </a:p>
        </p:txBody>
      </p:sp>
      <p:sp>
        <p:nvSpPr>
          <p:cNvPr id="60420" name="Text Box 4"/>
          <p:cNvSpPr txBox="1">
            <a:spLocks noChangeArrowheads="1"/>
          </p:cNvSpPr>
          <p:nvPr/>
        </p:nvSpPr>
        <p:spPr bwMode="auto">
          <a:xfrm>
            <a:off x="1676400" y="1524001"/>
            <a:ext cx="4724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求电场力所作的功 </a:t>
            </a:r>
            <a:r>
              <a:rPr lang="en-US" altLang="zh-CN">
                <a:solidFill>
                  <a:srgbClr val="000000"/>
                </a:solidFill>
              </a:rPr>
              <a:t>. </a:t>
            </a:r>
            <a:endParaRPr lang="en-US" altLang="zh-CN" sz="2400">
              <a:solidFill>
                <a:srgbClr val="000000"/>
              </a:solidFill>
            </a:endParaRPr>
          </a:p>
        </p:txBody>
      </p:sp>
      <p:graphicFrame>
        <p:nvGraphicFramePr>
          <p:cNvPr id="60421" name="Object 5"/>
          <p:cNvGraphicFramePr>
            <a:graphicFrameLocks noChangeAspect="1"/>
          </p:cNvGraphicFramePr>
          <p:nvPr>
            <p:extLst/>
          </p:nvPr>
        </p:nvGraphicFramePr>
        <p:xfrm>
          <a:off x="6100763" y="2819400"/>
          <a:ext cx="508000" cy="330200"/>
        </p:xfrm>
        <a:graphic>
          <a:graphicData uri="http://schemas.openxmlformats.org/presentationml/2006/ole">
            <mc:AlternateContent xmlns:mc="http://schemas.openxmlformats.org/markup-compatibility/2006">
              <mc:Choice xmlns:v="urn:schemas-microsoft-com:vml" Requires="v">
                <p:oleObj spid="_x0000_s257213" name="Equation" r:id="rId3" imgW="507960" imgH="330120" progId="Equation.3">
                  <p:embed/>
                </p:oleObj>
              </mc:Choice>
              <mc:Fallback>
                <p:oleObj name="Equation" r:id="rId3" imgW="507960" imgH="330120" progId="Equation.3">
                  <p:embed/>
                  <p:pic>
                    <p:nvPicPr>
                      <p:cNvPr id="60421" name="Object 5"/>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6100763" y="2819400"/>
                        <a:ext cx="5080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0422" name="Group 6"/>
          <p:cNvGrpSpPr>
            <a:grpSpLocks/>
          </p:cNvGrpSpPr>
          <p:nvPr/>
        </p:nvGrpSpPr>
        <p:grpSpPr bwMode="auto">
          <a:xfrm>
            <a:off x="6224588" y="3190875"/>
            <a:ext cx="3954462" cy="457200"/>
            <a:chOff x="2961" y="2016"/>
            <a:chExt cx="2491" cy="288"/>
          </a:xfrm>
        </p:grpSpPr>
        <p:sp>
          <p:nvSpPr>
            <p:cNvPr id="60423" name="Line 7"/>
            <p:cNvSpPr>
              <a:spLocks noChangeShapeType="1"/>
            </p:cNvSpPr>
            <p:nvPr/>
          </p:nvSpPr>
          <p:spPr bwMode="auto">
            <a:xfrm>
              <a:off x="3072" y="2064"/>
              <a:ext cx="2352"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0424" name="Line 8"/>
            <p:cNvSpPr>
              <a:spLocks noChangeShapeType="1"/>
            </p:cNvSpPr>
            <p:nvPr/>
          </p:nvSpPr>
          <p:spPr bwMode="auto">
            <a:xfrm>
              <a:off x="3072" y="2016"/>
              <a:ext cx="0" cy="48"/>
            </a:xfrm>
            <a:prstGeom prst="line">
              <a:avLst/>
            </a:prstGeom>
            <a:noFill/>
            <a:ln w="571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0425" name="Object 9"/>
            <p:cNvGraphicFramePr>
              <a:graphicFrameLocks noChangeAspect="1"/>
            </p:cNvGraphicFramePr>
            <p:nvPr>
              <p:extLst/>
            </p:nvPr>
          </p:nvGraphicFramePr>
          <p:xfrm>
            <a:off x="2961" y="2088"/>
            <a:ext cx="192" cy="200"/>
          </p:xfrm>
          <a:graphic>
            <a:graphicData uri="http://schemas.openxmlformats.org/presentationml/2006/ole">
              <mc:AlternateContent xmlns:mc="http://schemas.openxmlformats.org/markup-compatibility/2006">
                <mc:Choice xmlns:v="urn:schemas-microsoft-com:vml" Requires="v">
                  <p:oleObj spid="_x0000_s257214" name="Equation" r:id="rId5" imgW="304560" imgH="317160" progId="Equation.3">
                    <p:embed/>
                  </p:oleObj>
                </mc:Choice>
                <mc:Fallback>
                  <p:oleObj name="Equation" r:id="rId5" imgW="304560" imgH="317160" progId="Equation.3">
                    <p:embed/>
                    <p:pic>
                      <p:nvPicPr>
                        <p:cNvPr id="60425" name="Object 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2961" y="2088"/>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26" name="Object 10"/>
            <p:cNvGraphicFramePr>
              <a:graphicFrameLocks noChangeAspect="1"/>
            </p:cNvGraphicFramePr>
            <p:nvPr>
              <p:extLst/>
            </p:nvPr>
          </p:nvGraphicFramePr>
          <p:xfrm>
            <a:off x="5324" y="2160"/>
            <a:ext cx="128" cy="144"/>
          </p:xfrm>
          <a:graphic>
            <a:graphicData uri="http://schemas.openxmlformats.org/presentationml/2006/ole">
              <mc:AlternateContent xmlns:mc="http://schemas.openxmlformats.org/markup-compatibility/2006">
                <mc:Choice xmlns:v="urn:schemas-microsoft-com:vml" Requires="v">
                  <p:oleObj spid="_x0000_s257215" name="Equation" r:id="rId7" imgW="203040" imgH="228600" progId="Equation.3">
                    <p:embed/>
                  </p:oleObj>
                </mc:Choice>
                <mc:Fallback>
                  <p:oleObj name="Equation" r:id="rId7" imgW="203040" imgH="228600" progId="Equation.3">
                    <p:embed/>
                    <p:pic>
                      <p:nvPicPr>
                        <p:cNvPr id="60426" name="Object 10"/>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5324" y="2160"/>
                          <a:ext cx="128" cy="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60427" name="Group 11"/>
          <p:cNvGrpSpPr>
            <a:grpSpLocks/>
          </p:cNvGrpSpPr>
          <p:nvPr/>
        </p:nvGrpSpPr>
        <p:grpSpPr bwMode="auto">
          <a:xfrm>
            <a:off x="6981825" y="3200400"/>
            <a:ext cx="228600" cy="393700"/>
            <a:chOff x="3438" y="2016"/>
            <a:chExt cx="144" cy="248"/>
          </a:xfrm>
        </p:grpSpPr>
        <p:graphicFrame>
          <p:nvGraphicFramePr>
            <p:cNvPr id="60428" name="Object 12"/>
            <p:cNvGraphicFramePr>
              <a:graphicFrameLocks noChangeAspect="1"/>
            </p:cNvGraphicFramePr>
            <p:nvPr>
              <p:extLst/>
            </p:nvPr>
          </p:nvGraphicFramePr>
          <p:xfrm>
            <a:off x="3438" y="2112"/>
            <a:ext cx="144" cy="152"/>
          </p:xfrm>
          <a:graphic>
            <a:graphicData uri="http://schemas.openxmlformats.org/presentationml/2006/ole">
              <mc:AlternateContent xmlns:mc="http://schemas.openxmlformats.org/markup-compatibility/2006">
                <mc:Choice xmlns:v="urn:schemas-microsoft-com:vml" Requires="v">
                  <p:oleObj spid="_x0000_s257216" name="Equation" r:id="rId9" imgW="228600" imgH="241200" progId="Equation.3">
                    <p:embed/>
                  </p:oleObj>
                </mc:Choice>
                <mc:Fallback>
                  <p:oleObj name="Equation" r:id="rId9" imgW="228600" imgH="241200" progId="Equation.3">
                    <p:embed/>
                    <p:pic>
                      <p:nvPicPr>
                        <p:cNvPr id="60428" name="Object 12"/>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438" y="2112"/>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29" name="Line 13"/>
            <p:cNvSpPr>
              <a:spLocks noChangeShapeType="1"/>
            </p:cNvSpPr>
            <p:nvPr/>
          </p:nvSpPr>
          <p:spPr bwMode="auto">
            <a:xfrm>
              <a:off x="3504" y="2016"/>
              <a:ext cx="0" cy="4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0430" name="Group 14"/>
          <p:cNvGrpSpPr>
            <a:grpSpLocks/>
          </p:cNvGrpSpPr>
          <p:nvPr/>
        </p:nvGrpSpPr>
        <p:grpSpPr bwMode="auto">
          <a:xfrm>
            <a:off x="9274175" y="3200401"/>
            <a:ext cx="215900" cy="492125"/>
            <a:chOff x="4882" y="2016"/>
            <a:chExt cx="136" cy="310"/>
          </a:xfrm>
        </p:grpSpPr>
        <p:graphicFrame>
          <p:nvGraphicFramePr>
            <p:cNvPr id="60431" name="Object 15"/>
            <p:cNvGraphicFramePr>
              <a:graphicFrameLocks noChangeAspect="1"/>
            </p:cNvGraphicFramePr>
            <p:nvPr>
              <p:extLst/>
            </p:nvPr>
          </p:nvGraphicFramePr>
          <p:xfrm>
            <a:off x="4882" y="2118"/>
            <a:ext cx="136" cy="208"/>
          </p:xfrm>
          <a:graphic>
            <a:graphicData uri="http://schemas.openxmlformats.org/presentationml/2006/ole">
              <mc:AlternateContent xmlns:mc="http://schemas.openxmlformats.org/markup-compatibility/2006">
                <mc:Choice xmlns:v="urn:schemas-microsoft-com:vml" Requires="v">
                  <p:oleObj spid="_x0000_s257217" name="Equation" r:id="rId11" imgW="215640" imgH="330120" progId="Equation.3">
                    <p:embed/>
                  </p:oleObj>
                </mc:Choice>
                <mc:Fallback>
                  <p:oleObj name="Equation" r:id="rId11" imgW="215640" imgH="330120" progId="Equation.3">
                    <p:embed/>
                    <p:pic>
                      <p:nvPicPr>
                        <p:cNvPr id="60431" name="Object 15"/>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4882" y="2118"/>
                          <a:ext cx="136"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32" name="Line 16"/>
            <p:cNvSpPr>
              <a:spLocks noChangeShapeType="1"/>
            </p:cNvSpPr>
            <p:nvPr/>
          </p:nvSpPr>
          <p:spPr bwMode="auto">
            <a:xfrm>
              <a:off x="4944" y="2016"/>
              <a:ext cx="0" cy="4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0433" name="Group 17"/>
          <p:cNvGrpSpPr>
            <a:grpSpLocks/>
          </p:cNvGrpSpPr>
          <p:nvPr/>
        </p:nvGrpSpPr>
        <p:grpSpPr bwMode="auto">
          <a:xfrm>
            <a:off x="7797800" y="3200400"/>
            <a:ext cx="203200" cy="381000"/>
            <a:chOff x="3952" y="2016"/>
            <a:chExt cx="128" cy="240"/>
          </a:xfrm>
        </p:grpSpPr>
        <p:graphicFrame>
          <p:nvGraphicFramePr>
            <p:cNvPr id="60434" name="Object 18"/>
            <p:cNvGraphicFramePr>
              <a:graphicFrameLocks noChangeAspect="1"/>
            </p:cNvGraphicFramePr>
            <p:nvPr>
              <p:extLst/>
            </p:nvPr>
          </p:nvGraphicFramePr>
          <p:xfrm>
            <a:off x="3952" y="2112"/>
            <a:ext cx="128" cy="144"/>
          </p:xfrm>
          <a:graphic>
            <a:graphicData uri="http://schemas.openxmlformats.org/presentationml/2006/ole">
              <mc:AlternateContent xmlns:mc="http://schemas.openxmlformats.org/markup-compatibility/2006">
                <mc:Choice xmlns:v="urn:schemas-microsoft-com:vml" Requires="v">
                  <p:oleObj spid="_x0000_s257218" name="Equation" r:id="rId13" imgW="203040" imgH="228600" progId="Equation.3">
                    <p:embed/>
                  </p:oleObj>
                </mc:Choice>
                <mc:Fallback>
                  <p:oleObj name="Equation" r:id="rId13" imgW="203040" imgH="228600" progId="Equation.3">
                    <p:embed/>
                    <p:pic>
                      <p:nvPicPr>
                        <p:cNvPr id="60434" name="Object 18"/>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3952" y="2112"/>
                          <a:ext cx="128" cy="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35" name="Line 19"/>
            <p:cNvSpPr>
              <a:spLocks noChangeShapeType="1"/>
            </p:cNvSpPr>
            <p:nvPr/>
          </p:nvSpPr>
          <p:spPr bwMode="auto">
            <a:xfrm>
              <a:off x="3984" y="2016"/>
              <a:ext cx="0" cy="45"/>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0436" name="Group 20"/>
          <p:cNvGrpSpPr>
            <a:grpSpLocks/>
          </p:cNvGrpSpPr>
          <p:nvPr/>
        </p:nvGrpSpPr>
        <p:grpSpPr bwMode="auto">
          <a:xfrm>
            <a:off x="8172450" y="3200400"/>
            <a:ext cx="876300" cy="509588"/>
            <a:chOff x="4188" y="2016"/>
            <a:chExt cx="552" cy="321"/>
          </a:xfrm>
        </p:grpSpPr>
        <p:graphicFrame>
          <p:nvGraphicFramePr>
            <p:cNvPr id="60437" name="Object 21"/>
            <p:cNvGraphicFramePr>
              <a:graphicFrameLocks noChangeAspect="1"/>
            </p:cNvGraphicFramePr>
            <p:nvPr>
              <p:extLst/>
            </p:nvPr>
          </p:nvGraphicFramePr>
          <p:xfrm>
            <a:off x="4188" y="2089"/>
            <a:ext cx="552" cy="248"/>
          </p:xfrm>
          <a:graphic>
            <a:graphicData uri="http://schemas.openxmlformats.org/presentationml/2006/ole">
              <mc:AlternateContent xmlns:mc="http://schemas.openxmlformats.org/markup-compatibility/2006">
                <mc:Choice xmlns:v="urn:schemas-microsoft-com:vml" Requires="v">
                  <p:oleObj spid="_x0000_s257219" name="Equation" r:id="rId15" imgW="876240" imgH="393480" progId="Equation.3">
                    <p:embed/>
                  </p:oleObj>
                </mc:Choice>
                <mc:Fallback>
                  <p:oleObj name="Equation" r:id="rId15" imgW="876240" imgH="393480" progId="Equation.3">
                    <p:embed/>
                    <p:pic>
                      <p:nvPicPr>
                        <p:cNvPr id="60437" name="Object 21"/>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188" y="2089"/>
                          <a:ext cx="552"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38" name="Line 22"/>
            <p:cNvSpPr>
              <a:spLocks noChangeShapeType="1"/>
            </p:cNvSpPr>
            <p:nvPr/>
          </p:nvSpPr>
          <p:spPr bwMode="auto">
            <a:xfrm>
              <a:off x="4416" y="2016"/>
              <a:ext cx="0" cy="45"/>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aphicFrame>
        <p:nvGraphicFramePr>
          <p:cNvPr id="60440" name="Object 24"/>
          <p:cNvGraphicFramePr>
            <a:graphicFrameLocks noChangeAspect="1"/>
          </p:cNvGraphicFramePr>
          <p:nvPr>
            <p:extLst/>
          </p:nvPr>
        </p:nvGraphicFramePr>
        <p:xfrm>
          <a:off x="7600950" y="2819400"/>
          <a:ext cx="419100" cy="304800"/>
        </p:xfrm>
        <a:graphic>
          <a:graphicData uri="http://schemas.openxmlformats.org/presentationml/2006/ole">
            <mc:AlternateContent xmlns:mc="http://schemas.openxmlformats.org/markup-compatibility/2006">
              <mc:Choice xmlns:v="urn:schemas-microsoft-com:vml" Requires="v">
                <p:oleObj spid="_x0000_s257220" name="Equation" r:id="rId17" imgW="419040" imgH="304560" progId="Equation.3">
                  <p:embed/>
                </p:oleObj>
              </mc:Choice>
              <mc:Fallback>
                <p:oleObj name="Equation" r:id="rId17" imgW="419040" imgH="304560" progId="Equation.3">
                  <p:embed/>
                  <p:pic>
                    <p:nvPicPr>
                      <p:cNvPr id="60440" name="Object 24"/>
                      <p:cNvPicPr>
                        <a:picLocks noChangeAspect="1" noChangeArrowheads="1"/>
                      </p:cNvPicPr>
                      <p:nvPr/>
                    </p:nvPicPr>
                    <p:blipFill>
                      <a:blip r:embed="rId18">
                        <a:lum bright="-100000"/>
                        <a:extLst>
                          <a:ext uri="{28A0092B-C50C-407E-A947-70E740481C1C}">
                            <a14:useLocalDpi xmlns:a14="http://schemas.microsoft.com/office/drawing/2010/main" val="0"/>
                          </a:ext>
                        </a:extLst>
                      </a:blip>
                      <a:srcRect/>
                      <a:stretch>
                        <a:fillRect/>
                      </a:stretch>
                    </p:blipFill>
                    <p:spPr bwMode="auto">
                      <a:xfrm>
                        <a:off x="7600950" y="2819400"/>
                        <a:ext cx="4191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41" name="Text Box 25"/>
          <p:cNvSpPr txBox="1">
            <a:spLocks noChangeArrowheads="1"/>
          </p:cNvSpPr>
          <p:nvPr/>
        </p:nvSpPr>
        <p:spPr bwMode="auto">
          <a:xfrm>
            <a:off x="2063750" y="2057401"/>
            <a:ext cx="990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p>
        </p:txBody>
      </p:sp>
      <p:sp>
        <p:nvSpPr>
          <p:cNvPr id="60442" name="Text Box 26"/>
          <p:cNvSpPr txBox="1">
            <a:spLocks noChangeArrowheads="1"/>
          </p:cNvSpPr>
          <p:nvPr/>
        </p:nvSpPr>
        <p:spPr bwMode="auto">
          <a:xfrm>
            <a:off x="2667000" y="2057401"/>
            <a:ext cx="4648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当单位正电荷距离原点 </a:t>
            </a:r>
            <a:r>
              <a:rPr lang="en-US" altLang="zh-CN" i="1">
                <a:solidFill>
                  <a:srgbClr val="000000"/>
                </a:solidFill>
              </a:rPr>
              <a:t>r</a:t>
            </a:r>
            <a:r>
              <a:rPr lang="en-US" altLang="zh-CN">
                <a:solidFill>
                  <a:srgbClr val="000000"/>
                </a:solidFill>
              </a:rPr>
              <a:t> </a:t>
            </a:r>
            <a:r>
              <a:rPr lang="zh-CN" altLang="en-US">
                <a:solidFill>
                  <a:srgbClr val="000000"/>
                </a:solidFill>
              </a:rPr>
              <a:t>时</a:t>
            </a:r>
            <a:r>
              <a:rPr lang="en-US" altLang="zh-CN">
                <a:solidFill>
                  <a:srgbClr val="000000"/>
                </a:solidFill>
              </a:rPr>
              <a:t>,</a:t>
            </a:r>
          </a:p>
        </p:txBody>
      </p:sp>
      <p:sp>
        <p:nvSpPr>
          <p:cNvPr id="60443" name="Text Box 27"/>
          <p:cNvSpPr txBox="1">
            <a:spLocks noChangeArrowheads="1"/>
          </p:cNvSpPr>
          <p:nvPr/>
        </p:nvSpPr>
        <p:spPr bwMode="auto">
          <a:xfrm>
            <a:off x="7010400" y="2071688"/>
            <a:ext cx="3505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由</a:t>
            </a:r>
            <a:r>
              <a:rPr lang="zh-CN" altLang="en-US" b="1" dirty="0">
                <a:solidFill>
                  <a:srgbClr val="000099">
                    <a:lumMod val="60000"/>
                    <a:lumOff val="40000"/>
                  </a:srgbClr>
                </a:solidFill>
              </a:rPr>
              <a:t>库仑定律</a:t>
            </a:r>
            <a:r>
              <a:rPr lang="zh-CN" altLang="en-US" dirty="0">
                <a:solidFill>
                  <a:srgbClr val="000000"/>
                </a:solidFill>
              </a:rPr>
              <a:t>电场力为</a:t>
            </a:r>
          </a:p>
        </p:txBody>
      </p:sp>
      <p:graphicFrame>
        <p:nvGraphicFramePr>
          <p:cNvPr id="60444" name="Object 28"/>
          <p:cNvGraphicFramePr>
            <a:graphicFrameLocks noChangeAspect="1"/>
          </p:cNvGraphicFramePr>
          <p:nvPr>
            <p:extLst/>
          </p:nvPr>
        </p:nvGraphicFramePr>
        <p:xfrm>
          <a:off x="3429000" y="2552700"/>
          <a:ext cx="1295400" cy="876300"/>
        </p:xfrm>
        <a:graphic>
          <a:graphicData uri="http://schemas.openxmlformats.org/presentationml/2006/ole">
            <mc:AlternateContent xmlns:mc="http://schemas.openxmlformats.org/markup-compatibility/2006">
              <mc:Choice xmlns:v="urn:schemas-microsoft-com:vml" Requires="v">
                <p:oleObj spid="_x0000_s257221" name="Equation" r:id="rId19" imgW="1295280" imgH="876240" progId="Equation.3">
                  <p:embed/>
                </p:oleObj>
              </mc:Choice>
              <mc:Fallback>
                <p:oleObj name="Equation" r:id="rId19" imgW="1295280" imgH="876240" progId="Equation.3">
                  <p:embed/>
                  <p:pic>
                    <p:nvPicPr>
                      <p:cNvPr id="60444" name="Object 28"/>
                      <p:cNvPicPr>
                        <a:picLocks noChangeAspect="1" noChangeArrowheads="1"/>
                      </p:cNvPicPr>
                      <p:nvPr/>
                    </p:nvPicPr>
                    <p:blipFill>
                      <a:blip r:embed="rId20">
                        <a:grayscl/>
                        <a:biLevel thresh="50000"/>
                        <a:lum bright="-100000"/>
                        <a:extLst>
                          <a:ext uri="{28A0092B-C50C-407E-A947-70E740481C1C}">
                            <a14:useLocalDpi xmlns:a14="http://schemas.microsoft.com/office/drawing/2010/main" val="0"/>
                          </a:ext>
                        </a:extLst>
                      </a:blip>
                      <a:srcRect/>
                      <a:stretch>
                        <a:fillRect/>
                      </a:stretch>
                    </p:blipFill>
                    <p:spPr bwMode="auto">
                      <a:xfrm>
                        <a:off x="3429000" y="2552700"/>
                        <a:ext cx="12954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45" name="Line 29"/>
          <p:cNvSpPr>
            <a:spLocks noChangeShapeType="1"/>
          </p:cNvSpPr>
          <p:nvPr/>
        </p:nvSpPr>
        <p:spPr bwMode="auto">
          <a:xfrm>
            <a:off x="7848600" y="3267075"/>
            <a:ext cx="685800" cy="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0446" name="Text Box 30"/>
          <p:cNvSpPr txBox="1">
            <a:spLocks noChangeArrowheads="1"/>
          </p:cNvSpPr>
          <p:nvPr/>
        </p:nvSpPr>
        <p:spPr bwMode="auto">
          <a:xfrm>
            <a:off x="1676400" y="3427413"/>
            <a:ext cx="2590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则功的元素为</a:t>
            </a:r>
          </a:p>
        </p:txBody>
      </p:sp>
      <p:graphicFrame>
        <p:nvGraphicFramePr>
          <p:cNvPr id="60447" name="Object 31"/>
          <p:cNvGraphicFramePr>
            <a:graphicFrameLocks noChangeAspect="1"/>
          </p:cNvGraphicFramePr>
          <p:nvPr>
            <p:extLst/>
          </p:nvPr>
        </p:nvGraphicFramePr>
        <p:xfrm>
          <a:off x="3962400" y="3352800"/>
          <a:ext cx="1828800" cy="876300"/>
        </p:xfrm>
        <a:graphic>
          <a:graphicData uri="http://schemas.openxmlformats.org/presentationml/2006/ole">
            <mc:AlternateContent xmlns:mc="http://schemas.openxmlformats.org/markup-compatibility/2006">
              <mc:Choice xmlns:v="urn:schemas-microsoft-com:vml" Requires="v">
                <p:oleObj spid="_x0000_s257222" name="Equation" r:id="rId21" imgW="1828800" imgH="876240" progId="Equation.3">
                  <p:embed/>
                </p:oleObj>
              </mc:Choice>
              <mc:Fallback>
                <p:oleObj name="Equation" r:id="rId21" imgW="1828800" imgH="876240" progId="Equation.3">
                  <p:embed/>
                  <p:pic>
                    <p:nvPicPr>
                      <p:cNvPr id="60447" name="Object 31"/>
                      <p:cNvPicPr>
                        <a:picLocks noChangeAspect="1" noChangeArrowheads="1"/>
                      </p:cNvPicPr>
                      <p:nvPr/>
                    </p:nvPicPr>
                    <p:blipFill>
                      <a:blip r:embed="rId22">
                        <a:lum bright="-100000"/>
                        <a:extLst>
                          <a:ext uri="{28A0092B-C50C-407E-A947-70E740481C1C}">
                            <a14:useLocalDpi xmlns:a14="http://schemas.microsoft.com/office/drawing/2010/main" val="0"/>
                          </a:ext>
                        </a:extLst>
                      </a:blip>
                      <a:srcRect/>
                      <a:stretch>
                        <a:fillRect/>
                      </a:stretch>
                    </p:blipFill>
                    <p:spPr bwMode="auto">
                      <a:xfrm>
                        <a:off x="3962400" y="3352800"/>
                        <a:ext cx="18288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48" name="Text Box 32"/>
          <p:cNvSpPr txBox="1">
            <a:spLocks noChangeArrowheads="1"/>
          </p:cNvSpPr>
          <p:nvPr/>
        </p:nvSpPr>
        <p:spPr bwMode="auto">
          <a:xfrm>
            <a:off x="1676400" y="4357688"/>
            <a:ext cx="1676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所求功为</a:t>
            </a:r>
          </a:p>
        </p:txBody>
      </p:sp>
      <p:graphicFrame>
        <p:nvGraphicFramePr>
          <p:cNvPr id="60449" name="Object 33"/>
          <p:cNvGraphicFramePr>
            <a:graphicFrameLocks noChangeAspect="1"/>
          </p:cNvGraphicFramePr>
          <p:nvPr>
            <p:extLst/>
          </p:nvPr>
        </p:nvGraphicFramePr>
        <p:xfrm>
          <a:off x="3733800" y="4289425"/>
          <a:ext cx="1930400" cy="876300"/>
        </p:xfrm>
        <a:graphic>
          <a:graphicData uri="http://schemas.openxmlformats.org/presentationml/2006/ole">
            <mc:AlternateContent xmlns:mc="http://schemas.openxmlformats.org/markup-compatibility/2006">
              <mc:Choice xmlns:v="urn:schemas-microsoft-com:vml" Requires="v">
                <p:oleObj spid="_x0000_s257223" name="Equation" r:id="rId23" imgW="1930320" imgH="876240" progId="Equation.3">
                  <p:embed/>
                </p:oleObj>
              </mc:Choice>
              <mc:Fallback>
                <p:oleObj name="Equation" r:id="rId23" imgW="1930320" imgH="876240" progId="Equation.3">
                  <p:embed/>
                  <p:pic>
                    <p:nvPicPr>
                      <p:cNvPr id="60449" name="Object 33"/>
                      <p:cNvPicPr>
                        <a:picLocks noChangeAspect="1" noChangeArrowheads="1"/>
                      </p:cNvPicPr>
                      <p:nvPr/>
                    </p:nvPicPr>
                    <p:blipFill>
                      <a:blip r:embed="rId24">
                        <a:grayscl/>
                        <a:biLevel thresh="50000"/>
                        <a:lum bright="-100000"/>
                        <a:extLst>
                          <a:ext uri="{28A0092B-C50C-407E-A947-70E740481C1C}">
                            <a14:useLocalDpi xmlns:a14="http://schemas.microsoft.com/office/drawing/2010/main" val="0"/>
                          </a:ext>
                        </a:extLst>
                      </a:blip>
                      <a:srcRect/>
                      <a:stretch>
                        <a:fillRect/>
                      </a:stretch>
                    </p:blipFill>
                    <p:spPr bwMode="auto">
                      <a:xfrm>
                        <a:off x="3733800" y="4289425"/>
                        <a:ext cx="19304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50" name="Object 34"/>
          <p:cNvGraphicFramePr>
            <a:graphicFrameLocks noChangeAspect="1"/>
          </p:cNvGraphicFramePr>
          <p:nvPr>
            <p:extLst/>
          </p:nvPr>
        </p:nvGraphicFramePr>
        <p:xfrm>
          <a:off x="5689600" y="4305300"/>
          <a:ext cx="1574800" cy="889000"/>
        </p:xfrm>
        <a:graphic>
          <a:graphicData uri="http://schemas.openxmlformats.org/presentationml/2006/ole">
            <mc:AlternateContent xmlns:mc="http://schemas.openxmlformats.org/markup-compatibility/2006">
              <mc:Choice xmlns:v="urn:schemas-microsoft-com:vml" Requires="v">
                <p:oleObj spid="_x0000_s257224" name="Equation" r:id="rId25" imgW="1574640" imgH="888840" progId="Equation.3">
                  <p:embed/>
                </p:oleObj>
              </mc:Choice>
              <mc:Fallback>
                <p:oleObj name="Equation" r:id="rId25" imgW="1574640" imgH="888840" progId="Equation.3">
                  <p:embed/>
                  <p:pic>
                    <p:nvPicPr>
                      <p:cNvPr id="60450" name="Object 34"/>
                      <p:cNvPicPr>
                        <a:picLocks noChangeAspect="1" noChangeArrowheads="1"/>
                      </p:cNvPicPr>
                      <p:nvPr/>
                    </p:nvPicPr>
                    <p:blipFill>
                      <a:blip r:embed="rId26">
                        <a:lum bright="-100000"/>
                        <a:extLst>
                          <a:ext uri="{28A0092B-C50C-407E-A947-70E740481C1C}">
                            <a14:useLocalDpi xmlns:a14="http://schemas.microsoft.com/office/drawing/2010/main" val="0"/>
                          </a:ext>
                        </a:extLst>
                      </a:blip>
                      <a:srcRect/>
                      <a:stretch>
                        <a:fillRect/>
                      </a:stretch>
                    </p:blipFill>
                    <p:spPr bwMode="auto">
                      <a:xfrm>
                        <a:off x="5689600" y="4305300"/>
                        <a:ext cx="15748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51" name="Object 35"/>
          <p:cNvGraphicFramePr>
            <a:graphicFrameLocks noChangeAspect="1"/>
          </p:cNvGraphicFramePr>
          <p:nvPr>
            <p:extLst/>
          </p:nvPr>
        </p:nvGraphicFramePr>
        <p:xfrm>
          <a:off x="7315200" y="4292600"/>
          <a:ext cx="228600" cy="876300"/>
        </p:xfrm>
        <a:graphic>
          <a:graphicData uri="http://schemas.openxmlformats.org/presentationml/2006/ole">
            <mc:AlternateContent xmlns:mc="http://schemas.openxmlformats.org/markup-compatibility/2006">
              <mc:Choice xmlns:v="urn:schemas-microsoft-com:vml" Requires="v">
                <p:oleObj spid="_x0000_s257225" name="Equation" r:id="rId27" imgW="228600" imgH="876240" progId="Equation.3">
                  <p:embed/>
                </p:oleObj>
              </mc:Choice>
              <mc:Fallback>
                <p:oleObj name="Equation" r:id="rId27" imgW="228600" imgH="876240" progId="Equation.3">
                  <p:embed/>
                  <p:pic>
                    <p:nvPicPr>
                      <p:cNvPr id="60451" name="Object 35"/>
                      <p:cNvPicPr>
                        <a:picLocks noChangeAspect="1" noChangeArrowheads="1"/>
                      </p:cNvPicPr>
                      <p:nvPr/>
                    </p:nvPicPr>
                    <p:blipFill>
                      <a:blip r:embed="rId28">
                        <a:lum bright="-100000"/>
                        <a:extLst>
                          <a:ext uri="{28A0092B-C50C-407E-A947-70E740481C1C}">
                            <a14:useLocalDpi xmlns:a14="http://schemas.microsoft.com/office/drawing/2010/main" val="0"/>
                          </a:ext>
                        </a:extLst>
                      </a:blip>
                      <a:srcRect/>
                      <a:stretch>
                        <a:fillRect/>
                      </a:stretch>
                    </p:blipFill>
                    <p:spPr bwMode="auto">
                      <a:xfrm>
                        <a:off x="7315200" y="4292600"/>
                        <a:ext cx="2286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52" name="Object 36"/>
          <p:cNvGraphicFramePr>
            <a:graphicFrameLocks noChangeAspect="1"/>
          </p:cNvGraphicFramePr>
          <p:nvPr>
            <p:extLst/>
          </p:nvPr>
        </p:nvGraphicFramePr>
        <p:xfrm>
          <a:off x="7543800" y="4330700"/>
          <a:ext cx="1828800" cy="850900"/>
        </p:xfrm>
        <a:graphic>
          <a:graphicData uri="http://schemas.openxmlformats.org/presentationml/2006/ole">
            <mc:AlternateContent xmlns:mc="http://schemas.openxmlformats.org/markup-compatibility/2006">
              <mc:Choice xmlns:v="urn:schemas-microsoft-com:vml" Requires="v">
                <p:oleObj spid="_x0000_s257226" name="Equation" r:id="rId29" imgW="1828800" imgH="850680" progId="Equation.3">
                  <p:embed/>
                </p:oleObj>
              </mc:Choice>
              <mc:Fallback>
                <p:oleObj name="Equation" r:id="rId29" imgW="1828800" imgH="850680" progId="Equation.3">
                  <p:embed/>
                  <p:pic>
                    <p:nvPicPr>
                      <p:cNvPr id="60452" name="Object 36"/>
                      <p:cNvPicPr>
                        <a:picLocks noChangeAspect="1" noChangeArrowheads="1"/>
                      </p:cNvPicPr>
                      <p:nvPr/>
                    </p:nvPicPr>
                    <p:blipFill>
                      <a:blip r:embed="rId30">
                        <a:lum bright="-100000"/>
                        <a:extLst>
                          <a:ext uri="{28A0092B-C50C-407E-A947-70E740481C1C}">
                            <a14:useLocalDpi xmlns:a14="http://schemas.microsoft.com/office/drawing/2010/main" val="0"/>
                          </a:ext>
                        </a:extLst>
                      </a:blip>
                      <a:srcRect/>
                      <a:stretch>
                        <a:fillRect/>
                      </a:stretch>
                    </p:blipFill>
                    <p:spPr bwMode="auto">
                      <a:xfrm>
                        <a:off x="7543800" y="4330700"/>
                        <a:ext cx="18288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53" name="Text Box 37"/>
          <p:cNvSpPr txBox="1">
            <a:spLocks noChangeArrowheads="1"/>
          </p:cNvSpPr>
          <p:nvPr/>
        </p:nvSpPr>
        <p:spPr bwMode="auto">
          <a:xfrm>
            <a:off x="2063750" y="5386388"/>
            <a:ext cx="1219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说明</a:t>
            </a:r>
            <a:r>
              <a:rPr lang="en-US" altLang="zh-CN" b="1" dirty="0">
                <a:solidFill>
                  <a:srgbClr val="000099">
                    <a:lumMod val="60000"/>
                    <a:lumOff val="40000"/>
                  </a:srgbClr>
                </a:solidFill>
              </a:rPr>
              <a:t>:</a:t>
            </a:r>
            <a:endParaRPr lang="en-US" altLang="zh-CN" dirty="0">
              <a:solidFill>
                <a:srgbClr val="000099">
                  <a:lumMod val="60000"/>
                  <a:lumOff val="40000"/>
                </a:srgbClr>
              </a:solidFill>
            </a:endParaRPr>
          </a:p>
        </p:txBody>
      </p:sp>
      <p:graphicFrame>
        <p:nvGraphicFramePr>
          <p:cNvPr id="60454" name="Object 38"/>
          <p:cNvGraphicFramePr>
            <a:graphicFrameLocks noChangeAspect="1"/>
          </p:cNvGraphicFramePr>
          <p:nvPr>
            <p:extLst/>
          </p:nvPr>
        </p:nvGraphicFramePr>
        <p:xfrm>
          <a:off x="3200400" y="5448300"/>
          <a:ext cx="3678238" cy="457200"/>
        </p:xfrm>
        <a:graphic>
          <a:graphicData uri="http://schemas.openxmlformats.org/presentationml/2006/ole">
            <mc:AlternateContent xmlns:mc="http://schemas.openxmlformats.org/markup-compatibility/2006">
              <mc:Choice xmlns:v="urn:schemas-microsoft-com:vml" Requires="v">
                <p:oleObj spid="_x0000_s257227" name="Equation" r:id="rId31" imgW="3695400" imgH="457200" progId="Equation.3">
                  <p:embed/>
                </p:oleObj>
              </mc:Choice>
              <mc:Fallback>
                <p:oleObj name="Equation" r:id="rId31" imgW="3695400" imgH="457200" progId="Equation.3">
                  <p:embed/>
                  <p:pic>
                    <p:nvPicPr>
                      <p:cNvPr id="60454" name="Object 38"/>
                      <p:cNvPicPr>
                        <a:picLocks noChangeAspect="1" noChangeArrowheads="1"/>
                      </p:cNvPicPr>
                      <p:nvPr/>
                    </p:nvPicPr>
                    <p:blipFill>
                      <a:blip r:embed="rId32">
                        <a:grayscl/>
                        <a:biLevel thresh="50000"/>
                        <a:lum bright="-100000"/>
                        <a:extLst>
                          <a:ext uri="{28A0092B-C50C-407E-A947-70E740481C1C}">
                            <a14:useLocalDpi xmlns:a14="http://schemas.microsoft.com/office/drawing/2010/main" val="0"/>
                          </a:ext>
                        </a:extLst>
                      </a:blip>
                      <a:srcRect/>
                      <a:stretch>
                        <a:fillRect/>
                      </a:stretch>
                    </p:blipFill>
                    <p:spPr bwMode="auto">
                      <a:xfrm>
                        <a:off x="3200400" y="5448300"/>
                        <a:ext cx="36782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55" name="Object 39"/>
          <p:cNvGraphicFramePr>
            <a:graphicFrameLocks noChangeAspect="1"/>
          </p:cNvGraphicFramePr>
          <p:nvPr>
            <p:extLst/>
          </p:nvPr>
        </p:nvGraphicFramePr>
        <p:xfrm>
          <a:off x="7010400" y="5257800"/>
          <a:ext cx="1447800" cy="876300"/>
        </p:xfrm>
        <a:graphic>
          <a:graphicData uri="http://schemas.openxmlformats.org/presentationml/2006/ole">
            <mc:AlternateContent xmlns:mc="http://schemas.openxmlformats.org/markup-compatibility/2006">
              <mc:Choice xmlns:v="urn:schemas-microsoft-com:vml" Requires="v">
                <p:oleObj spid="_x0000_s257228" name="Equation" r:id="rId33" imgW="1447560" imgH="876240" progId="Equation.3">
                  <p:embed/>
                </p:oleObj>
              </mc:Choice>
              <mc:Fallback>
                <p:oleObj name="Equation" r:id="rId33" imgW="1447560" imgH="876240" progId="Equation.3">
                  <p:embed/>
                  <p:pic>
                    <p:nvPicPr>
                      <p:cNvPr id="60455" name="Object 39"/>
                      <p:cNvPicPr>
                        <a:picLocks noChangeAspect="1" noChangeArrowheads="1"/>
                      </p:cNvPicPr>
                      <p:nvPr/>
                    </p:nvPicPr>
                    <p:blipFill>
                      <a:blip r:embed="rId34">
                        <a:grayscl/>
                        <a:biLevel thresh="50000"/>
                        <a:lum bright="-100000"/>
                        <a:extLst>
                          <a:ext uri="{28A0092B-C50C-407E-A947-70E740481C1C}">
                            <a14:useLocalDpi xmlns:a14="http://schemas.microsoft.com/office/drawing/2010/main" val="0"/>
                          </a:ext>
                        </a:extLst>
                      </a:blip>
                      <a:srcRect/>
                      <a:stretch>
                        <a:fillRect/>
                      </a:stretch>
                    </p:blipFill>
                    <p:spPr bwMode="auto">
                      <a:xfrm>
                        <a:off x="7010400" y="5257800"/>
                        <a:ext cx="14478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0456" name="Object 40"/>
          <p:cNvGraphicFramePr>
            <a:graphicFrameLocks noChangeAspect="1"/>
          </p:cNvGraphicFramePr>
          <p:nvPr>
            <p:extLst/>
          </p:nvPr>
        </p:nvGraphicFramePr>
        <p:xfrm>
          <a:off x="8534400" y="5283200"/>
          <a:ext cx="787400" cy="850900"/>
        </p:xfrm>
        <a:graphic>
          <a:graphicData uri="http://schemas.openxmlformats.org/presentationml/2006/ole">
            <mc:AlternateContent xmlns:mc="http://schemas.openxmlformats.org/markup-compatibility/2006">
              <mc:Choice xmlns:v="urn:schemas-microsoft-com:vml" Requires="v">
                <p:oleObj spid="_x0000_s257229" name="Equation" r:id="rId35" imgW="787320" imgH="850680" progId="Equation.3">
                  <p:embed/>
                </p:oleObj>
              </mc:Choice>
              <mc:Fallback>
                <p:oleObj name="Equation" r:id="rId35" imgW="787320" imgH="850680" progId="Equation.3">
                  <p:embed/>
                  <p:pic>
                    <p:nvPicPr>
                      <p:cNvPr id="60456" name="Object 40"/>
                      <p:cNvPicPr>
                        <a:picLocks noChangeAspect="1" noChangeArrowheads="1"/>
                      </p:cNvPicPr>
                      <p:nvPr/>
                    </p:nvPicPr>
                    <p:blipFill>
                      <a:blip r:embed="rId36">
                        <a:lum bright="-100000"/>
                        <a:extLst>
                          <a:ext uri="{28A0092B-C50C-407E-A947-70E740481C1C}">
                            <a14:useLocalDpi xmlns:a14="http://schemas.microsoft.com/office/drawing/2010/main" val="0"/>
                          </a:ext>
                        </a:extLst>
                      </a:blip>
                      <a:srcRect/>
                      <a:stretch>
                        <a:fillRect/>
                      </a:stretch>
                    </p:blipFill>
                    <p:spPr bwMode="auto">
                      <a:xfrm>
                        <a:off x="8534400" y="5283200"/>
                        <a:ext cx="7874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458" name="Text Box 42"/>
          <p:cNvSpPr txBox="1">
            <a:spLocks noChangeArrowheads="1"/>
          </p:cNvSpPr>
          <p:nvPr/>
        </p:nvSpPr>
        <p:spPr bwMode="auto">
          <a:xfrm>
            <a:off x="1676400" y="928688"/>
            <a:ext cx="8686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位正电荷沿直线从距离点电荷</a:t>
            </a:r>
            <a:r>
              <a:rPr lang="zh-CN" altLang="en-US" i="1">
                <a:solidFill>
                  <a:srgbClr val="000000"/>
                </a:solidFill>
              </a:rPr>
              <a:t> </a:t>
            </a:r>
            <a:r>
              <a:rPr lang="en-US" altLang="zh-CN" i="1">
                <a:solidFill>
                  <a:srgbClr val="000000"/>
                </a:solidFill>
              </a:rPr>
              <a:t>a</a:t>
            </a:r>
            <a:r>
              <a:rPr lang="en-US" altLang="zh-CN">
                <a:solidFill>
                  <a:srgbClr val="000000"/>
                </a:solidFill>
              </a:rPr>
              <a:t> </a:t>
            </a:r>
            <a:r>
              <a:rPr lang="zh-CN" altLang="en-US">
                <a:solidFill>
                  <a:srgbClr val="000000"/>
                </a:solidFill>
              </a:rPr>
              <a:t>处移动到 </a:t>
            </a:r>
            <a:r>
              <a:rPr lang="en-US" altLang="zh-CN" i="1">
                <a:solidFill>
                  <a:srgbClr val="000000"/>
                </a:solidFill>
              </a:rPr>
              <a:t>b </a:t>
            </a:r>
            <a:r>
              <a:rPr lang="zh-CN" altLang="en-US">
                <a:solidFill>
                  <a:srgbClr val="000000"/>
                </a:solidFill>
              </a:rPr>
              <a:t>处 </a:t>
            </a:r>
            <a:r>
              <a:rPr lang="en-US" altLang="zh-CN">
                <a:solidFill>
                  <a:srgbClr val="000000"/>
                </a:solidFill>
              </a:rPr>
              <a:t>(</a:t>
            </a:r>
            <a:r>
              <a:rPr lang="en-US" altLang="zh-CN" i="1">
                <a:solidFill>
                  <a:srgbClr val="000000"/>
                </a:solidFill>
              </a:rPr>
              <a:t>a</a:t>
            </a:r>
            <a:r>
              <a:rPr lang="en-US" altLang="zh-CN">
                <a:solidFill>
                  <a:srgbClr val="000000"/>
                </a:solidFill>
              </a:rPr>
              <a:t> &lt; </a:t>
            </a:r>
            <a:r>
              <a:rPr lang="en-US" altLang="zh-CN" i="1">
                <a:solidFill>
                  <a:srgbClr val="000000"/>
                </a:solidFill>
              </a:rPr>
              <a:t>b</a:t>
            </a:r>
            <a:r>
              <a:rPr lang="en-US" altLang="zh-CN">
                <a:solidFill>
                  <a:srgbClr val="000000"/>
                </a:solidFill>
              </a:rPr>
              <a:t>) , </a:t>
            </a:r>
          </a:p>
        </p:txBody>
      </p:sp>
      <p:sp>
        <p:nvSpPr>
          <p:cNvPr id="60459" name="Text Box 43"/>
          <p:cNvSpPr txBox="1">
            <a:spLocks noChangeArrowheads="1"/>
          </p:cNvSpPr>
          <p:nvPr/>
        </p:nvSpPr>
        <p:spPr bwMode="auto">
          <a:xfrm>
            <a:off x="2803526" y="295276"/>
            <a:ext cx="62515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在一个带 </a:t>
            </a:r>
            <a:r>
              <a:rPr lang="en-US" altLang="zh-CN">
                <a:solidFill>
                  <a:srgbClr val="000000"/>
                </a:solidFill>
              </a:rPr>
              <a:t>+</a:t>
            </a:r>
            <a:r>
              <a:rPr lang="en-US" altLang="zh-CN" i="1">
                <a:solidFill>
                  <a:srgbClr val="000000"/>
                </a:solidFill>
              </a:rPr>
              <a:t>q </a:t>
            </a:r>
            <a:r>
              <a:rPr lang="zh-CN" altLang="en-US">
                <a:solidFill>
                  <a:srgbClr val="000000"/>
                </a:solidFill>
              </a:rPr>
              <a:t>电荷所产生的电场作用下</a:t>
            </a:r>
            <a:r>
              <a:rPr lang="en-US" altLang="zh-CN">
                <a:solidFill>
                  <a:srgbClr val="000000"/>
                </a:solidFill>
              </a:rPr>
              <a:t>, </a:t>
            </a:r>
          </a:p>
        </p:txBody>
      </p:sp>
    </p:spTree>
    <p:extLst>
      <p:ext uri="{BB962C8B-B14F-4D97-AF65-F5344CB8AC3E}">
        <p14:creationId xmlns:p14="http://schemas.microsoft.com/office/powerpoint/2010/main" val="79903134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9"/>
                                        </p:tgtEl>
                                        <p:attrNameLst>
                                          <p:attrName>style.visibility</p:attrName>
                                        </p:attrNameLst>
                                      </p:cBhvr>
                                      <p:to>
                                        <p:strVal val="visible"/>
                                      </p:to>
                                    </p:set>
                                    <p:animEffect transition="in" filter="wipe(left)">
                                      <p:cBhvr>
                                        <p:cTn id="7" dur="500"/>
                                        <p:tgtEl>
                                          <p:spTgt spid="60419"/>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0458"/>
                                        </p:tgtEl>
                                        <p:attrNameLst>
                                          <p:attrName>style.visibility</p:attrName>
                                        </p:attrNameLst>
                                      </p:cBhvr>
                                      <p:to>
                                        <p:strVal val="visible"/>
                                      </p:to>
                                    </p:set>
                                    <p:animEffect transition="in" filter="wipe(left)">
                                      <p:cBhvr>
                                        <p:cTn id="11" dur="500"/>
                                        <p:tgtEl>
                                          <p:spTgt spid="6045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0420"/>
                                        </p:tgtEl>
                                        <p:attrNameLst>
                                          <p:attrName>style.visibility</p:attrName>
                                        </p:attrNameLst>
                                      </p:cBhvr>
                                      <p:to>
                                        <p:strVal val="visible"/>
                                      </p:to>
                                    </p:set>
                                    <p:animEffect transition="in" filter="wipe(left)">
                                      <p:cBhvr>
                                        <p:cTn id="16" dur="500"/>
                                        <p:tgtEl>
                                          <p:spTgt spid="6042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60421"/>
                                        </p:tgtEl>
                                        <p:attrNameLst>
                                          <p:attrName>style.visibility</p:attrName>
                                        </p:attrNameLst>
                                      </p:cBhvr>
                                      <p:to>
                                        <p:strVal val="visible"/>
                                      </p:to>
                                    </p:set>
                                    <p:animEffect transition="in" filter="wipe(left)">
                                      <p:cBhvr>
                                        <p:cTn id="21" dur="500"/>
                                        <p:tgtEl>
                                          <p:spTgt spid="60421"/>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60422"/>
                                        </p:tgtEl>
                                        <p:attrNameLst>
                                          <p:attrName>style.visibility</p:attrName>
                                        </p:attrNameLst>
                                      </p:cBhvr>
                                      <p:to>
                                        <p:strVal val="visible"/>
                                      </p:to>
                                    </p:set>
                                    <p:animEffect transition="in" filter="wipe(left)">
                                      <p:cBhvr>
                                        <p:cTn id="25" dur="500"/>
                                        <p:tgtEl>
                                          <p:spTgt spid="6042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60427"/>
                                        </p:tgtEl>
                                        <p:attrNameLst>
                                          <p:attrName>style.visibility</p:attrName>
                                        </p:attrNameLst>
                                      </p:cBhvr>
                                      <p:to>
                                        <p:strVal val="visible"/>
                                      </p:to>
                                    </p:set>
                                    <p:animEffect transition="in" filter="wipe(left)">
                                      <p:cBhvr>
                                        <p:cTn id="30" dur="500"/>
                                        <p:tgtEl>
                                          <p:spTgt spid="6042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60430"/>
                                        </p:tgtEl>
                                        <p:attrNameLst>
                                          <p:attrName>style.visibility</p:attrName>
                                        </p:attrNameLst>
                                      </p:cBhvr>
                                      <p:to>
                                        <p:strVal val="visible"/>
                                      </p:to>
                                    </p:set>
                                    <p:animEffect transition="in" filter="wipe(left)">
                                      <p:cBhvr>
                                        <p:cTn id="35" dur="500"/>
                                        <p:tgtEl>
                                          <p:spTgt spid="6043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60441"/>
                                        </p:tgtEl>
                                        <p:attrNameLst>
                                          <p:attrName>style.visibility</p:attrName>
                                        </p:attrNameLst>
                                      </p:cBhvr>
                                      <p:to>
                                        <p:strVal val="visible"/>
                                      </p:to>
                                    </p:set>
                                    <p:animEffect transition="in" filter="wipe(left)">
                                      <p:cBhvr>
                                        <p:cTn id="40" dur="500"/>
                                        <p:tgtEl>
                                          <p:spTgt spid="60441"/>
                                        </p:tgtEl>
                                      </p:cBhvr>
                                    </p:animEffect>
                                  </p:childTnLst>
                                </p:cTn>
                              </p:par>
                            </p:childTnLst>
                          </p:cTn>
                        </p:par>
                        <p:par>
                          <p:cTn id="41" fill="hold" nodeType="afterGroup">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60442"/>
                                        </p:tgtEl>
                                        <p:attrNameLst>
                                          <p:attrName>style.visibility</p:attrName>
                                        </p:attrNameLst>
                                      </p:cBhvr>
                                      <p:to>
                                        <p:strVal val="visible"/>
                                      </p:to>
                                    </p:set>
                                    <p:animEffect transition="in" filter="wipe(left)">
                                      <p:cBhvr>
                                        <p:cTn id="44" dur="500"/>
                                        <p:tgtEl>
                                          <p:spTgt spid="60442"/>
                                        </p:tgtEl>
                                      </p:cBhvr>
                                    </p:animEffect>
                                  </p:childTnLst>
                                </p:cTn>
                              </p:par>
                            </p:childTnLst>
                          </p:cTn>
                        </p:par>
                        <p:par>
                          <p:cTn id="45" fill="hold" nodeType="afterGroup">
                            <p:stCondLst>
                              <p:cond delay="1000"/>
                            </p:stCondLst>
                            <p:childTnLst>
                              <p:par>
                                <p:cTn id="46" presetID="22" presetClass="entr" presetSubtype="8" fill="hold" nodeType="afterEffect">
                                  <p:stCondLst>
                                    <p:cond delay="0"/>
                                  </p:stCondLst>
                                  <p:childTnLst>
                                    <p:set>
                                      <p:cBhvr>
                                        <p:cTn id="47" dur="1" fill="hold">
                                          <p:stCondLst>
                                            <p:cond delay="0"/>
                                          </p:stCondLst>
                                        </p:cTn>
                                        <p:tgtEl>
                                          <p:spTgt spid="60440"/>
                                        </p:tgtEl>
                                        <p:attrNameLst>
                                          <p:attrName>style.visibility</p:attrName>
                                        </p:attrNameLst>
                                      </p:cBhvr>
                                      <p:to>
                                        <p:strVal val="visible"/>
                                      </p:to>
                                    </p:set>
                                    <p:animEffect transition="in" filter="wipe(left)">
                                      <p:cBhvr>
                                        <p:cTn id="48" dur="500"/>
                                        <p:tgtEl>
                                          <p:spTgt spid="60440"/>
                                        </p:tgtEl>
                                      </p:cBhvr>
                                    </p:animEffect>
                                  </p:childTnLst>
                                </p:cTn>
                              </p:par>
                            </p:childTnLst>
                          </p:cTn>
                        </p:par>
                        <p:par>
                          <p:cTn id="49" fill="hold" nodeType="afterGroup">
                            <p:stCondLst>
                              <p:cond delay="1500"/>
                            </p:stCondLst>
                            <p:childTnLst>
                              <p:par>
                                <p:cTn id="50" presetID="22" presetClass="entr" presetSubtype="8" fill="hold" nodeType="afterEffect">
                                  <p:stCondLst>
                                    <p:cond delay="0"/>
                                  </p:stCondLst>
                                  <p:childTnLst>
                                    <p:set>
                                      <p:cBhvr>
                                        <p:cTn id="51" dur="1" fill="hold">
                                          <p:stCondLst>
                                            <p:cond delay="0"/>
                                          </p:stCondLst>
                                        </p:cTn>
                                        <p:tgtEl>
                                          <p:spTgt spid="60433"/>
                                        </p:tgtEl>
                                        <p:attrNameLst>
                                          <p:attrName>style.visibility</p:attrName>
                                        </p:attrNameLst>
                                      </p:cBhvr>
                                      <p:to>
                                        <p:strVal val="visible"/>
                                      </p:to>
                                    </p:set>
                                    <p:animEffect transition="in" filter="wipe(left)">
                                      <p:cBhvr>
                                        <p:cTn id="52" dur="500"/>
                                        <p:tgtEl>
                                          <p:spTgt spid="6043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0443"/>
                                        </p:tgtEl>
                                        <p:attrNameLst>
                                          <p:attrName>style.visibility</p:attrName>
                                        </p:attrNameLst>
                                      </p:cBhvr>
                                      <p:to>
                                        <p:strVal val="visible"/>
                                      </p:to>
                                    </p:set>
                                    <p:animEffect transition="in" filter="wipe(left)">
                                      <p:cBhvr>
                                        <p:cTn id="57" dur="500"/>
                                        <p:tgtEl>
                                          <p:spTgt spid="60443"/>
                                        </p:tgtEl>
                                      </p:cBhvr>
                                    </p:animEffect>
                                  </p:childTnLst>
                                </p:cTn>
                              </p:par>
                            </p:childTnLst>
                          </p:cTn>
                        </p:par>
                        <p:par>
                          <p:cTn id="58" fill="hold" nodeType="afterGroup">
                            <p:stCondLst>
                              <p:cond delay="500"/>
                            </p:stCondLst>
                            <p:childTnLst>
                              <p:par>
                                <p:cTn id="59" presetID="22" presetClass="entr" presetSubtype="8" fill="hold" nodeType="afterEffect">
                                  <p:stCondLst>
                                    <p:cond delay="0"/>
                                  </p:stCondLst>
                                  <p:childTnLst>
                                    <p:set>
                                      <p:cBhvr>
                                        <p:cTn id="60" dur="1" fill="hold">
                                          <p:stCondLst>
                                            <p:cond delay="0"/>
                                          </p:stCondLst>
                                        </p:cTn>
                                        <p:tgtEl>
                                          <p:spTgt spid="60444"/>
                                        </p:tgtEl>
                                        <p:attrNameLst>
                                          <p:attrName>style.visibility</p:attrName>
                                        </p:attrNameLst>
                                      </p:cBhvr>
                                      <p:to>
                                        <p:strVal val="visible"/>
                                      </p:to>
                                    </p:set>
                                    <p:animEffect transition="in" filter="wipe(left)">
                                      <p:cBhvr>
                                        <p:cTn id="61" dur="500"/>
                                        <p:tgtEl>
                                          <p:spTgt spid="6044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nodeType="clickEffect">
                                  <p:stCondLst>
                                    <p:cond delay="0"/>
                                  </p:stCondLst>
                                  <p:childTnLst>
                                    <p:set>
                                      <p:cBhvr>
                                        <p:cTn id="65" dur="1" fill="hold">
                                          <p:stCondLst>
                                            <p:cond delay="0"/>
                                          </p:stCondLst>
                                        </p:cTn>
                                        <p:tgtEl>
                                          <p:spTgt spid="60445"/>
                                        </p:tgtEl>
                                        <p:attrNameLst>
                                          <p:attrName>style.visibility</p:attrName>
                                        </p:attrNameLst>
                                      </p:cBhvr>
                                      <p:to>
                                        <p:strVal val="visible"/>
                                      </p:to>
                                    </p:set>
                                    <p:animEffect transition="in" filter="wipe(left)">
                                      <p:cBhvr>
                                        <p:cTn id="66" dur="500"/>
                                        <p:tgtEl>
                                          <p:spTgt spid="60445"/>
                                        </p:tgtEl>
                                      </p:cBhvr>
                                    </p:animEffect>
                                  </p:childTnLst>
                                </p:cTn>
                              </p:par>
                            </p:childTnLst>
                          </p:cTn>
                        </p:par>
                        <p:par>
                          <p:cTn id="67" fill="hold" nodeType="afterGroup">
                            <p:stCondLst>
                              <p:cond delay="500"/>
                            </p:stCondLst>
                            <p:childTnLst>
                              <p:par>
                                <p:cTn id="68" presetID="22" presetClass="entr" presetSubtype="8" fill="hold" nodeType="afterEffect">
                                  <p:stCondLst>
                                    <p:cond delay="0"/>
                                  </p:stCondLst>
                                  <p:childTnLst>
                                    <p:set>
                                      <p:cBhvr>
                                        <p:cTn id="69" dur="1" fill="hold">
                                          <p:stCondLst>
                                            <p:cond delay="0"/>
                                          </p:stCondLst>
                                        </p:cTn>
                                        <p:tgtEl>
                                          <p:spTgt spid="60436"/>
                                        </p:tgtEl>
                                        <p:attrNameLst>
                                          <p:attrName>style.visibility</p:attrName>
                                        </p:attrNameLst>
                                      </p:cBhvr>
                                      <p:to>
                                        <p:strVal val="visible"/>
                                      </p:to>
                                    </p:set>
                                    <p:animEffect transition="in" filter="wipe(left)">
                                      <p:cBhvr>
                                        <p:cTn id="70" dur="500"/>
                                        <p:tgtEl>
                                          <p:spTgt spid="60436"/>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60446"/>
                                        </p:tgtEl>
                                        <p:attrNameLst>
                                          <p:attrName>style.visibility</p:attrName>
                                        </p:attrNameLst>
                                      </p:cBhvr>
                                      <p:to>
                                        <p:strVal val="visible"/>
                                      </p:to>
                                    </p:set>
                                    <p:animEffect transition="in" filter="wipe(left)">
                                      <p:cBhvr>
                                        <p:cTn id="75" dur="500"/>
                                        <p:tgtEl>
                                          <p:spTgt spid="60446"/>
                                        </p:tgtEl>
                                      </p:cBhvr>
                                    </p:animEffect>
                                  </p:childTnLst>
                                </p:cTn>
                              </p:par>
                            </p:childTnLst>
                          </p:cTn>
                        </p:par>
                        <p:par>
                          <p:cTn id="76" fill="hold" nodeType="afterGroup">
                            <p:stCondLst>
                              <p:cond delay="500"/>
                            </p:stCondLst>
                            <p:childTnLst>
                              <p:par>
                                <p:cTn id="77" presetID="22" presetClass="entr" presetSubtype="8" fill="hold" nodeType="afterEffect">
                                  <p:stCondLst>
                                    <p:cond delay="0"/>
                                  </p:stCondLst>
                                  <p:childTnLst>
                                    <p:set>
                                      <p:cBhvr>
                                        <p:cTn id="78" dur="1" fill="hold">
                                          <p:stCondLst>
                                            <p:cond delay="0"/>
                                          </p:stCondLst>
                                        </p:cTn>
                                        <p:tgtEl>
                                          <p:spTgt spid="60447"/>
                                        </p:tgtEl>
                                        <p:attrNameLst>
                                          <p:attrName>style.visibility</p:attrName>
                                        </p:attrNameLst>
                                      </p:cBhvr>
                                      <p:to>
                                        <p:strVal val="visible"/>
                                      </p:to>
                                    </p:set>
                                    <p:animEffect transition="in" filter="wipe(left)">
                                      <p:cBhvr>
                                        <p:cTn id="79" dur="500"/>
                                        <p:tgtEl>
                                          <p:spTgt spid="6044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60448"/>
                                        </p:tgtEl>
                                        <p:attrNameLst>
                                          <p:attrName>style.visibility</p:attrName>
                                        </p:attrNameLst>
                                      </p:cBhvr>
                                      <p:to>
                                        <p:strVal val="visible"/>
                                      </p:to>
                                    </p:set>
                                    <p:animEffect transition="in" filter="wipe(left)">
                                      <p:cBhvr>
                                        <p:cTn id="84" dur="500"/>
                                        <p:tgtEl>
                                          <p:spTgt spid="60448"/>
                                        </p:tgtEl>
                                      </p:cBhvr>
                                    </p:animEffect>
                                  </p:childTnLst>
                                </p:cTn>
                              </p:par>
                            </p:childTnLst>
                          </p:cTn>
                        </p:par>
                        <p:par>
                          <p:cTn id="85" fill="hold" nodeType="afterGroup">
                            <p:stCondLst>
                              <p:cond delay="500"/>
                            </p:stCondLst>
                            <p:childTnLst>
                              <p:par>
                                <p:cTn id="86" presetID="22" presetClass="entr" presetSubtype="8" fill="hold" nodeType="afterEffect">
                                  <p:stCondLst>
                                    <p:cond delay="0"/>
                                  </p:stCondLst>
                                  <p:childTnLst>
                                    <p:set>
                                      <p:cBhvr>
                                        <p:cTn id="87" dur="1" fill="hold">
                                          <p:stCondLst>
                                            <p:cond delay="0"/>
                                          </p:stCondLst>
                                        </p:cTn>
                                        <p:tgtEl>
                                          <p:spTgt spid="60449"/>
                                        </p:tgtEl>
                                        <p:attrNameLst>
                                          <p:attrName>style.visibility</p:attrName>
                                        </p:attrNameLst>
                                      </p:cBhvr>
                                      <p:to>
                                        <p:strVal val="visible"/>
                                      </p:to>
                                    </p:set>
                                    <p:animEffect transition="in" filter="wipe(left)">
                                      <p:cBhvr>
                                        <p:cTn id="88" dur="500"/>
                                        <p:tgtEl>
                                          <p:spTgt spid="60449"/>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2" presetClass="entr" presetSubtype="8" fill="hold" nodeType="clickEffect">
                                  <p:stCondLst>
                                    <p:cond delay="0"/>
                                  </p:stCondLst>
                                  <p:childTnLst>
                                    <p:set>
                                      <p:cBhvr>
                                        <p:cTn id="92" dur="1" fill="hold">
                                          <p:stCondLst>
                                            <p:cond delay="0"/>
                                          </p:stCondLst>
                                        </p:cTn>
                                        <p:tgtEl>
                                          <p:spTgt spid="60450"/>
                                        </p:tgtEl>
                                        <p:attrNameLst>
                                          <p:attrName>style.visibility</p:attrName>
                                        </p:attrNameLst>
                                      </p:cBhvr>
                                      <p:to>
                                        <p:strVal val="visible"/>
                                      </p:to>
                                    </p:set>
                                    <p:animEffect transition="in" filter="wipe(left)">
                                      <p:cBhvr>
                                        <p:cTn id="93" dur="500"/>
                                        <p:tgtEl>
                                          <p:spTgt spid="60450"/>
                                        </p:tgtEl>
                                      </p:cBhvr>
                                    </p:animEffect>
                                  </p:childTnLst>
                                </p:cTn>
                              </p:par>
                            </p:childTnLst>
                          </p:cTn>
                        </p:par>
                        <p:par>
                          <p:cTn id="94" fill="hold" nodeType="afterGroup">
                            <p:stCondLst>
                              <p:cond delay="500"/>
                            </p:stCondLst>
                            <p:childTnLst>
                              <p:par>
                                <p:cTn id="95" presetID="22" presetClass="entr" presetSubtype="1" fill="hold" nodeType="afterEffect">
                                  <p:stCondLst>
                                    <p:cond delay="0"/>
                                  </p:stCondLst>
                                  <p:childTnLst>
                                    <p:set>
                                      <p:cBhvr>
                                        <p:cTn id="96" dur="1" fill="hold">
                                          <p:stCondLst>
                                            <p:cond delay="0"/>
                                          </p:stCondLst>
                                        </p:cTn>
                                        <p:tgtEl>
                                          <p:spTgt spid="60451"/>
                                        </p:tgtEl>
                                        <p:attrNameLst>
                                          <p:attrName>style.visibility</p:attrName>
                                        </p:attrNameLst>
                                      </p:cBhvr>
                                      <p:to>
                                        <p:strVal val="visible"/>
                                      </p:to>
                                    </p:set>
                                    <p:animEffect transition="in" filter="wipe(up)">
                                      <p:cBhvr>
                                        <p:cTn id="97" dur="500"/>
                                        <p:tgtEl>
                                          <p:spTgt spid="60451"/>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60452"/>
                                        </p:tgtEl>
                                        <p:attrNameLst>
                                          <p:attrName>style.visibility</p:attrName>
                                        </p:attrNameLst>
                                      </p:cBhvr>
                                      <p:to>
                                        <p:strVal val="visible"/>
                                      </p:to>
                                    </p:set>
                                    <p:animEffect transition="in" filter="wipe(left)">
                                      <p:cBhvr>
                                        <p:cTn id="102" dur="500"/>
                                        <p:tgtEl>
                                          <p:spTgt spid="60452"/>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60453"/>
                                        </p:tgtEl>
                                        <p:attrNameLst>
                                          <p:attrName>style.visibility</p:attrName>
                                        </p:attrNameLst>
                                      </p:cBhvr>
                                      <p:to>
                                        <p:strVal val="visible"/>
                                      </p:to>
                                    </p:set>
                                    <p:animEffect transition="in" filter="wipe(left)">
                                      <p:cBhvr>
                                        <p:cTn id="107" dur="500"/>
                                        <p:tgtEl>
                                          <p:spTgt spid="60453"/>
                                        </p:tgtEl>
                                      </p:cBhvr>
                                    </p:animEffect>
                                  </p:childTnLst>
                                </p:cTn>
                              </p:par>
                            </p:childTnLst>
                          </p:cTn>
                        </p:par>
                        <p:par>
                          <p:cTn id="108" fill="hold" nodeType="afterGroup">
                            <p:stCondLst>
                              <p:cond delay="500"/>
                            </p:stCondLst>
                            <p:childTnLst>
                              <p:par>
                                <p:cTn id="109" presetID="22" presetClass="entr" presetSubtype="8" fill="hold" nodeType="afterEffect">
                                  <p:stCondLst>
                                    <p:cond delay="0"/>
                                  </p:stCondLst>
                                  <p:childTnLst>
                                    <p:set>
                                      <p:cBhvr>
                                        <p:cTn id="110" dur="1" fill="hold">
                                          <p:stCondLst>
                                            <p:cond delay="0"/>
                                          </p:stCondLst>
                                        </p:cTn>
                                        <p:tgtEl>
                                          <p:spTgt spid="60454"/>
                                        </p:tgtEl>
                                        <p:attrNameLst>
                                          <p:attrName>style.visibility</p:attrName>
                                        </p:attrNameLst>
                                      </p:cBhvr>
                                      <p:to>
                                        <p:strVal val="visible"/>
                                      </p:to>
                                    </p:set>
                                    <p:animEffect transition="in" filter="wipe(left)">
                                      <p:cBhvr>
                                        <p:cTn id="111" dur="500"/>
                                        <p:tgtEl>
                                          <p:spTgt spid="60454"/>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8" fill="hold" nodeType="clickEffect">
                                  <p:stCondLst>
                                    <p:cond delay="0"/>
                                  </p:stCondLst>
                                  <p:childTnLst>
                                    <p:set>
                                      <p:cBhvr>
                                        <p:cTn id="115" dur="1" fill="hold">
                                          <p:stCondLst>
                                            <p:cond delay="0"/>
                                          </p:stCondLst>
                                        </p:cTn>
                                        <p:tgtEl>
                                          <p:spTgt spid="60455"/>
                                        </p:tgtEl>
                                        <p:attrNameLst>
                                          <p:attrName>style.visibility</p:attrName>
                                        </p:attrNameLst>
                                      </p:cBhvr>
                                      <p:to>
                                        <p:strVal val="visible"/>
                                      </p:to>
                                    </p:set>
                                    <p:animEffect transition="in" filter="wipe(left)">
                                      <p:cBhvr>
                                        <p:cTn id="116" dur="500"/>
                                        <p:tgtEl>
                                          <p:spTgt spid="60455"/>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nodeType="clickEffect">
                                  <p:stCondLst>
                                    <p:cond delay="0"/>
                                  </p:stCondLst>
                                  <p:childTnLst>
                                    <p:set>
                                      <p:cBhvr>
                                        <p:cTn id="120" dur="1" fill="hold">
                                          <p:stCondLst>
                                            <p:cond delay="0"/>
                                          </p:stCondLst>
                                        </p:cTn>
                                        <p:tgtEl>
                                          <p:spTgt spid="60456"/>
                                        </p:tgtEl>
                                        <p:attrNameLst>
                                          <p:attrName>style.visibility</p:attrName>
                                        </p:attrNameLst>
                                      </p:cBhvr>
                                      <p:to>
                                        <p:strVal val="visible"/>
                                      </p:to>
                                    </p:set>
                                    <p:animEffect transition="in" filter="wipe(left)">
                                      <p:cBhvr>
                                        <p:cTn id="121" dur="500"/>
                                        <p:tgtEl>
                                          <p:spTgt spid="60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autoUpdateAnimBg="0"/>
      <p:bldP spid="60420" grpId="0" autoUpdateAnimBg="0"/>
      <p:bldP spid="60441" grpId="0" autoUpdateAnimBg="0"/>
      <p:bldP spid="60442" grpId="0" autoUpdateAnimBg="0"/>
      <p:bldP spid="60443" grpId="0" autoUpdateAnimBg="0"/>
      <p:bldP spid="60446" grpId="0" autoUpdateAnimBg="0"/>
      <p:bldP spid="60448" grpId="0" autoUpdateAnimBg="0"/>
      <p:bldP spid="60453" grpId="0" autoUpdateAnimBg="0"/>
      <p:bldP spid="60458"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42" name="Group 1026"/>
          <p:cNvGrpSpPr>
            <a:grpSpLocks/>
          </p:cNvGrpSpPr>
          <p:nvPr/>
        </p:nvGrpSpPr>
        <p:grpSpPr bwMode="auto">
          <a:xfrm>
            <a:off x="7239000" y="4051300"/>
            <a:ext cx="2667000" cy="914400"/>
            <a:chOff x="3648" y="1248"/>
            <a:chExt cx="1680" cy="576"/>
          </a:xfrm>
        </p:grpSpPr>
        <p:grpSp>
          <p:nvGrpSpPr>
            <p:cNvPr id="61443" name="Group 1027"/>
            <p:cNvGrpSpPr>
              <a:grpSpLocks/>
            </p:cNvGrpSpPr>
            <p:nvPr/>
          </p:nvGrpSpPr>
          <p:grpSpPr bwMode="auto">
            <a:xfrm>
              <a:off x="3648" y="1248"/>
              <a:ext cx="1680" cy="576"/>
              <a:chOff x="3648" y="1632"/>
              <a:chExt cx="1680" cy="576"/>
            </a:xfrm>
          </p:grpSpPr>
          <p:sp>
            <p:nvSpPr>
              <p:cNvPr id="61444" name="Freeform 1028"/>
              <p:cNvSpPr>
                <a:spLocks/>
              </p:cNvSpPr>
              <p:nvPr/>
            </p:nvSpPr>
            <p:spPr bwMode="auto">
              <a:xfrm>
                <a:off x="3744" y="1632"/>
                <a:ext cx="1488" cy="576"/>
              </a:xfrm>
              <a:custGeom>
                <a:avLst/>
                <a:gdLst>
                  <a:gd name="T0" fmla="*/ 0 w 1488"/>
                  <a:gd name="T1" fmla="*/ 0 h 576"/>
                  <a:gd name="T2" fmla="*/ 1488 w 1488"/>
                  <a:gd name="T3" fmla="*/ 0 h 576"/>
                  <a:gd name="T4" fmla="*/ 1488 w 1488"/>
                  <a:gd name="T5" fmla="*/ 576 h 576"/>
                  <a:gd name="T6" fmla="*/ 0 w 1488"/>
                  <a:gd name="T7" fmla="*/ 576 h 576"/>
                  <a:gd name="T8" fmla="*/ 0 w 1488"/>
                  <a:gd name="T9" fmla="*/ 0 h 576"/>
                </a:gdLst>
                <a:ahLst/>
                <a:cxnLst>
                  <a:cxn ang="0">
                    <a:pos x="T0" y="T1"/>
                  </a:cxn>
                  <a:cxn ang="0">
                    <a:pos x="T2" y="T3"/>
                  </a:cxn>
                  <a:cxn ang="0">
                    <a:pos x="T4" y="T5"/>
                  </a:cxn>
                  <a:cxn ang="0">
                    <a:pos x="T6" y="T7"/>
                  </a:cxn>
                  <a:cxn ang="0">
                    <a:pos x="T8" y="T9"/>
                  </a:cxn>
                </a:cxnLst>
                <a:rect l="0" t="0" r="r" b="b"/>
                <a:pathLst>
                  <a:path w="1488" h="576">
                    <a:moveTo>
                      <a:pt x="0" y="0"/>
                    </a:moveTo>
                    <a:lnTo>
                      <a:pt x="1488" y="0"/>
                    </a:lnTo>
                    <a:lnTo>
                      <a:pt x="1488" y="576"/>
                    </a:lnTo>
                    <a:lnTo>
                      <a:pt x="0" y="576"/>
                    </a:lnTo>
                    <a:lnTo>
                      <a:pt x="0" y="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w="9525">
                <a:solidFill>
                  <a:schemeClr val="tx1"/>
                </a:solidFill>
                <a:round/>
                <a:headEnd/>
                <a:tailEnd/>
              </a:ln>
            </p:spPr>
            <p:txBody>
              <a:bodyPr wrap="none" anchor="ctr"/>
              <a:lstStyle/>
              <a:p>
                <a:endParaRPr lang="zh-CN" altLang="en-US">
                  <a:solidFill>
                    <a:srgbClr val="000000"/>
                  </a:solidFill>
                </a:endParaRPr>
              </a:p>
            </p:txBody>
          </p:sp>
          <p:grpSp>
            <p:nvGrpSpPr>
              <p:cNvPr id="61445" name="Group 1029"/>
              <p:cNvGrpSpPr>
                <a:grpSpLocks/>
              </p:cNvGrpSpPr>
              <p:nvPr/>
            </p:nvGrpSpPr>
            <p:grpSpPr bwMode="auto">
              <a:xfrm>
                <a:off x="3648" y="1632"/>
                <a:ext cx="240" cy="567"/>
                <a:chOff x="3024" y="2208"/>
                <a:chExt cx="240" cy="567"/>
              </a:xfrm>
            </p:grpSpPr>
            <p:sp>
              <p:nvSpPr>
                <p:cNvPr id="61446" name="Arc 1030"/>
                <p:cNvSpPr>
                  <a:spLocks/>
                </p:cNvSpPr>
                <p:nvPr/>
              </p:nvSpPr>
              <p:spPr bwMode="auto">
                <a:xfrm>
                  <a:off x="3151" y="2208"/>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w="9525">
                  <a:solidFill>
                    <a:schemeClr val="bg2"/>
                  </a:solidFill>
                  <a:prstDash val="dash"/>
                  <a:round/>
                  <a:headEnd/>
                  <a:tailEnd/>
                </a:ln>
              </p:spPr>
              <p:txBody>
                <a:bodyPr wrap="none" anchor="ctr"/>
                <a:lstStyle/>
                <a:p>
                  <a:endParaRPr lang="zh-CN" altLang="en-US">
                    <a:solidFill>
                      <a:srgbClr val="000000"/>
                    </a:solidFill>
                  </a:endParaRPr>
                </a:p>
              </p:txBody>
            </p:sp>
            <p:sp>
              <p:nvSpPr>
                <p:cNvPr id="61447" name="Arc 1031"/>
                <p:cNvSpPr>
                  <a:spLocks/>
                </p:cNvSpPr>
                <p:nvPr/>
              </p:nvSpPr>
              <p:spPr bwMode="auto">
                <a:xfrm rot="10800000">
                  <a:off x="3024" y="2208"/>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gradFill rotWithShape="0">
                  <a:gsLst>
                    <a:gs pos="0">
                      <a:srgbClr val="669900">
                        <a:gamma/>
                        <a:shade val="46275"/>
                        <a:invGamma/>
                      </a:srgbClr>
                    </a:gs>
                    <a:gs pos="50000">
                      <a:srgbClr val="669900"/>
                    </a:gs>
                    <a:gs pos="100000">
                      <a:srgbClr val="669900">
                        <a:gamma/>
                        <a:shade val="46275"/>
                        <a:invGamma/>
                      </a:srgbClr>
                    </a:gs>
                  </a:gsLst>
                  <a:lin ang="5400000" scaled="1"/>
                </a:gradFill>
                <a:ln w="9525">
                  <a:solidFill>
                    <a:schemeClr val="bg2"/>
                  </a:solidFill>
                  <a:round/>
                  <a:headEnd/>
                  <a:tailEnd/>
                </a:ln>
              </p:spPr>
              <p:txBody>
                <a:bodyPr wrap="none" anchor="ctr"/>
                <a:lstStyle/>
                <a:p>
                  <a:endParaRPr lang="zh-CN" altLang="en-US">
                    <a:solidFill>
                      <a:srgbClr val="000000"/>
                    </a:solidFill>
                  </a:endParaRPr>
                </a:p>
              </p:txBody>
            </p:sp>
          </p:grpSp>
          <p:sp>
            <p:nvSpPr>
              <p:cNvPr id="61448" name="Oval 1032"/>
              <p:cNvSpPr>
                <a:spLocks noChangeArrowheads="1"/>
              </p:cNvSpPr>
              <p:nvPr/>
            </p:nvSpPr>
            <p:spPr bwMode="auto">
              <a:xfrm>
                <a:off x="5101" y="1632"/>
                <a:ext cx="227" cy="567"/>
              </a:xfrm>
              <a:prstGeom prst="ellipse">
                <a:avLst/>
              </a:prstGeom>
              <a:gradFill rotWithShape="0">
                <a:gsLst>
                  <a:gs pos="0">
                    <a:schemeClr val="folHlink">
                      <a:gamma/>
                      <a:shade val="46275"/>
                      <a:invGamma/>
                    </a:schemeClr>
                  </a:gs>
                  <a:gs pos="100000">
                    <a:schemeClr val="folHlink"/>
                  </a:gs>
                </a:gsLst>
                <a:path path="shape">
                  <a:fillToRect l="50000" t="50000" r="50000" b="50000"/>
                </a:path>
              </a:gradFill>
              <a:ln w="9525">
                <a:solidFill>
                  <a:schemeClr val="bg2"/>
                </a:solidFill>
                <a:round/>
                <a:headEnd/>
                <a:tailEnd/>
              </a:ln>
            </p:spPr>
            <p:txBody>
              <a:bodyPr wrap="none" anchor="ctr"/>
              <a:lstStyle/>
              <a:p>
                <a:endParaRPr lang="zh-CN" altLang="en-US">
                  <a:solidFill>
                    <a:srgbClr val="000000"/>
                  </a:solidFill>
                </a:endParaRPr>
              </a:p>
            </p:txBody>
          </p:sp>
          <p:grpSp>
            <p:nvGrpSpPr>
              <p:cNvPr id="61449" name="Group 1033"/>
              <p:cNvGrpSpPr>
                <a:grpSpLocks/>
              </p:cNvGrpSpPr>
              <p:nvPr/>
            </p:nvGrpSpPr>
            <p:grpSpPr bwMode="auto">
              <a:xfrm>
                <a:off x="4081" y="1632"/>
                <a:ext cx="231" cy="567"/>
                <a:chOff x="4081" y="1632"/>
                <a:chExt cx="231" cy="567"/>
              </a:xfrm>
            </p:grpSpPr>
            <p:sp>
              <p:nvSpPr>
                <p:cNvPr id="61450" name="Arc 1034"/>
                <p:cNvSpPr>
                  <a:spLocks/>
                </p:cNvSpPr>
                <p:nvPr/>
              </p:nvSpPr>
              <p:spPr bwMode="auto">
                <a:xfrm>
                  <a:off x="4176" y="1632"/>
                  <a:ext cx="136" cy="567"/>
                </a:xfrm>
                <a:custGeom>
                  <a:avLst/>
                  <a:gdLst>
                    <a:gd name="G0" fmla="+- 1337 0 0"/>
                    <a:gd name="G1" fmla="+- 21600 0 0"/>
                    <a:gd name="G2" fmla="+- 21600 0 0"/>
                    <a:gd name="T0" fmla="*/ 1337 w 22937"/>
                    <a:gd name="T1" fmla="*/ 0 h 43200"/>
                    <a:gd name="T2" fmla="*/ 0 w 22937"/>
                    <a:gd name="T3" fmla="*/ 43159 h 43200"/>
                    <a:gd name="T4" fmla="*/ 1337 w 22937"/>
                    <a:gd name="T5" fmla="*/ 21600 h 43200"/>
                  </a:gdLst>
                  <a:ahLst/>
                  <a:cxnLst>
                    <a:cxn ang="0">
                      <a:pos x="T0" y="T1"/>
                    </a:cxn>
                    <a:cxn ang="0">
                      <a:pos x="T2" y="T3"/>
                    </a:cxn>
                    <a:cxn ang="0">
                      <a:pos x="T4" y="T5"/>
                    </a:cxn>
                  </a:cxnLst>
                  <a:rect l="0" t="0" r="r" b="b"/>
                  <a:pathLst>
                    <a:path w="22937" h="43200" fill="none" extrusionOk="0">
                      <a:moveTo>
                        <a:pt x="1337" y="0"/>
                      </a:moveTo>
                      <a:cubicBezTo>
                        <a:pt x="13266" y="0"/>
                        <a:pt x="22937" y="9670"/>
                        <a:pt x="22937" y="21600"/>
                      </a:cubicBezTo>
                      <a:cubicBezTo>
                        <a:pt x="22937" y="33529"/>
                        <a:pt x="13266" y="43200"/>
                        <a:pt x="1337" y="43200"/>
                      </a:cubicBezTo>
                      <a:cubicBezTo>
                        <a:pt x="891" y="43199"/>
                        <a:pt x="445" y="43186"/>
                        <a:pt x="0" y="43158"/>
                      </a:cubicBezTo>
                    </a:path>
                    <a:path w="22937" h="43200" stroke="0" extrusionOk="0">
                      <a:moveTo>
                        <a:pt x="1337" y="0"/>
                      </a:moveTo>
                      <a:cubicBezTo>
                        <a:pt x="13266" y="0"/>
                        <a:pt x="22937" y="9670"/>
                        <a:pt x="22937" y="21600"/>
                      </a:cubicBezTo>
                      <a:cubicBezTo>
                        <a:pt x="22937" y="33529"/>
                        <a:pt x="13266" y="43200"/>
                        <a:pt x="1337" y="43200"/>
                      </a:cubicBezTo>
                      <a:cubicBezTo>
                        <a:pt x="891" y="43199"/>
                        <a:pt x="445" y="43186"/>
                        <a:pt x="0" y="43158"/>
                      </a:cubicBezTo>
                      <a:lnTo>
                        <a:pt x="1337" y="21600"/>
                      </a:lnTo>
                      <a:close/>
                    </a:path>
                  </a:pathLst>
                </a:custGeom>
                <a:gradFill rotWithShape="0">
                  <a:gsLst>
                    <a:gs pos="0">
                      <a:srgbClr val="006600">
                        <a:gamma/>
                        <a:shade val="46275"/>
                        <a:invGamma/>
                      </a:srgbClr>
                    </a:gs>
                    <a:gs pos="50000">
                      <a:srgbClr val="006600"/>
                    </a:gs>
                    <a:gs pos="100000">
                      <a:srgbClr val="006600">
                        <a:gamma/>
                        <a:shade val="46275"/>
                        <a:invGamma/>
                      </a:srgbClr>
                    </a:gs>
                  </a:gsLst>
                  <a:lin ang="5400000" scaled="1"/>
                </a:gradFill>
                <a:ln w="9525">
                  <a:solidFill>
                    <a:schemeClr val="bg2"/>
                  </a:solidFill>
                  <a:prstDash val="dash"/>
                  <a:round/>
                  <a:headEnd/>
                  <a:tailEnd/>
                </a:ln>
              </p:spPr>
              <p:txBody>
                <a:bodyPr wrap="none" anchor="ctr"/>
                <a:lstStyle/>
                <a:p>
                  <a:endParaRPr lang="zh-CN" altLang="en-US">
                    <a:solidFill>
                      <a:srgbClr val="000000"/>
                    </a:solidFill>
                  </a:endParaRPr>
                </a:p>
              </p:txBody>
            </p:sp>
            <p:sp>
              <p:nvSpPr>
                <p:cNvPr id="61451" name="Arc 1035"/>
                <p:cNvSpPr>
                  <a:spLocks/>
                </p:cNvSpPr>
                <p:nvPr/>
              </p:nvSpPr>
              <p:spPr bwMode="auto">
                <a:xfrm rot="10800000">
                  <a:off x="4081" y="1632"/>
                  <a:ext cx="126" cy="567"/>
                </a:xfrm>
                <a:custGeom>
                  <a:avLst/>
                  <a:gdLst>
                    <a:gd name="G0" fmla="+- 2567 0 0"/>
                    <a:gd name="G1" fmla="+- 21600 0 0"/>
                    <a:gd name="G2" fmla="+- 21600 0 0"/>
                    <a:gd name="T0" fmla="*/ 0 w 24167"/>
                    <a:gd name="T1" fmla="*/ 153 h 43180"/>
                    <a:gd name="T2" fmla="*/ 3494 w 24167"/>
                    <a:gd name="T3" fmla="*/ 43180 h 43180"/>
                    <a:gd name="T4" fmla="*/ 2567 w 24167"/>
                    <a:gd name="T5" fmla="*/ 21600 h 43180"/>
                  </a:gdLst>
                  <a:ahLst/>
                  <a:cxnLst>
                    <a:cxn ang="0">
                      <a:pos x="T0" y="T1"/>
                    </a:cxn>
                    <a:cxn ang="0">
                      <a:pos x="T2" y="T3"/>
                    </a:cxn>
                    <a:cxn ang="0">
                      <a:pos x="T4" y="T5"/>
                    </a:cxn>
                  </a:cxnLst>
                  <a:rect l="0" t="0" r="r" b="b"/>
                  <a:pathLst>
                    <a:path w="24167" h="43180" fill="none" extrusionOk="0">
                      <a:moveTo>
                        <a:pt x="0" y="153"/>
                      </a:moveTo>
                      <a:cubicBezTo>
                        <a:pt x="851" y="51"/>
                        <a:pt x="1709" y="0"/>
                        <a:pt x="2567" y="0"/>
                      </a:cubicBezTo>
                      <a:cubicBezTo>
                        <a:pt x="14496" y="0"/>
                        <a:pt x="24167" y="9670"/>
                        <a:pt x="24167" y="21600"/>
                      </a:cubicBezTo>
                      <a:cubicBezTo>
                        <a:pt x="24167" y="33168"/>
                        <a:pt x="15052" y="42683"/>
                        <a:pt x="3494" y="43180"/>
                      </a:cubicBezTo>
                    </a:path>
                    <a:path w="24167" h="43180" stroke="0" extrusionOk="0">
                      <a:moveTo>
                        <a:pt x="0" y="153"/>
                      </a:moveTo>
                      <a:cubicBezTo>
                        <a:pt x="851" y="51"/>
                        <a:pt x="1709" y="0"/>
                        <a:pt x="2567" y="0"/>
                      </a:cubicBezTo>
                      <a:cubicBezTo>
                        <a:pt x="14496" y="0"/>
                        <a:pt x="24167" y="9670"/>
                        <a:pt x="24167" y="21600"/>
                      </a:cubicBezTo>
                      <a:cubicBezTo>
                        <a:pt x="24167" y="33168"/>
                        <a:pt x="15052" y="42683"/>
                        <a:pt x="3494" y="43180"/>
                      </a:cubicBezTo>
                      <a:lnTo>
                        <a:pt x="2567" y="21600"/>
                      </a:lnTo>
                      <a:close/>
                    </a:path>
                  </a:pathLst>
                </a:custGeom>
                <a:gradFill rotWithShape="0">
                  <a:gsLst>
                    <a:gs pos="0">
                      <a:srgbClr val="006600">
                        <a:gamma/>
                        <a:shade val="46275"/>
                        <a:invGamma/>
                      </a:srgbClr>
                    </a:gs>
                    <a:gs pos="50000">
                      <a:srgbClr val="006600"/>
                    </a:gs>
                    <a:gs pos="100000">
                      <a:srgbClr val="006600">
                        <a:gamma/>
                        <a:shade val="46275"/>
                        <a:invGamma/>
                      </a:srgbClr>
                    </a:gs>
                  </a:gsLst>
                  <a:lin ang="5400000" scaled="1"/>
                </a:gradFill>
                <a:ln w="9525">
                  <a:solidFill>
                    <a:schemeClr val="bg2"/>
                  </a:solidFill>
                  <a:round/>
                  <a:headEnd/>
                  <a:tailEnd/>
                </a:ln>
              </p:spPr>
              <p:txBody>
                <a:bodyPr wrap="none" anchor="ctr"/>
                <a:lstStyle/>
                <a:p>
                  <a:endParaRPr lang="zh-CN" altLang="en-US">
                    <a:solidFill>
                      <a:srgbClr val="000000"/>
                    </a:solidFill>
                  </a:endParaRPr>
                </a:p>
              </p:txBody>
            </p:sp>
          </p:grpSp>
        </p:grpSp>
        <p:graphicFrame>
          <p:nvGraphicFramePr>
            <p:cNvPr id="61452" name="Object 1036"/>
            <p:cNvGraphicFramePr>
              <a:graphicFrameLocks noChangeAspect="1"/>
            </p:cNvGraphicFramePr>
            <p:nvPr/>
          </p:nvGraphicFramePr>
          <p:xfrm>
            <a:off x="4080" y="1392"/>
            <a:ext cx="256" cy="323"/>
          </p:xfrm>
          <a:graphic>
            <a:graphicData uri="http://schemas.openxmlformats.org/presentationml/2006/ole">
              <mc:AlternateContent xmlns:mc="http://schemas.openxmlformats.org/markup-compatibility/2006">
                <mc:Choice xmlns:v="urn:schemas-microsoft-com:vml" Requires="v">
                  <p:oleObj spid="_x0000_s258237" name="Equation" r:id="rId3" imgW="139680" imgH="177480" progId="Equation.3">
                    <p:embed/>
                  </p:oleObj>
                </mc:Choice>
                <mc:Fallback>
                  <p:oleObj name="Equation" r:id="rId3" imgW="139680" imgH="177480" progId="Equation.3">
                    <p:embed/>
                    <p:pic>
                      <p:nvPicPr>
                        <p:cNvPr id="61452" name="Object 1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0" y="1392"/>
                          <a:ext cx="256" cy="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1453" name="Rectangle 1037"/>
          <p:cNvSpPr>
            <a:spLocks noGrp="1" noChangeArrowheads="1"/>
          </p:cNvSpPr>
          <p:nvPr>
            <p:ph type="title"/>
          </p:nvPr>
        </p:nvSpPr>
        <p:spPr>
          <a:xfrm>
            <a:off x="2063750" y="228600"/>
            <a:ext cx="908050" cy="6096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2.</a:t>
            </a:r>
            <a:endParaRPr lang="en-US" altLang="zh-CN" sz="2800" dirty="0">
              <a:solidFill>
                <a:schemeClr val="bg1">
                  <a:lumMod val="60000"/>
                  <a:lumOff val="40000"/>
                </a:schemeClr>
              </a:solidFill>
              <a:ea typeface="楷体_GB2312" pitchFamily="49" charset="-122"/>
            </a:endParaRPr>
          </a:p>
        </p:txBody>
      </p:sp>
      <p:sp>
        <p:nvSpPr>
          <p:cNvPr id="61454" name="Text Box 1038"/>
          <p:cNvSpPr txBox="1">
            <a:spLocks noChangeArrowheads="1"/>
          </p:cNvSpPr>
          <p:nvPr/>
        </p:nvSpPr>
        <p:spPr bwMode="auto">
          <a:xfrm>
            <a:off x="1676400" y="852488"/>
            <a:ext cx="1219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体</a:t>
            </a:r>
            <a:r>
              <a:rPr lang="en-US" altLang="zh-CN">
                <a:solidFill>
                  <a:srgbClr val="000000"/>
                </a:solidFill>
              </a:rPr>
              <a:t>, </a:t>
            </a:r>
          </a:p>
        </p:txBody>
      </p:sp>
      <p:sp>
        <p:nvSpPr>
          <p:cNvPr id="61455" name="Text Box 1039"/>
          <p:cNvSpPr txBox="1">
            <a:spLocks noChangeArrowheads="1"/>
          </p:cNvSpPr>
          <p:nvPr/>
        </p:nvSpPr>
        <p:spPr bwMode="auto">
          <a:xfrm>
            <a:off x="6248400" y="1355726"/>
            <a:ext cx="42672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求移动过程中气体压力所</a:t>
            </a:r>
          </a:p>
        </p:txBody>
      </p:sp>
      <p:grpSp>
        <p:nvGrpSpPr>
          <p:cNvPr id="61456" name="Group 1040"/>
          <p:cNvGrpSpPr>
            <a:grpSpLocks/>
          </p:cNvGrpSpPr>
          <p:nvPr/>
        </p:nvGrpSpPr>
        <p:grpSpPr bwMode="auto">
          <a:xfrm>
            <a:off x="7239001" y="4960938"/>
            <a:ext cx="3154363" cy="317500"/>
            <a:chOff x="3600" y="3125"/>
            <a:chExt cx="1987" cy="200"/>
          </a:xfrm>
        </p:grpSpPr>
        <p:sp>
          <p:nvSpPr>
            <p:cNvPr id="61457" name="Line 1041"/>
            <p:cNvSpPr>
              <a:spLocks noChangeShapeType="1"/>
            </p:cNvSpPr>
            <p:nvPr/>
          </p:nvSpPr>
          <p:spPr bwMode="auto">
            <a:xfrm>
              <a:off x="3715" y="3128"/>
              <a:ext cx="1872"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61458" name="Object 1042"/>
            <p:cNvGraphicFramePr>
              <a:graphicFrameLocks noChangeAspect="1"/>
            </p:cNvGraphicFramePr>
            <p:nvPr>
              <p:extLst/>
            </p:nvPr>
          </p:nvGraphicFramePr>
          <p:xfrm>
            <a:off x="3600" y="3125"/>
            <a:ext cx="192" cy="200"/>
          </p:xfrm>
          <a:graphic>
            <a:graphicData uri="http://schemas.openxmlformats.org/presentationml/2006/ole">
              <mc:AlternateContent xmlns:mc="http://schemas.openxmlformats.org/markup-compatibility/2006">
                <mc:Choice xmlns:v="urn:schemas-microsoft-com:vml" Requires="v">
                  <p:oleObj spid="_x0000_s258238" name="Equation" r:id="rId5" imgW="304560" imgH="317160" progId="Equation.3">
                    <p:embed/>
                  </p:oleObj>
                </mc:Choice>
                <mc:Fallback>
                  <p:oleObj name="Equation" r:id="rId5" imgW="304560" imgH="317160" progId="Equation.3">
                    <p:embed/>
                    <p:pic>
                      <p:nvPicPr>
                        <p:cNvPr id="61458" name="Object 1042"/>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3600" y="3125"/>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59" name="Object 1043"/>
            <p:cNvGraphicFramePr>
              <a:graphicFrameLocks noChangeAspect="1"/>
            </p:cNvGraphicFramePr>
            <p:nvPr>
              <p:extLst/>
            </p:nvPr>
          </p:nvGraphicFramePr>
          <p:xfrm>
            <a:off x="5424" y="3168"/>
            <a:ext cx="144" cy="152"/>
          </p:xfrm>
          <a:graphic>
            <a:graphicData uri="http://schemas.openxmlformats.org/presentationml/2006/ole">
              <mc:AlternateContent xmlns:mc="http://schemas.openxmlformats.org/markup-compatibility/2006">
                <mc:Choice xmlns:v="urn:schemas-microsoft-com:vml" Requires="v">
                  <p:oleObj spid="_x0000_s258239" name="Equation" r:id="rId7" imgW="228600" imgH="241200" progId="Equation.3">
                    <p:embed/>
                  </p:oleObj>
                </mc:Choice>
                <mc:Fallback>
                  <p:oleObj name="Equation" r:id="rId7" imgW="228600" imgH="241200" progId="Equation.3">
                    <p:embed/>
                    <p:pic>
                      <p:nvPicPr>
                        <p:cNvPr id="61459" name="Object 1043"/>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5424" y="316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1460" name="Text Box 1044"/>
          <p:cNvSpPr txBox="1">
            <a:spLocks noChangeArrowheads="1"/>
          </p:cNvSpPr>
          <p:nvPr/>
        </p:nvSpPr>
        <p:spPr bwMode="auto">
          <a:xfrm>
            <a:off x="2063750" y="2468563"/>
            <a:ext cx="990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p>
        </p:txBody>
      </p:sp>
      <p:sp>
        <p:nvSpPr>
          <p:cNvPr id="61461" name="Text Box 1045"/>
          <p:cNvSpPr txBox="1">
            <a:spLocks noChangeArrowheads="1"/>
          </p:cNvSpPr>
          <p:nvPr/>
        </p:nvSpPr>
        <p:spPr bwMode="auto">
          <a:xfrm>
            <a:off x="2209800" y="852488"/>
            <a:ext cx="8305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由于气体的膨胀</a:t>
            </a:r>
            <a:r>
              <a:rPr lang="en-US" altLang="zh-CN">
                <a:solidFill>
                  <a:srgbClr val="000000"/>
                </a:solidFill>
              </a:rPr>
              <a:t>, </a:t>
            </a:r>
            <a:r>
              <a:rPr lang="zh-CN" altLang="en-US">
                <a:solidFill>
                  <a:srgbClr val="000000"/>
                </a:solidFill>
              </a:rPr>
              <a:t>把容器中的一个面积为</a:t>
            </a:r>
            <a:r>
              <a:rPr lang="en-US" altLang="zh-CN" i="1">
                <a:solidFill>
                  <a:srgbClr val="000000"/>
                </a:solidFill>
              </a:rPr>
              <a:t>S </a:t>
            </a:r>
            <a:r>
              <a:rPr lang="zh-CN" altLang="en-US">
                <a:solidFill>
                  <a:srgbClr val="000000"/>
                </a:solidFill>
              </a:rPr>
              <a:t>的活塞从</a:t>
            </a:r>
          </a:p>
        </p:txBody>
      </p:sp>
      <p:sp>
        <p:nvSpPr>
          <p:cNvPr id="61462" name="Text Box 1046"/>
          <p:cNvSpPr txBox="1">
            <a:spLocks noChangeArrowheads="1"/>
          </p:cNvSpPr>
          <p:nvPr/>
        </p:nvSpPr>
        <p:spPr bwMode="auto">
          <a:xfrm>
            <a:off x="1676400" y="1385888"/>
            <a:ext cx="4648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点 </a:t>
            </a:r>
            <a:r>
              <a:rPr lang="en-US" altLang="zh-CN" i="1">
                <a:solidFill>
                  <a:srgbClr val="000000"/>
                </a:solidFill>
              </a:rPr>
              <a:t>a</a:t>
            </a:r>
            <a:r>
              <a:rPr lang="en-US" altLang="zh-CN">
                <a:solidFill>
                  <a:srgbClr val="000000"/>
                </a:solidFill>
              </a:rPr>
              <a:t> </a:t>
            </a:r>
            <a:r>
              <a:rPr lang="zh-CN" altLang="en-US">
                <a:solidFill>
                  <a:srgbClr val="000000"/>
                </a:solidFill>
              </a:rPr>
              <a:t>处移动到点 </a:t>
            </a:r>
            <a:r>
              <a:rPr lang="en-US" altLang="zh-CN" i="1">
                <a:solidFill>
                  <a:srgbClr val="000000"/>
                </a:solidFill>
              </a:rPr>
              <a:t>b </a:t>
            </a:r>
            <a:r>
              <a:rPr lang="zh-CN" altLang="en-US">
                <a:solidFill>
                  <a:srgbClr val="000000"/>
                </a:solidFill>
              </a:rPr>
              <a:t>处 </a:t>
            </a:r>
            <a:r>
              <a:rPr lang="en-US" altLang="zh-CN">
                <a:solidFill>
                  <a:srgbClr val="000000"/>
                </a:solidFill>
              </a:rPr>
              <a:t>(</a:t>
            </a:r>
            <a:r>
              <a:rPr lang="zh-CN" altLang="en-US">
                <a:solidFill>
                  <a:srgbClr val="000000"/>
                </a:solidFill>
              </a:rPr>
              <a:t>如图</a:t>
            </a:r>
            <a:r>
              <a:rPr lang="en-US" altLang="zh-CN">
                <a:solidFill>
                  <a:srgbClr val="000000"/>
                </a:solidFill>
              </a:rPr>
              <a:t>), </a:t>
            </a:r>
          </a:p>
        </p:txBody>
      </p:sp>
      <p:sp>
        <p:nvSpPr>
          <p:cNvPr id="61463" name="Text Box 1047"/>
          <p:cNvSpPr txBox="1">
            <a:spLocks noChangeArrowheads="1"/>
          </p:cNvSpPr>
          <p:nvPr/>
        </p:nvSpPr>
        <p:spPr bwMode="auto">
          <a:xfrm>
            <a:off x="1676400" y="1919288"/>
            <a:ext cx="3200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作的功 </a:t>
            </a:r>
            <a:r>
              <a:rPr lang="en-US" altLang="zh-CN">
                <a:solidFill>
                  <a:srgbClr val="000000"/>
                </a:solidFill>
              </a:rPr>
              <a:t>.</a:t>
            </a:r>
            <a:endParaRPr lang="en-US" altLang="zh-CN" sz="2400">
              <a:solidFill>
                <a:srgbClr val="000000"/>
              </a:solidFill>
            </a:endParaRPr>
          </a:p>
        </p:txBody>
      </p:sp>
      <p:grpSp>
        <p:nvGrpSpPr>
          <p:cNvPr id="61464" name="Group 1048"/>
          <p:cNvGrpSpPr>
            <a:grpSpLocks/>
          </p:cNvGrpSpPr>
          <p:nvPr/>
        </p:nvGrpSpPr>
        <p:grpSpPr bwMode="auto">
          <a:xfrm>
            <a:off x="7696200" y="4894263"/>
            <a:ext cx="228600" cy="360362"/>
            <a:chOff x="3936" y="1779"/>
            <a:chExt cx="144" cy="227"/>
          </a:xfrm>
        </p:grpSpPr>
        <p:graphicFrame>
          <p:nvGraphicFramePr>
            <p:cNvPr id="61465" name="Object 1049"/>
            <p:cNvGraphicFramePr>
              <a:graphicFrameLocks noChangeAspect="1"/>
            </p:cNvGraphicFramePr>
            <p:nvPr>
              <p:extLst/>
            </p:nvPr>
          </p:nvGraphicFramePr>
          <p:xfrm>
            <a:off x="3936" y="1854"/>
            <a:ext cx="144" cy="152"/>
          </p:xfrm>
          <a:graphic>
            <a:graphicData uri="http://schemas.openxmlformats.org/presentationml/2006/ole">
              <mc:AlternateContent xmlns:mc="http://schemas.openxmlformats.org/markup-compatibility/2006">
                <mc:Choice xmlns:v="urn:schemas-microsoft-com:vml" Requires="v">
                  <p:oleObj spid="_x0000_s258240" name="Equation" r:id="rId9" imgW="228600" imgH="241200" progId="Equation.3">
                    <p:embed/>
                  </p:oleObj>
                </mc:Choice>
                <mc:Fallback>
                  <p:oleObj name="Equation" r:id="rId9" imgW="228600" imgH="241200" progId="Equation.3">
                    <p:embed/>
                    <p:pic>
                      <p:nvPicPr>
                        <p:cNvPr id="61465" name="Object 1049"/>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3936" y="1854"/>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66" name="Line 1050"/>
            <p:cNvSpPr>
              <a:spLocks noChangeShapeType="1"/>
            </p:cNvSpPr>
            <p:nvPr/>
          </p:nvSpPr>
          <p:spPr bwMode="auto">
            <a:xfrm>
              <a:off x="3984" y="1779"/>
              <a:ext cx="0" cy="4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1467" name="Group 1051"/>
          <p:cNvGrpSpPr>
            <a:grpSpLocks/>
          </p:cNvGrpSpPr>
          <p:nvPr/>
        </p:nvGrpSpPr>
        <p:grpSpPr bwMode="auto">
          <a:xfrm>
            <a:off x="9658350" y="4889500"/>
            <a:ext cx="215900" cy="457200"/>
            <a:chOff x="5172" y="1776"/>
            <a:chExt cx="136" cy="288"/>
          </a:xfrm>
        </p:grpSpPr>
        <p:graphicFrame>
          <p:nvGraphicFramePr>
            <p:cNvPr id="61468" name="Object 1052"/>
            <p:cNvGraphicFramePr>
              <a:graphicFrameLocks noChangeAspect="1"/>
            </p:cNvGraphicFramePr>
            <p:nvPr>
              <p:extLst/>
            </p:nvPr>
          </p:nvGraphicFramePr>
          <p:xfrm>
            <a:off x="5172" y="1856"/>
            <a:ext cx="136" cy="208"/>
          </p:xfrm>
          <a:graphic>
            <a:graphicData uri="http://schemas.openxmlformats.org/presentationml/2006/ole">
              <mc:AlternateContent xmlns:mc="http://schemas.openxmlformats.org/markup-compatibility/2006">
                <mc:Choice xmlns:v="urn:schemas-microsoft-com:vml" Requires="v">
                  <p:oleObj spid="_x0000_s258241" name="Equation" r:id="rId11" imgW="215640" imgH="330120" progId="Equation.3">
                    <p:embed/>
                  </p:oleObj>
                </mc:Choice>
                <mc:Fallback>
                  <p:oleObj name="Equation" r:id="rId11" imgW="215640" imgH="330120" progId="Equation.3">
                    <p:embed/>
                    <p:pic>
                      <p:nvPicPr>
                        <p:cNvPr id="61468" name="Object 1052"/>
                        <p:cNvPicPr>
                          <a:picLocks noChangeAspect="1" noChangeArrowheads="1"/>
                        </p:cNvPicPr>
                        <p:nvPr/>
                      </p:nvPicPr>
                      <p:blipFill>
                        <a:blip r:embed="rId12">
                          <a:lum bright="-100000"/>
                          <a:extLst>
                            <a:ext uri="{28A0092B-C50C-407E-A947-70E740481C1C}">
                              <a14:useLocalDpi xmlns:a14="http://schemas.microsoft.com/office/drawing/2010/main" val="0"/>
                            </a:ext>
                          </a:extLst>
                        </a:blip>
                        <a:srcRect/>
                        <a:stretch>
                          <a:fillRect/>
                        </a:stretch>
                      </p:blipFill>
                      <p:spPr bwMode="auto">
                        <a:xfrm>
                          <a:off x="5172" y="1856"/>
                          <a:ext cx="136"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69" name="Line 1053"/>
            <p:cNvSpPr>
              <a:spLocks noChangeShapeType="1"/>
            </p:cNvSpPr>
            <p:nvPr/>
          </p:nvSpPr>
          <p:spPr bwMode="auto">
            <a:xfrm>
              <a:off x="5211" y="1776"/>
              <a:ext cx="0" cy="45"/>
            </a:xfrm>
            <a:prstGeom prst="line">
              <a:avLst/>
            </a:prstGeom>
            <a:noFill/>
            <a:ln w="57150">
              <a:solidFill>
                <a:srgbClr val="C0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61470" name="Text Box 1054"/>
          <p:cNvSpPr txBox="1">
            <a:spLocks noChangeArrowheads="1"/>
          </p:cNvSpPr>
          <p:nvPr/>
        </p:nvSpPr>
        <p:spPr bwMode="auto">
          <a:xfrm>
            <a:off x="2743200" y="2452688"/>
            <a:ext cx="2971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建立坐标系如图</a:t>
            </a:r>
            <a:r>
              <a:rPr lang="en-US" altLang="zh-CN">
                <a:solidFill>
                  <a:srgbClr val="000000"/>
                </a:solidFill>
              </a:rPr>
              <a:t>.</a:t>
            </a:r>
          </a:p>
        </p:txBody>
      </p:sp>
      <p:graphicFrame>
        <p:nvGraphicFramePr>
          <p:cNvPr id="61471" name="Object 1055"/>
          <p:cNvGraphicFramePr>
            <a:graphicFrameLocks noChangeAspect="1"/>
          </p:cNvGraphicFramePr>
          <p:nvPr>
            <p:extLst/>
          </p:nvPr>
        </p:nvGraphicFramePr>
        <p:xfrm>
          <a:off x="8001000" y="4991100"/>
          <a:ext cx="228600" cy="241300"/>
        </p:xfrm>
        <a:graphic>
          <a:graphicData uri="http://schemas.openxmlformats.org/presentationml/2006/ole">
            <mc:AlternateContent xmlns:mc="http://schemas.openxmlformats.org/markup-compatibility/2006">
              <mc:Choice xmlns:v="urn:schemas-microsoft-com:vml" Requires="v">
                <p:oleObj spid="_x0000_s258242" name="Equation" r:id="rId13" imgW="228600" imgH="241200" progId="Equation.3">
                  <p:embed/>
                </p:oleObj>
              </mc:Choice>
              <mc:Fallback>
                <p:oleObj name="Equation" r:id="rId13" imgW="228600" imgH="241200" progId="Equation.3">
                  <p:embed/>
                  <p:pic>
                    <p:nvPicPr>
                      <p:cNvPr id="61471" name="Object 1055"/>
                      <p:cNvPicPr>
                        <a:picLocks noChangeAspect="1" noChangeArrowheads="1"/>
                      </p:cNvPicPr>
                      <p:nvPr/>
                    </p:nvPicPr>
                    <p:blipFill>
                      <a:blip r:embed="rId14">
                        <a:lum bright="-100000"/>
                        <a:extLst>
                          <a:ext uri="{28A0092B-C50C-407E-A947-70E740481C1C}">
                            <a14:useLocalDpi xmlns:a14="http://schemas.microsoft.com/office/drawing/2010/main" val="0"/>
                          </a:ext>
                        </a:extLst>
                      </a:blip>
                      <a:srcRect/>
                      <a:stretch>
                        <a:fillRect/>
                      </a:stretch>
                    </p:blipFill>
                    <p:spPr bwMode="auto">
                      <a:xfrm>
                        <a:off x="8001000" y="4991100"/>
                        <a:ext cx="2286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1472" name="Group 1056"/>
          <p:cNvGrpSpPr>
            <a:grpSpLocks/>
          </p:cNvGrpSpPr>
          <p:nvPr/>
        </p:nvGrpSpPr>
        <p:grpSpPr bwMode="auto">
          <a:xfrm>
            <a:off x="8153400" y="4051300"/>
            <a:ext cx="958850" cy="1289050"/>
            <a:chOff x="4176" y="2552"/>
            <a:chExt cx="604" cy="812"/>
          </a:xfrm>
        </p:grpSpPr>
        <p:grpSp>
          <p:nvGrpSpPr>
            <p:cNvPr id="61473" name="Group 1057"/>
            <p:cNvGrpSpPr>
              <a:grpSpLocks/>
            </p:cNvGrpSpPr>
            <p:nvPr/>
          </p:nvGrpSpPr>
          <p:grpSpPr bwMode="auto">
            <a:xfrm>
              <a:off x="4176" y="2552"/>
              <a:ext cx="217" cy="567"/>
              <a:chOff x="4368" y="1632"/>
              <a:chExt cx="217" cy="567"/>
            </a:xfrm>
          </p:grpSpPr>
          <p:sp>
            <p:nvSpPr>
              <p:cNvPr id="61474" name="Arc 1058"/>
              <p:cNvSpPr>
                <a:spLocks/>
              </p:cNvSpPr>
              <p:nvPr/>
            </p:nvSpPr>
            <p:spPr bwMode="auto">
              <a:xfrm>
                <a:off x="4472" y="1632"/>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noFill/>
              <a:ln w="9525">
                <a:solidFill>
                  <a:schemeClr val="tx1"/>
                </a:solidFill>
                <a:prstDash val="dash"/>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sp>
            <p:nvSpPr>
              <p:cNvPr id="61475" name="Arc 1059"/>
              <p:cNvSpPr>
                <a:spLocks/>
              </p:cNvSpPr>
              <p:nvPr/>
            </p:nvSpPr>
            <p:spPr bwMode="auto">
              <a:xfrm rot="10800000">
                <a:off x="4368" y="1632"/>
                <a:ext cx="113" cy="567"/>
              </a:xfrm>
              <a:custGeom>
                <a:avLst/>
                <a:gdLst>
                  <a:gd name="G0" fmla="+- 0 0 0"/>
                  <a:gd name="G1" fmla="+- 21600 0 0"/>
                  <a:gd name="G2" fmla="+- 21600 0 0"/>
                  <a:gd name="T0" fmla="*/ 0 w 21600"/>
                  <a:gd name="T1" fmla="*/ 0 h 43180"/>
                  <a:gd name="T2" fmla="*/ 927 w 21600"/>
                  <a:gd name="T3" fmla="*/ 43180 h 43180"/>
                  <a:gd name="T4" fmla="*/ 0 w 21600"/>
                  <a:gd name="T5" fmla="*/ 21600 h 43180"/>
                </a:gdLst>
                <a:ahLst/>
                <a:cxnLst>
                  <a:cxn ang="0">
                    <a:pos x="T0" y="T1"/>
                  </a:cxn>
                  <a:cxn ang="0">
                    <a:pos x="T2" y="T3"/>
                  </a:cxn>
                  <a:cxn ang="0">
                    <a:pos x="T4" y="T5"/>
                  </a:cxn>
                </a:cxnLst>
                <a:rect l="0" t="0" r="r" b="b"/>
                <a:pathLst>
                  <a:path w="21600" h="43180" fill="none" extrusionOk="0">
                    <a:moveTo>
                      <a:pt x="0" y="0"/>
                    </a:moveTo>
                    <a:cubicBezTo>
                      <a:pt x="11929" y="0"/>
                      <a:pt x="21600" y="9670"/>
                      <a:pt x="21600" y="21600"/>
                    </a:cubicBezTo>
                    <a:cubicBezTo>
                      <a:pt x="21600" y="33168"/>
                      <a:pt x="12485" y="42683"/>
                      <a:pt x="927" y="43180"/>
                    </a:cubicBezTo>
                  </a:path>
                  <a:path w="21600" h="43180" stroke="0" extrusionOk="0">
                    <a:moveTo>
                      <a:pt x="0" y="0"/>
                    </a:moveTo>
                    <a:cubicBezTo>
                      <a:pt x="11929" y="0"/>
                      <a:pt x="21600" y="9670"/>
                      <a:pt x="21600" y="21600"/>
                    </a:cubicBezTo>
                    <a:cubicBezTo>
                      <a:pt x="21600" y="33168"/>
                      <a:pt x="12485" y="42683"/>
                      <a:pt x="927" y="43180"/>
                    </a:cubicBezTo>
                    <a:lnTo>
                      <a:pt x="0" y="21600"/>
                    </a:lnTo>
                    <a:close/>
                  </a:path>
                </a:pathLst>
              </a:custGeom>
              <a:noFill/>
              <a:ln w="9525">
                <a:solidFill>
                  <a:schemeClr val="tx1"/>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000000"/>
                  </a:solidFill>
                </a:endParaRPr>
              </a:p>
            </p:txBody>
          </p:sp>
        </p:grpSp>
        <p:graphicFrame>
          <p:nvGraphicFramePr>
            <p:cNvPr id="61476" name="Object 1060"/>
            <p:cNvGraphicFramePr>
              <a:graphicFrameLocks noChangeAspect="1"/>
            </p:cNvGraphicFramePr>
            <p:nvPr>
              <p:extLst/>
            </p:nvPr>
          </p:nvGraphicFramePr>
          <p:xfrm>
            <a:off x="4220" y="3116"/>
            <a:ext cx="560" cy="248"/>
          </p:xfrm>
          <a:graphic>
            <a:graphicData uri="http://schemas.openxmlformats.org/presentationml/2006/ole">
              <mc:AlternateContent xmlns:mc="http://schemas.openxmlformats.org/markup-compatibility/2006">
                <mc:Choice xmlns:v="urn:schemas-microsoft-com:vml" Requires="v">
                  <p:oleObj spid="_x0000_s258243" name="Equation" r:id="rId15" imgW="888840" imgH="393480" progId="Equation.3">
                    <p:embed/>
                  </p:oleObj>
                </mc:Choice>
                <mc:Fallback>
                  <p:oleObj name="Equation" r:id="rId15" imgW="888840" imgH="393480" progId="Equation.3">
                    <p:embed/>
                    <p:pic>
                      <p:nvPicPr>
                        <p:cNvPr id="61476" name="Object 1060"/>
                        <p:cNvPicPr>
                          <a:picLocks noChangeAspect="1" noChangeArrowheads="1"/>
                        </p:cNvPicPr>
                        <p:nvPr/>
                      </p:nvPicPr>
                      <p:blipFill>
                        <a:blip r:embed="rId16">
                          <a:lum bright="-100000"/>
                          <a:extLst>
                            <a:ext uri="{28A0092B-C50C-407E-A947-70E740481C1C}">
                              <a14:useLocalDpi xmlns:a14="http://schemas.microsoft.com/office/drawing/2010/main" val="0"/>
                            </a:ext>
                          </a:extLst>
                        </a:blip>
                        <a:srcRect/>
                        <a:stretch>
                          <a:fillRect/>
                        </a:stretch>
                      </p:blipFill>
                      <p:spPr bwMode="auto">
                        <a:xfrm>
                          <a:off x="4220" y="3116"/>
                          <a:ext cx="560"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61477" name="Text Box 1061"/>
          <p:cNvSpPr txBox="1">
            <a:spLocks noChangeArrowheads="1"/>
          </p:cNvSpPr>
          <p:nvPr/>
        </p:nvSpPr>
        <p:spPr bwMode="auto">
          <a:xfrm>
            <a:off x="5486400" y="2452688"/>
            <a:ext cx="50292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由波义耳 </a:t>
            </a:r>
            <a:r>
              <a:rPr lang="en-US" altLang="zh-CN" dirty="0">
                <a:solidFill>
                  <a:srgbClr val="000000"/>
                </a:solidFill>
              </a:rPr>
              <a:t>-- </a:t>
            </a:r>
            <a:r>
              <a:rPr lang="zh-CN" altLang="en-US" dirty="0">
                <a:solidFill>
                  <a:srgbClr val="000000"/>
                </a:solidFill>
              </a:rPr>
              <a:t>马略特定律知压强</a:t>
            </a:r>
          </a:p>
        </p:txBody>
      </p:sp>
      <p:sp>
        <p:nvSpPr>
          <p:cNvPr id="61478" name="Text Box 1062"/>
          <p:cNvSpPr txBox="1">
            <a:spLocks noChangeArrowheads="1"/>
          </p:cNvSpPr>
          <p:nvPr/>
        </p:nvSpPr>
        <p:spPr bwMode="auto">
          <a:xfrm>
            <a:off x="1676400" y="3138488"/>
            <a:ext cx="37973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i="1">
                <a:solidFill>
                  <a:srgbClr val="000000"/>
                </a:solidFill>
              </a:rPr>
              <a:t> p</a:t>
            </a:r>
            <a:r>
              <a:rPr lang="en-US" altLang="zh-CN">
                <a:solidFill>
                  <a:srgbClr val="000000"/>
                </a:solidFill>
              </a:rPr>
              <a:t> </a:t>
            </a:r>
            <a:r>
              <a:rPr lang="zh-CN" altLang="en-US">
                <a:solidFill>
                  <a:srgbClr val="000000"/>
                </a:solidFill>
              </a:rPr>
              <a:t>与体积 </a:t>
            </a:r>
            <a:r>
              <a:rPr lang="en-US" altLang="zh-CN" i="1">
                <a:solidFill>
                  <a:srgbClr val="000000"/>
                </a:solidFill>
              </a:rPr>
              <a:t>V</a:t>
            </a:r>
            <a:r>
              <a:rPr lang="en-US" altLang="zh-CN">
                <a:solidFill>
                  <a:srgbClr val="000000"/>
                </a:solidFill>
              </a:rPr>
              <a:t> </a:t>
            </a:r>
            <a:r>
              <a:rPr lang="zh-CN" altLang="en-US">
                <a:solidFill>
                  <a:srgbClr val="000000"/>
                </a:solidFill>
              </a:rPr>
              <a:t>成反比 </a:t>
            </a:r>
            <a:r>
              <a:rPr lang="en-US" altLang="zh-CN">
                <a:solidFill>
                  <a:srgbClr val="000000"/>
                </a:solidFill>
              </a:rPr>
              <a:t>, </a:t>
            </a:r>
            <a:r>
              <a:rPr lang="zh-CN" altLang="en-US">
                <a:solidFill>
                  <a:srgbClr val="000000"/>
                </a:solidFill>
              </a:rPr>
              <a:t>即</a:t>
            </a:r>
          </a:p>
        </p:txBody>
      </p:sp>
      <p:graphicFrame>
        <p:nvGraphicFramePr>
          <p:cNvPr id="61479" name="Object 1063"/>
          <p:cNvGraphicFramePr>
            <a:graphicFrameLocks noChangeAspect="1"/>
          </p:cNvGraphicFramePr>
          <p:nvPr>
            <p:extLst/>
          </p:nvPr>
        </p:nvGraphicFramePr>
        <p:xfrm>
          <a:off x="6400800" y="2959100"/>
          <a:ext cx="927100" cy="927100"/>
        </p:xfrm>
        <a:graphic>
          <a:graphicData uri="http://schemas.openxmlformats.org/presentationml/2006/ole">
            <mc:AlternateContent xmlns:mc="http://schemas.openxmlformats.org/markup-compatibility/2006">
              <mc:Choice xmlns:v="urn:schemas-microsoft-com:vml" Requires="v">
                <p:oleObj spid="_x0000_s258244" name="Equation" r:id="rId17" imgW="927000" imgH="927000" progId="Equation.3">
                  <p:embed/>
                </p:oleObj>
              </mc:Choice>
              <mc:Fallback>
                <p:oleObj name="Equation" r:id="rId17" imgW="927000" imgH="927000" progId="Equation.3">
                  <p:embed/>
                  <p:pic>
                    <p:nvPicPr>
                      <p:cNvPr id="61479" name="Object 1063"/>
                      <p:cNvPicPr>
                        <a:picLocks noChangeAspect="1" noChangeArrowheads="1"/>
                      </p:cNvPicPr>
                      <p:nvPr/>
                    </p:nvPicPr>
                    <p:blipFill>
                      <a:blip r:embed="rId18">
                        <a:grayscl/>
                        <a:biLevel thresh="50000"/>
                        <a:lum bright="-100000"/>
                        <a:extLst>
                          <a:ext uri="{28A0092B-C50C-407E-A947-70E740481C1C}">
                            <a14:useLocalDpi xmlns:a14="http://schemas.microsoft.com/office/drawing/2010/main" val="0"/>
                          </a:ext>
                        </a:extLst>
                      </a:blip>
                      <a:srcRect/>
                      <a:stretch>
                        <a:fillRect/>
                      </a:stretch>
                    </p:blipFill>
                    <p:spPr bwMode="auto">
                      <a:xfrm>
                        <a:off x="6400800" y="2959100"/>
                        <a:ext cx="92710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80" name="Object 1064"/>
          <p:cNvGraphicFramePr>
            <a:graphicFrameLocks noChangeAspect="1"/>
          </p:cNvGraphicFramePr>
          <p:nvPr>
            <p:extLst/>
          </p:nvPr>
        </p:nvGraphicFramePr>
        <p:xfrm>
          <a:off x="5410200" y="2957513"/>
          <a:ext cx="914400" cy="850900"/>
        </p:xfrm>
        <a:graphic>
          <a:graphicData uri="http://schemas.openxmlformats.org/presentationml/2006/ole">
            <mc:AlternateContent xmlns:mc="http://schemas.openxmlformats.org/markup-compatibility/2006">
              <mc:Choice xmlns:v="urn:schemas-microsoft-com:vml" Requires="v">
                <p:oleObj spid="_x0000_s258245" name="Equation" r:id="rId19" imgW="914400" imgH="850680" progId="Equation.3">
                  <p:embed/>
                </p:oleObj>
              </mc:Choice>
              <mc:Fallback>
                <p:oleObj name="Equation" r:id="rId19" imgW="914400" imgH="850680" progId="Equation.3">
                  <p:embed/>
                  <p:pic>
                    <p:nvPicPr>
                      <p:cNvPr id="61480" name="Object 1064"/>
                      <p:cNvPicPr>
                        <a:picLocks noChangeAspect="1" noChangeArrowheads="1"/>
                      </p:cNvPicPr>
                      <p:nvPr/>
                    </p:nvPicPr>
                    <p:blipFill>
                      <a:blip r:embed="rId20">
                        <a:grayscl/>
                        <a:biLevel thresh="50000"/>
                        <a:lum bright="-100000"/>
                        <a:extLst>
                          <a:ext uri="{28A0092B-C50C-407E-A947-70E740481C1C}">
                            <a14:useLocalDpi xmlns:a14="http://schemas.microsoft.com/office/drawing/2010/main" val="0"/>
                          </a:ext>
                        </a:extLst>
                      </a:blip>
                      <a:srcRect/>
                      <a:stretch>
                        <a:fillRect/>
                      </a:stretch>
                    </p:blipFill>
                    <p:spPr bwMode="auto">
                      <a:xfrm>
                        <a:off x="5410200" y="2957513"/>
                        <a:ext cx="9144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81" name="Text Box 1065"/>
          <p:cNvSpPr txBox="1">
            <a:spLocks noChangeArrowheads="1"/>
          </p:cNvSpPr>
          <p:nvPr/>
        </p:nvSpPr>
        <p:spPr bwMode="auto">
          <a:xfrm>
            <a:off x="1676400" y="4673601"/>
            <a:ext cx="1676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功元素为</a:t>
            </a:r>
          </a:p>
        </p:txBody>
      </p:sp>
      <p:graphicFrame>
        <p:nvGraphicFramePr>
          <p:cNvPr id="61482" name="Object 1066"/>
          <p:cNvGraphicFramePr>
            <a:graphicFrameLocks noChangeAspect="1"/>
          </p:cNvGraphicFramePr>
          <p:nvPr>
            <p:extLst/>
          </p:nvPr>
        </p:nvGraphicFramePr>
        <p:xfrm>
          <a:off x="3733800" y="4826000"/>
          <a:ext cx="901700" cy="406400"/>
        </p:xfrm>
        <a:graphic>
          <a:graphicData uri="http://schemas.openxmlformats.org/presentationml/2006/ole">
            <mc:AlternateContent xmlns:mc="http://schemas.openxmlformats.org/markup-compatibility/2006">
              <mc:Choice xmlns:v="urn:schemas-microsoft-com:vml" Requires="v">
                <p:oleObj spid="_x0000_s258246" name="Equation" r:id="rId21" imgW="901440" imgH="406080" progId="Equation.3">
                  <p:embed/>
                </p:oleObj>
              </mc:Choice>
              <mc:Fallback>
                <p:oleObj name="Equation" r:id="rId21" imgW="901440" imgH="406080" progId="Equation.3">
                  <p:embed/>
                  <p:pic>
                    <p:nvPicPr>
                      <p:cNvPr id="61482" name="Object 1066"/>
                      <p:cNvPicPr>
                        <a:picLocks noChangeAspect="1" noChangeArrowheads="1"/>
                      </p:cNvPicPr>
                      <p:nvPr/>
                    </p:nvPicPr>
                    <p:blipFill>
                      <a:blip r:embed="rId22">
                        <a:grayscl/>
                        <a:biLevel thresh="50000"/>
                        <a:lum bright="-100000"/>
                        <a:extLst>
                          <a:ext uri="{28A0092B-C50C-407E-A947-70E740481C1C}">
                            <a14:useLocalDpi xmlns:a14="http://schemas.microsoft.com/office/drawing/2010/main" val="0"/>
                          </a:ext>
                        </a:extLst>
                      </a:blip>
                      <a:srcRect/>
                      <a:stretch>
                        <a:fillRect/>
                      </a:stretch>
                    </p:blipFill>
                    <p:spPr bwMode="auto">
                      <a:xfrm>
                        <a:off x="3733800" y="4826000"/>
                        <a:ext cx="9017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83" name="Object 1067"/>
          <p:cNvGraphicFramePr>
            <a:graphicFrameLocks noChangeAspect="1"/>
          </p:cNvGraphicFramePr>
          <p:nvPr>
            <p:extLst/>
          </p:nvPr>
        </p:nvGraphicFramePr>
        <p:xfrm>
          <a:off x="4711700" y="4826000"/>
          <a:ext cx="673100" cy="406400"/>
        </p:xfrm>
        <a:graphic>
          <a:graphicData uri="http://schemas.openxmlformats.org/presentationml/2006/ole">
            <mc:AlternateContent xmlns:mc="http://schemas.openxmlformats.org/markup-compatibility/2006">
              <mc:Choice xmlns:v="urn:schemas-microsoft-com:vml" Requires="v">
                <p:oleObj spid="_x0000_s258247" name="Equation" r:id="rId23" imgW="672840" imgH="406080" progId="Equation.3">
                  <p:embed/>
                </p:oleObj>
              </mc:Choice>
              <mc:Fallback>
                <p:oleObj name="Equation" r:id="rId23" imgW="672840" imgH="406080" progId="Equation.3">
                  <p:embed/>
                  <p:pic>
                    <p:nvPicPr>
                      <p:cNvPr id="61483" name="Object 1067"/>
                      <p:cNvPicPr>
                        <a:picLocks noChangeAspect="1" noChangeArrowheads="1"/>
                      </p:cNvPicPr>
                      <p:nvPr/>
                    </p:nvPicPr>
                    <p:blipFill>
                      <a:blip r:embed="rId24">
                        <a:grayscl/>
                        <a:biLevel thresh="50000"/>
                        <a:lum bright="-100000"/>
                        <a:extLst>
                          <a:ext uri="{28A0092B-C50C-407E-A947-70E740481C1C}">
                            <a14:useLocalDpi xmlns:a14="http://schemas.microsoft.com/office/drawing/2010/main" val="0"/>
                          </a:ext>
                        </a:extLst>
                      </a:blip>
                      <a:srcRect/>
                      <a:stretch>
                        <a:fillRect/>
                      </a:stretch>
                    </p:blipFill>
                    <p:spPr bwMode="auto">
                      <a:xfrm>
                        <a:off x="4711700" y="4826000"/>
                        <a:ext cx="6731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84" name="Object 1068"/>
          <p:cNvGraphicFramePr>
            <a:graphicFrameLocks noChangeAspect="1"/>
          </p:cNvGraphicFramePr>
          <p:nvPr>
            <p:extLst/>
          </p:nvPr>
        </p:nvGraphicFramePr>
        <p:xfrm>
          <a:off x="5448300" y="4584700"/>
          <a:ext cx="952500" cy="850900"/>
        </p:xfrm>
        <a:graphic>
          <a:graphicData uri="http://schemas.openxmlformats.org/presentationml/2006/ole">
            <mc:AlternateContent xmlns:mc="http://schemas.openxmlformats.org/markup-compatibility/2006">
              <mc:Choice xmlns:v="urn:schemas-microsoft-com:vml" Requires="v">
                <p:oleObj spid="_x0000_s258248" name="Equation" r:id="rId25" imgW="952200" imgH="850680" progId="Equation.3">
                  <p:embed/>
                </p:oleObj>
              </mc:Choice>
              <mc:Fallback>
                <p:oleObj name="Equation" r:id="rId25" imgW="952200" imgH="850680" progId="Equation.3">
                  <p:embed/>
                  <p:pic>
                    <p:nvPicPr>
                      <p:cNvPr id="61484" name="Object 1068"/>
                      <p:cNvPicPr>
                        <a:picLocks noChangeAspect="1" noChangeArrowheads="1"/>
                      </p:cNvPicPr>
                      <p:nvPr/>
                    </p:nvPicPr>
                    <p:blipFill>
                      <a:blip r:embed="rId26">
                        <a:grayscl/>
                        <a:biLevel thresh="50000"/>
                        <a:lum bright="-100000"/>
                        <a:extLst>
                          <a:ext uri="{28A0092B-C50C-407E-A947-70E740481C1C}">
                            <a14:useLocalDpi xmlns:a14="http://schemas.microsoft.com/office/drawing/2010/main" val="0"/>
                          </a:ext>
                        </a:extLst>
                      </a:blip>
                      <a:srcRect/>
                      <a:stretch>
                        <a:fillRect/>
                      </a:stretch>
                    </p:blipFill>
                    <p:spPr bwMode="auto">
                      <a:xfrm>
                        <a:off x="5448300" y="4584700"/>
                        <a:ext cx="9525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85" name="Text Box 1069"/>
          <p:cNvSpPr txBox="1">
            <a:spLocks noChangeArrowheads="1"/>
          </p:cNvSpPr>
          <p:nvPr/>
        </p:nvSpPr>
        <p:spPr bwMode="auto">
          <a:xfrm>
            <a:off x="7391400" y="3124201"/>
            <a:ext cx="3048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故作用在活塞上的</a:t>
            </a:r>
          </a:p>
        </p:txBody>
      </p:sp>
      <p:graphicFrame>
        <p:nvGraphicFramePr>
          <p:cNvPr id="61486" name="Object 1070"/>
          <p:cNvGraphicFramePr>
            <a:graphicFrameLocks noChangeAspect="1"/>
          </p:cNvGraphicFramePr>
          <p:nvPr>
            <p:extLst/>
          </p:nvPr>
        </p:nvGraphicFramePr>
        <p:xfrm>
          <a:off x="3721100" y="3962400"/>
          <a:ext cx="1333500" cy="393700"/>
        </p:xfrm>
        <a:graphic>
          <a:graphicData uri="http://schemas.openxmlformats.org/presentationml/2006/ole">
            <mc:AlternateContent xmlns:mc="http://schemas.openxmlformats.org/markup-compatibility/2006">
              <mc:Choice xmlns:v="urn:schemas-microsoft-com:vml" Requires="v">
                <p:oleObj spid="_x0000_s258249" name="Equation" r:id="rId27" imgW="1333440" imgH="393480" progId="Equation.3">
                  <p:embed/>
                </p:oleObj>
              </mc:Choice>
              <mc:Fallback>
                <p:oleObj name="Equation" r:id="rId27" imgW="1333440" imgH="393480" progId="Equation.3">
                  <p:embed/>
                  <p:pic>
                    <p:nvPicPr>
                      <p:cNvPr id="61486" name="Object 1070"/>
                      <p:cNvPicPr>
                        <a:picLocks noChangeAspect="1" noChangeArrowheads="1"/>
                      </p:cNvPicPr>
                      <p:nvPr/>
                    </p:nvPicPr>
                    <p:blipFill>
                      <a:blip r:embed="rId28">
                        <a:grayscl/>
                        <a:biLevel thresh="50000"/>
                        <a:lum bright="-100000"/>
                        <a:extLst>
                          <a:ext uri="{28A0092B-C50C-407E-A947-70E740481C1C}">
                            <a14:useLocalDpi xmlns:a14="http://schemas.microsoft.com/office/drawing/2010/main" val="0"/>
                          </a:ext>
                        </a:extLst>
                      </a:blip>
                      <a:srcRect/>
                      <a:stretch>
                        <a:fillRect/>
                      </a:stretch>
                    </p:blipFill>
                    <p:spPr bwMode="auto">
                      <a:xfrm>
                        <a:off x="3721100" y="3962400"/>
                        <a:ext cx="13335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87" name="Object 1071"/>
          <p:cNvGraphicFramePr>
            <a:graphicFrameLocks noChangeAspect="1"/>
          </p:cNvGraphicFramePr>
          <p:nvPr>
            <p:extLst/>
          </p:nvPr>
        </p:nvGraphicFramePr>
        <p:xfrm>
          <a:off x="5092700" y="3733800"/>
          <a:ext cx="546100" cy="850900"/>
        </p:xfrm>
        <a:graphic>
          <a:graphicData uri="http://schemas.openxmlformats.org/presentationml/2006/ole">
            <mc:AlternateContent xmlns:mc="http://schemas.openxmlformats.org/markup-compatibility/2006">
              <mc:Choice xmlns:v="urn:schemas-microsoft-com:vml" Requires="v">
                <p:oleObj spid="_x0000_s258250" name="Equation" r:id="rId29" imgW="545760" imgH="850680" progId="Equation.3">
                  <p:embed/>
                </p:oleObj>
              </mc:Choice>
              <mc:Fallback>
                <p:oleObj name="Equation" r:id="rId29" imgW="545760" imgH="850680" progId="Equation.3">
                  <p:embed/>
                  <p:pic>
                    <p:nvPicPr>
                      <p:cNvPr id="61487" name="Object 1071"/>
                      <p:cNvPicPr>
                        <a:picLocks noChangeAspect="1" noChangeArrowheads="1"/>
                      </p:cNvPicPr>
                      <p:nvPr/>
                    </p:nvPicPr>
                    <p:blipFill>
                      <a:blip r:embed="rId30">
                        <a:grayscl/>
                        <a:biLevel thresh="50000"/>
                        <a:lum bright="-100000"/>
                        <a:extLst>
                          <a:ext uri="{28A0092B-C50C-407E-A947-70E740481C1C}">
                            <a14:useLocalDpi xmlns:a14="http://schemas.microsoft.com/office/drawing/2010/main" val="0"/>
                          </a:ext>
                        </a:extLst>
                      </a:blip>
                      <a:srcRect/>
                      <a:stretch>
                        <a:fillRect/>
                      </a:stretch>
                    </p:blipFill>
                    <p:spPr bwMode="auto">
                      <a:xfrm>
                        <a:off x="5092700" y="3733800"/>
                        <a:ext cx="5461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88" name="Text Box 1072"/>
          <p:cNvSpPr txBox="1">
            <a:spLocks noChangeArrowheads="1"/>
          </p:cNvSpPr>
          <p:nvPr/>
        </p:nvSpPr>
        <p:spPr bwMode="auto">
          <a:xfrm>
            <a:off x="1676400" y="5499101"/>
            <a:ext cx="22098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所求功为</a:t>
            </a:r>
          </a:p>
        </p:txBody>
      </p:sp>
      <p:graphicFrame>
        <p:nvGraphicFramePr>
          <p:cNvPr id="61489" name="Object 1073"/>
          <p:cNvGraphicFramePr>
            <a:graphicFrameLocks noChangeAspect="1"/>
          </p:cNvGraphicFramePr>
          <p:nvPr>
            <p:extLst/>
          </p:nvPr>
        </p:nvGraphicFramePr>
        <p:xfrm>
          <a:off x="3765550" y="5403850"/>
          <a:ext cx="1727200" cy="838200"/>
        </p:xfrm>
        <a:graphic>
          <a:graphicData uri="http://schemas.openxmlformats.org/presentationml/2006/ole">
            <mc:AlternateContent xmlns:mc="http://schemas.openxmlformats.org/markup-compatibility/2006">
              <mc:Choice xmlns:v="urn:schemas-microsoft-com:vml" Requires="v">
                <p:oleObj spid="_x0000_s258251" name="Equation" r:id="rId31" imgW="1726920" imgH="838080" progId="Equation.3">
                  <p:embed/>
                </p:oleObj>
              </mc:Choice>
              <mc:Fallback>
                <p:oleObj name="Equation" r:id="rId31" imgW="1726920" imgH="838080" progId="Equation.3">
                  <p:embed/>
                  <p:pic>
                    <p:nvPicPr>
                      <p:cNvPr id="61489" name="Object 1073"/>
                      <p:cNvPicPr>
                        <a:picLocks noChangeAspect="1" noChangeArrowheads="1"/>
                      </p:cNvPicPr>
                      <p:nvPr/>
                    </p:nvPicPr>
                    <p:blipFill>
                      <a:blip r:embed="rId32">
                        <a:grayscl/>
                        <a:biLevel thresh="50000"/>
                        <a:lum bright="-100000"/>
                        <a:extLst>
                          <a:ext uri="{28A0092B-C50C-407E-A947-70E740481C1C}">
                            <a14:useLocalDpi xmlns:a14="http://schemas.microsoft.com/office/drawing/2010/main" val="0"/>
                          </a:ext>
                        </a:extLst>
                      </a:blip>
                      <a:srcRect/>
                      <a:stretch>
                        <a:fillRect/>
                      </a:stretch>
                    </p:blipFill>
                    <p:spPr bwMode="auto">
                      <a:xfrm>
                        <a:off x="3765550" y="5403850"/>
                        <a:ext cx="1727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90" name="Object 1074"/>
          <p:cNvGraphicFramePr>
            <a:graphicFrameLocks noChangeAspect="1"/>
          </p:cNvGraphicFramePr>
          <p:nvPr>
            <p:extLst/>
          </p:nvPr>
        </p:nvGraphicFramePr>
        <p:xfrm>
          <a:off x="5613400" y="5410200"/>
          <a:ext cx="1473200" cy="685800"/>
        </p:xfrm>
        <a:graphic>
          <a:graphicData uri="http://schemas.openxmlformats.org/presentationml/2006/ole">
            <mc:AlternateContent xmlns:mc="http://schemas.openxmlformats.org/markup-compatibility/2006">
              <mc:Choice xmlns:v="urn:schemas-microsoft-com:vml" Requires="v">
                <p:oleObj spid="_x0000_s258252" name="Equation" r:id="rId33" imgW="1473120" imgH="685800" progId="Equation.3">
                  <p:embed/>
                </p:oleObj>
              </mc:Choice>
              <mc:Fallback>
                <p:oleObj name="Equation" r:id="rId33" imgW="1473120" imgH="685800" progId="Equation.3">
                  <p:embed/>
                  <p:pic>
                    <p:nvPicPr>
                      <p:cNvPr id="61490" name="Object 1074"/>
                      <p:cNvPicPr>
                        <a:picLocks noChangeAspect="1" noChangeArrowheads="1"/>
                      </p:cNvPicPr>
                      <p:nvPr/>
                    </p:nvPicPr>
                    <p:blipFill>
                      <a:blip r:embed="rId34">
                        <a:grayscl/>
                        <a:biLevel thresh="50000"/>
                        <a:lum bright="-100000"/>
                        <a:extLst>
                          <a:ext uri="{28A0092B-C50C-407E-A947-70E740481C1C}">
                            <a14:useLocalDpi xmlns:a14="http://schemas.microsoft.com/office/drawing/2010/main" val="0"/>
                          </a:ext>
                        </a:extLst>
                      </a:blip>
                      <a:srcRect/>
                      <a:stretch>
                        <a:fillRect/>
                      </a:stretch>
                    </p:blipFill>
                    <p:spPr bwMode="auto">
                      <a:xfrm>
                        <a:off x="5613400" y="5410200"/>
                        <a:ext cx="14732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1491" name="Object 1075"/>
          <p:cNvGraphicFramePr>
            <a:graphicFrameLocks noChangeAspect="1"/>
          </p:cNvGraphicFramePr>
          <p:nvPr>
            <p:extLst/>
          </p:nvPr>
        </p:nvGraphicFramePr>
        <p:xfrm>
          <a:off x="7137400" y="5473700"/>
          <a:ext cx="1117600" cy="622300"/>
        </p:xfrm>
        <a:graphic>
          <a:graphicData uri="http://schemas.openxmlformats.org/presentationml/2006/ole">
            <mc:AlternateContent xmlns:mc="http://schemas.openxmlformats.org/markup-compatibility/2006">
              <mc:Choice xmlns:v="urn:schemas-microsoft-com:vml" Requires="v">
                <p:oleObj spid="_x0000_s258253" name="Equation" r:id="rId35" imgW="1117440" imgH="622080" progId="Equation.3">
                  <p:embed/>
                </p:oleObj>
              </mc:Choice>
              <mc:Fallback>
                <p:oleObj name="Equation" r:id="rId35" imgW="1117440" imgH="622080" progId="Equation.3">
                  <p:embed/>
                  <p:pic>
                    <p:nvPicPr>
                      <p:cNvPr id="61491" name="Object 1075"/>
                      <p:cNvPicPr>
                        <a:picLocks noChangeAspect="1" noChangeArrowheads="1"/>
                      </p:cNvPicPr>
                      <p:nvPr/>
                    </p:nvPicPr>
                    <p:blipFill>
                      <a:blip r:embed="rId36">
                        <a:grayscl/>
                        <a:biLevel thresh="50000"/>
                        <a:lum bright="-100000"/>
                        <a:extLst>
                          <a:ext uri="{28A0092B-C50C-407E-A947-70E740481C1C}">
                            <a14:useLocalDpi xmlns:a14="http://schemas.microsoft.com/office/drawing/2010/main" val="0"/>
                          </a:ext>
                        </a:extLst>
                      </a:blip>
                      <a:srcRect/>
                      <a:stretch>
                        <a:fillRect/>
                      </a:stretch>
                    </p:blipFill>
                    <p:spPr bwMode="auto">
                      <a:xfrm>
                        <a:off x="7137400" y="5473700"/>
                        <a:ext cx="111760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92" name="Text Box 1076"/>
          <p:cNvSpPr txBox="1">
            <a:spLocks noChangeArrowheads="1"/>
          </p:cNvSpPr>
          <p:nvPr/>
        </p:nvSpPr>
        <p:spPr bwMode="auto">
          <a:xfrm>
            <a:off x="1689100" y="3822701"/>
            <a:ext cx="10541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力为</a:t>
            </a:r>
          </a:p>
        </p:txBody>
      </p:sp>
      <p:sp>
        <p:nvSpPr>
          <p:cNvPr id="61493" name="Text Box 1077"/>
          <p:cNvSpPr txBox="1">
            <a:spLocks noChangeArrowheads="1"/>
          </p:cNvSpPr>
          <p:nvPr/>
        </p:nvSpPr>
        <p:spPr bwMode="auto">
          <a:xfrm>
            <a:off x="2901950" y="295276"/>
            <a:ext cx="7385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在底面积为 </a:t>
            </a:r>
            <a:r>
              <a:rPr lang="en-US" altLang="zh-CN" i="1">
                <a:solidFill>
                  <a:srgbClr val="000000"/>
                </a:solidFill>
              </a:rPr>
              <a:t>S</a:t>
            </a:r>
            <a:r>
              <a:rPr lang="en-US" altLang="zh-CN">
                <a:solidFill>
                  <a:srgbClr val="000000"/>
                </a:solidFill>
              </a:rPr>
              <a:t> </a:t>
            </a:r>
            <a:r>
              <a:rPr lang="zh-CN" altLang="en-US">
                <a:solidFill>
                  <a:srgbClr val="000000"/>
                </a:solidFill>
              </a:rPr>
              <a:t>的圆柱形容器中盛有一定量的气 </a:t>
            </a:r>
          </a:p>
        </p:txBody>
      </p:sp>
    </p:spTree>
    <p:extLst>
      <p:ext uri="{BB962C8B-B14F-4D97-AF65-F5344CB8AC3E}">
        <p14:creationId xmlns:p14="http://schemas.microsoft.com/office/powerpoint/2010/main" val="6958342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61">
                                            <p:txEl>
                                              <p:pRg st="0" end="0"/>
                                            </p:txEl>
                                          </p:spTgt>
                                        </p:tgtEl>
                                        <p:attrNameLst>
                                          <p:attrName>style.visibility</p:attrName>
                                        </p:attrNameLst>
                                      </p:cBhvr>
                                      <p:to>
                                        <p:strVal val="visible"/>
                                      </p:to>
                                    </p:set>
                                    <p:animEffect transition="in" filter="wipe(left)">
                                      <p:cBhvr>
                                        <p:cTn id="7" dur="500"/>
                                        <p:tgtEl>
                                          <p:spTgt spid="61461">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1462">
                                            <p:txEl>
                                              <p:pRg st="0" end="0"/>
                                            </p:txEl>
                                          </p:spTgt>
                                        </p:tgtEl>
                                        <p:attrNameLst>
                                          <p:attrName>style.visibility</p:attrName>
                                        </p:attrNameLst>
                                      </p:cBhvr>
                                      <p:to>
                                        <p:strVal val="visible"/>
                                      </p:to>
                                    </p:set>
                                    <p:animEffect transition="in" filter="wipe(left)">
                                      <p:cBhvr>
                                        <p:cTn id="11" dur="500"/>
                                        <p:tgtEl>
                                          <p:spTgt spid="61462">
                                            <p:txEl>
                                              <p:pRg st="0" end="0"/>
                                            </p:txEl>
                                          </p:spTgt>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61442"/>
                                        </p:tgtEl>
                                        <p:attrNameLst>
                                          <p:attrName>style.visibility</p:attrName>
                                        </p:attrNameLst>
                                      </p:cBhvr>
                                      <p:to>
                                        <p:strVal val="visible"/>
                                      </p:to>
                                    </p:set>
                                    <p:animEffect transition="in" filter="wipe(left)">
                                      <p:cBhvr>
                                        <p:cTn id="15" dur="500"/>
                                        <p:tgtEl>
                                          <p:spTgt spid="61442"/>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61464"/>
                                        </p:tgtEl>
                                        <p:attrNameLst>
                                          <p:attrName>style.visibility</p:attrName>
                                        </p:attrNameLst>
                                      </p:cBhvr>
                                      <p:to>
                                        <p:strVal val="visible"/>
                                      </p:to>
                                    </p:set>
                                    <p:animEffect transition="in" filter="wipe(left)">
                                      <p:cBhvr>
                                        <p:cTn id="19" dur="500"/>
                                        <p:tgtEl>
                                          <p:spTgt spid="61464"/>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61467"/>
                                        </p:tgtEl>
                                        <p:attrNameLst>
                                          <p:attrName>style.visibility</p:attrName>
                                        </p:attrNameLst>
                                      </p:cBhvr>
                                      <p:to>
                                        <p:strVal val="visible"/>
                                      </p:to>
                                    </p:set>
                                    <p:animEffect transition="in" filter="wipe(left)">
                                      <p:cBhvr>
                                        <p:cTn id="23" dur="500"/>
                                        <p:tgtEl>
                                          <p:spTgt spid="6146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1455">
                                            <p:txEl>
                                              <p:pRg st="0" end="0"/>
                                            </p:txEl>
                                          </p:spTgt>
                                        </p:tgtEl>
                                        <p:attrNameLst>
                                          <p:attrName>style.visibility</p:attrName>
                                        </p:attrNameLst>
                                      </p:cBhvr>
                                      <p:to>
                                        <p:strVal val="visible"/>
                                      </p:to>
                                    </p:set>
                                    <p:animEffect transition="in" filter="wipe(left)">
                                      <p:cBhvr>
                                        <p:cTn id="28" dur="500"/>
                                        <p:tgtEl>
                                          <p:spTgt spid="61455">
                                            <p:txEl>
                                              <p:pRg st="0" end="0"/>
                                            </p:txEl>
                                          </p:spTgt>
                                        </p:tgtEl>
                                      </p:cBhvr>
                                    </p:animEffect>
                                  </p:childTnLst>
                                </p:cTn>
                              </p:par>
                            </p:childTnLst>
                          </p:cTn>
                        </p:par>
                        <p:par>
                          <p:cTn id="29" fill="hold" nodeType="afterGroup">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61463">
                                            <p:txEl>
                                              <p:pRg st="0" end="0"/>
                                            </p:txEl>
                                          </p:spTgt>
                                        </p:tgtEl>
                                        <p:attrNameLst>
                                          <p:attrName>style.visibility</p:attrName>
                                        </p:attrNameLst>
                                      </p:cBhvr>
                                      <p:to>
                                        <p:strVal val="visible"/>
                                      </p:to>
                                    </p:set>
                                    <p:animEffect transition="in" filter="wipe(left)">
                                      <p:cBhvr>
                                        <p:cTn id="32" dur="500"/>
                                        <p:tgtEl>
                                          <p:spTgt spid="61463">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1460"/>
                                        </p:tgtEl>
                                        <p:attrNameLst>
                                          <p:attrName>style.visibility</p:attrName>
                                        </p:attrNameLst>
                                      </p:cBhvr>
                                      <p:to>
                                        <p:strVal val="visible"/>
                                      </p:to>
                                    </p:set>
                                    <p:animEffect transition="in" filter="wipe(left)">
                                      <p:cBhvr>
                                        <p:cTn id="37" dur="500"/>
                                        <p:tgtEl>
                                          <p:spTgt spid="61460"/>
                                        </p:tgtEl>
                                      </p:cBhvr>
                                    </p:animEffect>
                                  </p:childTnLst>
                                </p:cTn>
                              </p:par>
                            </p:childTnLst>
                          </p:cTn>
                        </p:par>
                        <p:par>
                          <p:cTn id="38" fill="hold" nodeType="afterGroup">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61470"/>
                                        </p:tgtEl>
                                        <p:attrNameLst>
                                          <p:attrName>style.visibility</p:attrName>
                                        </p:attrNameLst>
                                      </p:cBhvr>
                                      <p:to>
                                        <p:strVal val="visible"/>
                                      </p:to>
                                    </p:set>
                                    <p:animEffect transition="in" filter="wipe(left)">
                                      <p:cBhvr>
                                        <p:cTn id="41" dur="500"/>
                                        <p:tgtEl>
                                          <p:spTgt spid="61470"/>
                                        </p:tgtEl>
                                      </p:cBhvr>
                                    </p:animEffect>
                                  </p:childTnLst>
                                </p:cTn>
                              </p:par>
                            </p:childTnLst>
                          </p:cTn>
                        </p:par>
                        <p:par>
                          <p:cTn id="42" fill="hold" nodeType="afterGroup">
                            <p:stCondLst>
                              <p:cond delay="1000"/>
                            </p:stCondLst>
                            <p:childTnLst>
                              <p:par>
                                <p:cTn id="43" presetID="22" presetClass="entr" presetSubtype="8" fill="hold" nodeType="afterEffect">
                                  <p:stCondLst>
                                    <p:cond delay="0"/>
                                  </p:stCondLst>
                                  <p:childTnLst>
                                    <p:set>
                                      <p:cBhvr>
                                        <p:cTn id="44" dur="1" fill="hold">
                                          <p:stCondLst>
                                            <p:cond delay="0"/>
                                          </p:stCondLst>
                                        </p:cTn>
                                        <p:tgtEl>
                                          <p:spTgt spid="61456"/>
                                        </p:tgtEl>
                                        <p:attrNameLst>
                                          <p:attrName>style.visibility</p:attrName>
                                        </p:attrNameLst>
                                      </p:cBhvr>
                                      <p:to>
                                        <p:strVal val="visible"/>
                                      </p:to>
                                    </p:set>
                                    <p:animEffect transition="in" filter="wipe(left)">
                                      <p:cBhvr>
                                        <p:cTn id="45" dur="500"/>
                                        <p:tgtEl>
                                          <p:spTgt spid="61456"/>
                                        </p:tgtEl>
                                      </p:cBhvr>
                                    </p:animEffect>
                                  </p:childTnLst>
                                </p:cTn>
                              </p:par>
                            </p:childTnLst>
                          </p:cTn>
                        </p:par>
                        <p:par>
                          <p:cTn id="46" fill="hold" nodeType="afterGroup">
                            <p:stCondLst>
                              <p:cond delay="1500"/>
                            </p:stCondLst>
                            <p:childTnLst>
                              <p:par>
                                <p:cTn id="47" presetID="22" presetClass="entr" presetSubtype="8" fill="hold" nodeType="afterEffect">
                                  <p:stCondLst>
                                    <p:cond delay="0"/>
                                  </p:stCondLst>
                                  <p:childTnLst>
                                    <p:set>
                                      <p:cBhvr>
                                        <p:cTn id="48" dur="1" fill="hold">
                                          <p:stCondLst>
                                            <p:cond delay="0"/>
                                          </p:stCondLst>
                                        </p:cTn>
                                        <p:tgtEl>
                                          <p:spTgt spid="61471"/>
                                        </p:tgtEl>
                                        <p:attrNameLst>
                                          <p:attrName>style.visibility</p:attrName>
                                        </p:attrNameLst>
                                      </p:cBhvr>
                                      <p:to>
                                        <p:strVal val="visible"/>
                                      </p:to>
                                    </p:set>
                                    <p:animEffect transition="in" filter="wipe(left)">
                                      <p:cBhvr>
                                        <p:cTn id="49" dur="500"/>
                                        <p:tgtEl>
                                          <p:spTgt spid="6147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61477"/>
                                        </p:tgtEl>
                                        <p:attrNameLst>
                                          <p:attrName>style.visibility</p:attrName>
                                        </p:attrNameLst>
                                      </p:cBhvr>
                                      <p:to>
                                        <p:strVal val="visible"/>
                                      </p:to>
                                    </p:set>
                                    <p:animEffect transition="in" filter="wipe(left)">
                                      <p:cBhvr>
                                        <p:cTn id="54" dur="500"/>
                                        <p:tgtEl>
                                          <p:spTgt spid="61477"/>
                                        </p:tgtEl>
                                      </p:cBhvr>
                                    </p:animEffect>
                                  </p:childTnLst>
                                </p:cTn>
                              </p:par>
                            </p:childTnLst>
                          </p:cTn>
                        </p:par>
                        <p:par>
                          <p:cTn id="55" fill="hold" nodeType="afterGroup">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61478"/>
                                        </p:tgtEl>
                                        <p:attrNameLst>
                                          <p:attrName>style.visibility</p:attrName>
                                        </p:attrNameLst>
                                      </p:cBhvr>
                                      <p:to>
                                        <p:strVal val="visible"/>
                                      </p:to>
                                    </p:set>
                                    <p:animEffect transition="in" filter="wipe(left)">
                                      <p:cBhvr>
                                        <p:cTn id="58" dur="500"/>
                                        <p:tgtEl>
                                          <p:spTgt spid="61478"/>
                                        </p:tgtEl>
                                      </p:cBhvr>
                                    </p:animEffect>
                                  </p:childTnLst>
                                </p:cTn>
                              </p:par>
                            </p:childTnLst>
                          </p:cTn>
                        </p:par>
                        <p:par>
                          <p:cTn id="59" fill="hold" nodeType="afterGroup">
                            <p:stCondLst>
                              <p:cond delay="1000"/>
                            </p:stCondLst>
                            <p:childTnLst>
                              <p:par>
                                <p:cTn id="60" presetID="22" presetClass="entr" presetSubtype="8" fill="hold" nodeType="afterEffect">
                                  <p:stCondLst>
                                    <p:cond delay="0"/>
                                  </p:stCondLst>
                                  <p:childTnLst>
                                    <p:set>
                                      <p:cBhvr>
                                        <p:cTn id="61" dur="1" fill="hold">
                                          <p:stCondLst>
                                            <p:cond delay="0"/>
                                          </p:stCondLst>
                                        </p:cTn>
                                        <p:tgtEl>
                                          <p:spTgt spid="61480"/>
                                        </p:tgtEl>
                                        <p:attrNameLst>
                                          <p:attrName>style.visibility</p:attrName>
                                        </p:attrNameLst>
                                      </p:cBhvr>
                                      <p:to>
                                        <p:strVal val="visible"/>
                                      </p:to>
                                    </p:set>
                                    <p:animEffect transition="in" filter="wipe(left)">
                                      <p:cBhvr>
                                        <p:cTn id="62" dur="500"/>
                                        <p:tgtEl>
                                          <p:spTgt spid="6148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61479"/>
                                        </p:tgtEl>
                                        <p:attrNameLst>
                                          <p:attrName>style.visibility</p:attrName>
                                        </p:attrNameLst>
                                      </p:cBhvr>
                                      <p:to>
                                        <p:strVal val="visible"/>
                                      </p:to>
                                    </p:set>
                                    <p:animEffect transition="in" filter="wipe(left)">
                                      <p:cBhvr>
                                        <p:cTn id="67" dur="500"/>
                                        <p:tgtEl>
                                          <p:spTgt spid="6147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61485"/>
                                        </p:tgtEl>
                                        <p:attrNameLst>
                                          <p:attrName>style.visibility</p:attrName>
                                        </p:attrNameLst>
                                      </p:cBhvr>
                                      <p:to>
                                        <p:strVal val="visible"/>
                                      </p:to>
                                    </p:set>
                                    <p:animEffect transition="in" filter="wipe(left)">
                                      <p:cBhvr>
                                        <p:cTn id="72" dur="500"/>
                                        <p:tgtEl>
                                          <p:spTgt spid="61485"/>
                                        </p:tgtEl>
                                      </p:cBhvr>
                                    </p:animEffect>
                                  </p:childTnLst>
                                </p:cTn>
                              </p:par>
                            </p:childTnLst>
                          </p:cTn>
                        </p:par>
                        <p:par>
                          <p:cTn id="73" fill="hold" nodeType="afterGroup">
                            <p:stCondLst>
                              <p:cond delay="500"/>
                            </p:stCondLst>
                            <p:childTnLst>
                              <p:par>
                                <p:cTn id="74" presetID="22" presetClass="entr" presetSubtype="8" fill="hold" grpId="0" nodeType="afterEffect">
                                  <p:stCondLst>
                                    <p:cond delay="0"/>
                                  </p:stCondLst>
                                  <p:childTnLst>
                                    <p:set>
                                      <p:cBhvr>
                                        <p:cTn id="75" dur="1" fill="hold">
                                          <p:stCondLst>
                                            <p:cond delay="0"/>
                                          </p:stCondLst>
                                        </p:cTn>
                                        <p:tgtEl>
                                          <p:spTgt spid="61492"/>
                                        </p:tgtEl>
                                        <p:attrNameLst>
                                          <p:attrName>style.visibility</p:attrName>
                                        </p:attrNameLst>
                                      </p:cBhvr>
                                      <p:to>
                                        <p:strVal val="visible"/>
                                      </p:to>
                                    </p:set>
                                    <p:animEffect transition="in" filter="wipe(left)">
                                      <p:cBhvr>
                                        <p:cTn id="76" dur="500"/>
                                        <p:tgtEl>
                                          <p:spTgt spid="61492"/>
                                        </p:tgtEl>
                                      </p:cBhvr>
                                    </p:animEffect>
                                  </p:childTnLst>
                                </p:cTn>
                              </p:par>
                            </p:childTnLst>
                          </p:cTn>
                        </p:par>
                        <p:par>
                          <p:cTn id="77" fill="hold" nodeType="afterGroup">
                            <p:stCondLst>
                              <p:cond delay="1000"/>
                            </p:stCondLst>
                            <p:childTnLst>
                              <p:par>
                                <p:cTn id="78" presetID="22" presetClass="entr" presetSubtype="8" fill="hold" nodeType="afterEffect">
                                  <p:stCondLst>
                                    <p:cond delay="0"/>
                                  </p:stCondLst>
                                  <p:childTnLst>
                                    <p:set>
                                      <p:cBhvr>
                                        <p:cTn id="79" dur="1" fill="hold">
                                          <p:stCondLst>
                                            <p:cond delay="0"/>
                                          </p:stCondLst>
                                        </p:cTn>
                                        <p:tgtEl>
                                          <p:spTgt spid="61486"/>
                                        </p:tgtEl>
                                        <p:attrNameLst>
                                          <p:attrName>style.visibility</p:attrName>
                                        </p:attrNameLst>
                                      </p:cBhvr>
                                      <p:to>
                                        <p:strVal val="visible"/>
                                      </p:to>
                                    </p:set>
                                    <p:animEffect transition="in" filter="wipe(left)">
                                      <p:cBhvr>
                                        <p:cTn id="80" dur="500"/>
                                        <p:tgtEl>
                                          <p:spTgt spid="61486"/>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8" fill="hold" nodeType="clickEffect">
                                  <p:stCondLst>
                                    <p:cond delay="0"/>
                                  </p:stCondLst>
                                  <p:childTnLst>
                                    <p:set>
                                      <p:cBhvr>
                                        <p:cTn id="84" dur="1" fill="hold">
                                          <p:stCondLst>
                                            <p:cond delay="0"/>
                                          </p:stCondLst>
                                        </p:cTn>
                                        <p:tgtEl>
                                          <p:spTgt spid="61487"/>
                                        </p:tgtEl>
                                        <p:attrNameLst>
                                          <p:attrName>style.visibility</p:attrName>
                                        </p:attrNameLst>
                                      </p:cBhvr>
                                      <p:to>
                                        <p:strVal val="visible"/>
                                      </p:to>
                                    </p:set>
                                    <p:animEffect transition="in" filter="wipe(left)">
                                      <p:cBhvr>
                                        <p:cTn id="85" dur="500"/>
                                        <p:tgtEl>
                                          <p:spTgt spid="61487"/>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8" fill="hold" nodeType="clickEffect">
                                  <p:stCondLst>
                                    <p:cond delay="0"/>
                                  </p:stCondLst>
                                  <p:childTnLst>
                                    <p:set>
                                      <p:cBhvr>
                                        <p:cTn id="89" dur="1" fill="hold">
                                          <p:stCondLst>
                                            <p:cond delay="0"/>
                                          </p:stCondLst>
                                        </p:cTn>
                                        <p:tgtEl>
                                          <p:spTgt spid="61472"/>
                                        </p:tgtEl>
                                        <p:attrNameLst>
                                          <p:attrName>style.visibility</p:attrName>
                                        </p:attrNameLst>
                                      </p:cBhvr>
                                      <p:to>
                                        <p:strVal val="visible"/>
                                      </p:to>
                                    </p:set>
                                    <p:animEffect transition="in" filter="wipe(left)">
                                      <p:cBhvr>
                                        <p:cTn id="90" dur="500"/>
                                        <p:tgtEl>
                                          <p:spTgt spid="61472"/>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61481"/>
                                        </p:tgtEl>
                                        <p:attrNameLst>
                                          <p:attrName>style.visibility</p:attrName>
                                        </p:attrNameLst>
                                      </p:cBhvr>
                                      <p:to>
                                        <p:strVal val="visible"/>
                                      </p:to>
                                    </p:set>
                                    <p:animEffect transition="in" filter="wipe(left)">
                                      <p:cBhvr>
                                        <p:cTn id="95" dur="500"/>
                                        <p:tgtEl>
                                          <p:spTgt spid="61481"/>
                                        </p:tgtEl>
                                      </p:cBhvr>
                                    </p:animEffect>
                                  </p:childTnLst>
                                </p:cTn>
                              </p:par>
                            </p:childTnLst>
                          </p:cTn>
                        </p:par>
                        <p:par>
                          <p:cTn id="96" fill="hold" nodeType="afterGroup">
                            <p:stCondLst>
                              <p:cond delay="500"/>
                            </p:stCondLst>
                            <p:childTnLst>
                              <p:par>
                                <p:cTn id="97" presetID="22" presetClass="entr" presetSubtype="8" fill="hold" nodeType="afterEffect">
                                  <p:stCondLst>
                                    <p:cond delay="0"/>
                                  </p:stCondLst>
                                  <p:childTnLst>
                                    <p:set>
                                      <p:cBhvr>
                                        <p:cTn id="98" dur="1" fill="hold">
                                          <p:stCondLst>
                                            <p:cond delay="0"/>
                                          </p:stCondLst>
                                        </p:cTn>
                                        <p:tgtEl>
                                          <p:spTgt spid="61482"/>
                                        </p:tgtEl>
                                        <p:attrNameLst>
                                          <p:attrName>style.visibility</p:attrName>
                                        </p:attrNameLst>
                                      </p:cBhvr>
                                      <p:to>
                                        <p:strVal val="visible"/>
                                      </p:to>
                                    </p:set>
                                    <p:animEffect transition="in" filter="wipe(left)">
                                      <p:cBhvr>
                                        <p:cTn id="99" dur="500"/>
                                        <p:tgtEl>
                                          <p:spTgt spid="61482"/>
                                        </p:tgtEl>
                                      </p:cBhvr>
                                    </p:animEffect>
                                  </p:childTnLst>
                                </p:cTn>
                              </p:par>
                            </p:childTnLst>
                          </p:cTn>
                        </p:par>
                        <p:par>
                          <p:cTn id="100" fill="hold" nodeType="afterGroup">
                            <p:stCondLst>
                              <p:cond delay="1000"/>
                            </p:stCondLst>
                            <p:childTnLst>
                              <p:par>
                                <p:cTn id="101" presetID="22" presetClass="entr" presetSubtype="8" fill="hold" nodeType="afterEffect">
                                  <p:stCondLst>
                                    <p:cond delay="0"/>
                                  </p:stCondLst>
                                  <p:childTnLst>
                                    <p:set>
                                      <p:cBhvr>
                                        <p:cTn id="102" dur="1" fill="hold">
                                          <p:stCondLst>
                                            <p:cond delay="0"/>
                                          </p:stCondLst>
                                        </p:cTn>
                                        <p:tgtEl>
                                          <p:spTgt spid="61483"/>
                                        </p:tgtEl>
                                        <p:attrNameLst>
                                          <p:attrName>style.visibility</p:attrName>
                                        </p:attrNameLst>
                                      </p:cBhvr>
                                      <p:to>
                                        <p:strVal val="visible"/>
                                      </p:to>
                                    </p:set>
                                    <p:animEffect transition="in" filter="wipe(left)">
                                      <p:cBhvr>
                                        <p:cTn id="103" dur="500"/>
                                        <p:tgtEl>
                                          <p:spTgt spid="61483"/>
                                        </p:tgtEl>
                                      </p:cBhvr>
                                    </p:animEffect>
                                  </p:childTnLst>
                                </p:cTn>
                              </p:par>
                            </p:childTnLst>
                          </p:cTn>
                        </p:par>
                        <p:par>
                          <p:cTn id="104" fill="hold" nodeType="afterGroup">
                            <p:stCondLst>
                              <p:cond delay="1500"/>
                            </p:stCondLst>
                            <p:childTnLst>
                              <p:par>
                                <p:cTn id="105" presetID="22" presetClass="entr" presetSubtype="8" fill="hold" nodeType="afterEffect">
                                  <p:stCondLst>
                                    <p:cond delay="0"/>
                                  </p:stCondLst>
                                  <p:childTnLst>
                                    <p:set>
                                      <p:cBhvr>
                                        <p:cTn id="106" dur="1" fill="hold">
                                          <p:stCondLst>
                                            <p:cond delay="0"/>
                                          </p:stCondLst>
                                        </p:cTn>
                                        <p:tgtEl>
                                          <p:spTgt spid="61484"/>
                                        </p:tgtEl>
                                        <p:attrNameLst>
                                          <p:attrName>style.visibility</p:attrName>
                                        </p:attrNameLst>
                                      </p:cBhvr>
                                      <p:to>
                                        <p:strVal val="visible"/>
                                      </p:to>
                                    </p:set>
                                    <p:animEffect transition="in" filter="wipe(left)">
                                      <p:cBhvr>
                                        <p:cTn id="107" dur="500"/>
                                        <p:tgtEl>
                                          <p:spTgt spid="61484"/>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61488"/>
                                        </p:tgtEl>
                                        <p:attrNameLst>
                                          <p:attrName>style.visibility</p:attrName>
                                        </p:attrNameLst>
                                      </p:cBhvr>
                                      <p:to>
                                        <p:strVal val="visible"/>
                                      </p:to>
                                    </p:set>
                                    <p:animEffect transition="in" filter="wipe(left)">
                                      <p:cBhvr>
                                        <p:cTn id="112" dur="500"/>
                                        <p:tgtEl>
                                          <p:spTgt spid="61488"/>
                                        </p:tgtEl>
                                      </p:cBhvr>
                                    </p:animEffect>
                                  </p:childTnLst>
                                </p:cTn>
                              </p:par>
                            </p:childTnLst>
                          </p:cTn>
                        </p:par>
                        <p:par>
                          <p:cTn id="113" fill="hold" nodeType="afterGroup">
                            <p:stCondLst>
                              <p:cond delay="500"/>
                            </p:stCondLst>
                            <p:childTnLst>
                              <p:par>
                                <p:cTn id="114" presetID="22" presetClass="entr" presetSubtype="8" fill="hold" nodeType="afterEffect">
                                  <p:stCondLst>
                                    <p:cond delay="0"/>
                                  </p:stCondLst>
                                  <p:childTnLst>
                                    <p:set>
                                      <p:cBhvr>
                                        <p:cTn id="115" dur="1" fill="hold">
                                          <p:stCondLst>
                                            <p:cond delay="0"/>
                                          </p:stCondLst>
                                        </p:cTn>
                                        <p:tgtEl>
                                          <p:spTgt spid="61489"/>
                                        </p:tgtEl>
                                        <p:attrNameLst>
                                          <p:attrName>style.visibility</p:attrName>
                                        </p:attrNameLst>
                                      </p:cBhvr>
                                      <p:to>
                                        <p:strVal val="visible"/>
                                      </p:to>
                                    </p:set>
                                    <p:animEffect transition="in" filter="wipe(left)">
                                      <p:cBhvr>
                                        <p:cTn id="116" dur="500"/>
                                        <p:tgtEl>
                                          <p:spTgt spid="61489"/>
                                        </p:tgtEl>
                                      </p:cBhvr>
                                    </p:animEffec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2" presetClass="entr" presetSubtype="8" fill="hold" nodeType="clickEffect">
                                  <p:stCondLst>
                                    <p:cond delay="0"/>
                                  </p:stCondLst>
                                  <p:childTnLst>
                                    <p:set>
                                      <p:cBhvr>
                                        <p:cTn id="120" dur="1" fill="hold">
                                          <p:stCondLst>
                                            <p:cond delay="0"/>
                                          </p:stCondLst>
                                        </p:cTn>
                                        <p:tgtEl>
                                          <p:spTgt spid="61490"/>
                                        </p:tgtEl>
                                        <p:attrNameLst>
                                          <p:attrName>style.visibility</p:attrName>
                                        </p:attrNameLst>
                                      </p:cBhvr>
                                      <p:to>
                                        <p:strVal val="visible"/>
                                      </p:to>
                                    </p:set>
                                    <p:animEffect transition="in" filter="wipe(left)">
                                      <p:cBhvr>
                                        <p:cTn id="121" dur="500"/>
                                        <p:tgtEl>
                                          <p:spTgt spid="61490"/>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2" presetClass="entr" presetSubtype="8" fill="hold" nodeType="clickEffect">
                                  <p:stCondLst>
                                    <p:cond delay="0"/>
                                  </p:stCondLst>
                                  <p:childTnLst>
                                    <p:set>
                                      <p:cBhvr>
                                        <p:cTn id="125" dur="1" fill="hold">
                                          <p:stCondLst>
                                            <p:cond delay="0"/>
                                          </p:stCondLst>
                                        </p:cTn>
                                        <p:tgtEl>
                                          <p:spTgt spid="61491"/>
                                        </p:tgtEl>
                                        <p:attrNameLst>
                                          <p:attrName>style.visibility</p:attrName>
                                        </p:attrNameLst>
                                      </p:cBhvr>
                                      <p:to>
                                        <p:strVal val="visible"/>
                                      </p:to>
                                    </p:set>
                                    <p:animEffect transition="in" filter="wipe(left)">
                                      <p:cBhvr>
                                        <p:cTn id="126" dur="500"/>
                                        <p:tgtEl>
                                          <p:spTgt spid="61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5" grpId="0" build="p" autoUpdateAnimBg="0"/>
      <p:bldP spid="61460" grpId="0" autoUpdateAnimBg="0"/>
      <p:bldP spid="61461" grpId="0" build="p" autoUpdateAnimBg="0"/>
      <p:bldP spid="61462" grpId="0" build="p" autoUpdateAnimBg="0" advAuto="0"/>
      <p:bldP spid="61463" grpId="0" build="p" autoUpdateAnimBg="0" advAuto="0"/>
      <p:bldP spid="61470" grpId="0" autoUpdateAnimBg="0"/>
      <p:bldP spid="61477" grpId="0" autoUpdateAnimBg="0"/>
      <p:bldP spid="61478" grpId="0" autoUpdateAnimBg="0"/>
      <p:bldP spid="61481" grpId="0" autoUpdateAnimBg="0"/>
      <p:bldP spid="61485" grpId="0" autoUpdateAnimBg="0"/>
      <p:bldP spid="61488" grpId="0" autoUpdateAnimBg="0"/>
      <p:bldP spid="61492"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91000"/>
          </a:schemeClr>
        </a:solidFill>
        <a:effectLst/>
      </p:bgPr>
    </p:bg>
    <p:spTree>
      <p:nvGrpSpPr>
        <p:cNvPr id="1" name=""/>
        <p:cNvGrpSpPr/>
        <p:nvPr/>
      </p:nvGrpSpPr>
      <p:grpSpPr>
        <a:xfrm>
          <a:off x="0" y="0"/>
          <a:ext cx="0" cy="0"/>
          <a:chOff x="0" y="0"/>
          <a:chExt cx="0" cy="0"/>
        </a:xfrm>
      </p:grpSpPr>
      <p:sp>
        <p:nvSpPr>
          <p:cNvPr id="29" name="Text Box 2"/>
          <p:cNvSpPr txBox="1">
            <a:spLocks noChangeArrowheads="1"/>
          </p:cNvSpPr>
          <p:nvPr/>
        </p:nvSpPr>
        <p:spPr bwMode="auto">
          <a:xfrm>
            <a:off x="2279576" y="2628232"/>
            <a:ext cx="914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defRPr/>
            </a:pPr>
            <a:r>
              <a:rPr lang="zh-CN" altLang="en-US" sz="2800" b="1" dirty="0">
                <a:solidFill>
                  <a:srgbClr val="0000FF"/>
                </a:solidFill>
                <a:latin typeface="宋体"/>
                <a:ea typeface="宋体"/>
              </a:rPr>
              <a:t>解</a:t>
            </a:r>
            <a:r>
              <a:rPr lang="en-US" altLang="zh-CN" sz="2800" b="1" dirty="0">
                <a:solidFill>
                  <a:srgbClr val="0000FF"/>
                </a:solidFill>
                <a:latin typeface="宋体"/>
                <a:ea typeface="宋体"/>
              </a:rPr>
              <a:t>:</a:t>
            </a:r>
            <a:endParaRPr lang="zh-CN" altLang="en-US" sz="2800" b="1" dirty="0">
              <a:solidFill>
                <a:srgbClr val="0000FF"/>
              </a:solidFill>
              <a:latin typeface="宋体"/>
              <a:ea typeface="宋体"/>
            </a:endParaRPr>
          </a:p>
        </p:txBody>
      </p:sp>
      <p:sp>
        <p:nvSpPr>
          <p:cNvPr id="30" name="Rectangle 3"/>
          <p:cNvSpPr>
            <a:spLocks noChangeArrowheads="1"/>
          </p:cNvSpPr>
          <p:nvPr/>
        </p:nvSpPr>
        <p:spPr bwMode="auto">
          <a:xfrm>
            <a:off x="2916040" y="2636912"/>
            <a:ext cx="3756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dirty="0">
                <a:solidFill>
                  <a:srgbClr val="000000"/>
                </a:solidFill>
                <a:latin typeface="宋体"/>
                <a:ea typeface="宋体"/>
              </a:rPr>
              <a:t>设木板对铁钉的阻力为</a:t>
            </a:r>
          </a:p>
        </p:txBody>
      </p:sp>
      <p:graphicFrame>
        <p:nvGraphicFramePr>
          <p:cNvPr id="31" name="Object 4"/>
          <p:cNvGraphicFramePr>
            <a:graphicFrameLocks noChangeAspect="1"/>
          </p:cNvGraphicFramePr>
          <p:nvPr>
            <p:extLst/>
          </p:nvPr>
        </p:nvGraphicFramePr>
        <p:xfrm>
          <a:off x="6672064" y="2755232"/>
          <a:ext cx="1612900" cy="392113"/>
        </p:xfrm>
        <a:graphic>
          <a:graphicData uri="http://schemas.openxmlformats.org/presentationml/2006/ole">
            <mc:AlternateContent xmlns:mc="http://schemas.openxmlformats.org/markup-compatibility/2006">
              <mc:Choice xmlns:v="urn:schemas-microsoft-com:vml" Requires="v">
                <p:oleObj spid="_x0000_s259118" name="公式" r:id="rId3" imgW="1612800" imgH="393480" progId="Equation.3">
                  <p:embed/>
                </p:oleObj>
              </mc:Choice>
              <mc:Fallback>
                <p:oleObj name="公式" r:id="rId3" imgW="1612800" imgH="393480" progId="Equation.3">
                  <p:embed/>
                  <p:pic>
                    <p:nvPicPr>
                      <p:cNvPr id="31"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064" y="2755232"/>
                        <a:ext cx="1612900" cy="39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 name="Rectangle 5"/>
          <p:cNvSpPr>
            <a:spLocks noChangeArrowheads="1"/>
          </p:cNvSpPr>
          <p:nvPr/>
        </p:nvSpPr>
        <p:spPr bwMode="auto">
          <a:xfrm>
            <a:off x="2279576" y="3284985"/>
            <a:ext cx="411321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dirty="0">
                <a:solidFill>
                  <a:srgbClr val="000000"/>
                </a:solidFill>
                <a:latin typeface="宋体"/>
                <a:ea typeface="宋体"/>
              </a:rPr>
              <a:t>第一次锤击时所作的功为</a:t>
            </a:r>
          </a:p>
        </p:txBody>
      </p:sp>
      <p:graphicFrame>
        <p:nvGraphicFramePr>
          <p:cNvPr id="34" name="Object 6"/>
          <p:cNvGraphicFramePr>
            <a:graphicFrameLocks noChangeAspect="1"/>
          </p:cNvGraphicFramePr>
          <p:nvPr>
            <p:extLst/>
          </p:nvPr>
        </p:nvGraphicFramePr>
        <p:xfrm>
          <a:off x="4006776" y="3808358"/>
          <a:ext cx="3575880" cy="726264"/>
        </p:xfrm>
        <a:graphic>
          <a:graphicData uri="http://schemas.openxmlformats.org/presentationml/2006/ole">
            <mc:AlternateContent xmlns:mc="http://schemas.openxmlformats.org/markup-compatibility/2006">
              <mc:Choice xmlns:v="urn:schemas-microsoft-com:vml" Requires="v">
                <p:oleObj spid="_x0000_s259119" name="Equation" r:id="rId5" imgW="1625400" imgH="330120" progId="Equation.DSMT4">
                  <p:embed/>
                </p:oleObj>
              </mc:Choice>
              <mc:Fallback>
                <p:oleObj name="Equation" r:id="rId5" imgW="1625400" imgH="330120" progId="Equation.DSMT4">
                  <p:embed/>
                  <p:pic>
                    <p:nvPicPr>
                      <p:cNvPr id="3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6776" y="3808358"/>
                        <a:ext cx="3575880" cy="7262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 name="Object 7"/>
          <p:cNvGraphicFramePr>
            <a:graphicFrameLocks noChangeAspect="1"/>
          </p:cNvGraphicFramePr>
          <p:nvPr>
            <p:extLst/>
          </p:nvPr>
        </p:nvGraphicFramePr>
        <p:xfrm>
          <a:off x="7582656" y="3728144"/>
          <a:ext cx="921888" cy="893376"/>
        </p:xfrm>
        <a:graphic>
          <a:graphicData uri="http://schemas.openxmlformats.org/presentationml/2006/ole">
            <mc:AlternateContent xmlns:mc="http://schemas.openxmlformats.org/markup-compatibility/2006">
              <mc:Choice xmlns:v="urn:schemas-microsoft-com:vml" Requires="v">
                <p:oleObj spid="_x0000_s259120" name="Equation" r:id="rId7" imgW="419040" imgH="406080" progId="Equation.DSMT4">
                  <p:embed/>
                </p:oleObj>
              </mc:Choice>
              <mc:Fallback>
                <p:oleObj name="Equation" r:id="rId7" imgW="419040" imgH="406080" progId="Equation.DSMT4">
                  <p:embed/>
                  <p:pic>
                    <p:nvPicPr>
                      <p:cNvPr id="35"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82656" y="3728144"/>
                        <a:ext cx="921888" cy="893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 name="Object 8"/>
          <p:cNvGraphicFramePr>
            <a:graphicFrameLocks noChangeAspect="1"/>
          </p:cNvGraphicFramePr>
          <p:nvPr>
            <p:extLst/>
          </p:nvPr>
        </p:nvGraphicFramePr>
        <p:xfrm>
          <a:off x="4481166" y="5307486"/>
          <a:ext cx="3650652" cy="759276"/>
        </p:xfrm>
        <a:graphic>
          <a:graphicData uri="http://schemas.openxmlformats.org/presentationml/2006/ole">
            <mc:AlternateContent xmlns:mc="http://schemas.openxmlformats.org/markup-compatibility/2006">
              <mc:Choice xmlns:v="urn:schemas-microsoft-com:vml" Requires="v">
                <p:oleObj spid="_x0000_s259121" name="Equation" r:id="rId9" imgW="1587240" imgH="330120" progId="Equation.DSMT4">
                  <p:embed/>
                </p:oleObj>
              </mc:Choice>
              <mc:Fallback>
                <p:oleObj name="Equation" r:id="rId9" imgW="1587240" imgH="330120" progId="Equation.DSMT4">
                  <p:embed/>
                  <p:pic>
                    <p:nvPicPr>
                      <p:cNvPr id="36"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81166" y="5307486"/>
                        <a:ext cx="3650652" cy="7592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矩形 2"/>
          <p:cNvSpPr/>
          <p:nvPr/>
        </p:nvSpPr>
        <p:spPr>
          <a:xfrm>
            <a:off x="2263189" y="466949"/>
            <a:ext cx="7721243" cy="1815882"/>
          </a:xfrm>
          <a:prstGeom prst="rect">
            <a:avLst/>
          </a:prstGeom>
        </p:spPr>
        <p:txBody>
          <a:bodyPr wrap="square">
            <a:spAutoFit/>
          </a:bodyPr>
          <a:lstStyle/>
          <a:p>
            <a:r>
              <a:rPr lang="zh-CN" altLang="en-US" b="1" dirty="0">
                <a:solidFill>
                  <a:srgbClr val="0000FF"/>
                </a:solidFill>
                <a:latin typeface="宋体"/>
                <a:ea typeface="宋体"/>
              </a:rPr>
              <a:t>例</a:t>
            </a:r>
            <a:r>
              <a:rPr lang="en-US" altLang="zh-CN" b="1" dirty="0">
                <a:solidFill>
                  <a:srgbClr val="0000FF"/>
                </a:solidFill>
                <a:latin typeface="宋体"/>
                <a:ea typeface="宋体"/>
              </a:rPr>
              <a:t>3.</a:t>
            </a:r>
            <a:r>
              <a:rPr lang="zh-CN" altLang="en-US" b="1" dirty="0">
                <a:solidFill>
                  <a:srgbClr val="000000"/>
                </a:solidFill>
                <a:latin typeface="宋体"/>
                <a:ea typeface="宋体"/>
              </a:rPr>
              <a:t> </a:t>
            </a:r>
            <a:r>
              <a:rPr lang="zh-CN" altLang="en-US" dirty="0">
                <a:solidFill>
                  <a:srgbClr val="000000"/>
                </a:solidFill>
                <a:latin typeface="宋体"/>
                <a:ea typeface="宋体"/>
              </a:rPr>
              <a:t>用铁锤把钉子钉入木板, 设木板对铁钉的阻力与铁钉进入木板的深度成正比. 铁锤在第一次锤击时将铁钉击入 1 厘米. 若每次锤击所作的功相等, 问第 </a:t>
            </a:r>
            <a:r>
              <a:rPr lang="zh-CN" altLang="en-US" i="1" dirty="0">
                <a:solidFill>
                  <a:srgbClr val="000000"/>
                </a:solidFill>
                <a:latin typeface="Times New Roman"/>
                <a:ea typeface="宋体"/>
              </a:rPr>
              <a:t>n</a:t>
            </a:r>
            <a:r>
              <a:rPr lang="zh-CN" altLang="en-US" dirty="0">
                <a:solidFill>
                  <a:srgbClr val="000000"/>
                </a:solidFill>
                <a:latin typeface="宋体"/>
                <a:ea typeface="宋体"/>
              </a:rPr>
              <a:t> 次锤击时能将铁钉击入多少?</a:t>
            </a:r>
          </a:p>
        </p:txBody>
      </p:sp>
      <p:sp>
        <p:nvSpPr>
          <p:cNvPr id="4" name="矩形 3"/>
          <p:cNvSpPr/>
          <p:nvPr/>
        </p:nvSpPr>
        <p:spPr>
          <a:xfrm>
            <a:off x="2050182" y="4563126"/>
            <a:ext cx="8366298" cy="954107"/>
          </a:xfrm>
          <a:prstGeom prst="rect">
            <a:avLst/>
          </a:prstGeom>
        </p:spPr>
        <p:txBody>
          <a:bodyPr wrap="square">
            <a:spAutoFit/>
          </a:bodyPr>
          <a:lstStyle/>
          <a:p>
            <a:r>
              <a:rPr lang="zh-CN" altLang="en-US" dirty="0">
                <a:solidFill>
                  <a:srgbClr val="000000"/>
                </a:solidFill>
              </a:rPr>
              <a:t>设 </a:t>
            </a:r>
            <a:r>
              <a:rPr lang="zh-CN" altLang="en-US" i="1" dirty="0">
                <a:solidFill>
                  <a:srgbClr val="000000"/>
                </a:solidFill>
              </a:rPr>
              <a:t>n </a:t>
            </a:r>
            <a:r>
              <a:rPr lang="zh-CN" altLang="en-US" dirty="0">
                <a:solidFill>
                  <a:srgbClr val="000000"/>
                </a:solidFill>
              </a:rPr>
              <a:t>次击入的总深度为 </a:t>
            </a:r>
            <a:r>
              <a:rPr lang="en-US" altLang="zh-CN" i="1" dirty="0">
                <a:solidFill>
                  <a:srgbClr val="000000"/>
                </a:solidFill>
              </a:rPr>
              <a:t>h</a:t>
            </a:r>
            <a:r>
              <a:rPr lang="zh-CN" altLang="en-US" i="1" dirty="0">
                <a:solidFill>
                  <a:srgbClr val="000000"/>
                </a:solidFill>
              </a:rPr>
              <a:t> </a:t>
            </a:r>
            <a:r>
              <a:rPr lang="zh-CN" altLang="en-US" dirty="0">
                <a:solidFill>
                  <a:srgbClr val="000000"/>
                </a:solidFill>
              </a:rPr>
              <a:t>厘米, 则 </a:t>
            </a:r>
            <a:r>
              <a:rPr lang="zh-CN" altLang="en-US" i="1" dirty="0">
                <a:solidFill>
                  <a:srgbClr val="000000"/>
                </a:solidFill>
              </a:rPr>
              <a:t>n </a:t>
            </a:r>
            <a:r>
              <a:rPr lang="zh-CN" altLang="en-US" dirty="0">
                <a:solidFill>
                  <a:srgbClr val="000000"/>
                </a:solidFill>
              </a:rPr>
              <a:t>次锤击所做的总功为</a:t>
            </a:r>
          </a:p>
        </p:txBody>
      </p:sp>
    </p:spTree>
    <p:extLst>
      <p:ext uri="{BB962C8B-B14F-4D97-AF65-F5344CB8AC3E}">
        <p14:creationId xmlns:p14="http://schemas.microsoft.com/office/powerpoint/2010/main" val="222267881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left)">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left)">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500"/>
                                        <p:tgtEl>
                                          <p:spTgt spid="34"/>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left)">
                                      <p:cBhvr>
                                        <p:cTn id="30" dur="5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utoUpdateAnimBg="0"/>
      <p:bldP spid="30" grpId="0" autoUpdateAnimBg="0"/>
      <p:bldP spid="32" grpId="0" autoUpdateAnimBg="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91000"/>
          </a:schemeClr>
        </a:solidFill>
        <a:effectLst/>
      </p:bgPr>
    </p:bg>
    <p:spTree>
      <p:nvGrpSpPr>
        <p:cNvPr id="1" name=""/>
        <p:cNvGrpSpPr/>
        <p:nvPr/>
      </p:nvGrpSpPr>
      <p:grpSpPr>
        <a:xfrm>
          <a:off x="0" y="0"/>
          <a:ext cx="0" cy="0"/>
          <a:chOff x="0" y="0"/>
          <a:chExt cx="0" cy="0"/>
        </a:xfrm>
      </p:grpSpPr>
      <p:graphicFrame>
        <p:nvGraphicFramePr>
          <p:cNvPr id="120849" name="Object 17"/>
          <p:cNvGraphicFramePr>
            <a:graphicFrameLocks noChangeAspect="1"/>
          </p:cNvGraphicFramePr>
          <p:nvPr/>
        </p:nvGraphicFramePr>
        <p:xfrm>
          <a:off x="4151313" y="1089026"/>
          <a:ext cx="3289300" cy="1044575"/>
        </p:xfrm>
        <a:graphic>
          <a:graphicData uri="http://schemas.openxmlformats.org/presentationml/2006/ole">
            <mc:AlternateContent xmlns:mc="http://schemas.openxmlformats.org/markup-compatibility/2006">
              <mc:Choice xmlns:v="urn:schemas-microsoft-com:vml" Requires="v">
                <p:oleObj spid="_x0000_s260175" name="Equation" r:id="rId3" imgW="1320480" imgH="419040" progId="Equation.DSMT4">
                  <p:embed/>
                </p:oleObj>
              </mc:Choice>
              <mc:Fallback>
                <p:oleObj name="Equation" r:id="rId3" imgW="1320480" imgH="419040" progId="Equation.DSMT4">
                  <p:embed/>
                  <p:pic>
                    <p:nvPicPr>
                      <p:cNvPr id="120849" name="Object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1313" y="1089026"/>
                        <a:ext cx="3289300" cy="1044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 name="Object 9"/>
          <p:cNvGraphicFramePr>
            <a:graphicFrameLocks noChangeAspect="1"/>
          </p:cNvGraphicFramePr>
          <p:nvPr>
            <p:extLst/>
          </p:nvPr>
        </p:nvGraphicFramePr>
        <p:xfrm>
          <a:off x="5231904" y="4449375"/>
          <a:ext cx="1143000" cy="430212"/>
        </p:xfrm>
        <a:graphic>
          <a:graphicData uri="http://schemas.openxmlformats.org/presentationml/2006/ole">
            <mc:AlternateContent xmlns:mc="http://schemas.openxmlformats.org/markup-compatibility/2006">
              <mc:Choice xmlns:v="urn:schemas-microsoft-com:vml" Requires="v">
                <p:oleObj spid="_x0000_s260176" name="公式" r:id="rId5" imgW="1143000" imgH="431640" progId="Equation.3">
                  <p:embed/>
                </p:oleObj>
              </mc:Choice>
              <mc:Fallback>
                <p:oleObj name="公式" r:id="rId5" imgW="1143000" imgH="431640" progId="Equation.3">
                  <p:embed/>
                  <p:pic>
                    <p:nvPicPr>
                      <p:cNvPr id="1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904" y="4449375"/>
                        <a:ext cx="1143000" cy="430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 name="Object 10"/>
          <p:cNvGraphicFramePr>
            <a:graphicFrameLocks noChangeAspect="1"/>
          </p:cNvGraphicFramePr>
          <p:nvPr>
            <p:extLst/>
          </p:nvPr>
        </p:nvGraphicFramePr>
        <p:xfrm>
          <a:off x="4871517" y="5718765"/>
          <a:ext cx="1841500" cy="392113"/>
        </p:xfrm>
        <a:graphic>
          <a:graphicData uri="http://schemas.openxmlformats.org/presentationml/2006/ole">
            <mc:AlternateContent xmlns:mc="http://schemas.openxmlformats.org/markup-compatibility/2006">
              <mc:Choice xmlns:v="urn:schemas-microsoft-com:vml" Requires="v">
                <p:oleObj spid="_x0000_s260177" name="公式" r:id="rId7" imgW="1841400" imgH="393480" progId="Equation.3">
                  <p:embed/>
                </p:oleObj>
              </mc:Choice>
              <mc:Fallback>
                <p:oleObj name="公式" r:id="rId7" imgW="1841400" imgH="393480" progId="Equation.3">
                  <p:embed/>
                  <p:pic>
                    <p:nvPicPr>
                      <p:cNvPr id="11"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1517" y="5718765"/>
                        <a:ext cx="1841500" cy="39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56" name="Rectangle 15"/>
          <p:cNvSpPr>
            <a:spLocks noChangeArrowheads="1"/>
          </p:cNvSpPr>
          <p:nvPr/>
        </p:nvSpPr>
        <p:spPr bwMode="auto">
          <a:xfrm>
            <a:off x="2423592" y="4998684"/>
            <a:ext cx="4104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dirty="0">
                <a:solidFill>
                  <a:srgbClr val="000000"/>
                </a:solidFill>
                <a:latin typeface="宋体"/>
                <a:ea typeface="宋体"/>
              </a:rPr>
              <a:t>则第 </a:t>
            </a:r>
            <a:r>
              <a:rPr lang="zh-CN" altLang="en-US" sz="2800" i="1" dirty="0">
                <a:solidFill>
                  <a:srgbClr val="000000"/>
                </a:solidFill>
              </a:rPr>
              <a:t>n</a:t>
            </a:r>
            <a:r>
              <a:rPr lang="zh-CN" altLang="en-US" sz="2800" dirty="0">
                <a:solidFill>
                  <a:srgbClr val="000000"/>
                </a:solidFill>
                <a:latin typeface="宋体"/>
                <a:ea typeface="宋体"/>
              </a:rPr>
              <a:t> 次击入的深度为</a:t>
            </a:r>
          </a:p>
        </p:txBody>
      </p:sp>
      <p:sp>
        <p:nvSpPr>
          <p:cNvPr id="16" name="Rectangle 20"/>
          <p:cNvSpPr>
            <a:spLocks noChangeArrowheads="1"/>
          </p:cNvSpPr>
          <p:nvPr/>
        </p:nvSpPr>
        <p:spPr bwMode="auto">
          <a:xfrm>
            <a:off x="2424113" y="2244726"/>
            <a:ext cx="6724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defRPr/>
            </a:pPr>
            <a:r>
              <a:rPr lang="zh-CN" altLang="en-US" sz="2800" dirty="0">
                <a:solidFill>
                  <a:srgbClr val="000000"/>
                </a:solidFill>
                <a:latin typeface="宋体"/>
                <a:ea typeface="宋体"/>
              </a:rPr>
              <a:t>依题意知，每次锤击所作的功相等，所以</a:t>
            </a:r>
          </a:p>
        </p:txBody>
      </p:sp>
      <p:graphicFrame>
        <p:nvGraphicFramePr>
          <p:cNvPr id="17" name="Object 21"/>
          <p:cNvGraphicFramePr>
            <a:graphicFrameLocks noChangeAspect="1"/>
          </p:cNvGraphicFramePr>
          <p:nvPr/>
        </p:nvGraphicFramePr>
        <p:xfrm>
          <a:off x="4079876" y="3011489"/>
          <a:ext cx="1635125" cy="612775"/>
        </p:xfrm>
        <a:graphic>
          <a:graphicData uri="http://schemas.openxmlformats.org/presentationml/2006/ole">
            <mc:AlternateContent xmlns:mc="http://schemas.openxmlformats.org/markup-compatibility/2006">
              <mc:Choice xmlns:v="urn:schemas-microsoft-com:vml" Requires="v">
                <p:oleObj spid="_x0000_s260178" name="公式" r:id="rId9" imgW="609480" imgH="228600" progId="Equation.3">
                  <p:embed/>
                </p:oleObj>
              </mc:Choice>
              <mc:Fallback>
                <p:oleObj name="公式" r:id="rId9" imgW="609480" imgH="228600" progId="Equation.3">
                  <p:embed/>
                  <p:pic>
                    <p:nvPicPr>
                      <p:cNvPr id="17" name="Object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79876" y="3011489"/>
                        <a:ext cx="1635125" cy="61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 name="Object 22"/>
          <p:cNvGraphicFramePr>
            <a:graphicFrameLocks noChangeAspect="1"/>
          </p:cNvGraphicFramePr>
          <p:nvPr/>
        </p:nvGraphicFramePr>
        <p:xfrm>
          <a:off x="5727700" y="3205163"/>
          <a:ext cx="419100" cy="252412"/>
        </p:xfrm>
        <a:graphic>
          <a:graphicData uri="http://schemas.openxmlformats.org/presentationml/2006/ole">
            <mc:AlternateContent xmlns:mc="http://schemas.openxmlformats.org/markup-compatibility/2006">
              <mc:Choice xmlns:v="urn:schemas-microsoft-com:vml" Requires="v">
                <p:oleObj spid="_x0000_s260179" name="公式" r:id="rId11" imgW="419040" imgH="253800" progId="Equation.3">
                  <p:embed/>
                </p:oleObj>
              </mc:Choice>
              <mc:Fallback>
                <p:oleObj name="公式" r:id="rId11" imgW="419040" imgH="253800" progId="Equation.3">
                  <p:embed/>
                  <p:pic>
                    <p:nvPicPr>
                      <p:cNvPr id="18"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27700" y="3205163"/>
                        <a:ext cx="419100" cy="252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 name="Object 23"/>
          <p:cNvGraphicFramePr>
            <a:graphicFrameLocks noChangeAspect="1"/>
          </p:cNvGraphicFramePr>
          <p:nvPr/>
        </p:nvGraphicFramePr>
        <p:xfrm>
          <a:off x="6330951" y="2830513"/>
          <a:ext cx="620713" cy="927100"/>
        </p:xfrm>
        <a:graphic>
          <a:graphicData uri="http://schemas.openxmlformats.org/presentationml/2006/ole">
            <mc:AlternateContent xmlns:mc="http://schemas.openxmlformats.org/markup-compatibility/2006">
              <mc:Choice xmlns:v="urn:schemas-microsoft-com:vml" Requires="v">
                <p:oleObj spid="_x0000_s260180" name="公式" r:id="rId13" imgW="622080" imgH="927000" progId="Equation.3">
                  <p:embed/>
                </p:oleObj>
              </mc:Choice>
              <mc:Fallback>
                <p:oleObj name="公式" r:id="rId13" imgW="622080" imgH="927000" progId="Equation.3">
                  <p:embed/>
                  <p:pic>
                    <p:nvPicPr>
                      <p:cNvPr id="19" name="Object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30951" y="2830513"/>
                        <a:ext cx="620713"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 name="Object 24"/>
          <p:cNvGraphicFramePr>
            <a:graphicFrameLocks noChangeAspect="1"/>
          </p:cNvGraphicFramePr>
          <p:nvPr/>
        </p:nvGraphicFramePr>
        <p:xfrm>
          <a:off x="7051676" y="2820988"/>
          <a:ext cx="1152525" cy="946150"/>
        </p:xfrm>
        <a:graphic>
          <a:graphicData uri="http://schemas.openxmlformats.org/presentationml/2006/ole">
            <mc:AlternateContent xmlns:mc="http://schemas.openxmlformats.org/markup-compatibility/2006">
              <mc:Choice xmlns:v="urn:schemas-microsoft-com:vml" Requires="v">
                <p:oleObj spid="_x0000_s260181" name="Equation" r:id="rId15" imgW="495000" imgH="406080" progId="Equation.DSMT4">
                  <p:embed/>
                </p:oleObj>
              </mc:Choice>
              <mc:Fallback>
                <p:oleObj name="Equation" r:id="rId15" imgW="495000" imgH="406080" progId="Equation.DSMT4">
                  <p:embed/>
                  <p:pic>
                    <p:nvPicPr>
                      <p:cNvPr id="2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51676" y="2820988"/>
                        <a:ext cx="1152525"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矩形 2"/>
          <p:cNvSpPr/>
          <p:nvPr/>
        </p:nvSpPr>
        <p:spPr>
          <a:xfrm>
            <a:off x="2423592" y="3841884"/>
            <a:ext cx="4493538" cy="523220"/>
          </a:xfrm>
          <a:prstGeom prst="rect">
            <a:avLst/>
          </a:prstGeom>
        </p:spPr>
        <p:txBody>
          <a:bodyPr wrap="none">
            <a:spAutoFit/>
          </a:bodyPr>
          <a:lstStyle/>
          <a:p>
            <a:r>
              <a:rPr lang="zh-CN" altLang="en-US" dirty="0">
                <a:solidFill>
                  <a:srgbClr val="000000"/>
                </a:solidFill>
                <a:latin typeface="宋体"/>
              </a:rPr>
              <a:t>于是，</a:t>
            </a:r>
            <a:r>
              <a:rPr lang="zh-CN" altLang="en-US" i="1" dirty="0">
                <a:solidFill>
                  <a:srgbClr val="000000"/>
                </a:solidFill>
              </a:rPr>
              <a:t>n</a:t>
            </a:r>
            <a:r>
              <a:rPr lang="zh-CN" altLang="en-US" dirty="0">
                <a:solidFill>
                  <a:srgbClr val="000000"/>
                </a:solidFill>
                <a:latin typeface="宋体"/>
              </a:rPr>
              <a:t> 次击入的总深度为</a:t>
            </a:r>
            <a:endParaRPr lang="en-US" altLang="zh-CN" dirty="0">
              <a:solidFill>
                <a:srgbClr val="000000"/>
              </a:solidFill>
              <a:latin typeface="宋体"/>
            </a:endParaRPr>
          </a:p>
        </p:txBody>
      </p:sp>
      <p:sp>
        <p:nvSpPr>
          <p:cNvPr id="4" name="矩形 3"/>
          <p:cNvSpPr/>
          <p:nvPr/>
        </p:nvSpPr>
        <p:spPr>
          <a:xfrm>
            <a:off x="3143673" y="692696"/>
            <a:ext cx="543739" cy="523220"/>
          </a:xfrm>
          <a:prstGeom prst="rect">
            <a:avLst/>
          </a:prstGeom>
        </p:spPr>
        <p:txBody>
          <a:bodyPr wrap="none">
            <a:spAutoFit/>
          </a:bodyPr>
          <a:lstStyle/>
          <a:p>
            <a:r>
              <a:rPr lang="zh-CN" altLang="en-US" dirty="0">
                <a:solidFill>
                  <a:srgbClr val="000000"/>
                </a:solidFill>
                <a:latin typeface="宋体"/>
              </a:rPr>
              <a:t>即</a:t>
            </a:r>
            <a:endParaRPr lang="en-US" altLang="zh-CN" dirty="0">
              <a:solidFill>
                <a:srgbClr val="000000"/>
              </a:solidFill>
              <a:latin typeface="宋体"/>
            </a:endParaRPr>
          </a:p>
        </p:txBody>
      </p:sp>
    </p:spTree>
    <p:extLst>
      <p:ext uri="{BB962C8B-B14F-4D97-AF65-F5344CB8AC3E}">
        <p14:creationId xmlns:p14="http://schemas.microsoft.com/office/powerpoint/2010/main" val="2403831193"/>
      </p:ext>
    </p:extLst>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par>
                          <p:cTn id="22" fill="hold" nodeType="afterGroup">
                            <p:stCondLst>
                              <p:cond delay="1000"/>
                            </p:stCondLst>
                            <p:childTnLst>
                              <p:par>
                                <p:cTn id="23" presetID="22" presetClass="entr" presetSubtype="8"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1456"/>
                                        </p:tgtEl>
                                        <p:attrNameLst>
                                          <p:attrName>style.visibility</p:attrName>
                                        </p:attrNameLst>
                                      </p:cBhvr>
                                      <p:to>
                                        <p:strVal val="visible"/>
                                      </p:to>
                                    </p:set>
                                  </p:childTnLst>
                                </p:cTn>
                              </p:par>
                            </p:childTnLst>
                          </p:cTn>
                        </p:par>
                        <p:par>
                          <p:cTn id="39" fill="hold">
                            <p:stCondLst>
                              <p:cond delay="0"/>
                            </p:stCondLst>
                            <p:childTnLst>
                              <p:par>
                                <p:cTn id="40" presetID="22" presetClass="entr" presetSubtype="8"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6" grpId="0"/>
      <p:bldP spid="16"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46" name="Group 46"/>
          <p:cNvGrpSpPr>
            <a:grpSpLocks/>
          </p:cNvGrpSpPr>
          <p:nvPr/>
        </p:nvGrpSpPr>
        <p:grpSpPr bwMode="auto">
          <a:xfrm>
            <a:off x="8670925" y="2057400"/>
            <a:ext cx="1671638" cy="2362200"/>
            <a:chOff x="4502" y="1296"/>
            <a:chExt cx="1053" cy="1488"/>
          </a:xfrm>
        </p:grpSpPr>
        <p:sp>
          <p:nvSpPr>
            <p:cNvPr id="76805" name="Rectangle 5"/>
            <p:cNvSpPr>
              <a:spLocks noChangeArrowheads="1"/>
            </p:cNvSpPr>
            <p:nvPr/>
          </p:nvSpPr>
          <p:spPr bwMode="auto">
            <a:xfrm>
              <a:off x="4852" y="1296"/>
              <a:ext cx="703" cy="1140"/>
            </a:xfrm>
            <a:prstGeom prst="rect">
              <a:avLst/>
            </a:prstGeom>
            <a:noFill/>
            <a:ln w="28575">
              <a:solidFill>
                <a:schemeClr val="bg2"/>
              </a:solidFill>
              <a:miter lim="800000"/>
              <a:headEnd/>
              <a:tailEnd/>
            </a:ln>
            <a:extLst>
              <a:ext uri="{909E8E84-426E-40DD-AFC4-6F175D3DCCD1}">
                <a14:hiddenFill xmlns:a14="http://schemas.microsoft.com/office/drawing/2010/main">
                  <a:gradFill rotWithShape="0">
                    <a:gsLst>
                      <a:gs pos="0">
                        <a:schemeClr val="accent1">
                          <a:gamma/>
                          <a:shade val="46275"/>
                          <a:invGamma/>
                        </a:schemeClr>
                      </a:gs>
                      <a:gs pos="50000">
                        <a:schemeClr val="accent1"/>
                      </a:gs>
                      <a:gs pos="100000">
                        <a:schemeClr val="accent1">
                          <a:gamma/>
                          <a:shade val="46275"/>
                          <a:invGamma/>
                        </a:schemeClr>
                      </a:gs>
                    </a:gsLst>
                    <a:lin ang="0" scaled="1"/>
                  </a:gradFill>
                </a14:hiddenFill>
              </a:ext>
            </a:extLst>
          </p:spPr>
          <p:txBody>
            <a:bodyPr wrap="none" anchor="ctr"/>
            <a:lstStyle/>
            <a:p>
              <a:endParaRPr lang="zh-CN" altLang="en-US">
                <a:solidFill>
                  <a:srgbClr val="000000"/>
                </a:solidFill>
              </a:endParaRPr>
            </a:p>
          </p:txBody>
        </p:sp>
        <p:sp>
          <p:nvSpPr>
            <p:cNvPr id="76806" name="Line 6"/>
            <p:cNvSpPr>
              <a:spLocks noChangeShapeType="1"/>
            </p:cNvSpPr>
            <p:nvPr/>
          </p:nvSpPr>
          <p:spPr bwMode="auto">
            <a:xfrm>
              <a:off x="5222" y="2429"/>
              <a:ext cx="0" cy="193"/>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76809" name="Object 9"/>
            <p:cNvGraphicFramePr>
              <a:graphicFrameLocks noChangeAspect="1"/>
            </p:cNvGraphicFramePr>
            <p:nvPr>
              <p:extLst/>
            </p:nvPr>
          </p:nvGraphicFramePr>
          <p:xfrm>
            <a:off x="4896" y="2518"/>
            <a:ext cx="346" cy="266"/>
          </p:xfrm>
          <a:graphic>
            <a:graphicData uri="http://schemas.openxmlformats.org/presentationml/2006/ole">
              <mc:AlternateContent xmlns:mc="http://schemas.openxmlformats.org/markup-compatibility/2006">
                <mc:Choice xmlns:v="urn:schemas-microsoft-com:vml" Requires="v">
                  <p:oleObj spid="_x0000_s261320" name="Equation" r:id="rId4" imgW="228600" imgH="177480" progId="Equation.3">
                    <p:embed/>
                  </p:oleObj>
                </mc:Choice>
                <mc:Fallback>
                  <p:oleObj name="Equation" r:id="rId4" imgW="228600" imgH="177480" progId="Equation.3">
                    <p:embed/>
                    <p:pic>
                      <p:nvPicPr>
                        <p:cNvPr id="76809" name="Object 9"/>
                        <p:cNvPicPr>
                          <a:picLocks noChangeAspect="1" noChangeArrowheads="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4896" y="2518"/>
                          <a:ext cx="346"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6813" name="Group 13"/>
            <p:cNvGrpSpPr>
              <a:grpSpLocks/>
            </p:cNvGrpSpPr>
            <p:nvPr/>
          </p:nvGrpSpPr>
          <p:grpSpPr bwMode="auto">
            <a:xfrm>
              <a:off x="4851" y="2448"/>
              <a:ext cx="367" cy="192"/>
              <a:chOff x="4851" y="2448"/>
              <a:chExt cx="367" cy="192"/>
            </a:xfrm>
          </p:grpSpPr>
          <p:sp>
            <p:nvSpPr>
              <p:cNvPr id="76814" name="Line 14"/>
              <p:cNvSpPr>
                <a:spLocks noChangeShapeType="1"/>
              </p:cNvSpPr>
              <p:nvPr/>
            </p:nvSpPr>
            <p:spPr bwMode="auto">
              <a:xfrm>
                <a:off x="4851" y="2448"/>
                <a:ext cx="0" cy="192"/>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6815" name="Line 15"/>
              <p:cNvSpPr>
                <a:spLocks noChangeShapeType="1"/>
              </p:cNvSpPr>
              <p:nvPr/>
            </p:nvSpPr>
            <p:spPr bwMode="auto">
              <a:xfrm>
                <a:off x="4878" y="2520"/>
                <a:ext cx="340" cy="0"/>
              </a:xfrm>
              <a:prstGeom prst="line">
                <a:avLst/>
              </a:prstGeom>
              <a:noFill/>
              <a:ln w="19050">
                <a:solidFill>
                  <a:schemeClr val="accent1"/>
                </a:solidFill>
                <a:round/>
                <a:headEnd type="triangle" w="med" len="lg"/>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76816" name="Group 16"/>
            <p:cNvGrpSpPr>
              <a:grpSpLocks/>
            </p:cNvGrpSpPr>
            <p:nvPr/>
          </p:nvGrpSpPr>
          <p:grpSpPr bwMode="auto">
            <a:xfrm>
              <a:off x="4502" y="1296"/>
              <a:ext cx="346" cy="1141"/>
              <a:chOff x="4502" y="1296"/>
              <a:chExt cx="346" cy="1141"/>
            </a:xfrm>
          </p:grpSpPr>
          <p:graphicFrame>
            <p:nvGraphicFramePr>
              <p:cNvPr id="76817" name="Object 17"/>
              <p:cNvGraphicFramePr>
                <a:graphicFrameLocks noChangeAspect="1"/>
              </p:cNvGraphicFramePr>
              <p:nvPr>
                <p:extLst/>
              </p:nvPr>
            </p:nvGraphicFramePr>
            <p:xfrm>
              <a:off x="4502" y="1680"/>
              <a:ext cx="346" cy="266"/>
            </p:xfrm>
            <a:graphic>
              <a:graphicData uri="http://schemas.openxmlformats.org/presentationml/2006/ole">
                <mc:AlternateContent xmlns:mc="http://schemas.openxmlformats.org/markup-compatibility/2006">
                  <mc:Choice xmlns:v="urn:schemas-microsoft-com:vml" Requires="v">
                    <p:oleObj spid="_x0000_s261321" name="Equation" r:id="rId6" imgW="228600" imgH="177480" progId="Equation.3">
                      <p:embed/>
                    </p:oleObj>
                  </mc:Choice>
                  <mc:Fallback>
                    <p:oleObj name="Equation" r:id="rId6" imgW="228600" imgH="177480" progId="Equation.3">
                      <p:embed/>
                      <p:pic>
                        <p:nvPicPr>
                          <p:cNvPr id="76817" name="Object 17"/>
                          <p:cNvPicPr>
                            <a:picLocks noChangeAspect="1" noChangeArrowheads="1"/>
                          </p:cNvPicPr>
                          <p:nvPr/>
                        </p:nvPicPr>
                        <p:blipFill>
                          <a:blip r:embed="rId7">
                            <a:lum bright="-100000"/>
                            <a:extLst>
                              <a:ext uri="{28A0092B-C50C-407E-A947-70E740481C1C}">
                                <a14:useLocalDpi xmlns:a14="http://schemas.microsoft.com/office/drawing/2010/main" val="0"/>
                              </a:ext>
                            </a:extLst>
                          </a:blip>
                          <a:srcRect/>
                          <a:stretch>
                            <a:fillRect/>
                          </a:stretch>
                        </p:blipFill>
                        <p:spPr bwMode="auto">
                          <a:xfrm>
                            <a:off x="4502" y="1680"/>
                            <a:ext cx="346" cy="2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18" name="Line 18"/>
              <p:cNvSpPr>
                <a:spLocks noChangeShapeType="1"/>
              </p:cNvSpPr>
              <p:nvPr/>
            </p:nvSpPr>
            <p:spPr bwMode="auto">
              <a:xfrm flipH="1">
                <a:off x="4608" y="1296"/>
                <a:ext cx="24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6819" name="Line 19"/>
              <p:cNvSpPr>
                <a:spLocks noChangeShapeType="1"/>
              </p:cNvSpPr>
              <p:nvPr/>
            </p:nvSpPr>
            <p:spPr bwMode="auto">
              <a:xfrm flipH="1">
                <a:off x="4608" y="2437"/>
                <a:ext cx="24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6820" name="Line 20"/>
              <p:cNvSpPr>
                <a:spLocks noChangeShapeType="1"/>
              </p:cNvSpPr>
              <p:nvPr/>
            </p:nvSpPr>
            <p:spPr bwMode="auto">
              <a:xfrm>
                <a:off x="4726" y="2016"/>
                <a:ext cx="0" cy="408"/>
              </a:xfrm>
              <a:prstGeom prst="line">
                <a:avLst/>
              </a:prstGeom>
              <a:noFill/>
              <a:ln w="19050">
                <a:solidFill>
                  <a:schemeClr val="accent1"/>
                </a:solidFill>
                <a:round/>
                <a:headEnd/>
                <a:tailEnd type="triangle" w="med" len="lg"/>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6821" name="Line 21"/>
              <p:cNvSpPr>
                <a:spLocks noChangeShapeType="1"/>
              </p:cNvSpPr>
              <p:nvPr/>
            </p:nvSpPr>
            <p:spPr bwMode="auto">
              <a:xfrm>
                <a:off x="4726" y="1296"/>
                <a:ext cx="0" cy="408"/>
              </a:xfrm>
              <a:prstGeom prst="line">
                <a:avLst/>
              </a:prstGeom>
              <a:noFill/>
              <a:ln w="19050">
                <a:solidFill>
                  <a:schemeClr val="accent1"/>
                </a:solidFill>
                <a:round/>
                <a:headEnd type="triangle" w="med" len="lg"/>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sp>
        <p:nvSpPr>
          <p:cNvPr id="76845" name="Line 45"/>
          <p:cNvSpPr>
            <a:spLocks noChangeShapeType="1"/>
          </p:cNvSpPr>
          <p:nvPr/>
        </p:nvSpPr>
        <p:spPr bwMode="auto">
          <a:xfrm>
            <a:off x="9813925" y="2057400"/>
            <a:ext cx="0" cy="259080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76802" name="Rectangle 2"/>
          <p:cNvSpPr>
            <a:spLocks noGrp="1" noChangeArrowheads="1"/>
          </p:cNvSpPr>
          <p:nvPr>
            <p:ph type="title"/>
          </p:nvPr>
        </p:nvSpPr>
        <p:spPr>
          <a:xfrm>
            <a:off x="2063750" y="228600"/>
            <a:ext cx="908050" cy="609600"/>
          </a:xfrm>
        </p:spPr>
        <p:txBody>
          <a:bodyPr/>
          <a:lstStyle/>
          <a:p>
            <a:pPr algn="l"/>
            <a:r>
              <a:rPr lang="zh-CN" altLang="en-US" sz="2800" b="1" dirty="0">
                <a:solidFill>
                  <a:schemeClr val="bg1">
                    <a:lumMod val="60000"/>
                    <a:lumOff val="40000"/>
                  </a:schemeClr>
                </a:solidFill>
                <a:ea typeface="楷体_GB2312" pitchFamily="49" charset="-122"/>
              </a:rPr>
              <a:t>例</a:t>
            </a:r>
            <a:r>
              <a:rPr lang="en-US" altLang="zh-CN" sz="2800" b="1" dirty="0">
                <a:solidFill>
                  <a:schemeClr val="bg1">
                    <a:lumMod val="60000"/>
                    <a:lumOff val="40000"/>
                  </a:schemeClr>
                </a:solidFill>
                <a:ea typeface="楷体_GB2312" pitchFamily="49" charset="-122"/>
              </a:rPr>
              <a:t>4.</a:t>
            </a:r>
            <a:endParaRPr lang="en-US" altLang="zh-CN" sz="2800" dirty="0">
              <a:solidFill>
                <a:schemeClr val="bg1">
                  <a:lumMod val="60000"/>
                  <a:lumOff val="40000"/>
                </a:schemeClr>
              </a:solidFill>
              <a:ea typeface="楷体_GB2312" pitchFamily="49" charset="-122"/>
            </a:endParaRPr>
          </a:p>
        </p:txBody>
      </p:sp>
      <p:sp>
        <p:nvSpPr>
          <p:cNvPr id="76803" name="Text Box 3"/>
          <p:cNvSpPr txBox="1">
            <a:spLocks noChangeArrowheads="1"/>
          </p:cNvSpPr>
          <p:nvPr/>
        </p:nvSpPr>
        <p:spPr bwMode="auto">
          <a:xfrm>
            <a:off x="1676400" y="928688"/>
            <a:ext cx="8534400" cy="52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设水的密度为    ，把桶中的水全部吸出需作多少功 </a:t>
            </a:r>
            <a:r>
              <a:rPr lang="en-US" altLang="zh-CN" dirty="0">
                <a:solidFill>
                  <a:srgbClr val="000000"/>
                </a:solidFill>
              </a:rPr>
              <a:t>?  </a:t>
            </a:r>
          </a:p>
        </p:txBody>
      </p:sp>
      <p:sp>
        <p:nvSpPr>
          <p:cNvPr id="76804" name="Text Box 4"/>
          <p:cNvSpPr txBox="1">
            <a:spLocks noChangeArrowheads="1"/>
          </p:cNvSpPr>
          <p:nvPr/>
        </p:nvSpPr>
        <p:spPr bwMode="auto">
          <a:xfrm>
            <a:off x="2063750" y="1538288"/>
            <a:ext cx="365125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b="1" dirty="0">
                <a:solidFill>
                  <a:srgbClr val="000099">
                    <a:lumMod val="60000"/>
                    <a:lumOff val="40000"/>
                  </a:srgbClr>
                </a:solidFill>
              </a:rPr>
              <a:t>解</a:t>
            </a:r>
            <a:r>
              <a:rPr lang="en-US" altLang="zh-CN" b="1" dirty="0">
                <a:solidFill>
                  <a:srgbClr val="000099">
                    <a:lumMod val="60000"/>
                    <a:lumOff val="40000"/>
                  </a:srgbClr>
                </a:solidFill>
              </a:rPr>
              <a:t>:</a:t>
            </a:r>
            <a:r>
              <a:rPr lang="en-US" altLang="zh-CN" dirty="0">
                <a:solidFill>
                  <a:srgbClr val="000099">
                    <a:lumMod val="60000"/>
                    <a:lumOff val="40000"/>
                  </a:srgbClr>
                </a:solidFill>
              </a:rPr>
              <a:t>  </a:t>
            </a:r>
            <a:r>
              <a:rPr lang="zh-CN" altLang="en-US" dirty="0">
                <a:solidFill>
                  <a:srgbClr val="000000"/>
                </a:solidFill>
              </a:rPr>
              <a:t>建立坐标系如图</a:t>
            </a:r>
            <a:r>
              <a:rPr lang="en-US" altLang="zh-CN" dirty="0">
                <a:solidFill>
                  <a:srgbClr val="000000"/>
                </a:solidFill>
              </a:rPr>
              <a:t>.</a:t>
            </a:r>
          </a:p>
        </p:txBody>
      </p:sp>
      <p:graphicFrame>
        <p:nvGraphicFramePr>
          <p:cNvPr id="76807" name="Object 7"/>
          <p:cNvGraphicFramePr>
            <a:graphicFrameLocks noChangeAspect="1"/>
          </p:cNvGraphicFramePr>
          <p:nvPr>
            <p:extLst/>
          </p:nvPr>
        </p:nvGraphicFramePr>
        <p:xfrm>
          <a:off x="9648826" y="1676400"/>
          <a:ext cx="301625" cy="317500"/>
        </p:xfrm>
        <a:graphic>
          <a:graphicData uri="http://schemas.openxmlformats.org/presentationml/2006/ole">
            <mc:AlternateContent xmlns:mc="http://schemas.openxmlformats.org/markup-compatibility/2006">
              <mc:Choice xmlns:v="urn:schemas-microsoft-com:vml" Requires="v">
                <p:oleObj spid="_x0000_s261322" name="Equation" r:id="rId8" imgW="304560" imgH="317160" progId="Equation.3">
                  <p:embed/>
                </p:oleObj>
              </mc:Choice>
              <mc:Fallback>
                <p:oleObj name="Equation" r:id="rId8" imgW="304560" imgH="317160" progId="Equation.3">
                  <p:embed/>
                  <p:pic>
                    <p:nvPicPr>
                      <p:cNvPr id="76807" name="Object 7"/>
                      <p:cNvPicPr>
                        <a:picLocks noChangeAspect="1" noChangeArrowheads="1"/>
                      </p:cNvPicPr>
                      <p:nvPr/>
                    </p:nvPicPr>
                    <p:blipFill>
                      <a:blip r:embed="rId9">
                        <a:lum bright="-100000"/>
                        <a:extLst>
                          <a:ext uri="{28A0092B-C50C-407E-A947-70E740481C1C}">
                            <a14:useLocalDpi xmlns:a14="http://schemas.microsoft.com/office/drawing/2010/main" val="0"/>
                          </a:ext>
                        </a:extLst>
                      </a:blip>
                      <a:srcRect/>
                      <a:stretch>
                        <a:fillRect/>
                      </a:stretch>
                    </p:blipFill>
                    <p:spPr bwMode="auto">
                      <a:xfrm>
                        <a:off x="9648826" y="1676400"/>
                        <a:ext cx="301625"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08" name="Object 8"/>
          <p:cNvGraphicFramePr>
            <a:graphicFrameLocks noChangeAspect="1"/>
          </p:cNvGraphicFramePr>
          <p:nvPr>
            <p:extLst/>
          </p:nvPr>
        </p:nvGraphicFramePr>
        <p:xfrm>
          <a:off x="9721851" y="4686300"/>
          <a:ext cx="225425" cy="241300"/>
        </p:xfrm>
        <a:graphic>
          <a:graphicData uri="http://schemas.openxmlformats.org/presentationml/2006/ole">
            <mc:AlternateContent xmlns:mc="http://schemas.openxmlformats.org/markup-compatibility/2006">
              <mc:Choice xmlns:v="urn:schemas-microsoft-com:vml" Requires="v">
                <p:oleObj spid="_x0000_s261323" name="Equation" r:id="rId10" imgW="228600" imgH="241200" progId="Equation.3">
                  <p:embed/>
                </p:oleObj>
              </mc:Choice>
              <mc:Fallback>
                <p:oleObj name="Equation" r:id="rId10" imgW="228600" imgH="241200" progId="Equation.3">
                  <p:embed/>
                  <p:pic>
                    <p:nvPicPr>
                      <p:cNvPr id="76808" name="Object 8"/>
                      <p:cNvPicPr>
                        <a:picLocks noChangeAspect="1" noChangeArrowheads="1"/>
                      </p:cNvPicPr>
                      <p:nvPr/>
                    </p:nvPicPr>
                    <p:blipFill>
                      <a:blip r:embed="rId11">
                        <a:lum bright="-100000"/>
                        <a:extLst>
                          <a:ext uri="{28A0092B-C50C-407E-A947-70E740481C1C}">
                            <a14:useLocalDpi xmlns:a14="http://schemas.microsoft.com/office/drawing/2010/main" val="0"/>
                          </a:ext>
                        </a:extLst>
                      </a:blip>
                      <a:srcRect/>
                      <a:stretch>
                        <a:fillRect/>
                      </a:stretch>
                    </p:blipFill>
                    <p:spPr bwMode="auto">
                      <a:xfrm>
                        <a:off x="9721851" y="4686300"/>
                        <a:ext cx="225425"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10" name="Rectangle 10"/>
          <p:cNvSpPr>
            <a:spLocks noChangeArrowheads="1"/>
          </p:cNvSpPr>
          <p:nvPr/>
        </p:nvSpPr>
        <p:spPr bwMode="auto">
          <a:xfrm>
            <a:off x="9231313" y="3052764"/>
            <a:ext cx="1079500" cy="71437"/>
          </a:xfrm>
          <a:prstGeom prst="rect">
            <a:avLst/>
          </a:prstGeom>
          <a:solidFill>
            <a:schemeClr val="accent1"/>
          </a:solidFill>
          <a:ln w="9525">
            <a:solidFill>
              <a:schemeClr val="tx1"/>
            </a:solidFill>
            <a:miter lim="800000"/>
            <a:headEnd/>
            <a:tailEnd/>
          </a:ln>
        </p:spPr>
        <p:txBody>
          <a:bodyPr wrap="none" anchor="ctr"/>
          <a:lstStyle/>
          <a:p>
            <a:endParaRPr lang="zh-CN" altLang="en-US">
              <a:solidFill>
                <a:srgbClr val="000000"/>
              </a:solidFill>
            </a:endParaRPr>
          </a:p>
        </p:txBody>
      </p:sp>
      <p:graphicFrame>
        <p:nvGraphicFramePr>
          <p:cNvPr id="76811" name="Object 11"/>
          <p:cNvGraphicFramePr>
            <a:graphicFrameLocks noChangeAspect="1"/>
          </p:cNvGraphicFramePr>
          <p:nvPr>
            <p:extLst/>
          </p:nvPr>
        </p:nvGraphicFramePr>
        <p:xfrm>
          <a:off x="9829801" y="2747963"/>
          <a:ext cx="301625" cy="334962"/>
        </p:xfrm>
        <a:graphic>
          <a:graphicData uri="http://schemas.openxmlformats.org/presentationml/2006/ole">
            <mc:AlternateContent xmlns:mc="http://schemas.openxmlformats.org/markup-compatibility/2006">
              <mc:Choice xmlns:v="urn:schemas-microsoft-com:vml" Requires="v">
                <p:oleObj spid="_x0000_s261324" name="Equation" r:id="rId12" imgW="126720" imgH="139680" progId="Equation.3">
                  <p:embed/>
                </p:oleObj>
              </mc:Choice>
              <mc:Fallback>
                <p:oleObj name="Equation" r:id="rId12" imgW="126720" imgH="139680" progId="Equation.3">
                  <p:embed/>
                  <p:pic>
                    <p:nvPicPr>
                      <p:cNvPr id="76811" name="Object 11"/>
                      <p:cNvPicPr>
                        <a:picLocks noChangeAspect="1" noChangeArrowheads="1"/>
                      </p:cNvPicPr>
                      <p:nvPr/>
                    </p:nvPicPr>
                    <p:blipFill>
                      <a:blip r:embed="rId13">
                        <a:lum bright="-100000"/>
                        <a:extLst>
                          <a:ext uri="{28A0092B-C50C-407E-A947-70E740481C1C}">
                            <a14:useLocalDpi xmlns:a14="http://schemas.microsoft.com/office/drawing/2010/main" val="0"/>
                          </a:ext>
                        </a:extLst>
                      </a:blip>
                      <a:srcRect/>
                      <a:stretch>
                        <a:fillRect/>
                      </a:stretch>
                    </p:blipFill>
                    <p:spPr bwMode="auto">
                      <a:xfrm>
                        <a:off x="9829801" y="2747963"/>
                        <a:ext cx="301625" cy="334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12" name="Object 12"/>
          <p:cNvGraphicFramePr>
            <a:graphicFrameLocks noChangeAspect="1"/>
          </p:cNvGraphicFramePr>
          <p:nvPr>
            <p:extLst/>
          </p:nvPr>
        </p:nvGraphicFramePr>
        <p:xfrm>
          <a:off x="9318626" y="3108326"/>
          <a:ext cx="968375" cy="320675"/>
        </p:xfrm>
        <a:graphic>
          <a:graphicData uri="http://schemas.openxmlformats.org/presentationml/2006/ole">
            <mc:AlternateContent xmlns:mc="http://schemas.openxmlformats.org/markup-compatibility/2006">
              <mc:Choice xmlns:v="urn:schemas-microsoft-com:vml" Requires="v">
                <p:oleObj spid="_x0000_s261325" name="Equation" r:id="rId14" imgW="990360" imgH="330120" progId="Equation.3">
                  <p:embed/>
                </p:oleObj>
              </mc:Choice>
              <mc:Fallback>
                <p:oleObj name="Equation" r:id="rId14" imgW="990360" imgH="330120" progId="Equation.3">
                  <p:embed/>
                  <p:pic>
                    <p:nvPicPr>
                      <p:cNvPr id="76812" name="Object 12"/>
                      <p:cNvPicPr>
                        <a:picLocks noChangeAspect="1" noChangeArrowheads="1"/>
                      </p:cNvPicPr>
                      <p:nvPr/>
                    </p:nvPicPr>
                    <p:blipFill>
                      <a:blip r:embed="rId15">
                        <a:lum bright="-100000"/>
                        <a:extLst>
                          <a:ext uri="{28A0092B-C50C-407E-A947-70E740481C1C}">
                            <a14:useLocalDpi xmlns:a14="http://schemas.microsoft.com/office/drawing/2010/main" val="0"/>
                          </a:ext>
                        </a:extLst>
                      </a:blip>
                      <a:srcRect/>
                      <a:stretch>
                        <a:fillRect/>
                      </a:stretch>
                    </p:blipFill>
                    <p:spPr bwMode="auto">
                      <a:xfrm>
                        <a:off x="9318626" y="3108326"/>
                        <a:ext cx="968375" cy="32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22" name="Text Box 22"/>
          <p:cNvSpPr txBox="1">
            <a:spLocks noChangeArrowheads="1"/>
          </p:cNvSpPr>
          <p:nvPr/>
        </p:nvSpPr>
        <p:spPr bwMode="auto">
          <a:xfrm>
            <a:off x="5410200" y="1538288"/>
            <a:ext cx="2590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在任一小区间</a:t>
            </a:r>
          </a:p>
        </p:txBody>
      </p:sp>
      <p:graphicFrame>
        <p:nvGraphicFramePr>
          <p:cNvPr id="76823" name="Object 23"/>
          <p:cNvGraphicFramePr>
            <a:graphicFrameLocks noChangeAspect="1"/>
          </p:cNvGraphicFramePr>
          <p:nvPr>
            <p:extLst/>
          </p:nvPr>
        </p:nvGraphicFramePr>
        <p:xfrm>
          <a:off x="1790700" y="2133600"/>
          <a:ext cx="1485900" cy="406400"/>
        </p:xfrm>
        <a:graphic>
          <a:graphicData uri="http://schemas.openxmlformats.org/presentationml/2006/ole">
            <mc:AlternateContent xmlns:mc="http://schemas.openxmlformats.org/markup-compatibility/2006">
              <mc:Choice xmlns:v="urn:schemas-microsoft-com:vml" Requires="v">
                <p:oleObj spid="_x0000_s261326" name="Equation" r:id="rId16" imgW="1485720" imgH="406080" progId="Equation.3">
                  <p:embed/>
                </p:oleObj>
              </mc:Choice>
              <mc:Fallback>
                <p:oleObj name="Equation" r:id="rId16" imgW="1485720" imgH="406080" progId="Equation.3">
                  <p:embed/>
                  <p:pic>
                    <p:nvPicPr>
                      <p:cNvPr id="76823" name="Object 23"/>
                      <p:cNvPicPr>
                        <a:picLocks noChangeAspect="1" noChangeArrowheads="1"/>
                      </p:cNvPicPr>
                      <p:nvPr/>
                    </p:nvPicPr>
                    <p:blipFill>
                      <a:blip r:embed="rId17">
                        <a:lum bright="-100000"/>
                        <a:extLst>
                          <a:ext uri="{28A0092B-C50C-407E-A947-70E740481C1C}">
                            <a14:useLocalDpi xmlns:a14="http://schemas.microsoft.com/office/drawing/2010/main" val="0"/>
                          </a:ext>
                        </a:extLst>
                      </a:blip>
                      <a:srcRect/>
                      <a:stretch>
                        <a:fillRect/>
                      </a:stretch>
                    </p:blipFill>
                    <p:spPr bwMode="auto">
                      <a:xfrm>
                        <a:off x="1790700" y="2133600"/>
                        <a:ext cx="14859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24" name="Text Box 24"/>
          <p:cNvSpPr txBox="1">
            <a:spLocks noChangeArrowheads="1"/>
          </p:cNvSpPr>
          <p:nvPr/>
        </p:nvSpPr>
        <p:spPr bwMode="auto">
          <a:xfrm>
            <a:off x="3352800" y="2057401"/>
            <a:ext cx="39624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上的一薄层水的重力为</a:t>
            </a:r>
          </a:p>
        </p:txBody>
      </p:sp>
      <p:graphicFrame>
        <p:nvGraphicFramePr>
          <p:cNvPr id="76825" name="Object 25"/>
          <p:cNvGraphicFramePr>
            <a:graphicFrameLocks noChangeAspect="1"/>
          </p:cNvGraphicFramePr>
          <p:nvPr>
            <p:extLst/>
          </p:nvPr>
        </p:nvGraphicFramePr>
        <p:xfrm>
          <a:off x="3476425" y="2828336"/>
          <a:ext cx="393700" cy="317500"/>
        </p:xfrm>
        <a:graphic>
          <a:graphicData uri="http://schemas.openxmlformats.org/presentationml/2006/ole">
            <mc:AlternateContent xmlns:mc="http://schemas.openxmlformats.org/markup-compatibility/2006">
              <mc:Choice xmlns:v="urn:schemas-microsoft-com:vml" Requires="v">
                <p:oleObj spid="_x0000_s261327" name="Equation" r:id="rId18" imgW="393480" imgH="317160" progId="Equation.3">
                  <p:embed/>
                </p:oleObj>
              </mc:Choice>
              <mc:Fallback>
                <p:oleObj name="Equation" r:id="rId18" imgW="393480" imgH="317160" progId="Equation.3">
                  <p:embed/>
                  <p:pic>
                    <p:nvPicPr>
                      <p:cNvPr id="76825" name="Object 25"/>
                      <p:cNvPicPr>
                        <a:picLocks noChangeAspect="1" noChangeArrowheads="1"/>
                      </p:cNvPicPr>
                      <p:nvPr/>
                    </p:nvPicPr>
                    <p:blipFill>
                      <a:blip r:embed="rId19">
                        <a:lum bright="-100000"/>
                        <a:extLst>
                          <a:ext uri="{28A0092B-C50C-407E-A947-70E740481C1C}">
                            <a14:useLocalDpi xmlns:a14="http://schemas.microsoft.com/office/drawing/2010/main" val="0"/>
                          </a:ext>
                        </a:extLst>
                      </a:blip>
                      <a:srcRect/>
                      <a:stretch>
                        <a:fillRect/>
                      </a:stretch>
                    </p:blipFill>
                    <p:spPr bwMode="auto">
                      <a:xfrm>
                        <a:off x="3476425" y="2828336"/>
                        <a:ext cx="39370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26" name="Object 26"/>
          <p:cNvGraphicFramePr>
            <a:graphicFrameLocks noChangeAspect="1"/>
          </p:cNvGraphicFramePr>
          <p:nvPr>
            <p:extLst/>
          </p:nvPr>
        </p:nvGraphicFramePr>
        <p:xfrm>
          <a:off x="3909813" y="2625136"/>
          <a:ext cx="1485900" cy="520700"/>
        </p:xfrm>
        <a:graphic>
          <a:graphicData uri="http://schemas.openxmlformats.org/presentationml/2006/ole">
            <mc:AlternateContent xmlns:mc="http://schemas.openxmlformats.org/markup-compatibility/2006">
              <mc:Choice xmlns:v="urn:schemas-microsoft-com:vml" Requires="v">
                <p:oleObj spid="_x0000_s261328" name="Equation" r:id="rId20" imgW="1485720" imgH="520560" progId="Equation.3">
                  <p:embed/>
                </p:oleObj>
              </mc:Choice>
              <mc:Fallback>
                <p:oleObj name="Equation" r:id="rId20" imgW="1485720" imgH="520560" progId="Equation.3">
                  <p:embed/>
                  <p:pic>
                    <p:nvPicPr>
                      <p:cNvPr id="76826" name="Object 26"/>
                      <p:cNvPicPr>
                        <a:picLocks noChangeAspect="1" noChangeArrowheads="1"/>
                      </p:cNvPicPr>
                      <p:nvPr/>
                    </p:nvPicPr>
                    <p:blipFill>
                      <a:blip r:embed="rId21">
                        <a:lum bright="-100000"/>
                        <a:extLst>
                          <a:ext uri="{28A0092B-C50C-407E-A947-70E740481C1C}">
                            <a14:useLocalDpi xmlns:a14="http://schemas.microsoft.com/office/drawing/2010/main" val="0"/>
                          </a:ext>
                        </a:extLst>
                      </a:blip>
                      <a:srcRect/>
                      <a:stretch>
                        <a:fillRect/>
                      </a:stretch>
                    </p:blipFill>
                    <p:spPr bwMode="auto">
                      <a:xfrm>
                        <a:off x="3909813" y="2625136"/>
                        <a:ext cx="14859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27" name="Text Box 27"/>
          <p:cNvSpPr txBox="1">
            <a:spLocks noChangeArrowheads="1"/>
          </p:cNvSpPr>
          <p:nvPr/>
        </p:nvSpPr>
        <p:spPr bwMode="auto">
          <a:xfrm>
            <a:off x="1676400" y="3214688"/>
            <a:ext cx="62484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dirty="0">
                <a:solidFill>
                  <a:srgbClr val="000000"/>
                </a:solidFill>
              </a:rPr>
              <a:t>这薄层水吸出桶外所作的功</a:t>
            </a:r>
            <a:r>
              <a:rPr lang="en-US" altLang="zh-CN" dirty="0">
                <a:solidFill>
                  <a:srgbClr val="000000"/>
                </a:solidFill>
              </a:rPr>
              <a:t>(</a:t>
            </a:r>
            <a:r>
              <a:rPr lang="zh-CN" altLang="en-US" b="1" dirty="0">
                <a:solidFill>
                  <a:srgbClr val="000099">
                    <a:lumMod val="60000"/>
                    <a:lumOff val="40000"/>
                  </a:srgbClr>
                </a:solidFill>
              </a:rPr>
              <a:t>功元素</a:t>
            </a:r>
            <a:r>
              <a:rPr lang="en-US" altLang="zh-CN" dirty="0">
                <a:solidFill>
                  <a:srgbClr val="000000"/>
                </a:solidFill>
              </a:rPr>
              <a:t>)</a:t>
            </a:r>
            <a:r>
              <a:rPr lang="zh-CN" altLang="en-US" dirty="0">
                <a:solidFill>
                  <a:srgbClr val="000000"/>
                </a:solidFill>
              </a:rPr>
              <a:t>为</a:t>
            </a:r>
          </a:p>
        </p:txBody>
      </p:sp>
      <p:graphicFrame>
        <p:nvGraphicFramePr>
          <p:cNvPr id="76828" name="Object 28"/>
          <p:cNvGraphicFramePr>
            <a:graphicFrameLocks noChangeAspect="1"/>
          </p:cNvGraphicFramePr>
          <p:nvPr>
            <p:extLst/>
          </p:nvPr>
        </p:nvGraphicFramePr>
        <p:xfrm>
          <a:off x="3406775" y="3848100"/>
          <a:ext cx="609600" cy="406400"/>
        </p:xfrm>
        <a:graphic>
          <a:graphicData uri="http://schemas.openxmlformats.org/presentationml/2006/ole">
            <mc:AlternateContent xmlns:mc="http://schemas.openxmlformats.org/markup-compatibility/2006">
              <mc:Choice xmlns:v="urn:schemas-microsoft-com:vml" Requires="v">
                <p:oleObj spid="_x0000_s261329" name="Equation" r:id="rId22" imgW="609480" imgH="406080" progId="Equation.3">
                  <p:embed/>
                </p:oleObj>
              </mc:Choice>
              <mc:Fallback>
                <p:oleObj name="Equation" r:id="rId22" imgW="609480" imgH="406080" progId="Equation.3">
                  <p:embed/>
                  <p:pic>
                    <p:nvPicPr>
                      <p:cNvPr id="76828" name="Object 28"/>
                      <p:cNvPicPr>
                        <a:picLocks noChangeAspect="1" noChangeArrowheads="1"/>
                      </p:cNvPicPr>
                      <p:nvPr/>
                    </p:nvPicPr>
                    <p:blipFill>
                      <a:blip r:embed="rId23">
                        <a:lum bright="-100000"/>
                        <a:extLst>
                          <a:ext uri="{28A0092B-C50C-407E-A947-70E740481C1C}">
                            <a14:useLocalDpi xmlns:a14="http://schemas.microsoft.com/office/drawing/2010/main" val="0"/>
                          </a:ext>
                        </a:extLst>
                      </a:blip>
                      <a:srcRect/>
                      <a:stretch>
                        <a:fillRect/>
                      </a:stretch>
                    </p:blipFill>
                    <p:spPr bwMode="auto">
                      <a:xfrm>
                        <a:off x="3406775" y="3848100"/>
                        <a:ext cx="6096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29" name="Object 29"/>
          <p:cNvGraphicFramePr>
            <a:graphicFrameLocks noChangeAspect="1"/>
          </p:cNvGraphicFramePr>
          <p:nvPr>
            <p:extLst/>
          </p:nvPr>
        </p:nvGraphicFramePr>
        <p:xfrm>
          <a:off x="3968750" y="3829050"/>
          <a:ext cx="1930400" cy="406400"/>
        </p:xfrm>
        <a:graphic>
          <a:graphicData uri="http://schemas.openxmlformats.org/presentationml/2006/ole">
            <mc:AlternateContent xmlns:mc="http://schemas.openxmlformats.org/markup-compatibility/2006">
              <mc:Choice xmlns:v="urn:schemas-microsoft-com:vml" Requires="v">
                <p:oleObj spid="_x0000_s261330" name="Equation" r:id="rId24" imgW="1930320" imgH="406080" progId="Equation.3">
                  <p:embed/>
                </p:oleObj>
              </mc:Choice>
              <mc:Fallback>
                <p:oleObj name="Equation" r:id="rId24" imgW="1930320" imgH="406080" progId="Equation.3">
                  <p:embed/>
                  <p:pic>
                    <p:nvPicPr>
                      <p:cNvPr id="76829" name="Object 29"/>
                      <p:cNvPicPr>
                        <a:picLocks noChangeAspect="1" noChangeArrowheads="1"/>
                      </p:cNvPicPr>
                      <p:nvPr/>
                    </p:nvPicPr>
                    <p:blipFill>
                      <a:blip r:embed="rId25">
                        <a:lum bright="-100000"/>
                        <a:extLst>
                          <a:ext uri="{28A0092B-C50C-407E-A947-70E740481C1C}">
                            <a14:useLocalDpi xmlns:a14="http://schemas.microsoft.com/office/drawing/2010/main" val="0"/>
                          </a:ext>
                        </a:extLst>
                      </a:blip>
                      <a:srcRect/>
                      <a:stretch>
                        <a:fillRect/>
                      </a:stretch>
                    </p:blipFill>
                    <p:spPr bwMode="auto">
                      <a:xfrm>
                        <a:off x="3968750" y="3829050"/>
                        <a:ext cx="19304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30" name="Text Box 30"/>
          <p:cNvSpPr txBox="1">
            <a:spLocks noChangeArrowheads="1"/>
          </p:cNvSpPr>
          <p:nvPr/>
        </p:nvSpPr>
        <p:spPr bwMode="auto">
          <a:xfrm>
            <a:off x="1676400" y="4281488"/>
            <a:ext cx="22098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故所求功为</a:t>
            </a:r>
          </a:p>
        </p:txBody>
      </p:sp>
      <p:graphicFrame>
        <p:nvGraphicFramePr>
          <p:cNvPr id="76831" name="Object 31"/>
          <p:cNvGraphicFramePr>
            <a:graphicFrameLocks noChangeAspect="1"/>
          </p:cNvGraphicFramePr>
          <p:nvPr>
            <p:extLst/>
          </p:nvPr>
        </p:nvGraphicFramePr>
        <p:xfrm>
          <a:off x="2470150" y="4854575"/>
          <a:ext cx="1244600" cy="800100"/>
        </p:xfrm>
        <a:graphic>
          <a:graphicData uri="http://schemas.openxmlformats.org/presentationml/2006/ole">
            <mc:AlternateContent xmlns:mc="http://schemas.openxmlformats.org/markup-compatibility/2006">
              <mc:Choice xmlns:v="urn:schemas-microsoft-com:vml" Requires="v">
                <p:oleObj spid="_x0000_s261331" name="Equation" r:id="rId26" imgW="1244520" imgH="799920" progId="Equation.3">
                  <p:embed/>
                </p:oleObj>
              </mc:Choice>
              <mc:Fallback>
                <p:oleObj name="Equation" r:id="rId26" imgW="1244520" imgH="799920" progId="Equation.3">
                  <p:embed/>
                  <p:pic>
                    <p:nvPicPr>
                      <p:cNvPr id="76831" name="Object 31"/>
                      <p:cNvPicPr>
                        <a:picLocks noChangeAspect="1" noChangeArrowheads="1"/>
                      </p:cNvPicPr>
                      <p:nvPr/>
                    </p:nvPicPr>
                    <p:blipFill>
                      <a:blip r:embed="rId27">
                        <a:lum bright="-100000"/>
                        <a:extLst>
                          <a:ext uri="{28A0092B-C50C-407E-A947-70E740481C1C}">
                            <a14:useLocalDpi xmlns:a14="http://schemas.microsoft.com/office/drawing/2010/main" val="0"/>
                          </a:ext>
                        </a:extLst>
                      </a:blip>
                      <a:srcRect/>
                      <a:stretch>
                        <a:fillRect/>
                      </a:stretch>
                    </p:blipFill>
                    <p:spPr bwMode="auto">
                      <a:xfrm>
                        <a:off x="2470150" y="4854575"/>
                        <a:ext cx="1244600"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32" name="Object 32"/>
          <p:cNvGraphicFramePr>
            <a:graphicFrameLocks noChangeAspect="1"/>
          </p:cNvGraphicFramePr>
          <p:nvPr>
            <p:extLst/>
          </p:nvPr>
        </p:nvGraphicFramePr>
        <p:xfrm>
          <a:off x="3683000" y="5060950"/>
          <a:ext cx="1676400" cy="406400"/>
        </p:xfrm>
        <a:graphic>
          <a:graphicData uri="http://schemas.openxmlformats.org/presentationml/2006/ole">
            <mc:AlternateContent xmlns:mc="http://schemas.openxmlformats.org/markup-compatibility/2006">
              <mc:Choice xmlns:v="urn:schemas-microsoft-com:vml" Requires="v">
                <p:oleObj spid="_x0000_s261332" name="Equation" r:id="rId28" imgW="1676160" imgH="406080" progId="Equation.3">
                  <p:embed/>
                </p:oleObj>
              </mc:Choice>
              <mc:Fallback>
                <p:oleObj name="Equation" r:id="rId28" imgW="1676160" imgH="406080" progId="Equation.3">
                  <p:embed/>
                  <p:pic>
                    <p:nvPicPr>
                      <p:cNvPr id="76832" name="Object 32"/>
                      <p:cNvPicPr>
                        <a:picLocks noChangeAspect="1" noChangeArrowheads="1"/>
                      </p:cNvPicPr>
                      <p:nvPr/>
                    </p:nvPicPr>
                    <p:blipFill>
                      <a:blip r:embed="rId29">
                        <a:lum bright="-100000"/>
                        <a:extLst>
                          <a:ext uri="{28A0092B-C50C-407E-A947-70E740481C1C}">
                            <a14:useLocalDpi xmlns:a14="http://schemas.microsoft.com/office/drawing/2010/main" val="0"/>
                          </a:ext>
                        </a:extLst>
                      </a:blip>
                      <a:srcRect/>
                      <a:stretch>
                        <a:fillRect/>
                      </a:stretch>
                    </p:blipFill>
                    <p:spPr bwMode="auto">
                      <a:xfrm>
                        <a:off x="3683000" y="5060950"/>
                        <a:ext cx="16764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33" name="Object 33"/>
          <p:cNvGraphicFramePr>
            <a:graphicFrameLocks noChangeAspect="1"/>
          </p:cNvGraphicFramePr>
          <p:nvPr>
            <p:extLst/>
          </p:nvPr>
        </p:nvGraphicFramePr>
        <p:xfrm>
          <a:off x="5378450" y="5092700"/>
          <a:ext cx="1371600" cy="393700"/>
        </p:xfrm>
        <a:graphic>
          <a:graphicData uri="http://schemas.openxmlformats.org/presentationml/2006/ole">
            <mc:AlternateContent xmlns:mc="http://schemas.openxmlformats.org/markup-compatibility/2006">
              <mc:Choice xmlns:v="urn:schemas-microsoft-com:vml" Requires="v">
                <p:oleObj spid="_x0000_s261333" name="Equation" r:id="rId30" imgW="1371600" imgH="393480" progId="Equation.3">
                  <p:embed/>
                </p:oleObj>
              </mc:Choice>
              <mc:Fallback>
                <p:oleObj name="Equation" r:id="rId30" imgW="1371600" imgH="393480" progId="Equation.3">
                  <p:embed/>
                  <p:pic>
                    <p:nvPicPr>
                      <p:cNvPr id="76833" name="Object 33"/>
                      <p:cNvPicPr>
                        <a:picLocks noChangeAspect="1" noChangeArrowheads="1"/>
                      </p:cNvPicPr>
                      <p:nvPr/>
                    </p:nvPicPr>
                    <p:blipFill>
                      <a:blip r:embed="rId31">
                        <a:lum bright="-100000"/>
                        <a:extLst>
                          <a:ext uri="{28A0092B-C50C-407E-A947-70E740481C1C}">
                            <a14:useLocalDpi xmlns:a14="http://schemas.microsoft.com/office/drawing/2010/main" val="0"/>
                          </a:ext>
                        </a:extLst>
                      </a:blip>
                      <a:srcRect/>
                      <a:stretch>
                        <a:fillRect/>
                      </a:stretch>
                    </p:blipFill>
                    <p:spPr bwMode="auto">
                      <a:xfrm>
                        <a:off x="5378450" y="5092700"/>
                        <a:ext cx="13716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34" name="Object 34"/>
          <p:cNvGraphicFramePr>
            <a:graphicFrameLocks noChangeAspect="1"/>
          </p:cNvGraphicFramePr>
          <p:nvPr>
            <p:extLst/>
          </p:nvPr>
        </p:nvGraphicFramePr>
        <p:xfrm>
          <a:off x="6794500" y="4724400"/>
          <a:ext cx="444500" cy="952500"/>
        </p:xfrm>
        <a:graphic>
          <a:graphicData uri="http://schemas.openxmlformats.org/presentationml/2006/ole">
            <mc:AlternateContent xmlns:mc="http://schemas.openxmlformats.org/markup-compatibility/2006">
              <mc:Choice xmlns:v="urn:schemas-microsoft-com:vml" Requires="v">
                <p:oleObj spid="_x0000_s261334" name="Equation" r:id="rId32" imgW="444240" imgH="952200" progId="Equation.3">
                  <p:embed/>
                </p:oleObj>
              </mc:Choice>
              <mc:Fallback>
                <p:oleObj name="Equation" r:id="rId32" imgW="444240" imgH="952200" progId="Equation.3">
                  <p:embed/>
                  <p:pic>
                    <p:nvPicPr>
                      <p:cNvPr id="76834" name="Object 34"/>
                      <p:cNvPicPr>
                        <a:picLocks noChangeAspect="1" noChangeArrowheads="1"/>
                      </p:cNvPicPr>
                      <p:nvPr/>
                    </p:nvPicPr>
                    <p:blipFill>
                      <a:blip r:embed="rId33">
                        <a:lum bright="-100000"/>
                        <a:extLst>
                          <a:ext uri="{28A0092B-C50C-407E-A947-70E740481C1C}">
                            <a14:useLocalDpi xmlns:a14="http://schemas.microsoft.com/office/drawing/2010/main" val="0"/>
                          </a:ext>
                        </a:extLst>
                      </a:blip>
                      <a:srcRect/>
                      <a:stretch>
                        <a:fillRect/>
                      </a:stretch>
                    </p:blipFill>
                    <p:spPr bwMode="auto">
                      <a:xfrm>
                        <a:off x="6794500" y="4724400"/>
                        <a:ext cx="44450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6835" name="Object 35"/>
          <p:cNvGraphicFramePr>
            <a:graphicFrameLocks noChangeAspect="1"/>
          </p:cNvGraphicFramePr>
          <p:nvPr>
            <p:extLst/>
          </p:nvPr>
        </p:nvGraphicFramePr>
        <p:xfrm>
          <a:off x="2857500" y="5740400"/>
          <a:ext cx="1955800" cy="393700"/>
        </p:xfrm>
        <a:graphic>
          <a:graphicData uri="http://schemas.openxmlformats.org/presentationml/2006/ole">
            <mc:AlternateContent xmlns:mc="http://schemas.openxmlformats.org/markup-compatibility/2006">
              <mc:Choice xmlns:v="urn:schemas-microsoft-com:vml" Requires="v">
                <p:oleObj spid="_x0000_s261335" name="Equation" r:id="rId34" imgW="1955520" imgH="393480" progId="Equation.3">
                  <p:embed/>
                </p:oleObj>
              </mc:Choice>
              <mc:Fallback>
                <p:oleObj name="Equation" r:id="rId34" imgW="1955520" imgH="393480" progId="Equation.3">
                  <p:embed/>
                  <p:pic>
                    <p:nvPicPr>
                      <p:cNvPr id="76835" name="Object 35"/>
                      <p:cNvPicPr>
                        <a:picLocks noChangeAspect="1" noChangeArrowheads="1"/>
                      </p:cNvPicPr>
                      <p:nvPr/>
                    </p:nvPicPr>
                    <p:blipFill>
                      <a:blip r:embed="rId35">
                        <a:lum bright="-100000"/>
                        <a:extLst>
                          <a:ext uri="{28A0092B-C50C-407E-A947-70E740481C1C}">
                            <a14:useLocalDpi xmlns:a14="http://schemas.microsoft.com/office/drawing/2010/main" val="0"/>
                          </a:ext>
                        </a:extLst>
                      </a:blip>
                      <a:srcRect/>
                      <a:stretch>
                        <a:fillRect/>
                      </a:stretch>
                    </p:blipFill>
                    <p:spPr bwMode="auto">
                      <a:xfrm>
                        <a:off x="2857500" y="5740400"/>
                        <a:ext cx="19558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36" name="Text Box 36"/>
          <p:cNvSpPr txBox="1">
            <a:spLocks noChangeArrowheads="1"/>
          </p:cNvSpPr>
          <p:nvPr/>
        </p:nvSpPr>
        <p:spPr bwMode="auto">
          <a:xfrm>
            <a:off x="4876800" y="5638801"/>
            <a:ext cx="1752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en-US" altLang="zh-CN">
                <a:solidFill>
                  <a:srgbClr val="000000"/>
                </a:solidFill>
              </a:rPr>
              <a:t>( KJ</a:t>
            </a:r>
            <a:r>
              <a:rPr lang="en-US" altLang="zh-CN" i="1">
                <a:solidFill>
                  <a:srgbClr val="000000"/>
                </a:solidFill>
              </a:rPr>
              <a:t> </a:t>
            </a:r>
            <a:r>
              <a:rPr lang="en-US" altLang="zh-CN">
                <a:solidFill>
                  <a:srgbClr val="000000"/>
                </a:solidFill>
              </a:rPr>
              <a:t>)</a:t>
            </a:r>
          </a:p>
        </p:txBody>
      </p:sp>
      <p:graphicFrame>
        <p:nvGraphicFramePr>
          <p:cNvPr id="76838" name="Object 38"/>
          <p:cNvGraphicFramePr>
            <a:graphicFrameLocks noChangeAspect="1"/>
          </p:cNvGraphicFramePr>
          <p:nvPr>
            <p:extLst/>
          </p:nvPr>
        </p:nvGraphicFramePr>
        <p:xfrm>
          <a:off x="3946190" y="1042175"/>
          <a:ext cx="292100" cy="314325"/>
        </p:xfrm>
        <a:graphic>
          <a:graphicData uri="http://schemas.openxmlformats.org/presentationml/2006/ole">
            <mc:AlternateContent xmlns:mc="http://schemas.openxmlformats.org/markup-compatibility/2006">
              <mc:Choice xmlns:v="urn:schemas-microsoft-com:vml" Requires="v">
                <p:oleObj spid="_x0000_s261336" name="Equation" r:id="rId36" imgW="291960" imgH="317160" progId="Equation.3">
                  <p:embed/>
                </p:oleObj>
              </mc:Choice>
              <mc:Fallback>
                <p:oleObj name="Equation" r:id="rId36" imgW="291960" imgH="317160" progId="Equation.3">
                  <p:embed/>
                  <p:pic>
                    <p:nvPicPr>
                      <p:cNvPr id="76838" name="Object 38"/>
                      <p:cNvPicPr>
                        <a:picLocks noChangeAspect="1" noChangeArrowheads="1"/>
                      </p:cNvPicPr>
                      <p:nvPr/>
                    </p:nvPicPr>
                    <p:blipFill>
                      <a:blip r:embed="rId37">
                        <a:lum bright="-100000"/>
                        <a:extLst>
                          <a:ext uri="{28A0092B-C50C-407E-A947-70E740481C1C}">
                            <a14:useLocalDpi xmlns:a14="http://schemas.microsoft.com/office/drawing/2010/main" val="0"/>
                          </a:ext>
                        </a:extLst>
                      </a:blip>
                      <a:srcRect/>
                      <a:stretch>
                        <a:fillRect/>
                      </a:stretch>
                    </p:blipFill>
                    <p:spPr bwMode="auto">
                      <a:xfrm>
                        <a:off x="3946190" y="1042175"/>
                        <a:ext cx="292100"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39" name="Line 39"/>
          <p:cNvSpPr>
            <a:spLocks noChangeShapeType="1"/>
          </p:cNvSpPr>
          <p:nvPr/>
        </p:nvSpPr>
        <p:spPr bwMode="auto">
          <a:xfrm>
            <a:off x="7315200" y="4800600"/>
            <a:ext cx="0" cy="91440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76840" name="Object 40"/>
          <p:cNvGraphicFramePr>
            <a:graphicFrameLocks noChangeAspect="1"/>
          </p:cNvGraphicFramePr>
          <p:nvPr>
            <p:extLst/>
          </p:nvPr>
        </p:nvGraphicFramePr>
        <p:xfrm>
          <a:off x="7391400" y="4800600"/>
          <a:ext cx="215900" cy="977900"/>
        </p:xfrm>
        <a:graphic>
          <a:graphicData uri="http://schemas.openxmlformats.org/presentationml/2006/ole">
            <mc:AlternateContent xmlns:mc="http://schemas.openxmlformats.org/markup-compatibility/2006">
              <mc:Choice xmlns:v="urn:schemas-microsoft-com:vml" Requires="v">
                <p:oleObj spid="_x0000_s261337" name="Equation" r:id="rId38" imgW="215640" imgH="977760" progId="Equation.3">
                  <p:embed/>
                </p:oleObj>
              </mc:Choice>
              <mc:Fallback>
                <p:oleObj name="Equation" r:id="rId38" imgW="215640" imgH="977760" progId="Equation.3">
                  <p:embed/>
                  <p:pic>
                    <p:nvPicPr>
                      <p:cNvPr id="76840" name="Object 40"/>
                      <p:cNvPicPr>
                        <a:picLocks noChangeAspect="1" noChangeArrowheads="1"/>
                      </p:cNvPicPr>
                      <p:nvPr/>
                    </p:nvPicPr>
                    <p:blipFill>
                      <a:blip r:embed="rId39">
                        <a:lum bright="-100000"/>
                        <a:extLst>
                          <a:ext uri="{28A0092B-C50C-407E-A947-70E740481C1C}">
                            <a14:useLocalDpi xmlns:a14="http://schemas.microsoft.com/office/drawing/2010/main" val="0"/>
                          </a:ext>
                        </a:extLst>
                      </a:blip>
                      <a:srcRect/>
                      <a:stretch>
                        <a:fillRect/>
                      </a:stretch>
                    </p:blipFill>
                    <p:spPr bwMode="auto">
                      <a:xfrm>
                        <a:off x="7391400" y="4800600"/>
                        <a:ext cx="215900" cy="977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41" name="Text Box 41"/>
          <p:cNvSpPr txBox="1">
            <a:spLocks noChangeArrowheads="1"/>
          </p:cNvSpPr>
          <p:nvPr/>
        </p:nvSpPr>
        <p:spPr bwMode="auto">
          <a:xfrm>
            <a:off x="5410201" y="2648949"/>
            <a:ext cx="9366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solidFill>
                  <a:srgbClr val="000000"/>
                </a:solidFill>
              </a:rPr>
              <a:t>(KN)</a:t>
            </a:r>
          </a:p>
        </p:txBody>
      </p:sp>
      <p:sp>
        <p:nvSpPr>
          <p:cNvPr id="76842" name="Text Box 42"/>
          <p:cNvSpPr txBox="1">
            <a:spLocks noChangeArrowheads="1"/>
          </p:cNvSpPr>
          <p:nvPr/>
        </p:nvSpPr>
        <p:spPr bwMode="auto">
          <a:xfrm>
            <a:off x="2819400" y="319088"/>
            <a:ext cx="76708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a:solidFill>
                  <a:srgbClr val="000000"/>
                </a:solidFill>
              </a:rPr>
              <a:t>一蓄满水的圆柱形水桶高为 </a:t>
            </a:r>
            <a:r>
              <a:rPr lang="en-US" altLang="zh-CN">
                <a:solidFill>
                  <a:srgbClr val="000000"/>
                </a:solidFill>
              </a:rPr>
              <a:t>5 m, </a:t>
            </a:r>
            <a:r>
              <a:rPr lang="zh-CN" altLang="en-US">
                <a:solidFill>
                  <a:srgbClr val="000000"/>
                </a:solidFill>
              </a:rPr>
              <a:t>底圆半径为</a:t>
            </a:r>
            <a:r>
              <a:rPr lang="en-US" altLang="zh-CN">
                <a:solidFill>
                  <a:srgbClr val="000000"/>
                </a:solidFill>
              </a:rPr>
              <a:t>3m, </a:t>
            </a:r>
          </a:p>
        </p:txBody>
      </p:sp>
    </p:spTree>
    <p:extLst>
      <p:ext uri="{BB962C8B-B14F-4D97-AF65-F5344CB8AC3E}">
        <p14:creationId xmlns:p14="http://schemas.microsoft.com/office/powerpoint/2010/main" val="57794364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76846"/>
                                        </p:tgtEl>
                                        <p:attrNameLst>
                                          <p:attrName>style.visibility</p:attrName>
                                        </p:attrNameLst>
                                      </p:cBhvr>
                                      <p:to>
                                        <p:strVal val="visible"/>
                                      </p:to>
                                    </p:set>
                                    <p:animEffect transition="in" filter="wipe(left)">
                                      <p:cBhvr>
                                        <p:cTn id="7" dur="500"/>
                                        <p:tgtEl>
                                          <p:spTgt spid="768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6804"/>
                                        </p:tgtEl>
                                        <p:attrNameLst>
                                          <p:attrName>style.visibility</p:attrName>
                                        </p:attrNameLst>
                                      </p:cBhvr>
                                      <p:to>
                                        <p:strVal val="visible"/>
                                      </p:to>
                                    </p:set>
                                    <p:animEffect transition="in" filter="wipe(left)">
                                      <p:cBhvr>
                                        <p:cTn id="12" dur="500"/>
                                        <p:tgtEl>
                                          <p:spTgt spid="76804"/>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76807"/>
                                        </p:tgtEl>
                                        <p:attrNameLst>
                                          <p:attrName>style.visibility</p:attrName>
                                        </p:attrNameLst>
                                      </p:cBhvr>
                                      <p:to>
                                        <p:strVal val="visible"/>
                                      </p:to>
                                    </p:set>
                                    <p:animEffect transition="in" filter="wipe(left)">
                                      <p:cBhvr>
                                        <p:cTn id="16" dur="500"/>
                                        <p:tgtEl>
                                          <p:spTgt spid="76807"/>
                                        </p:tgtEl>
                                      </p:cBhvr>
                                    </p:animEffect>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76845"/>
                                        </p:tgtEl>
                                        <p:attrNameLst>
                                          <p:attrName>style.visibility</p:attrName>
                                        </p:attrNameLst>
                                      </p:cBhvr>
                                      <p:to>
                                        <p:strVal val="visible"/>
                                      </p:to>
                                    </p:set>
                                    <p:animEffect transition="in" filter="wipe(up)">
                                      <p:cBhvr>
                                        <p:cTn id="20" dur="500"/>
                                        <p:tgtEl>
                                          <p:spTgt spid="76845"/>
                                        </p:tgtEl>
                                      </p:cBhvr>
                                    </p:animEffect>
                                  </p:childTnLst>
                                </p:cTn>
                              </p:par>
                            </p:childTnLst>
                          </p:cTn>
                        </p:par>
                        <p:par>
                          <p:cTn id="21" fill="hold" nodeType="afterGroup">
                            <p:stCondLst>
                              <p:cond delay="1500"/>
                            </p:stCondLst>
                            <p:childTnLst>
                              <p:par>
                                <p:cTn id="22" presetID="22" presetClass="entr" presetSubtype="8" fill="hold" nodeType="afterEffect">
                                  <p:stCondLst>
                                    <p:cond delay="0"/>
                                  </p:stCondLst>
                                  <p:childTnLst>
                                    <p:set>
                                      <p:cBhvr>
                                        <p:cTn id="23" dur="1" fill="hold">
                                          <p:stCondLst>
                                            <p:cond delay="0"/>
                                          </p:stCondLst>
                                        </p:cTn>
                                        <p:tgtEl>
                                          <p:spTgt spid="76808"/>
                                        </p:tgtEl>
                                        <p:attrNameLst>
                                          <p:attrName>style.visibility</p:attrName>
                                        </p:attrNameLst>
                                      </p:cBhvr>
                                      <p:to>
                                        <p:strVal val="visible"/>
                                      </p:to>
                                    </p:set>
                                    <p:animEffect transition="in" filter="wipe(left)">
                                      <p:cBhvr>
                                        <p:cTn id="24" dur="500"/>
                                        <p:tgtEl>
                                          <p:spTgt spid="7680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6822"/>
                                        </p:tgtEl>
                                        <p:attrNameLst>
                                          <p:attrName>style.visibility</p:attrName>
                                        </p:attrNameLst>
                                      </p:cBhvr>
                                      <p:to>
                                        <p:strVal val="visible"/>
                                      </p:to>
                                    </p:set>
                                    <p:animEffect transition="in" filter="wipe(left)">
                                      <p:cBhvr>
                                        <p:cTn id="29" dur="500"/>
                                        <p:tgtEl>
                                          <p:spTgt spid="76822"/>
                                        </p:tgtEl>
                                      </p:cBhvr>
                                    </p:animEffect>
                                  </p:childTnLst>
                                </p:cTn>
                              </p:par>
                            </p:childTnLst>
                          </p:cTn>
                        </p:par>
                        <p:par>
                          <p:cTn id="30" fill="hold" nodeType="afterGroup">
                            <p:stCondLst>
                              <p:cond delay="500"/>
                            </p:stCondLst>
                            <p:childTnLst>
                              <p:par>
                                <p:cTn id="31" presetID="22" presetClass="entr" presetSubtype="8" fill="hold" nodeType="afterEffect">
                                  <p:stCondLst>
                                    <p:cond delay="0"/>
                                  </p:stCondLst>
                                  <p:childTnLst>
                                    <p:set>
                                      <p:cBhvr>
                                        <p:cTn id="32" dur="1" fill="hold">
                                          <p:stCondLst>
                                            <p:cond delay="0"/>
                                          </p:stCondLst>
                                        </p:cTn>
                                        <p:tgtEl>
                                          <p:spTgt spid="76823"/>
                                        </p:tgtEl>
                                        <p:attrNameLst>
                                          <p:attrName>style.visibility</p:attrName>
                                        </p:attrNameLst>
                                      </p:cBhvr>
                                      <p:to>
                                        <p:strVal val="visible"/>
                                      </p:to>
                                    </p:set>
                                    <p:animEffect transition="in" filter="wipe(left)">
                                      <p:cBhvr>
                                        <p:cTn id="33" dur="500"/>
                                        <p:tgtEl>
                                          <p:spTgt spid="76823"/>
                                        </p:tgtEl>
                                      </p:cBhvr>
                                    </p:animEffect>
                                  </p:childTnLst>
                                </p:cTn>
                              </p:par>
                            </p:childTnLst>
                          </p:cTn>
                        </p:par>
                        <p:par>
                          <p:cTn id="34" fill="hold" nodeType="afterGroup">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76824"/>
                                        </p:tgtEl>
                                        <p:attrNameLst>
                                          <p:attrName>style.visibility</p:attrName>
                                        </p:attrNameLst>
                                      </p:cBhvr>
                                      <p:to>
                                        <p:strVal val="visible"/>
                                      </p:to>
                                    </p:set>
                                    <p:animEffect transition="in" filter="wipe(left)">
                                      <p:cBhvr>
                                        <p:cTn id="37" dur="500"/>
                                        <p:tgtEl>
                                          <p:spTgt spid="7682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76810"/>
                                        </p:tgtEl>
                                        <p:attrNameLst>
                                          <p:attrName>style.visibility</p:attrName>
                                        </p:attrNameLst>
                                      </p:cBhvr>
                                      <p:to>
                                        <p:strVal val="visible"/>
                                      </p:to>
                                    </p:set>
                                    <p:animEffect transition="in" filter="wipe(left)">
                                      <p:cBhvr>
                                        <p:cTn id="42" dur="500"/>
                                        <p:tgtEl>
                                          <p:spTgt spid="76810"/>
                                        </p:tgtEl>
                                      </p:cBhvr>
                                    </p:animEffect>
                                  </p:childTnLst>
                                </p:cTn>
                              </p:par>
                            </p:childTnLst>
                          </p:cTn>
                        </p:par>
                        <p:par>
                          <p:cTn id="43" fill="hold" nodeType="afterGroup">
                            <p:stCondLst>
                              <p:cond delay="500"/>
                            </p:stCondLst>
                            <p:childTnLst>
                              <p:par>
                                <p:cTn id="44" presetID="22" presetClass="entr" presetSubtype="8" fill="hold" nodeType="afterEffect">
                                  <p:stCondLst>
                                    <p:cond delay="0"/>
                                  </p:stCondLst>
                                  <p:childTnLst>
                                    <p:set>
                                      <p:cBhvr>
                                        <p:cTn id="45" dur="1" fill="hold">
                                          <p:stCondLst>
                                            <p:cond delay="0"/>
                                          </p:stCondLst>
                                        </p:cTn>
                                        <p:tgtEl>
                                          <p:spTgt spid="76811"/>
                                        </p:tgtEl>
                                        <p:attrNameLst>
                                          <p:attrName>style.visibility</p:attrName>
                                        </p:attrNameLst>
                                      </p:cBhvr>
                                      <p:to>
                                        <p:strVal val="visible"/>
                                      </p:to>
                                    </p:set>
                                    <p:animEffect transition="in" filter="wipe(left)">
                                      <p:cBhvr>
                                        <p:cTn id="46" dur="500"/>
                                        <p:tgtEl>
                                          <p:spTgt spid="76811"/>
                                        </p:tgtEl>
                                      </p:cBhvr>
                                    </p:animEffect>
                                  </p:childTnLst>
                                </p:cTn>
                              </p:par>
                            </p:childTnLst>
                          </p:cTn>
                        </p:par>
                        <p:par>
                          <p:cTn id="47" fill="hold" nodeType="afterGroup">
                            <p:stCondLst>
                              <p:cond delay="1000"/>
                            </p:stCondLst>
                            <p:childTnLst>
                              <p:par>
                                <p:cTn id="48" presetID="22" presetClass="entr" presetSubtype="8" fill="hold" nodeType="afterEffect">
                                  <p:stCondLst>
                                    <p:cond delay="0"/>
                                  </p:stCondLst>
                                  <p:childTnLst>
                                    <p:set>
                                      <p:cBhvr>
                                        <p:cTn id="49" dur="1" fill="hold">
                                          <p:stCondLst>
                                            <p:cond delay="0"/>
                                          </p:stCondLst>
                                        </p:cTn>
                                        <p:tgtEl>
                                          <p:spTgt spid="76812"/>
                                        </p:tgtEl>
                                        <p:attrNameLst>
                                          <p:attrName>style.visibility</p:attrName>
                                        </p:attrNameLst>
                                      </p:cBhvr>
                                      <p:to>
                                        <p:strVal val="visible"/>
                                      </p:to>
                                    </p:set>
                                    <p:animEffect transition="in" filter="wipe(left)">
                                      <p:cBhvr>
                                        <p:cTn id="50" dur="500"/>
                                        <p:tgtEl>
                                          <p:spTgt spid="7681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nodeType="clickEffect">
                                  <p:stCondLst>
                                    <p:cond delay="0"/>
                                  </p:stCondLst>
                                  <p:childTnLst>
                                    <p:set>
                                      <p:cBhvr>
                                        <p:cTn id="54" dur="1" fill="hold">
                                          <p:stCondLst>
                                            <p:cond delay="0"/>
                                          </p:stCondLst>
                                        </p:cTn>
                                        <p:tgtEl>
                                          <p:spTgt spid="76826"/>
                                        </p:tgtEl>
                                        <p:attrNameLst>
                                          <p:attrName>style.visibility</p:attrName>
                                        </p:attrNameLst>
                                      </p:cBhvr>
                                      <p:to>
                                        <p:strVal val="visible"/>
                                      </p:to>
                                    </p:set>
                                    <p:animEffect transition="in" filter="wipe(left)">
                                      <p:cBhvr>
                                        <p:cTn id="55" dur="500"/>
                                        <p:tgtEl>
                                          <p:spTgt spid="76826"/>
                                        </p:tgtEl>
                                      </p:cBhvr>
                                    </p:animEffect>
                                  </p:childTnLst>
                                </p:cTn>
                              </p:par>
                            </p:childTnLst>
                          </p:cTn>
                        </p:par>
                        <p:par>
                          <p:cTn id="56" fill="hold" nodeType="afterGroup">
                            <p:stCondLst>
                              <p:cond delay="500"/>
                            </p:stCondLst>
                            <p:childTnLst>
                              <p:par>
                                <p:cTn id="57" presetID="22" presetClass="entr" presetSubtype="8" fill="hold" nodeType="afterEffect">
                                  <p:stCondLst>
                                    <p:cond delay="0"/>
                                  </p:stCondLst>
                                  <p:childTnLst>
                                    <p:set>
                                      <p:cBhvr>
                                        <p:cTn id="58" dur="1" fill="hold">
                                          <p:stCondLst>
                                            <p:cond delay="0"/>
                                          </p:stCondLst>
                                        </p:cTn>
                                        <p:tgtEl>
                                          <p:spTgt spid="76825"/>
                                        </p:tgtEl>
                                        <p:attrNameLst>
                                          <p:attrName>style.visibility</p:attrName>
                                        </p:attrNameLst>
                                      </p:cBhvr>
                                      <p:to>
                                        <p:strVal val="visible"/>
                                      </p:to>
                                    </p:set>
                                    <p:animEffect transition="in" filter="wipe(left)">
                                      <p:cBhvr>
                                        <p:cTn id="59" dur="500"/>
                                        <p:tgtEl>
                                          <p:spTgt spid="76825"/>
                                        </p:tgtEl>
                                      </p:cBhvr>
                                    </p:animEffect>
                                  </p:childTnLst>
                                </p:cTn>
                              </p:par>
                            </p:childTnLst>
                          </p:cTn>
                        </p:par>
                        <p:par>
                          <p:cTn id="60" fill="hold" nodeType="afterGroup">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76841">
                                            <p:txEl>
                                              <p:pRg st="0" end="0"/>
                                            </p:txEl>
                                          </p:spTgt>
                                        </p:tgtEl>
                                        <p:attrNameLst>
                                          <p:attrName>style.visibility</p:attrName>
                                        </p:attrNameLst>
                                      </p:cBhvr>
                                      <p:to>
                                        <p:strVal val="visible"/>
                                      </p:to>
                                    </p:set>
                                    <p:animEffect transition="in" filter="wipe(left)">
                                      <p:cBhvr>
                                        <p:cTn id="63" dur="500"/>
                                        <p:tgtEl>
                                          <p:spTgt spid="76841">
                                            <p:txEl>
                                              <p:pRg st="0" end="0"/>
                                            </p:txEl>
                                          </p:spTgt>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76827"/>
                                        </p:tgtEl>
                                        <p:attrNameLst>
                                          <p:attrName>style.visibility</p:attrName>
                                        </p:attrNameLst>
                                      </p:cBhvr>
                                      <p:to>
                                        <p:strVal val="visible"/>
                                      </p:to>
                                    </p:set>
                                    <p:animEffect transition="in" filter="wipe(left)">
                                      <p:cBhvr>
                                        <p:cTn id="68" dur="500"/>
                                        <p:tgtEl>
                                          <p:spTgt spid="76827"/>
                                        </p:tgtEl>
                                      </p:cBhvr>
                                    </p:animEffect>
                                  </p:childTnLst>
                                </p:cTn>
                              </p:par>
                            </p:childTnLst>
                          </p:cTn>
                        </p:par>
                        <p:par>
                          <p:cTn id="69" fill="hold" nodeType="afterGroup">
                            <p:stCondLst>
                              <p:cond delay="500"/>
                            </p:stCondLst>
                            <p:childTnLst>
                              <p:par>
                                <p:cTn id="70" presetID="22" presetClass="entr" presetSubtype="8" fill="hold" nodeType="afterEffect">
                                  <p:stCondLst>
                                    <p:cond delay="0"/>
                                  </p:stCondLst>
                                  <p:childTnLst>
                                    <p:set>
                                      <p:cBhvr>
                                        <p:cTn id="71" dur="1" fill="hold">
                                          <p:stCondLst>
                                            <p:cond delay="0"/>
                                          </p:stCondLst>
                                        </p:cTn>
                                        <p:tgtEl>
                                          <p:spTgt spid="76828"/>
                                        </p:tgtEl>
                                        <p:attrNameLst>
                                          <p:attrName>style.visibility</p:attrName>
                                        </p:attrNameLst>
                                      </p:cBhvr>
                                      <p:to>
                                        <p:strVal val="visible"/>
                                      </p:to>
                                    </p:set>
                                    <p:animEffect transition="in" filter="wipe(left)">
                                      <p:cBhvr>
                                        <p:cTn id="72" dur="500"/>
                                        <p:tgtEl>
                                          <p:spTgt spid="7682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76829"/>
                                        </p:tgtEl>
                                        <p:attrNameLst>
                                          <p:attrName>style.visibility</p:attrName>
                                        </p:attrNameLst>
                                      </p:cBhvr>
                                      <p:to>
                                        <p:strVal val="visible"/>
                                      </p:to>
                                    </p:set>
                                    <p:animEffect transition="in" filter="wipe(left)">
                                      <p:cBhvr>
                                        <p:cTn id="77" dur="500"/>
                                        <p:tgtEl>
                                          <p:spTgt spid="76829"/>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6830"/>
                                        </p:tgtEl>
                                        <p:attrNameLst>
                                          <p:attrName>style.visibility</p:attrName>
                                        </p:attrNameLst>
                                      </p:cBhvr>
                                      <p:to>
                                        <p:strVal val="visible"/>
                                      </p:to>
                                    </p:set>
                                    <p:animEffect transition="in" filter="wipe(left)">
                                      <p:cBhvr>
                                        <p:cTn id="82" dur="500"/>
                                        <p:tgtEl>
                                          <p:spTgt spid="76830"/>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nodeType="clickEffect">
                                  <p:stCondLst>
                                    <p:cond delay="0"/>
                                  </p:stCondLst>
                                  <p:childTnLst>
                                    <p:set>
                                      <p:cBhvr>
                                        <p:cTn id="86" dur="1" fill="hold">
                                          <p:stCondLst>
                                            <p:cond delay="0"/>
                                          </p:stCondLst>
                                        </p:cTn>
                                        <p:tgtEl>
                                          <p:spTgt spid="76831"/>
                                        </p:tgtEl>
                                        <p:attrNameLst>
                                          <p:attrName>style.visibility</p:attrName>
                                        </p:attrNameLst>
                                      </p:cBhvr>
                                      <p:to>
                                        <p:strVal val="visible"/>
                                      </p:to>
                                    </p:set>
                                    <p:animEffect transition="in" filter="wipe(left)">
                                      <p:cBhvr>
                                        <p:cTn id="87" dur="500"/>
                                        <p:tgtEl>
                                          <p:spTgt spid="76831"/>
                                        </p:tgtEl>
                                      </p:cBhvr>
                                    </p:animEffect>
                                  </p:childTnLst>
                                </p:cTn>
                              </p:par>
                            </p:childTnLst>
                          </p:cTn>
                        </p:par>
                        <p:par>
                          <p:cTn id="88" fill="hold" nodeType="afterGroup">
                            <p:stCondLst>
                              <p:cond delay="500"/>
                            </p:stCondLst>
                            <p:childTnLst>
                              <p:par>
                                <p:cTn id="89" presetID="22" presetClass="entr" presetSubtype="8" fill="hold" nodeType="afterEffect">
                                  <p:stCondLst>
                                    <p:cond delay="0"/>
                                  </p:stCondLst>
                                  <p:childTnLst>
                                    <p:set>
                                      <p:cBhvr>
                                        <p:cTn id="90" dur="1" fill="hold">
                                          <p:stCondLst>
                                            <p:cond delay="0"/>
                                          </p:stCondLst>
                                        </p:cTn>
                                        <p:tgtEl>
                                          <p:spTgt spid="76832"/>
                                        </p:tgtEl>
                                        <p:attrNameLst>
                                          <p:attrName>style.visibility</p:attrName>
                                        </p:attrNameLst>
                                      </p:cBhvr>
                                      <p:to>
                                        <p:strVal val="visible"/>
                                      </p:to>
                                    </p:set>
                                    <p:animEffect transition="in" filter="wipe(left)">
                                      <p:cBhvr>
                                        <p:cTn id="91" dur="500"/>
                                        <p:tgtEl>
                                          <p:spTgt spid="76832"/>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22" presetClass="entr" presetSubtype="8" fill="hold" nodeType="clickEffect">
                                  <p:stCondLst>
                                    <p:cond delay="0"/>
                                  </p:stCondLst>
                                  <p:childTnLst>
                                    <p:set>
                                      <p:cBhvr>
                                        <p:cTn id="95" dur="1" fill="hold">
                                          <p:stCondLst>
                                            <p:cond delay="0"/>
                                          </p:stCondLst>
                                        </p:cTn>
                                        <p:tgtEl>
                                          <p:spTgt spid="76833"/>
                                        </p:tgtEl>
                                        <p:attrNameLst>
                                          <p:attrName>style.visibility</p:attrName>
                                        </p:attrNameLst>
                                      </p:cBhvr>
                                      <p:to>
                                        <p:strVal val="visible"/>
                                      </p:to>
                                    </p:set>
                                    <p:animEffect transition="in" filter="wipe(left)">
                                      <p:cBhvr>
                                        <p:cTn id="96" dur="500"/>
                                        <p:tgtEl>
                                          <p:spTgt spid="76833"/>
                                        </p:tgtEl>
                                      </p:cBhvr>
                                    </p:animEffect>
                                  </p:childTnLst>
                                </p:cTn>
                              </p:par>
                            </p:childTnLst>
                          </p:cTn>
                        </p:par>
                        <p:par>
                          <p:cTn id="97" fill="hold" nodeType="afterGroup">
                            <p:stCondLst>
                              <p:cond delay="500"/>
                            </p:stCondLst>
                            <p:childTnLst>
                              <p:par>
                                <p:cTn id="98" presetID="22" presetClass="entr" presetSubtype="8" fill="hold" nodeType="afterEffect">
                                  <p:stCondLst>
                                    <p:cond delay="0"/>
                                  </p:stCondLst>
                                  <p:childTnLst>
                                    <p:set>
                                      <p:cBhvr>
                                        <p:cTn id="99" dur="1" fill="hold">
                                          <p:stCondLst>
                                            <p:cond delay="0"/>
                                          </p:stCondLst>
                                        </p:cTn>
                                        <p:tgtEl>
                                          <p:spTgt spid="76834"/>
                                        </p:tgtEl>
                                        <p:attrNameLst>
                                          <p:attrName>style.visibility</p:attrName>
                                        </p:attrNameLst>
                                      </p:cBhvr>
                                      <p:to>
                                        <p:strVal val="visible"/>
                                      </p:to>
                                    </p:set>
                                    <p:animEffect transition="in" filter="wipe(left)">
                                      <p:cBhvr>
                                        <p:cTn id="100" dur="500"/>
                                        <p:tgtEl>
                                          <p:spTgt spid="76834"/>
                                        </p:tgtEl>
                                      </p:cBhvr>
                                    </p:animEffect>
                                  </p:childTnLst>
                                </p:cTn>
                              </p:par>
                            </p:childTnLst>
                          </p:cTn>
                        </p:par>
                        <p:par>
                          <p:cTn id="101" fill="hold" nodeType="afterGroup">
                            <p:stCondLst>
                              <p:cond delay="1000"/>
                            </p:stCondLst>
                            <p:childTnLst>
                              <p:par>
                                <p:cTn id="102" presetID="22" presetClass="entr" presetSubtype="1" fill="hold" nodeType="afterEffect">
                                  <p:stCondLst>
                                    <p:cond delay="0"/>
                                  </p:stCondLst>
                                  <p:childTnLst>
                                    <p:set>
                                      <p:cBhvr>
                                        <p:cTn id="103" dur="1" fill="hold">
                                          <p:stCondLst>
                                            <p:cond delay="0"/>
                                          </p:stCondLst>
                                        </p:cTn>
                                        <p:tgtEl>
                                          <p:spTgt spid="76839"/>
                                        </p:tgtEl>
                                        <p:attrNameLst>
                                          <p:attrName>style.visibility</p:attrName>
                                        </p:attrNameLst>
                                      </p:cBhvr>
                                      <p:to>
                                        <p:strVal val="visible"/>
                                      </p:to>
                                    </p:set>
                                    <p:animEffect transition="in" filter="wipe(up)">
                                      <p:cBhvr>
                                        <p:cTn id="104" dur="500"/>
                                        <p:tgtEl>
                                          <p:spTgt spid="76839"/>
                                        </p:tgtEl>
                                      </p:cBhvr>
                                    </p:animEffect>
                                  </p:childTnLst>
                                </p:cTn>
                              </p:par>
                            </p:childTnLst>
                          </p:cTn>
                        </p:par>
                        <p:par>
                          <p:cTn id="105" fill="hold" nodeType="afterGroup">
                            <p:stCondLst>
                              <p:cond delay="1500"/>
                            </p:stCondLst>
                            <p:childTnLst>
                              <p:par>
                                <p:cTn id="106" presetID="22" presetClass="entr" presetSubtype="1" fill="hold" nodeType="afterEffect">
                                  <p:stCondLst>
                                    <p:cond delay="0"/>
                                  </p:stCondLst>
                                  <p:childTnLst>
                                    <p:set>
                                      <p:cBhvr>
                                        <p:cTn id="107" dur="1" fill="hold">
                                          <p:stCondLst>
                                            <p:cond delay="0"/>
                                          </p:stCondLst>
                                        </p:cTn>
                                        <p:tgtEl>
                                          <p:spTgt spid="76840"/>
                                        </p:tgtEl>
                                        <p:attrNameLst>
                                          <p:attrName>style.visibility</p:attrName>
                                        </p:attrNameLst>
                                      </p:cBhvr>
                                      <p:to>
                                        <p:strVal val="visible"/>
                                      </p:to>
                                    </p:set>
                                    <p:animEffect transition="in" filter="wipe(up)">
                                      <p:cBhvr>
                                        <p:cTn id="108" dur="500"/>
                                        <p:tgtEl>
                                          <p:spTgt spid="76840"/>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8" fill="hold" nodeType="clickEffect">
                                  <p:stCondLst>
                                    <p:cond delay="0"/>
                                  </p:stCondLst>
                                  <p:childTnLst>
                                    <p:set>
                                      <p:cBhvr>
                                        <p:cTn id="112" dur="1" fill="hold">
                                          <p:stCondLst>
                                            <p:cond delay="0"/>
                                          </p:stCondLst>
                                        </p:cTn>
                                        <p:tgtEl>
                                          <p:spTgt spid="76835"/>
                                        </p:tgtEl>
                                        <p:attrNameLst>
                                          <p:attrName>style.visibility</p:attrName>
                                        </p:attrNameLst>
                                      </p:cBhvr>
                                      <p:to>
                                        <p:strVal val="visible"/>
                                      </p:to>
                                    </p:set>
                                    <p:animEffect transition="in" filter="wipe(left)">
                                      <p:cBhvr>
                                        <p:cTn id="113" dur="500"/>
                                        <p:tgtEl>
                                          <p:spTgt spid="76835"/>
                                        </p:tgtEl>
                                      </p:cBhvr>
                                    </p:animEffect>
                                  </p:childTnLst>
                                </p:cTn>
                              </p:par>
                            </p:childTnLst>
                          </p:cTn>
                        </p:par>
                        <p:par>
                          <p:cTn id="114" fill="hold" nodeType="afterGroup">
                            <p:stCondLst>
                              <p:cond delay="500"/>
                            </p:stCondLst>
                            <p:childTnLst>
                              <p:par>
                                <p:cTn id="115" presetID="22" presetClass="entr" presetSubtype="8" fill="hold" grpId="0" nodeType="afterEffect">
                                  <p:stCondLst>
                                    <p:cond delay="0"/>
                                  </p:stCondLst>
                                  <p:childTnLst>
                                    <p:set>
                                      <p:cBhvr>
                                        <p:cTn id="116" dur="1" fill="hold">
                                          <p:stCondLst>
                                            <p:cond delay="0"/>
                                          </p:stCondLst>
                                        </p:cTn>
                                        <p:tgtEl>
                                          <p:spTgt spid="76836"/>
                                        </p:tgtEl>
                                        <p:attrNameLst>
                                          <p:attrName>style.visibility</p:attrName>
                                        </p:attrNameLst>
                                      </p:cBhvr>
                                      <p:to>
                                        <p:strVal val="visible"/>
                                      </p:to>
                                    </p:set>
                                    <p:animEffect transition="in" filter="wipe(left)">
                                      <p:cBhvr>
                                        <p:cTn id="117" dur="500"/>
                                        <p:tgtEl>
                                          <p:spTgt spid="76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autoUpdateAnimBg="0"/>
      <p:bldP spid="76822" grpId="0" autoUpdateAnimBg="0"/>
      <p:bldP spid="76824" grpId="0" autoUpdateAnimBg="0"/>
      <p:bldP spid="76827" grpId="0" autoUpdateAnimBg="0"/>
      <p:bldP spid="76830" grpId="0" autoUpdateAnimBg="0"/>
      <p:bldP spid="76836" grpId="0" autoUpdateAnimBg="0"/>
      <p:bldP spid="76841" grpId="0" build="p" autoUpdateAnimBg="0" advAuto="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23" name="Line 11"/>
          <p:cNvSpPr>
            <a:spLocks noChangeShapeType="1"/>
          </p:cNvSpPr>
          <p:nvPr/>
        </p:nvSpPr>
        <p:spPr bwMode="auto">
          <a:xfrm flipH="1">
            <a:off x="7377114" y="2781301"/>
            <a:ext cx="2016125" cy="1184275"/>
          </a:xfrm>
          <a:prstGeom prst="line">
            <a:avLst/>
          </a:prstGeom>
          <a:noFill/>
          <a:ln w="12700">
            <a:solidFill>
              <a:schemeClr val="bg1">
                <a:lumMod val="60000"/>
                <a:lumOff val="40000"/>
              </a:schemeClr>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3314" name="Rectangle 2"/>
          <p:cNvSpPr>
            <a:spLocks noGrp="1" noChangeArrowheads="1"/>
          </p:cNvSpPr>
          <p:nvPr>
            <p:ph type="title"/>
          </p:nvPr>
        </p:nvSpPr>
        <p:spPr>
          <a:xfrm>
            <a:off x="1447800" y="1124744"/>
            <a:ext cx="2895600" cy="685800"/>
          </a:xfrm>
        </p:spPr>
        <p:txBody>
          <a:bodyPr/>
          <a:lstStyle/>
          <a:p>
            <a:r>
              <a:rPr lang="en-US" altLang="zh-CN" sz="2800" b="1" dirty="0" smtClean="0">
                <a:solidFill>
                  <a:schemeClr val="bg1">
                    <a:lumMod val="60000"/>
                    <a:lumOff val="40000"/>
                  </a:schemeClr>
                </a:solidFill>
                <a:ea typeface="楷体_GB2312" pitchFamily="49" charset="-122"/>
              </a:rPr>
              <a:t>(1) </a:t>
            </a:r>
            <a:r>
              <a:rPr lang="zh-CN" altLang="en-US" sz="2800" b="1" dirty="0" smtClean="0">
                <a:solidFill>
                  <a:schemeClr val="bg1">
                    <a:lumMod val="60000"/>
                    <a:lumOff val="40000"/>
                  </a:schemeClr>
                </a:solidFill>
                <a:ea typeface="楷体_GB2312" pitchFamily="49" charset="-122"/>
              </a:rPr>
              <a:t> </a:t>
            </a:r>
            <a:r>
              <a:rPr lang="zh-CN" altLang="en-US" sz="2800" b="1" dirty="0">
                <a:solidFill>
                  <a:schemeClr val="bg1">
                    <a:lumMod val="60000"/>
                    <a:lumOff val="40000"/>
                  </a:schemeClr>
                </a:solidFill>
                <a:ea typeface="楷体_GB2312" pitchFamily="49" charset="-122"/>
              </a:rPr>
              <a:t>引力问题</a:t>
            </a:r>
          </a:p>
        </p:txBody>
      </p:sp>
      <p:sp>
        <p:nvSpPr>
          <p:cNvPr id="13315" name="Text Box 3"/>
          <p:cNvSpPr txBox="1">
            <a:spLocks noChangeArrowheads="1"/>
          </p:cNvSpPr>
          <p:nvPr/>
        </p:nvSpPr>
        <p:spPr bwMode="auto">
          <a:xfrm>
            <a:off x="2063750" y="1893888"/>
            <a:ext cx="2667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质量分别为</a:t>
            </a:r>
          </a:p>
        </p:txBody>
      </p:sp>
      <p:graphicFrame>
        <p:nvGraphicFramePr>
          <p:cNvPr id="13316" name="Object 4"/>
          <p:cNvGraphicFramePr>
            <a:graphicFrameLocks noChangeAspect="1"/>
          </p:cNvGraphicFramePr>
          <p:nvPr>
            <p:extLst>
              <p:ext uri="{D42A27DB-BD31-4B8C-83A1-F6EECF244321}">
                <p14:modId xmlns:p14="http://schemas.microsoft.com/office/powerpoint/2010/main" val="3688726923"/>
              </p:ext>
            </p:extLst>
          </p:nvPr>
        </p:nvGraphicFramePr>
        <p:xfrm>
          <a:off x="3962400" y="1982787"/>
          <a:ext cx="1079500" cy="444500"/>
        </p:xfrm>
        <a:graphic>
          <a:graphicData uri="http://schemas.openxmlformats.org/presentationml/2006/ole">
            <mc:AlternateContent xmlns:mc="http://schemas.openxmlformats.org/markup-compatibility/2006">
              <mc:Choice xmlns:v="urn:schemas-microsoft-com:vml" Requires="v">
                <p:oleObj spid="_x0000_s262201" name="Equation" r:id="rId3" imgW="1079280" imgH="444240" progId="Equation.3">
                  <p:embed/>
                </p:oleObj>
              </mc:Choice>
              <mc:Fallback>
                <p:oleObj name="Equation" r:id="rId3" imgW="1079280" imgH="444240" progId="Equation.3">
                  <p:embed/>
                  <p:pic>
                    <p:nvPicPr>
                      <p:cNvPr id="13316" name="Object 4"/>
                      <p:cNvPicPr>
                        <a:picLocks noChangeAspect="1" noChangeArrowheads="1"/>
                      </p:cNvPicPr>
                      <p:nvPr/>
                    </p:nvPicPr>
                    <p:blipFill>
                      <a:blip r:embed="rId4">
                        <a:grayscl/>
                        <a:biLevel thresh="50000"/>
                        <a:lum bright="-100000"/>
                        <a:extLst>
                          <a:ext uri="{28A0092B-C50C-407E-A947-70E740481C1C}">
                            <a14:useLocalDpi xmlns:a14="http://schemas.microsoft.com/office/drawing/2010/main" val="0"/>
                          </a:ext>
                        </a:extLst>
                      </a:blip>
                      <a:srcRect/>
                      <a:stretch>
                        <a:fillRect/>
                      </a:stretch>
                    </p:blipFill>
                    <p:spPr bwMode="auto">
                      <a:xfrm>
                        <a:off x="3962400" y="1982787"/>
                        <a:ext cx="10795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7" name="Text Box 5"/>
          <p:cNvSpPr txBox="1">
            <a:spLocks noChangeArrowheads="1"/>
          </p:cNvSpPr>
          <p:nvPr/>
        </p:nvSpPr>
        <p:spPr bwMode="auto">
          <a:xfrm>
            <a:off x="5105400" y="1970088"/>
            <a:ext cx="26670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的质点 </a:t>
            </a:r>
            <a:r>
              <a:rPr lang="en-US" altLang="zh-CN">
                <a:solidFill>
                  <a:srgbClr val="000000"/>
                </a:solidFill>
              </a:rPr>
              <a:t>, </a:t>
            </a:r>
            <a:r>
              <a:rPr lang="zh-CN" altLang="en-US">
                <a:solidFill>
                  <a:srgbClr val="000000"/>
                </a:solidFill>
              </a:rPr>
              <a:t>相距 </a:t>
            </a:r>
            <a:r>
              <a:rPr lang="en-US" altLang="zh-CN" i="1">
                <a:solidFill>
                  <a:srgbClr val="000000"/>
                </a:solidFill>
              </a:rPr>
              <a:t>r</a:t>
            </a:r>
            <a:r>
              <a:rPr lang="en-US" altLang="zh-CN">
                <a:solidFill>
                  <a:srgbClr val="000000"/>
                </a:solidFill>
              </a:rPr>
              <a:t> ,</a:t>
            </a:r>
          </a:p>
        </p:txBody>
      </p:sp>
      <p:sp>
        <p:nvSpPr>
          <p:cNvPr id="13319" name="Oval 7"/>
          <p:cNvSpPr>
            <a:spLocks noChangeArrowheads="1"/>
          </p:cNvSpPr>
          <p:nvPr/>
        </p:nvSpPr>
        <p:spPr bwMode="auto">
          <a:xfrm>
            <a:off x="7362825" y="3889376"/>
            <a:ext cx="90488" cy="90487"/>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sp>
        <p:nvSpPr>
          <p:cNvPr id="13320" name="Oval 8"/>
          <p:cNvSpPr>
            <a:spLocks noChangeArrowheads="1"/>
          </p:cNvSpPr>
          <p:nvPr/>
        </p:nvSpPr>
        <p:spPr bwMode="auto">
          <a:xfrm>
            <a:off x="9358314" y="2732087"/>
            <a:ext cx="90487" cy="90488"/>
          </a:xfrm>
          <a:prstGeom prst="ellipse">
            <a:avLst/>
          </a:prstGeom>
          <a:solidFill>
            <a:schemeClr val="hlink"/>
          </a:solidFill>
          <a:ln w="9525">
            <a:solidFill>
              <a:schemeClr val="tx1"/>
            </a:solidFill>
            <a:round/>
            <a:headEnd/>
            <a:tailEnd/>
          </a:ln>
        </p:spPr>
        <p:txBody>
          <a:bodyPr wrap="none" anchor="ctr"/>
          <a:lstStyle/>
          <a:p>
            <a:endParaRPr lang="zh-CN" altLang="en-US">
              <a:solidFill>
                <a:srgbClr val="000000"/>
              </a:solidFill>
            </a:endParaRPr>
          </a:p>
        </p:txBody>
      </p:sp>
      <p:graphicFrame>
        <p:nvGraphicFramePr>
          <p:cNvPr id="13321" name="Object 9"/>
          <p:cNvGraphicFramePr>
            <a:graphicFrameLocks noChangeAspect="1"/>
          </p:cNvGraphicFramePr>
          <p:nvPr>
            <p:extLst>
              <p:ext uri="{D42A27DB-BD31-4B8C-83A1-F6EECF244321}">
                <p14:modId xmlns:p14="http://schemas.microsoft.com/office/powerpoint/2010/main" val="3004432424"/>
              </p:ext>
            </p:extLst>
          </p:nvPr>
        </p:nvGraphicFramePr>
        <p:xfrm>
          <a:off x="7086600" y="3417887"/>
          <a:ext cx="393700" cy="444500"/>
        </p:xfrm>
        <a:graphic>
          <a:graphicData uri="http://schemas.openxmlformats.org/presentationml/2006/ole">
            <mc:AlternateContent xmlns:mc="http://schemas.openxmlformats.org/markup-compatibility/2006">
              <mc:Choice xmlns:v="urn:schemas-microsoft-com:vml" Requires="v">
                <p:oleObj spid="_x0000_s262202" name="Equation" r:id="rId5" imgW="393480" imgH="444240" progId="Equation.3">
                  <p:embed/>
                </p:oleObj>
              </mc:Choice>
              <mc:Fallback>
                <p:oleObj name="Equation" r:id="rId5" imgW="393480" imgH="444240" progId="Equation.3">
                  <p:embed/>
                  <p:pic>
                    <p:nvPicPr>
                      <p:cNvPr id="13321" name="Object 9"/>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7086600" y="3417887"/>
                        <a:ext cx="3937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22" name="Object 10"/>
          <p:cNvGraphicFramePr>
            <a:graphicFrameLocks noChangeAspect="1"/>
          </p:cNvGraphicFramePr>
          <p:nvPr>
            <p:extLst>
              <p:ext uri="{D42A27DB-BD31-4B8C-83A1-F6EECF244321}">
                <p14:modId xmlns:p14="http://schemas.microsoft.com/office/powerpoint/2010/main" val="3306002125"/>
              </p:ext>
            </p:extLst>
          </p:nvPr>
        </p:nvGraphicFramePr>
        <p:xfrm>
          <a:off x="9067800" y="2211387"/>
          <a:ext cx="444500" cy="444500"/>
        </p:xfrm>
        <a:graphic>
          <a:graphicData uri="http://schemas.openxmlformats.org/presentationml/2006/ole">
            <mc:AlternateContent xmlns:mc="http://schemas.openxmlformats.org/markup-compatibility/2006">
              <mc:Choice xmlns:v="urn:schemas-microsoft-com:vml" Requires="v">
                <p:oleObj spid="_x0000_s262203" name="Equation" r:id="rId7" imgW="444240" imgH="444240" progId="Equation.3">
                  <p:embed/>
                </p:oleObj>
              </mc:Choice>
              <mc:Fallback>
                <p:oleObj name="Equation" r:id="rId7" imgW="444240" imgH="444240" progId="Equation.3">
                  <p:embed/>
                  <p:pic>
                    <p:nvPicPr>
                      <p:cNvPr id="13322" name="Object 10"/>
                      <p:cNvPicPr>
                        <a:picLocks noChangeAspect="1" noChangeArrowheads="1"/>
                      </p:cNvPicPr>
                      <p:nvPr/>
                    </p:nvPicPr>
                    <p:blipFill>
                      <a:blip r:embed="rId8">
                        <a:lum bright="-100000"/>
                        <a:extLst>
                          <a:ext uri="{28A0092B-C50C-407E-A947-70E740481C1C}">
                            <a14:useLocalDpi xmlns:a14="http://schemas.microsoft.com/office/drawing/2010/main" val="0"/>
                          </a:ext>
                        </a:extLst>
                      </a:blip>
                      <a:srcRect/>
                      <a:stretch>
                        <a:fillRect/>
                      </a:stretch>
                    </p:blipFill>
                    <p:spPr bwMode="auto">
                      <a:xfrm>
                        <a:off x="9067800" y="2211387"/>
                        <a:ext cx="444500"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24" name="Object 12"/>
          <p:cNvGraphicFramePr>
            <a:graphicFrameLocks noChangeAspect="1"/>
          </p:cNvGraphicFramePr>
          <p:nvPr>
            <p:extLst>
              <p:ext uri="{D42A27DB-BD31-4B8C-83A1-F6EECF244321}">
                <p14:modId xmlns:p14="http://schemas.microsoft.com/office/powerpoint/2010/main" val="2999774685"/>
              </p:ext>
            </p:extLst>
          </p:nvPr>
        </p:nvGraphicFramePr>
        <p:xfrm>
          <a:off x="8229600" y="3036887"/>
          <a:ext cx="203200" cy="228600"/>
        </p:xfrm>
        <a:graphic>
          <a:graphicData uri="http://schemas.openxmlformats.org/presentationml/2006/ole">
            <mc:AlternateContent xmlns:mc="http://schemas.openxmlformats.org/markup-compatibility/2006">
              <mc:Choice xmlns:v="urn:schemas-microsoft-com:vml" Requires="v">
                <p:oleObj spid="_x0000_s262204" name="Equation" r:id="rId9" imgW="203040" imgH="228600" progId="Equation.3">
                  <p:embed/>
                </p:oleObj>
              </mc:Choice>
              <mc:Fallback>
                <p:oleObj name="Equation" r:id="rId9" imgW="203040" imgH="228600" progId="Equation.3">
                  <p:embed/>
                  <p:pic>
                    <p:nvPicPr>
                      <p:cNvPr id="13324" name="Object 12"/>
                      <p:cNvPicPr>
                        <a:picLocks noChangeAspect="1" noChangeArrowheads="1"/>
                      </p:cNvPicPr>
                      <p:nvPr/>
                    </p:nvPicPr>
                    <p:blipFill>
                      <a:blip r:embed="rId10">
                        <a:lum bright="-100000"/>
                        <a:extLst>
                          <a:ext uri="{28A0092B-C50C-407E-A947-70E740481C1C}">
                            <a14:useLocalDpi xmlns:a14="http://schemas.microsoft.com/office/drawing/2010/main" val="0"/>
                          </a:ext>
                        </a:extLst>
                      </a:blip>
                      <a:srcRect/>
                      <a:stretch>
                        <a:fillRect/>
                      </a:stretch>
                    </p:blipFill>
                    <p:spPr bwMode="auto">
                      <a:xfrm>
                        <a:off x="8229600" y="3036887"/>
                        <a:ext cx="2032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26" name="Line 14"/>
          <p:cNvSpPr>
            <a:spLocks noChangeShapeType="1"/>
          </p:cNvSpPr>
          <p:nvPr/>
        </p:nvSpPr>
        <p:spPr bwMode="auto">
          <a:xfrm flipH="1">
            <a:off x="7377113" y="3490913"/>
            <a:ext cx="806450" cy="474663"/>
          </a:xfrm>
          <a:prstGeom prst="line">
            <a:avLst/>
          </a:prstGeom>
          <a:noFill/>
          <a:ln w="28575">
            <a:solidFill>
              <a:schemeClr val="accent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3327" name="Line 15"/>
          <p:cNvSpPr>
            <a:spLocks noChangeShapeType="1"/>
          </p:cNvSpPr>
          <p:nvPr/>
        </p:nvSpPr>
        <p:spPr bwMode="auto">
          <a:xfrm flipH="1">
            <a:off x="8628063" y="2746375"/>
            <a:ext cx="806450" cy="474662"/>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3328" name="Text Box 16"/>
          <p:cNvSpPr txBox="1">
            <a:spLocks noChangeArrowheads="1"/>
          </p:cNvSpPr>
          <p:nvPr/>
        </p:nvSpPr>
        <p:spPr bwMode="auto">
          <a:xfrm>
            <a:off x="2133600" y="2579688"/>
            <a:ext cx="2514600" cy="519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二者间的引力 </a:t>
            </a:r>
            <a:r>
              <a:rPr lang="en-US" altLang="zh-CN">
                <a:solidFill>
                  <a:srgbClr val="000000"/>
                </a:solidFill>
              </a:rPr>
              <a:t>:</a:t>
            </a:r>
          </a:p>
        </p:txBody>
      </p:sp>
      <p:sp>
        <p:nvSpPr>
          <p:cNvPr id="13329" name="Text Box 17"/>
          <p:cNvSpPr txBox="1">
            <a:spLocks noChangeArrowheads="1"/>
          </p:cNvSpPr>
          <p:nvPr/>
        </p:nvSpPr>
        <p:spPr bwMode="auto">
          <a:xfrm>
            <a:off x="2895600" y="3312347"/>
            <a:ext cx="15240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大小</a:t>
            </a:r>
            <a:r>
              <a:rPr lang="en-US" altLang="zh-CN" dirty="0">
                <a:solidFill>
                  <a:srgbClr val="000000"/>
                </a:solidFill>
              </a:rPr>
              <a:t>:</a:t>
            </a:r>
          </a:p>
        </p:txBody>
      </p:sp>
      <p:graphicFrame>
        <p:nvGraphicFramePr>
          <p:cNvPr id="13330" name="Object 18"/>
          <p:cNvGraphicFramePr>
            <a:graphicFrameLocks noChangeAspect="1"/>
          </p:cNvGraphicFramePr>
          <p:nvPr>
            <p:extLst>
              <p:ext uri="{D42A27DB-BD31-4B8C-83A1-F6EECF244321}">
                <p14:modId xmlns:p14="http://schemas.microsoft.com/office/powerpoint/2010/main" val="3779672214"/>
              </p:ext>
            </p:extLst>
          </p:nvPr>
        </p:nvGraphicFramePr>
        <p:xfrm>
          <a:off x="3949700" y="3154362"/>
          <a:ext cx="1765300" cy="901700"/>
        </p:xfrm>
        <a:graphic>
          <a:graphicData uri="http://schemas.openxmlformats.org/presentationml/2006/ole">
            <mc:AlternateContent xmlns:mc="http://schemas.openxmlformats.org/markup-compatibility/2006">
              <mc:Choice xmlns:v="urn:schemas-microsoft-com:vml" Requires="v">
                <p:oleObj spid="_x0000_s262205" name="Equation" r:id="rId11" imgW="1765080" imgH="901440" progId="Equation.3">
                  <p:embed/>
                </p:oleObj>
              </mc:Choice>
              <mc:Fallback>
                <p:oleObj name="Equation" r:id="rId11" imgW="1765080" imgH="901440" progId="Equation.3">
                  <p:embed/>
                  <p:pic>
                    <p:nvPicPr>
                      <p:cNvPr id="13330" name="Object 18"/>
                      <p:cNvPicPr>
                        <a:picLocks noChangeAspect="1" noChangeArrowheads="1"/>
                      </p:cNvPicPr>
                      <p:nvPr/>
                    </p:nvPicPr>
                    <p:blipFill>
                      <a:blip r:embed="rId12">
                        <a:grayscl/>
                        <a:biLevel thresh="50000"/>
                        <a:lum bright="-100000"/>
                        <a:extLst>
                          <a:ext uri="{28A0092B-C50C-407E-A947-70E740481C1C}">
                            <a14:useLocalDpi xmlns:a14="http://schemas.microsoft.com/office/drawing/2010/main" val="0"/>
                          </a:ext>
                        </a:extLst>
                      </a:blip>
                      <a:srcRect/>
                      <a:stretch>
                        <a:fillRect/>
                      </a:stretch>
                    </p:blipFill>
                    <p:spPr bwMode="auto">
                      <a:xfrm>
                        <a:off x="3949700" y="3154362"/>
                        <a:ext cx="1765300"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31" name="Text Box 19"/>
          <p:cNvSpPr txBox="1">
            <a:spLocks noChangeArrowheads="1"/>
          </p:cNvSpPr>
          <p:nvPr/>
        </p:nvSpPr>
        <p:spPr bwMode="auto">
          <a:xfrm>
            <a:off x="2855640" y="4117975"/>
            <a:ext cx="1371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方向</a:t>
            </a:r>
            <a:r>
              <a:rPr lang="en-US" altLang="zh-CN">
                <a:solidFill>
                  <a:srgbClr val="000000"/>
                </a:solidFill>
              </a:rPr>
              <a:t>:</a:t>
            </a:r>
          </a:p>
        </p:txBody>
      </p:sp>
      <p:sp>
        <p:nvSpPr>
          <p:cNvPr id="13332" name="Text Box 20"/>
          <p:cNvSpPr txBox="1">
            <a:spLocks noChangeArrowheads="1"/>
          </p:cNvSpPr>
          <p:nvPr/>
        </p:nvSpPr>
        <p:spPr bwMode="auto">
          <a:xfrm>
            <a:off x="3998640" y="4117975"/>
            <a:ext cx="2895600" cy="519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a:solidFill>
                  <a:srgbClr val="000000"/>
                </a:solidFill>
              </a:rPr>
              <a:t>沿两质点的连线</a:t>
            </a:r>
          </a:p>
        </p:txBody>
      </p:sp>
      <p:sp>
        <p:nvSpPr>
          <p:cNvPr id="13333" name="Text Box 21"/>
          <p:cNvSpPr txBox="1">
            <a:spLocks noChangeArrowheads="1"/>
          </p:cNvSpPr>
          <p:nvPr/>
        </p:nvSpPr>
        <p:spPr bwMode="auto">
          <a:xfrm>
            <a:off x="2057400" y="4879975"/>
            <a:ext cx="7999040" cy="523220"/>
          </a:xfrm>
          <a:prstGeom prst="rect">
            <a:avLst/>
          </a:prstGeom>
          <a:noFill/>
          <a:ln>
            <a:noFill/>
          </a:ln>
          <a:extLst>
            <a:ext uri="{909E8E84-426E-40DD-AFC4-6F175D3DCCD1}">
              <a14:hiddenFill xmlns:a14="http://schemas.microsoft.com/office/drawing/2010/main">
                <a:solidFill>
                  <a:srgbClr val="0033CC"/>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eaLnBrk="1" hangingPunct="1">
              <a:spcBef>
                <a:spcPct val="50000"/>
              </a:spcBef>
            </a:pPr>
            <a:r>
              <a:rPr lang="zh-CN" altLang="en-US" dirty="0">
                <a:solidFill>
                  <a:srgbClr val="000000"/>
                </a:solidFill>
              </a:rPr>
              <a:t>若考虑非点状</a:t>
            </a:r>
            <a:r>
              <a:rPr lang="zh-CN" altLang="en-US" b="1" dirty="0">
                <a:solidFill>
                  <a:srgbClr val="000099">
                    <a:lumMod val="60000"/>
                    <a:lumOff val="40000"/>
                  </a:srgbClr>
                </a:solidFill>
              </a:rPr>
              <a:t>物体</a:t>
            </a:r>
            <a:r>
              <a:rPr lang="zh-CN" altLang="en-US" dirty="0">
                <a:solidFill>
                  <a:srgbClr val="000000"/>
                </a:solidFill>
              </a:rPr>
              <a:t>对质点的引力</a:t>
            </a:r>
            <a:r>
              <a:rPr lang="en-US" altLang="zh-CN" dirty="0">
                <a:solidFill>
                  <a:srgbClr val="000000"/>
                </a:solidFill>
              </a:rPr>
              <a:t>, </a:t>
            </a:r>
            <a:r>
              <a:rPr lang="zh-CN" altLang="en-US" dirty="0">
                <a:solidFill>
                  <a:srgbClr val="000000"/>
                </a:solidFill>
              </a:rPr>
              <a:t>则需用积分解决 </a:t>
            </a:r>
            <a:r>
              <a:rPr lang="en-US" altLang="zh-CN" dirty="0">
                <a:solidFill>
                  <a:srgbClr val="000000"/>
                </a:solidFill>
              </a:rPr>
              <a:t>.</a:t>
            </a:r>
          </a:p>
        </p:txBody>
      </p:sp>
      <p:sp>
        <p:nvSpPr>
          <p:cNvPr id="20" name="AutoShape 3130">
            <a:hlinkClick r:id="rId13" action="ppaction://hlinksldjump" highlightClick="1"/>
          </p:cNvPr>
          <p:cNvSpPr>
            <a:spLocks noChangeArrowheads="1"/>
          </p:cNvSpPr>
          <p:nvPr/>
        </p:nvSpPr>
        <p:spPr bwMode="auto">
          <a:xfrm>
            <a:off x="1343472" y="345083"/>
            <a:ext cx="3886200" cy="609600"/>
          </a:xfrm>
          <a:prstGeom prst="actionButtonBlank">
            <a:avLst/>
          </a:prstGeom>
          <a:noFill/>
          <a:ln>
            <a:noFill/>
          </a:ln>
          <a:effectLst/>
          <a:extLst>
            <a:ext uri="{909E8E84-426E-40DD-AFC4-6F175D3DCCD1}">
              <a14:hiddenFill xmlns:a14="http://schemas.microsoft.com/office/drawing/2010/main">
                <a:solidFill>
                  <a:srgbClr val="003399"/>
                </a:solidFill>
              </a14:hiddenFill>
            </a:ext>
            <a:ext uri="{91240B29-F687-4F45-9708-019B960494DF}">
              <a14:hiddenLine xmlns:a14="http://schemas.microsoft.com/office/drawing/2010/main" w="19050">
                <a:pattFill prst="ltHorz">
                  <a:fgClr>
                    <a:srgbClr val="000000"/>
                  </a:fgClr>
                  <a:bgClr>
                    <a:srgbClr val="FFFFFF"/>
                  </a:bgClr>
                </a:pattFill>
                <a:miter lim="800000"/>
                <a:headEnd/>
                <a:tailEnd/>
              </a14:hiddenLine>
            </a:ext>
            <a:ext uri="{AF507438-7753-43E0-B8FC-AC1667EBCBE1}">
              <a14:hiddenEffects xmlns:a14="http://schemas.microsoft.com/office/drawing/2010/main">
                <a:effectLst>
                  <a:outerShdw dist="107763" dir="18900000" algn="ctr" rotWithShape="0">
                    <a:srgbClr val="808080"/>
                  </a:outerShdw>
                </a:effectLst>
              </a14:hiddenEffects>
            </a:ext>
          </a:extLst>
        </p:spPr>
        <p:txBody>
          <a:bodyPr wrap="none" anchor="ctr"/>
          <a:lstStyle/>
          <a:p>
            <a:pPr eaLnBrk="1" hangingPunct="1"/>
            <a:r>
              <a:rPr lang="en-US" altLang="zh-CN" sz="3200" b="1" dirty="0" smtClean="0">
                <a:solidFill>
                  <a:srgbClr val="C00000"/>
                </a:solidFill>
              </a:rPr>
              <a:t>2.  </a:t>
            </a:r>
            <a:r>
              <a:rPr lang="zh-CN" altLang="en-US" sz="3200" b="1" dirty="0" smtClean="0">
                <a:solidFill>
                  <a:srgbClr val="C00000"/>
                </a:solidFill>
              </a:rPr>
              <a:t> 引力与压力</a:t>
            </a:r>
            <a:endParaRPr lang="zh-CN" altLang="en-US" sz="3200" b="1" dirty="0">
              <a:solidFill>
                <a:srgbClr val="C00000"/>
              </a:solidFill>
            </a:endParaRPr>
          </a:p>
        </p:txBody>
      </p:sp>
    </p:spTree>
    <p:extLst>
      <p:ext uri="{BB962C8B-B14F-4D97-AF65-F5344CB8AC3E}">
        <p14:creationId xmlns:p14="http://schemas.microsoft.com/office/powerpoint/2010/main" val="5619681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randombar(horizontal)">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gtEl>
                                        <p:attrNameLst>
                                          <p:attrName>style.visibility</p:attrName>
                                        </p:attrNameLst>
                                      </p:cBhvr>
                                      <p:to>
                                        <p:strVal val="visible"/>
                                      </p:to>
                                    </p:set>
                                    <p:animEffect transition="in" filter="wipe(left)">
                                      <p:cBhvr>
                                        <p:cTn id="12" dur="500"/>
                                        <p:tgtEl>
                                          <p:spTgt spid="1331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3316"/>
                                        </p:tgtEl>
                                        <p:attrNameLst>
                                          <p:attrName>style.visibility</p:attrName>
                                        </p:attrNameLst>
                                      </p:cBhvr>
                                      <p:to>
                                        <p:strVal val="visible"/>
                                      </p:to>
                                    </p:set>
                                    <p:animEffect transition="in" filter="wipe(left)">
                                      <p:cBhvr>
                                        <p:cTn id="16" dur="500"/>
                                        <p:tgtEl>
                                          <p:spTgt spid="13316"/>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3317"/>
                                        </p:tgtEl>
                                        <p:attrNameLst>
                                          <p:attrName>style.visibility</p:attrName>
                                        </p:attrNameLst>
                                      </p:cBhvr>
                                      <p:to>
                                        <p:strVal val="visible"/>
                                      </p:to>
                                    </p:set>
                                    <p:animEffect transition="in" filter="wipe(left)">
                                      <p:cBhvr>
                                        <p:cTn id="20" dur="500"/>
                                        <p:tgtEl>
                                          <p:spTgt spid="133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3319"/>
                                        </p:tgtEl>
                                        <p:attrNameLst>
                                          <p:attrName>style.visibility</p:attrName>
                                        </p:attrNameLst>
                                      </p:cBhvr>
                                      <p:to>
                                        <p:strVal val="visible"/>
                                      </p:to>
                                    </p:set>
                                    <p:animEffect transition="in" filter="wipe(left)">
                                      <p:cBhvr>
                                        <p:cTn id="25" dur="500"/>
                                        <p:tgtEl>
                                          <p:spTgt spid="13319"/>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3321"/>
                                        </p:tgtEl>
                                        <p:attrNameLst>
                                          <p:attrName>style.visibility</p:attrName>
                                        </p:attrNameLst>
                                      </p:cBhvr>
                                      <p:to>
                                        <p:strVal val="visible"/>
                                      </p:to>
                                    </p:set>
                                    <p:animEffect transition="in" filter="wipe(left)">
                                      <p:cBhvr>
                                        <p:cTn id="29" dur="500"/>
                                        <p:tgtEl>
                                          <p:spTgt spid="13321"/>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13320"/>
                                        </p:tgtEl>
                                        <p:attrNameLst>
                                          <p:attrName>style.visibility</p:attrName>
                                        </p:attrNameLst>
                                      </p:cBhvr>
                                      <p:to>
                                        <p:strVal val="visible"/>
                                      </p:to>
                                    </p:set>
                                    <p:animEffect transition="in" filter="wipe(left)">
                                      <p:cBhvr>
                                        <p:cTn id="33" dur="500"/>
                                        <p:tgtEl>
                                          <p:spTgt spid="13320"/>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13322"/>
                                        </p:tgtEl>
                                        <p:attrNameLst>
                                          <p:attrName>style.visibility</p:attrName>
                                        </p:attrNameLst>
                                      </p:cBhvr>
                                      <p:to>
                                        <p:strVal val="visible"/>
                                      </p:to>
                                    </p:set>
                                    <p:animEffect transition="in" filter="wipe(left)">
                                      <p:cBhvr>
                                        <p:cTn id="37" dur="500"/>
                                        <p:tgtEl>
                                          <p:spTgt spid="13322"/>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13323"/>
                                        </p:tgtEl>
                                        <p:attrNameLst>
                                          <p:attrName>style.visibility</p:attrName>
                                        </p:attrNameLst>
                                      </p:cBhvr>
                                      <p:to>
                                        <p:strVal val="visible"/>
                                      </p:to>
                                    </p:set>
                                    <p:animEffect transition="in" filter="wipe(left)">
                                      <p:cBhvr>
                                        <p:cTn id="41" dur="500"/>
                                        <p:tgtEl>
                                          <p:spTgt spid="13323"/>
                                        </p:tgtEl>
                                      </p:cBhvr>
                                    </p:animEffect>
                                  </p:childTnLst>
                                </p:cTn>
                              </p:par>
                            </p:childTnLst>
                          </p:cTn>
                        </p:par>
                        <p:par>
                          <p:cTn id="42" fill="hold">
                            <p:stCondLst>
                              <p:cond delay="2500"/>
                            </p:stCondLst>
                            <p:childTnLst>
                              <p:par>
                                <p:cTn id="43" presetID="22" presetClass="entr" presetSubtype="8" fill="hold" nodeType="afterEffect">
                                  <p:stCondLst>
                                    <p:cond delay="0"/>
                                  </p:stCondLst>
                                  <p:childTnLst>
                                    <p:set>
                                      <p:cBhvr>
                                        <p:cTn id="44" dur="1" fill="hold">
                                          <p:stCondLst>
                                            <p:cond delay="0"/>
                                          </p:stCondLst>
                                        </p:cTn>
                                        <p:tgtEl>
                                          <p:spTgt spid="13324"/>
                                        </p:tgtEl>
                                        <p:attrNameLst>
                                          <p:attrName>style.visibility</p:attrName>
                                        </p:attrNameLst>
                                      </p:cBhvr>
                                      <p:to>
                                        <p:strVal val="visible"/>
                                      </p:to>
                                    </p:set>
                                    <p:animEffect transition="in" filter="wipe(left)">
                                      <p:cBhvr>
                                        <p:cTn id="45" dur="500"/>
                                        <p:tgtEl>
                                          <p:spTgt spid="133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3326"/>
                                        </p:tgtEl>
                                        <p:attrNameLst>
                                          <p:attrName>style.visibility</p:attrName>
                                        </p:attrNameLst>
                                      </p:cBhvr>
                                      <p:to>
                                        <p:strVal val="visible"/>
                                      </p:to>
                                    </p:set>
                                    <p:animEffect transition="in" filter="wipe(left)">
                                      <p:cBhvr>
                                        <p:cTn id="50" dur="500"/>
                                        <p:tgtEl>
                                          <p:spTgt spid="13326"/>
                                        </p:tgtEl>
                                      </p:cBhvr>
                                    </p:animEffect>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13327"/>
                                        </p:tgtEl>
                                        <p:attrNameLst>
                                          <p:attrName>style.visibility</p:attrName>
                                        </p:attrNameLst>
                                      </p:cBhvr>
                                      <p:to>
                                        <p:strVal val="visible"/>
                                      </p:to>
                                    </p:set>
                                    <p:animEffect transition="in" filter="wipe(up)">
                                      <p:cBhvr>
                                        <p:cTn id="54" dur="500"/>
                                        <p:tgtEl>
                                          <p:spTgt spid="1332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3328"/>
                                        </p:tgtEl>
                                        <p:attrNameLst>
                                          <p:attrName>style.visibility</p:attrName>
                                        </p:attrNameLst>
                                      </p:cBhvr>
                                      <p:to>
                                        <p:strVal val="visible"/>
                                      </p:to>
                                    </p:set>
                                    <p:animEffect transition="in" filter="wipe(left)">
                                      <p:cBhvr>
                                        <p:cTn id="59" dur="500"/>
                                        <p:tgtEl>
                                          <p:spTgt spid="1332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329"/>
                                        </p:tgtEl>
                                        <p:attrNameLst>
                                          <p:attrName>style.visibility</p:attrName>
                                        </p:attrNameLst>
                                      </p:cBhvr>
                                      <p:to>
                                        <p:strVal val="visible"/>
                                      </p:to>
                                    </p:set>
                                    <p:animEffect transition="in" filter="wipe(left)">
                                      <p:cBhvr>
                                        <p:cTn id="64" dur="500"/>
                                        <p:tgtEl>
                                          <p:spTgt spid="13329"/>
                                        </p:tgtEl>
                                      </p:cBhvr>
                                    </p:animEffect>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13330"/>
                                        </p:tgtEl>
                                        <p:attrNameLst>
                                          <p:attrName>style.visibility</p:attrName>
                                        </p:attrNameLst>
                                      </p:cBhvr>
                                      <p:to>
                                        <p:strVal val="visible"/>
                                      </p:to>
                                    </p:set>
                                    <p:animEffect transition="in" filter="wipe(left)">
                                      <p:cBhvr>
                                        <p:cTn id="68" dur="500"/>
                                        <p:tgtEl>
                                          <p:spTgt spid="1333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13331"/>
                                        </p:tgtEl>
                                        <p:attrNameLst>
                                          <p:attrName>style.visibility</p:attrName>
                                        </p:attrNameLst>
                                      </p:cBhvr>
                                      <p:to>
                                        <p:strVal val="visible"/>
                                      </p:to>
                                    </p:set>
                                    <p:animEffect transition="in" filter="wipe(left)">
                                      <p:cBhvr>
                                        <p:cTn id="73" dur="500"/>
                                        <p:tgtEl>
                                          <p:spTgt spid="13331"/>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13332"/>
                                        </p:tgtEl>
                                        <p:attrNameLst>
                                          <p:attrName>style.visibility</p:attrName>
                                        </p:attrNameLst>
                                      </p:cBhvr>
                                      <p:to>
                                        <p:strVal val="visible"/>
                                      </p:to>
                                    </p:set>
                                    <p:animEffect transition="in" filter="wipe(left)">
                                      <p:cBhvr>
                                        <p:cTn id="77" dur="500"/>
                                        <p:tgtEl>
                                          <p:spTgt spid="1333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333">
                                            <p:txEl>
                                              <p:pRg st="0" end="0"/>
                                            </p:txEl>
                                          </p:spTgt>
                                        </p:tgtEl>
                                        <p:attrNameLst>
                                          <p:attrName>style.visibility</p:attrName>
                                        </p:attrNameLst>
                                      </p:cBhvr>
                                      <p:to>
                                        <p:strVal val="visible"/>
                                      </p:to>
                                    </p:set>
                                    <p:animEffect transition="in" filter="wipe(left)">
                                      <p:cBhvr>
                                        <p:cTn id="82" dur="500"/>
                                        <p:tgtEl>
                                          <p:spTgt spid="133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autoUpdateAnimBg="0"/>
      <p:bldP spid="13317" grpId="0" autoUpdateAnimBg="0"/>
      <p:bldP spid="13328" grpId="0" autoUpdateAnimBg="0"/>
      <p:bldP spid="13329" grpId="0" autoUpdateAnimBg="0"/>
      <p:bldP spid="13331" grpId="0" autoUpdateAnimBg="0"/>
      <p:bldP spid="13332" grpId="0" autoUpdateAnimBg="0"/>
      <p:bldP spid="13333" grpId="0" build="p" autoUpdateAnimBg="0"/>
    </p:bldLst>
  </p:timing>
</p:sld>
</file>

<file path=ppt/theme/theme1.xml><?xml version="1.0" encoding="utf-8"?>
<a:theme xmlns:a="http://schemas.openxmlformats.org/drawingml/2006/main" name="空演示文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空演示文稿">
  <a:themeElements>
    <a:clrScheme name="">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33"/>
      </a:hlink>
      <a:folHlink>
        <a:srgbClr val="969696"/>
      </a:folHlink>
    </a:clrScheme>
    <a:fontScheme name="空演示文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lnDef>
  </a:objectDefaults>
  <a:extraClrSchemeLst>
    <a:extraClrScheme>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演示文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空演示文稿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演示文稿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演示文稿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演示文稿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空演示文稿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背景">
  <a:themeElements>
    <a:clrScheme name="背景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背景">
      <a:majorFont>
        <a:latin typeface="Times New Roman"/>
        <a:ea typeface="黑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背景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背景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背景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背景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背景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背景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背景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背景">
  <a:themeElements>
    <a:clrScheme name="背景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背景">
      <a:majorFont>
        <a:latin typeface="Times New Roman"/>
        <a:ea typeface="黑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57150"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lnDef>
  </a:objectDefaults>
  <a:extraClrSchemeLst>
    <a:extraClrScheme>
      <a:clrScheme name="背景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背景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背景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背景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背景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背景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背景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5241</TotalTime>
  <Words>1687</Words>
  <Application>Microsoft Office PowerPoint</Application>
  <PresentationFormat>宽屏</PresentationFormat>
  <Paragraphs>228</Paragraphs>
  <Slides>36</Slides>
  <Notes>1</Notes>
  <HiddenSlides>4</HiddenSlides>
  <MMClips>0</MMClips>
  <ScaleCrop>false</ScaleCrop>
  <HeadingPairs>
    <vt:vector size="8" baseType="variant">
      <vt:variant>
        <vt:lpstr>已用的字体</vt:lpstr>
      </vt:variant>
      <vt:variant>
        <vt:i4>9</vt:i4>
      </vt:variant>
      <vt:variant>
        <vt:lpstr>主题</vt:lpstr>
      </vt:variant>
      <vt:variant>
        <vt:i4>4</vt:i4>
      </vt:variant>
      <vt:variant>
        <vt:lpstr>嵌入 OLE 服务器</vt:lpstr>
      </vt:variant>
      <vt:variant>
        <vt:i4>5</vt:i4>
      </vt:variant>
      <vt:variant>
        <vt:lpstr>幻灯片标题</vt:lpstr>
      </vt:variant>
      <vt:variant>
        <vt:i4>36</vt:i4>
      </vt:variant>
    </vt:vector>
  </HeadingPairs>
  <TitlesOfParts>
    <vt:vector size="54" baseType="lpstr">
      <vt:lpstr>黑体</vt:lpstr>
      <vt:lpstr>楷体_GB2312</vt:lpstr>
      <vt:lpstr>宋体</vt:lpstr>
      <vt:lpstr>Arial</vt:lpstr>
      <vt:lpstr>Arial</vt:lpstr>
      <vt:lpstr>Cambria Math</vt:lpstr>
      <vt:lpstr>Century Gothic</vt:lpstr>
      <vt:lpstr>Symbol</vt:lpstr>
      <vt:lpstr>Times New Roman</vt:lpstr>
      <vt:lpstr>空演示文稿</vt:lpstr>
      <vt:lpstr>4_空演示文稿</vt:lpstr>
      <vt:lpstr>1_背景</vt:lpstr>
      <vt:lpstr>背景</vt:lpstr>
      <vt:lpstr>Equation</vt:lpstr>
      <vt:lpstr>公式</vt:lpstr>
      <vt:lpstr>Document</vt:lpstr>
      <vt:lpstr>文档</vt:lpstr>
      <vt:lpstr>BMP 图象</vt:lpstr>
      <vt:lpstr>PowerPoint 演示文稿</vt:lpstr>
      <vt:lpstr>PowerPoint 演示文稿</vt:lpstr>
      <vt:lpstr>PowerPoint 演示文稿</vt:lpstr>
      <vt:lpstr>例1.</vt:lpstr>
      <vt:lpstr>例2.</vt:lpstr>
      <vt:lpstr>PowerPoint 演示文稿</vt:lpstr>
      <vt:lpstr>PowerPoint 演示文稿</vt:lpstr>
      <vt:lpstr>例4.</vt:lpstr>
      <vt:lpstr>(1)  引力问题</vt:lpstr>
      <vt:lpstr>例5.</vt:lpstr>
      <vt:lpstr>PowerPoint 演示文稿</vt:lpstr>
      <vt:lpstr>说明:</vt:lpstr>
      <vt:lpstr>PowerPoint 演示文稿</vt:lpstr>
      <vt:lpstr>(2)  液体的压力</vt:lpstr>
      <vt:lpstr>例4.</vt:lpstr>
      <vt:lpstr>说明:</vt:lpstr>
      <vt:lpstr>* 四、转动惯量</vt:lpstr>
      <vt:lpstr>例6.</vt:lpstr>
      <vt:lpstr>PowerPoint 演示文稿</vt:lpstr>
      <vt:lpstr>PowerPoint 演示文稿</vt:lpstr>
      <vt:lpstr>PowerPoint 演示文稿</vt:lpstr>
      <vt:lpstr>4. 平均值</vt:lpstr>
      <vt:lpstr>PowerPoint 演示文稿</vt:lpstr>
      <vt:lpstr>PowerPoint 演示文稿</vt:lpstr>
      <vt:lpstr>PowerPoint 演示文稿</vt:lpstr>
      <vt:lpstr>PowerPoint 演示文稿</vt:lpstr>
      <vt:lpstr>有效值与均方根</vt:lpstr>
      <vt:lpstr>PowerPoint 演示文稿</vt:lpstr>
      <vt:lpstr>PowerPoint 演示文稿</vt:lpstr>
      <vt:lpstr>内容小结</vt:lpstr>
      <vt:lpstr>PowerPoint 演示文稿</vt:lpstr>
      <vt:lpstr>PowerPoint 演示文稿</vt:lpstr>
      <vt:lpstr>练习</vt:lpstr>
      <vt:lpstr>PowerPoint 演示文稿</vt:lpstr>
      <vt:lpstr>2. 设星形线</vt:lpstr>
      <vt:lpstr>同理</vt:lpstr>
    </vt:vector>
  </TitlesOfParts>
  <Manager/>
  <Company>cumt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第一节  不定积分的概念与性质</dc:title>
  <dc:creator>曹璎珞，李安昌</dc:creator>
  <cp:lastModifiedBy>webuser</cp:lastModifiedBy>
  <cp:revision>194</cp:revision>
  <cp:lastPrinted>2024-11-28T07:57:12Z</cp:lastPrinted>
  <dcterms:created xsi:type="dcterms:W3CDTF">2000-10-11T02:23:36Z</dcterms:created>
  <dcterms:modified xsi:type="dcterms:W3CDTF">2025-12-09T00:44:46Z</dcterms:modified>
</cp:coreProperties>
</file>