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11"/>
  </p:notesMasterIdLst>
  <p:handoutMasterIdLst>
    <p:handoutMasterId r:id="rId12"/>
  </p:handoutMasterIdLst>
  <p:sldIdLst>
    <p:sldId id="281" r:id="rId3"/>
    <p:sldId id="403" r:id="rId4"/>
    <p:sldId id="404" r:id="rId5"/>
    <p:sldId id="405" r:id="rId6"/>
    <p:sldId id="406" r:id="rId7"/>
    <p:sldId id="417" r:id="rId8"/>
    <p:sldId id="418" r:id="rId9"/>
    <p:sldId id="419" r:id="rId10"/>
  </p:sldIdLst>
  <p:sldSz cx="12192000" cy="6858000"/>
  <p:notesSz cx="7099300" cy="10234613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96" autoAdjust="0"/>
    <p:restoredTop sz="90929"/>
  </p:normalViewPr>
  <p:slideViewPr>
    <p:cSldViewPr>
      <p:cViewPr varScale="1">
        <p:scale>
          <a:sx n="104" d="100"/>
          <a:sy n="104" d="100"/>
        </p:scale>
        <p:origin x="486" y="42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13" Type="http://schemas.openxmlformats.org/officeDocument/2006/relationships/image" Target="../media/image18.emf"/><Relationship Id="rId18" Type="http://schemas.openxmlformats.org/officeDocument/2006/relationships/image" Target="../media/image23.emf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12" Type="http://schemas.openxmlformats.org/officeDocument/2006/relationships/image" Target="../media/image17.emf"/><Relationship Id="rId17" Type="http://schemas.openxmlformats.org/officeDocument/2006/relationships/image" Target="../media/image22.emf"/><Relationship Id="rId2" Type="http://schemas.openxmlformats.org/officeDocument/2006/relationships/image" Target="../media/image7.emf"/><Relationship Id="rId16" Type="http://schemas.openxmlformats.org/officeDocument/2006/relationships/image" Target="../media/image21.emf"/><Relationship Id="rId1" Type="http://schemas.openxmlformats.org/officeDocument/2006/relationships/image" Target="../media/image6.emf"/><Relationship Id="rId6" Type="http://schemas.openxmlformats.org/officeDocument/2006/relationships/image" Target="../media/image11.emf"/><Relationship Id="rId11" Type="http://schemas.openxmlformats.org/officeDocument/2006/relationships/image" Target="../media/image16.emf"/><Relationship Id="rId5" Type="http://schemas.openxmlformats.org/officeDocument/2006/relationships/image" Target="../media/image10.emf"/><Relationship Id="rId15" Type="http://schemas.openxmlformats.org/officeDocument/2006/relationships/image" Target="../media/image20.emf"/><Relationship Id="rId10" Type="http://schemas.openxmlformats.org/officeDocument/2006/relationships/image" Target="../media/image15.png"/><Relationship Id="rId19" Type="http://schemas.openxmlformats.org/officeDocument/2006/relationships/image" Target="../media/image24.emf"/><Relationship Id="rId4" Type="http://schemas.openxmlformats.org/officeDocument/2006/relationships/image" Target="../media/image9.emf"/><Relationship Id="rId9" Type="http://schemas.openxmlformats.org/officeDocument/2006/relationships/image" Target="../media/image14.emf"/><Relationship Id="rId14" Type="http://schemas.openxmlformats.org/officeDocument/2006/relationships/image" Target="../media/image19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13" Type="http://schemas.openxmlformats.org/officeDocument/2006/relationships/image" Target="../media/image36.emf"/><Relationship Id="rId18" Type="http://schemas.openxmlformats.org/officeDocument/2006/relationships/image" Target="../media/image41.emf"/><Relationship Id="rId3" Type="http://schemas.openxmlformats.org/officeDocument/2006/relationships/image" Target="../media/image27.emf"/><Relationship Id="rId21" Type="http://schemas.openxmlformats.org/officeDocument/2006/relationships/image" Target="../media/image44.emf"/><Relationship Id="rId7" Type="http://schemas.openxmlformats.org/officeDocument/2006/relationships/image" Target="../media/image30.emf"/><Relationship Id="rId12" Type="http://schemas.openxmlformats.org/officeDocument/2006/relationships/image" Target="../media/image35.emf"/><Relationship Id="rId17" Type="http://schemas.openxmlformats.org/officeDocument/2006/relationships/image" Target="../media/image40.emf"/><Relationship Id="rId2" Type="http://schemas.openxmlformats.org/officeDocument/2006/relationships/image" Target="../media/image26.emf"/><Relationship Id="rId16" Type="http://schemas.openxmlformats.org/officeDocument/2006/relationships/image" Target="../media/image39.emf"/><Relationship Id="rId20" Type="http://schemas.openxmlformats.org/officeDocument/2006/relationships/image" Target="../media/image43.emf"/><Relationship Id="rId1" Type="http://schemas.openxmlformats.org/officeDocument/2006/relationships/image" Target="../media/image25.emf"/><Relationship Id="rId6" Type="http://schemas.openxmlformats.org/officeDocument/2006/relationships/image" Target="../media/image29.emf"/><Relationship Id="rId11" Type="http://schemas.openxmlformats.org/officeDocument/2006/relationships/image" Target="../media/image34.emf"/><Relationship Id="rId24" Type="http://schemas.openxmlformats.org/officeDocument/2006/relationships/image" Target="../media/image47.emf"/><Relationship Id="rId5" Type="http://schemas.openxmlformats.org/officeDocument/2006/relationships/image" Target="../media/image15.png"/><Relationship Id="rId15" Type="http://schemas.openxmlformats.org/officeDocument/2006/relationships/image" Target="../media/image38.emf"/><Relationship Id="rId23" Type="http://schemas.openxmlformats.org/officeDocument/2006/relationships/image" Target="../media/image46.emf"/><Relationship Id="rId10" Type="http://schemas.openxmlformats.org/officeDocument/2006/relationships/image" Target="../media/image33.emf"/><Relationship Id="rId19" Type="http://schemas.openxmlformats.org/officeDocument/2006/relationships/image" Target="../media/image42.emf"/><Relationship Id="rId4" Type="http://schemas.openxmlformats.org/officeDocument/2006/relationships/image" Target="../media/image28.emf"/><Relationship Id="rId9" Type="http://schemas.openxmlformats.org/officeDocument/2006/relationships/image" Target="../media/image32.emf"/><Relationship Id="rId14" Type="http://schemas.openxmlformats.org/officeDocument/2006/relationships/image" Target="../media/image37.emf"/><Relationship Id="rId22" Type="http://schemas.openxmlformats.org/officeDocument/2006/relationships/image" Target="../media/image45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55.emf"/><Relationship Id="rId13" Type="http://schemas.openxmlformats.org/officeDocument/2006/relationships/image" Target="../media/image60.emf"/><Relationship Id="rId3" Type="http://schemas.openxmlformats.org/officeDocument/2006/relationships/image" Target="../media/image50.emf"/><Relationship Id="rId7" Type="http://schemas.openxmlformats.org/officeDocument/2006/relationships/image" Target="../media/image54.emf"/><Relationship Id="rId12" Type="http://schemas.openxmlformats.org/officeDocument/2006/relationships/image" Target="../media/image59.emf"/><Relationship Id="rId17" Type="http://schemas.openxmlformats.org/officeDocument/2006/relationships/image" Target="../media/image64.emf"/><Relationship Id="rId2" Type="http://schemas.openxmlformats.org/officeDocument/2006/relationships/image" Target="../media/image49.emf"/><Relationship Id="rId16" Type="http://schemas.openxmlformats.org/officeDocument/2006/relationships/image" Target="../media/image63.emf"/><Relationship Id="rId1" Type="http://schemas.openxmlformats.org/officeDocument/2006/relationships/image" Target="../media/image48.emf"/><Relationship Id="rId6" Type="http://schemas.openxmlformats.org/officeDocument/2006/relationships/image" Target="../media/image53.emf"/><Relationship Id="rId11" Type="http://schemas.openxmlformats.org/officeDocument/2006/relationships/image" Target="../media/image58.emf"/><Relationship Id="rId5" Type="http://schemas.openxmlformats.org/officeDocument/2006/relationships/image" Target="../media/image52.emf"/><Relationship Id="rId15" Type="http://schemas.openxmlformats.org/officeDocument/2006/relationships/image" Target="../media/image62.emf"/><Relationship Id="rId10" Type="http://schemas.openxmlformats.org/officeDocument/2006/relationships/image" Target="../media/image57.emf"/><Relationship Id="rId4" Type="http://schemas.openxmlformats.org/officeDocument/2006/relationships/image" Target="../media/image51.emf"/><Relationship Id="rId9" Type="http://schemas.openxmlformats.org/officeDocument/2006/relationships/image" Target="../media/image56.emf"/><Relationship Id="rId14" Type="http://schemas.openxmlformats.org/officeDocument/2006/relationships/image" Target="../media/image61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emf"/><Relationship Id="rId1" Type="http://schemas.openxmlformats.org/officeDocument/2006/relationships/image" Target="../media/image65.emf"/><Relationship Id="rId4" Type="http://schemas.openxmlformats.org/officeDocument/2006/relationships/image" Target="../media/image68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76.emf"/><Relationship Id="rId13" Type="http://schemas.openxmlformats.org/officeDocument/2006/relationships/image" Target="../media/image81.emf"/><Relationship Id="rId18" Type="http://schemas.openxmlformats.org/officeDocument/2006/relationships/image" Target="../media/image86.emf"/><Relationship Id="rId3" Type="http://schemas.openxmlformats.org/officeDocument/2006/relationships/image" Target="../media/image71.emf"/><Relationship Id="rId7" Type="http://schemas.openxmlformats.org/officeDocument/2006/relationships/image" Target="../media/image75.emf"/><Relationship Id="rId12" Type="http://schemas.openxmlformats.org/officeDocument/2006/relationships/image" Target="../media/image80.emf"/><Relationship Id="rId17" Type="http://schemas.openxmlformats.org/officeDocument/2006/relationships/image" Target="../media/image85.emf"/><Relationship Id="rId2" Type="http://schemas.openxmlformats.org/officeDocument/2006/relationships/image" Target="../media/image70.emf"/><Relationship Id="rId16" Type="http://schemas.openxmlformats.org/officeDocument/2006/relationships/image" Target="../media/image84.emf"/><Relationship Id="rId20" Type="http://schemas.openxmlformats.org/officeDocument/2006/relationships/image" Target="../media/image88.emf"/><Relationship Id="rId1" Type="http://schemas.openxmlformats.org/officeDocument/2006/relationships/image" Target="../media/image69.emf"/><Relationship Id="rId6" Type="http://schemas.openxmlformats.org/officeDocument/2006/relationships/image" Target="../media/image74.emf"/><Relationship Id="rId11" Type="http://schemas.openxmlformats.org/officeDocument/2006/relationships/image" Target="../media/image79.emf"/><Relationship Id="rId5" Type="http://schemas.openxmlformats.org/officeDocument/2006/relationships/image" Target="../media/image73.emf"/><Relationship Id="rId15" Type="http://schemas.openxmlformats.org/officeDocument/2006/relationships/image" Target="../media/image83.emf"/><Relationship Id="rId10" Type="http://schemas.openxmlformats.org/officeDocument/2006/relationships/image" Target="../media/image78.emf"/><Relationship Id="rId19" Type="http://schemas.openxmlformats.org/officeDocument/2006/relationships/image" Target="../media/image87.emf"/><Relationship Id="rId4" Type="http://schemas.openxmlformats.org/officeDocument/2006/relationships/image" Target="../media/image72.emf"/><Relationship Id="rId9" Type="http://schemas.openxmlformats.org/officeDocument/2006/relationships/image" Target="../media/image77.emf"/><Relationship Id="rId14" Type="http://schemas.openxmlformats.org/officeDocument/2006/relationships/image" Target="../media/image82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image" Target="../media/image90.emf"/><Relationship Id="rId1" Type="http://schemas.openxmlformats.org/officeDocument/2006/relationships/image" Target="../media/image89.emf"/><Relationship Id="rId5" Type="http://schemas.openxmlformats.org/officeDocument/2006/relationships/image" Target="../media/image93.emf"/><Relationship Id="rId4" Type="http://schemas.openxmlformats.org/officeDocument/2006/relationships/image" Target="../media/image9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42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42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42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6"/>
            <a:ext cx="5206154" cy="460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42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3"/>
            <a:fld id="{8D865280-492D-4217-8561-04BD62D7AF62}" type="slidenum">
              <a:rPr lang="en-US" altLang="zh-CN">
                <a:solidFill>
                  <a:srgbClr val="000000"/>
                </a:solidFill>
              </a:rPr>
              <a:pPr defTabSz="914333"/>
              <a:t>3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4" y="4861443"/>
            <a:ext cx="5206154" cy="460557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zh-CN" sz="1500" b="1">
              <a:solidFill>
                <a:schemeClr val="accent2"/>
              </a:solidFill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05991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BBB2F3F3-AD12-4A00-9ABB-4A82488312EB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049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6A5A29F6-C716-4E77-90B4-760C3C7BA51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7876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79A43B5C-5601-42E3-BDA7-7A845637E52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462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9DE829DA-7DD9-44A1-9A76-6E62358513CB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6705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F8DF6061-F144-413D-AB33-71584E136230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6718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0AA6AD42-5236-4C2D-BC16-5A9D3AF851C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314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C3A9DD7D-FDCA-4007-BCC8-CF22BBF8258D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809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B3F0A41-27D3-4196-8AB9-23149CE0B5AE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010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998580C-72F0-4B4F-8535-2649C71A0857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9540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A6F79F0F-A1EC-430F-A2EF-2D048D8ABB6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2542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FD540F09-E1BD-44E9-A98A-6FAC3F30297C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866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" Target="../slides/slid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+mn-ea"/>
              </a:defRPr>
            </a:lvl1pPr>
          </a:lstStyle>
          <a:p>
            <a:pPr eaLnBrk="1" hangingPunct="1"/>
            <a:fld id="{5CF8E2B7-7326-4443-AB40-750F2952DA27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8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目录">
            <a:hlinkClick r:id="rId14" action="ppaction://hlinksldjump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37574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.bin"/><Relationship Id="rId18" Type="http://schemas.openxmlformats.org/officeDocument/2006/relationships/image" Target="../media/image13.emf"/><Relationship Id="rId26" Type="http://schemas.openxmlformats.org/officeDocument/2006/relationships/image" Target="../media/image17.emf"/><Relationship Id="rId39" Type="http://schemas.openxmlformats.org/officeDocument/2006/relationships/oleObject" Target="../embeddings/oleObject19.bin"/><Relationship Id="rId21" Type="http://schemas.openxmlformats.org/officeDocument/2006/relationships/oleObject" Target="../embeddings/oleObject10.bin"/><Relationship Id="rId34" Type="http://schemas.openxmlformats.org/officeDocument/2006/relationships/image" Target="../media/image21.emf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0.e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33" Type="http://schemas.openxmlformats.org/officeDocument/2006/relationships/oleObject" Target="../embeddings/oleObject16.bin"/><Relationship Id="rId38" Type="http://schemas.openxmlformats.org/officeDocument/2006/relationships/image" Target="../media/image23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2.emf"/><Relationship Id="rId20" Type="http://schemas.openxmlformats.org/officeDocument/2006/relationships/image" Target="../media/image14.emf"/><Relationship Id="rId29" Type="http://schemas.openxmlformats.org/officeDocument/2006/relationships/oleObject" Target="../embeddings/oleObject14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6.emf"/><Relationship Id="rId32" Type="http://schemas.openxmlformats.org/officeDocument/2006/relationships/image" Target="../media/image20.emf"/><Relationship Id="rId37" Type="http://schemas.openxmlformats.org/officeDocument/2006/relationships/oleObject" Target="../embeddings/oleObject18.bin"/><Relationship Id="rId40" Type="http://schemas.openxmlformats.org/officeDocument/2006/relationships/image" Target="../media/image24.e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18.emf"/><Relationship Id="rId36" Type="http://schemas.openxmlformats.org/officeDocument/2006/relationships/image" Target="../media/image22.emf"/><Relationship Id="rId10" Type="http://schemas.openxmlformats.org/officeDocument/2006/relationships/image" Target="../media/image9.emf"/><Relationship Id="rId19" Type="http://schemas.openxmlformats.org/officeDocument/2006/relationships/oleObject" Target="../embeddings/oleObject9.bin"/><Relationship Id="rId31" Type="http://schemas.openxmlformats.org/officeDocument/2006/relationships/oleObject" Target="../embeddings/oleObject15.bin"/><Relationship Id="rId4" Type="http://schemas.openxmlformats.org/officeDocument/2006/relationships/image" Target="../media/image6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1.emf"/><Relationship Id="rId22" Type="http://schemas.openxmlformats.org/officeDocument/2006/relationships/image" Target="../media/image15.png"/><Relationship Id="rId27" Type="http://schemas.openxmlformats.org/officeDocument/2006/relationships/oleObject" Target="../embeddings/oleObject13.bin"/><Relationship Id="rId30" Type="http://schemas.openxmlformats.org/officeDocument/2006/relationships/image" Target="../media/image19.emf"/><Relationship Id="rId35" Type="http://schemas.openxmlformats.org/officeDocument/2006/relationships/oleObject" Target="../embeddings/oleObject17.bin"/><Relationship Id="rId8" Type="http://schemas.openxmlformats.org/officeDocument/2006/relationships/image" Target="../media/image8.emf"/><Relationship Id="rId3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png"/><Relationship Id="rId18" Type="http://schemas.openxmlformats.org/officeDocument/2006/relationships/oleObject" Target="../embeddings/oleObject27.bin"/><Relationship Id="rId26" Type="http://schemas.openxmlformats.org/officeDocument/2006/relationships/oleObject" Target="../embeddings/oleObject31.bin"/><Relationship Id="rId39" Type="http://schemas.openxmlformats.org/officeDocument/2006/relationships/image" Target="../media/image41.emf"/><Relationship Id="rId21" Type="http://schemas.openxmlformats.org/officeDocument/2006/relationships/image" Target="../media/image32.emf"/><Relationship Id="rId34" Type="http://schemas.openxmlformats.org/officeDocument/2006/relationships/oleObject" Target="../embeddings/oleObject35.bin"/><Relationship Id="rId42" Type="http://schemas.openxmlformats.org/officeDocument/2006/relationships/oleObject" Target="../embeddings/oleObject39.bin"/><Relationship Id="rId47" Type="http://schemas.openxmlformats.org/officeDocument/2006/relationships/image" Target="../media/image45.emf"/><Relationship Id="rId50" Type="http://schemas.openxmlformats.org/officeDocument/2006/relationships/oleObject" Target="../embeddings/oleObject43.bin"/><Relationship Id="rId7" Type="http://schemas.openxmlformats.org/officeDocument/2006/relationships/image" Target="../media/image26.emf"/><Relationship Id="rId2" Type="http://schemas.openxmlformats.org/officeDocument/2006/relationships/slideLayout" Target="../slideLayouts/slideLayout17.xml"/><Relationship Id="rId16" Type="http://schemas.openxmlformats.org/officeDocument/2006/relationships/oleObject" Target="../embeddings/oleObject26.bin"/><Relationship Id="rId29" Type="http://schemas.openxmlformats.org/officeDocument/2006/relationships/image" Target="../media/image36.emf"/><Relationship Id="rId11" Type="http://schemas.openxmlformats.org/officeDocument/2006/relationships/image" Target="../media/image28.emf"/><Relationship Id="rId24" Type="http://schemas.openxmlformats.org/officeDocument/2006/relationships/oleObject" Target="../embeddings/oleObject30.bin"/><Relationship Id="rId32" Type="http://schemas.openxmlformats.org/officeDocument/2006/relationships/oleObject" Target="../embeddings/oleObject34.bin"/><Relationship Id="rId37" Type="http://schemas.openxmlformats.org/officeDocument/2006/relationships/image" Target="../media/image40.emf"/><Relationship Id="rId40" Type="http://schemas.openxmlformats.org/officeDocument/2006/relationships/oleObject" Target="../embeddings/oleObject38.bin"/><Relationship Id="rId45" Type="http://schemas.openxmlformats.org/officeDocument/2006/relationships/image" Target="../media/image44.emf"/><Relationship Id="rId5" Type="http://schemas.openxmlformats.org/officeDocument/2006/relationships/image" Target="../media/image25.emf"/><Relationship Id="rId15" Type="http://schemas.openxmlformats.org/officeDocument/2006/relationships/image" Target="../media/image29.emf"/><Relationship Id="rId23" Type="http://schemas.openxmlformats.org/officeDocument/2006/relationships/image" Target="../media/image33.emf"/><Relationship Id="rId28" Type="http://schemas.openxmlformats.org/officeDocument/2006/relationships/oleObject" Target="../embeddings/oleObject32.bin"/><Relationship Id="rId36" Type="http://schemas.openxmlformats.org/officeDocument/2006/relationships/oleObject" Target="../embeddings/oleObject36.bin"/><Relationship Id="rId49" Type="http://schemas.openxmlformats.org/officeDocument/2006/relationships/image" Target="../media/image46.emf"/><Relationship Id="rId10" Type="http://schemas.openxmlformats.org/officeDocument/2006/relationships/oleObject" Target="../embeddings/oleObject23.bin"/><Relationship Id="rId19" Type="http://schemas.openxmlformats.org/officeDocument/2006/relationships/image" Target="../media/image31.emf"/><Relationship Id="rId31" Type="http://schemas.openxmlformats.org/officeDocument/2006/relationships/image" Target="../media/image37.emf"/><Relationship Id="rId44" Type="http://schemas.openxmlformats.org/officeDocument/2006/relationships/oleObject" Target="../embeddings/oleObject40.bin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7.emf"/><Relationship Id="rId14" Type="http://schemas.openxmlformats.org/officeDocument/2006/relationships/oleObject" Target="../embeddings/oleObject25.bin"/><Relationship Id="rId22" Type="http://schemas.openxmlformats.org/officeDocument/2006/relationships/oleObject" Target="../embeddings/oleObject29.bin"/><Relationship Id="rId27" Type="http://schemas.openxmlformats.org/officeDocument/2006/relationships/image" Target="../media/image35.emf"/><Relationship Id="rId30" Type="http://schemas.openxmlformats.org/officeDocument/2006/relationships/oleObject" Target="../embeddings/oleObject33.bin"/><Relationship Id="rId35" Type="http://schemas.openxmlformats.org/officeDocument/2006/relationships/image" Target="../media/image39.emf"/><Relationship Id="rId43" Type="http://schemas.openxmlformats.org/officeDocument/2006/relationships/image" Target="../media/image43.emf"/><Relationship Id="rId48" Type="http://schemas.openxmlformats.org/officeDocument/2006/relationships/oleObject" Target="../embeddings/oleObject42.bin"/><Relationship Id="rId8" Type="http://schemas.openxmlformats.org/officeDocument/2006/relationships/oleObject" Target="../embeddings/oleObject22.bin"/><Relationship Id="rId51" Type="http://schemas.openxmlformats.org/officeDocument/2006/relationships/image" Target="../media/image47.emf"/><Relationship Id="rId3" Type="http://schemas.openxmlformats.org/officeDocument/2006/relationships/notesSlide" Target="../notesSlides/notesSlide1.xml"/><Relationship Id="rId12" Type="http://schemas.openxmlformats.org/officeDocument/2006/relationships/oleObject" Target="../embeddings/oleObject24.bin"/><Relationship Id="rId17" Type="http://schemas.openxmlformats.org/officeDocument/2006/relationships/image" Target="../media/image30.emf"/><Relationship Id="rId25" Type="http://schemas.openxmlformats.org/officeDocument/2006/relationships/image" Target="../media/image34.emf"/><Relationship Id="rId33" Type="http://schemas.openxmlformats.org/officeDocument/2006/relationships/image" Target="../media/image38.emf"/><Relationship Id="rId38" Type="http://schemas.openxmlformats.org/officeDocument/2006/relationships/oleObject" Target="../embeddings/oleObject37.bin"/><Relationship Id="rId46" Type="http://schemas.openxmlformats.org/officeDocument/2006/relationships/oleObject" Target="../embeddings/oleObject41.bin"/><Relationship Id="rId20" Type="http://schemas.openxmlformats.org/officeDocument/2006/relationships/oleObject" Target="../embeddings/oleObject28.bin"/><Relationship Id="rId41" Type="http://schemas.openxmlformats.org/officeDocument/2006/relationships/image" Target="../media/image42.emf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1.bin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9.bin"/><Relationship Id="rId18" Type="http://schemas.openxmlformats.org/officeDocument/2006/relationships/image" Target="../media/image55.emf"/><Relationship Id="rId26" Type="http://schemas.openxmlformats.org/officeDocument/2006/relationships/image" Target="../media/image59.emf"/><Relationship Id="rId3" Type="http://schemas.openxmlformats.org/officeDocument/2006/relationships/oleObject" Target="../embeddings/oleObject44.bin"/><Relationship Id="rId21" Type="http://schemas.openxmlformats.org/officeDocument/2006/relationships/oleObject" Target="../embeddings/oleObject53.bin"/><Relationship Id="rId34" Type="http://schemas.openxmlformats.org/officeDocument/2006/relationships/image" Target="../media/image63.emf"/><Relationship Id="rId7" Type="http://schemas.openxmlformats.org/officeDocument/2006/relationships/oleObject" Target="../embeddings/oleObject46.bin"/><Relationship Id="rId12" Type="http://schemas.openxmlformats.org/officeDocument/2006/relationships/image" Target="../media/image52.emf"/><Relationship Id="rId17" Type="http://schemas.openxmlformats.org/officeDocument/2006/relationships/oleObject" Target="../embeddings/oleObject51.bin"/><Relationship Id="rId25" Type="http://schemas.openxmlformats.org/officeDocument/2006/relationships/oleObject" Target="../embeddings/oleObject55.bin"/><Relationship Id="rId33" Type="http://schemas.openxmlformats.org/officeDocument/2006/relationships/oleObject" Target="../embeddings/oleObject59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54.emf"/><Relationship Id="rId20" Type="http://schemas.openxmlformats.org/officeDocument/2006/relationships/image" Target="../media/image56.emf"/><Relationship Id="rId29" Type="http://schemas.openxmlformats.org/officeDocument/2006/relationships/oleObject" Target="../embeddings/oleObject57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49.emf"/><Relationship Id="rId11" Type="http://schemas.openxmlformats.org/officeDocument/2006/relationships/oleObject" Target="../embeddings/oleObject48.bin"/><Relationship Id="rId24" Type="http://schemas.openxmlformats.org/officeDocument/2006/relationships/image" Target="../media/image58.emf"/><Relationship Id="rId32" Type="http://schemas.openxmlformats.org/officeDocument/2006/relationships/image" Target="../media/image62.emf"/><Relationship Id="rId5" Type="http://schemas.openxmlformats.org/officeDocument/2006/relationships/oleObject" Target="../embeddings/oleObject45.bin"/><Relationship Id="rId15" Type="http://schemas.openxmlformats.org/officeDocument/2006/relationships/oleObject" Target="../embeddings/oleObject50.bin"/><Relationship Id="rId23" Type="http://schemas.openxmlformats.org/officeDocument/2006/relationships/oleObject" Target="../embeddings/oleObject54.bin"/><Relationship Id="rId28" Type="http://schemas.openxmlformats.org/officeDocument/2006/relationships/image" Target="../media/image60.emf"/><Relationship Id="rId36" Type="http://schemas.openxmlformats.org/officeDocument/2006/relationships/image" Target="../media/image64.emf"/><Relationship Id="rId10" Type="http://schemas.openxmlformats.org/officeDocument/2006/relationships/image" Target="../media/image51.emf"/><Relationship Id="rId19" Type="http://schemas.openxmlformats.org/officeDocument/2006/relationships/oleObject" Target="../embeddings/oleObject52.bin"/><Relationship Id="rId31" Type="http://schemas.openxmlformats.org/officeDocument/2006/relationships/oleObject" Target="../embeddings/oleObject58.bin"/><Relationship Id="rId4" Type="http://schemas.openxmlformats.org/officeDocument/2006/relationships/image" Target="../media/image48.emf"/><Relationship Id="rId9" Type="http://schemas.openxmlformats.org/officeDocument/2006/relationships/oleObject" Target="../embeddings/oleObject47.bin"/><Relationship Id="rId14" Type="http://schemas.openxmlformats.org/officeDocument/2006/relationships/image" Target="../media/image53.emf"/><Relationship Id="rId22" Type="http://schemas.openxmlformats.org/officeDocument/2006/relationships/image" Target="../media/image57.emf"/><Relationship Id="rId27" Type="http://schemas.openxmlformats.org/officeDocument/2006/relationships/oleObject" Target="../embeddings/oleObject56.bin"/><Relationship Id="rId30" Type="http://schemas.openxmlformats.org/officeDocument/2006/relationships/image" Target="../media/image61.emf"/><Relationship Id="rId35" Type="http://schemas.openxmlformats.org/officeDocument/2006/relationships/oleObject" Target="../embeddings/oleObject60.bin"/><Relationship Id="rId8" Type="http://schemas.openxmlformats.org/officeDocument/2006/relationships/image" Target="../media/image50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emf"/><Relationship Id="rId3" Type="http://schemas.openxmlformats.org/officeDocument/2006/relationships/oleObject" Target="../embeddings/oleObject61.bin"/><Relationship Id="rId7" Type="http://schemas.openxmlformats.org/officeDocument/2006/relationships/oleObject" Target="../embeddings/oleObject63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6.emf"/><Relationship Id="rId5" Type="http://schemas.openxmlformats.org/officeDocument/2006/relationships/oleObject" Target="../embeddings/oleObject62.bin"/><Relationship Id="rId10" Type="http://schemas.openxmlformats.org/officeDocument/2006/relationships/image" Target="../media/image68.emf"/><Relationship Id="rId4" Type="http://schemas.openxmlformats.org/officeDocument/2006/relationships/image" Target="../media/image65.emf"/><Relationship Id="rId9" Type="http://schemas.openxmlformats.org/officeDocument/2006/relationships/oleObject" Target="../embeddings/oleObject64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70.bin"/><Relationship Id="rId18" Type="http://schemas.openxmlformats.org/officeDocument/2006/relationships/image" Target="../media/image76.emf"/><Relationship Id="rId26" Type="http://schemas.openxmlformats.org/officeDocument/2006/relationships/image" Target="../media/image80.emf"/><Relationship Id="rId39" Type="http://schemas.openxmlformats.org/officeDocument/2006/relationships/oleObject" Target="../embeddings/oleObject83.bin"/><Relationship Id="rId21" Type="http://schemas.openxmlformats.org/officeDocument/2006/relationships/oleObject" Target="../embeddings/oleObject74.bin"/><Relationship Id="rId34" Type="http://schemas.openxmlformats.org/officeDocument/2006/relationships/image" Target="../media/image84.emf"/><Relationship Id="rId42" Type="http://schemas.openxmlformats.org/officeDocument/2006/relationships/image" Target="../media/image88.emf"/><Relationship Id="rId7" Type="http://schemas.openxmlformats.org/officeDocument/2006/relationships/oleObject" Target="../embeddings/oleObject67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75.emf"/><Relationship Id="rId20" Type="http://schemas.openxmlformats.org/officeDocument/2006/relationships/image" Target="../media/image77.emf"/><Relationship Id="rId29" Type="http://schemas.openxmlformats.org/officeDocument/2006/relationships/oleObject" Target="../embeddings/oleObject78.bin"/><Relationship Id="rId41" Type="http://schemas.openxmlformats.org/officeDocument/2006/relationships/oleObject" Target="../embeddings/oleObject84.bin"/><Relationship Id="rId1" Type="http://schemas.openxmlformats.org/officeDocument/2006/relationships/vmlDrawing" Target="../drawings/vmlDrawing5.vml"/><Relationship Id="rId6" Type="http://schemas.openxmlformats.org/officeDocument/2006/relationships/image" Target="../media/image70.emf"/><Relationship Id="rId11" Type="http://schemas.openxmlformats.org/officeDocument/2006/relationships/oleObject" Target="../embeddings/oleObject69.bin"/><Relationship Id="rId24" Type="http://schemas.openxmlformats.org/officeDocument/2006/relationships/image" Target="../media/image79.emf"/><Relationship Id="rId32" Type="http://schemas.openxmlformats.org/officeDocument/2006/relationships/image" Target="../media/image83.emf"/><Relationship Id="rId37" Type="http://schemas.openxmlformats.org/officeDocument/2006/relationships/oleObject" Target="../embeddings/oleObject82.bin"/><Relationship Id="rId40" Type="http://schemas.openxmlformats.org/officeDocument/2006/relationships/image" Target="../media/image87.emf"/><Relationship Id="rId5" Type="http://schemas.openxmlformats.org/officeDocument/2006/relationships/oleObject" Target="../embeddings/oleObject66.bin"/><Relationship Id="rId15" Type="http://schemas.openxmlformats.org/officeDocument/2006/relationships/oleObject" Target="../embeddings/oleObject71.bin"/><Relationship Id="rId23" Type="http://schemas.openxmlformats.org/officeDocument/2006/relationships/oleObject" Target="../embeddings/oleObject75.bin"/><Relationship Id="rId28" Type="http://schemas.openxmlformats.org/officeDocument/2006/relationships/image" Target="../media/image81.emf"/><Relationship Id="rId36" Type="http://schemas.openxmlformats.org/officeDocument/2006/relationships/image" Target="../media/image85.emf"/><Relationship Id="rId10" Type="http://schemas.openxmlformats.org/officeDocument/2006/relationships/image" Target="../media/image72.emf"/><Relationship Id="rId19" Type="http://schemas.openxmlformats.org/officeDocument/2006/relationships/oleObject" Target="../embeddings/oleObject73.bin"/><Relationship Id="rId31" Type="http://schemas.openxmlformats.org/officeDocument/2006/relationships/oleObject" Target="../embeddings/oleObject79.bin"/><Relationship Id="rId4" Type="http://schemas.openxmlformats.org/officeDocument/2006/relationships/image" Target="../media/image69.emf"/><Relationship Id="rId9" Type="http://schemas.openxmlformats.org/officeDocument/2006/relationships/oleObject" Target="../embeddings/oleObject68.bin"/><Relationship Id="rId14" Type="http://schemas.openxmlformats.org/officeDocument/2006/relationships/image" Target="../media/image74.emf"/><Relationship Id="rId22" Type="http://schemas.openxmlformats.org/officeDocument/2006/relationships/image" Target="../media/image78.emf"/><Relationship Id="rId27" Type="http://schemas.openxmlformats.org/officeDocument/2006/relationships/oleObject" Target="../embeddings/oleObject77.bin"/><Relationship Id="rId30" Type="http://schemas.openxmlformats.org/officeDocument/2006/relationships/image" Target="../media/image82.emf"/><Relationship Id="rId35" Type="http://schemas.openxmlformats.org/officeDocument/2006/relationships/oleObject" Target="../embeddings/oleObject81.bin"/><Relationship Id="rId8" Type="http://schemas.openxmlformats.org/officeDocument/2006/relationships/image" Target="../media/image71.emf"/><Relationship Id="rId3" Type="http://schemas.openxmlformats.org/officeDocument/2006/relationships/oleObject" Target="../embeddings/oleObject65.bin"/><Relationship Id="rId12" Type="http://schemas.openxmlformats.org/officeDocument/2006/relationships/image" Target="../media/image73.emf"/><Relationship Id="rId17" Type="http://schemas.openxmlformats.org/officeDocument/2006/relationships/oleObject" Target="../embeddings/oleObject72.bin"/><Relationship Id="rId25" Type="http://schemas.openxmlformats.org/officeDocument/2006/relationships/oleObject" Target="../embeddings/oleObject76.bin"/><Relationship Id="rId33" Type="http://schemas.openxmlformats.org/officeDocument/2006/relationships/oleObject" Target="../embeddings/oleObject80.bin"/><Relationship Id="rId38" Type="http://schemas.openxmlformats.org/officeDocument/2006/relationships/image" Target="../media/image86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emf"/><Relationship Id="rId13" Type="http://schemas.openxmlformats.org/officeDocument/2006/relationships/image" Target="../media/image94.png"/><Relationship Id="rId3" Type="http://schemas.openxmlformats.org/officeDocument/2006/relationships/oleObject" Target="../embeddings/oleObject85.bin"/><Relationship Id="rId7" Type="http://schemas.openxmlformats.org/officeDocument/2006/relationships/oleObject" Target="../embeddings/oleObject87.bin"/><Relationship Id="rId12" Type="http://schemas.openxmlformats.org/officeDocument/2006/relationships/image" Target="../media/image93.e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90.emf"/><Relationship Id="rId11" Type="http://schemas.openxmlformats.org/officeDocument/2006/relationships/oleObject" Target="../embeddings/oleObject89.bin"/><Relationship Id="rId5" Type="http://schemas.openxmlformats.org/officeDocument/2006/relationships/oleObject" Target="../embeddings/oleObject86.bin"/><Relationship Id="rId10" Type="http://schemas.openxmlformats.org/officeDocument/2006/relationships/image" Target="../media/image92.emf"/><Relationship Id="rId4" Type="http://schemas.openxmlformats.org/officeDocument/2006/relationships/image" Target="../media/image89.emf"/><Relationship Id="rId9" Type="http://schemas.openxmlformats.org/officeDocument/2006/relationships/oleObject" Target="../embeddings/oleObject8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559496" y="1221100"/>
            <a:ext cx="94330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5.6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定积分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的数值计算 </a:t>
            </a:r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*</a:t>
            </a:r>
            <a:endParaRPr lang="zh-CN" altLang="en-US" sz="36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 Box 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295800" y="2443495"/>
            <a:ext cx="4114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5.6.1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梯形法</a:t>
            </a:r>
            <a:endParaRPr lang="zh-CN" altLang="en-US" b="1" dirty="0">
              <a:solidFill>
                <a:srgbClr val="000099">
                  <a:lumMod val="60000"/>
                  <a:lumOff val="40000"/>
                </a:srgbClr>
              </a:solidFill>
              <a:latin typeface="楷体_GB2312" pitchFamily="49" charset="-122"/>
            </a:endParaRPr>
          </a:p>
        </p:txBody>
      </p:sp>
      <p:sp>
        <p:nvSpPr>
          <p:cNvPr id="5" name="Text Box 9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273352" y="3265820"/>
            <a:ext cx="3886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5.6.2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抛物线法</a:t>
            </a:r>
            <a:endParaRPr lang="zh-CN" altLang="en-US" b="1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919734" y="228600"/>
            <a:ext cx="4680322" cy="533400"/>
          </a:xfrm>
        </p:spPr>
        <p:txBody>
          <a:bodyPr/>
          <a:lstStyle/>
          <a:p>
            <a:pPr algn="l"/>
            <a:r>
              <a:rPr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定积分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的近似计算</a:t>
            </a:r>
          </a:p>
        </p:txBody>
      </p:sp>
      <p:graphicFrame>
        <p:nvGraphicFramePr>
          <p:cNvPr id="63491" name="Object 10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5878451"/>
              </p:ext>
            </p:extLst>
          </p:nvPr>
        </p:nvGraphicFramePr>
        <p:xfrm>
          <a:off x="2062609" y="870535"/>
          <a:ext cx="2603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2" name="Equation" r:id="rId3" imgW="2603160" imgH="431640" progId="Equation.3">
                  <p:embed/>
                </p:oleObj>
              </mc:Choice>
              <mc:Fallback>
                <p:oleObj name="Equation" r:id="rId3" imgW="2603160" imgH="431640" progId="Equation.3">
                  <p:embed/>
                  <p:pic>
                    <p:nvPicPr>
                      <p:cNvPr id="63491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2609" y="870535"/>
                        <a:ext cx="26035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2" name="Object 10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3705294"/>
              </p:ext>
            </p:extLst>
          </p:nvPr>
        </p:nvGraphicFramePr>
        <p:xfrm>
          <a:off x="4758184" y="698500"/>
          <a:ext cx="28702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3" name="Equation" r:id="rId5" imgW="2869920" imgH="825480" progId="Equation.3">
                  <p:embed/>
                </p:oleObj>
              </mc:Choice>
              <mc:Fallback>
                <p:oleObj name="Equation" r:id="rId5" imgW="2869920" imgH="825480" progId="Equation.3">
                  <p:embed/>
                  <p:pic>
                    <p:nvPicPr>
                      <p:cNvPr id="63492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8184" y="698500"/>
                        <a:ext cx="28702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3" name="Text Box 1029"/>
          <p:cNvSpPr txBox="1">
            <a:spLocks noChangeArrowheads="1"/>
          </p:cNvSpPr>
          <p:nvPr/>
        </p:nvSpPr>
        <p:spPr bwMode="auto">
          <a:xfrm>
            <a:off x="7591872" y="811213"/>
            <a:ext cx="2673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dirty="0">
                <a:solidFill>
                  <a:srgbClr val="000000"/>
                </a:solidFill>
              </a:rPr>
              <a:t>根据定积分定义</a:t>
            </a:r>
          </a:p>
        </p:txBody>
      </p:sp>
      <p:sp>
        <p:nvSpPr>
          <p:cNvPr id="63494" name="Text Box 1030"/>
          <p:cNvSpPr txBox="1">
            <a:spLocks noChangeArrowheads="1"/>
          </p:cNvSpPr>
          <p:nvPr/>
        </p:nvSpPr>
        <p:spPr bwMode="auto">
          <a:xfrm>
            <a:off x="1271464" y="1447801"/>
            <a:ext cx="38385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dirty="0">
                <a:solidFill>
                  <a:srgbClr val="000000"/>
                </a:solidFill>
              </a:rPr>
              <a:t>可得如下</a:t>
            </a:r>
            <a:r>
              <a:rPr lang="zh-CN" altLang="en-US" dirty="0">
                <a:solidFill>
                  <a:srgbClr val="C00000"/>
                </a:solidFill>
              </a:rPr>
              <a:t>近似计算方法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63495" name="Object 10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4466434"/>
              </p:ext>
            </p:extLst>
          </p:nvPr>
        </p:nvGraphicFramePr>
        <p:xfrm>
          <a:off x="2781796" y="2590800"/>
          <a:ext cx="3949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4" name="Equation" r:id="rId7" imgW="3949560" imgH="444240" progId="Equation.3">
                  <p:embed/>
                </p:oleObj>
              </mc:Choice>
              <mc:Fallback>
                <p:oleObj name="Equation" r:id="rId7" imgW="3949560" imgH="444240" progId="Equation.3">
                  <p:embed/>
                  <p:pic>
                    <p:nvPicPr>
                      <p:cNvPr id="63495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1796" y="2590800"/>
                        <a:ext cx="3949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6" name="Object 10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9712384"/>
              </p:ext>
            </p:extLst>
          </p:nvPr>
        </p:nvGraphicFramePr>
        <p:xfrm>
          <a:off x="5601196" y="1993900"/>
          <a:ext cx="1358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5" name="Equation" r:id="rId9" imgW="1358640" imgH="520560" progId="Equation.3">
                  <p:embed/>
                </p:oleObj>
              </mc:Choice>
              <mc:Fallback>
                <p:oleObj name="Equation" r:id="rId9" imgW="1358640" imgH="520560" progId="Equation.3">
                  <p:embed/>
                  <p:pic>
                    <p:nvPicPr>
                      <p:cNvPr id="63496" name="Object 10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1196" y="1993900"/>
                        <a:ext cx="1358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7" name="Object 10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0764156"/>
              </p:ext>
            </p:extLst>
          </p:nvPr>
        </p:nvGraphicFramePr>
        <p:xfrm>
          <a:off x="1329382" y="3136900"/>
          <a:ext cx="4046538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6" name="Equation" r:id="rId11" imgW="4051080" imgH="444240" progId="Equation.3">
                  <p:embed/>
                </p:oleObj>
              </mc:Choice>
              <mc:Fallback>
                <p:oleObj name="Equation" r:id="rId11" imgW="4051080" imgH="444240" progId="Equation.3">
                  <p:embed/>
                  <p:pic>
                    <p:nvPicPr>
                      <p:cNvPr id="63497" name="Object 10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9382" y="3136900"/>
                        <a:ext cx="4046538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8" name="Object 10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0857509"/>
              </p:ext>
            </p:extLst>
          </p:nvPr>
        </p:nvGraphicFramePr>
        <p:xfrm>
          <a:off x="1804864" y="4321894"/>
          <a:ext cx="13589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7" name="Equation" r:id="rId13" imgW="1358640" imgH="609480" progId="Equation.3">
                  <p:embed/>
                </p:oleObj>
              </mc:Choice>
              <mc:Fallback>
                <p:oleObj name="Equation" r:id="rId13" imgW="1358640" imgH="609480" progId="Equation.3">
                  <p:embed/>
                  <p:pic>
                    <p:nvPicPr>
                      <p:cNvPr id="63498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4864" y="4321894"/>
                        <a:ext cx="13589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9" name="Object 10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7709731"/>
              </p:ext>
            </p:extLst>
          </p:nvPr>
        </p:nvGraphicFramePr>
        <p:xfrm>
          <a:off x="3252665" y="4398094"/>
          <a:ext cx="38830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8" name="Equation" r:id="rId15" imgW="3886200" imgH="431640" progId="Equation.3">
                  <p:embed/>
                </p:oleObj>
              </mc:Choice>
              <mc:Fallback>
                <p:oleObj name="Equation" r:id="rId15" imgW="3886200" imgH="431640" progId="Equation.3">
                  <p:embed/>
                  <p:pic>
                    <p:nvPicPr>
                      <p:cNvPr id="63499" name="Object 10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2665" y="4398094"/>
                        <a:ext cx="3883025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0" name="Object 10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4512934"/>
              </p:ext>
            </p:extLst>
          </p:nvPr>
        </p:nvGraphicFramePr>
        <p:xfrm>
          <a:off x="7224591" y="4365164"/>
          <a:ext cx="3657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9" name="Equation" r:id="rId17" imgW="3657600" imgH="520560" progId="Equation.3">
                  <p:embed/>
                </p:oleObj>
              </mc:Choice>
              <mc:Fallback>
                <p:oleObj name="Equation" r:id="rId17" imgW="3657600" imgH="520560" progId="Equation.3">
                  <p:embed/>
                  <p:pic>
                    <p:nvPicPr>
                      <p:cNvPr id="63500" name="Object 10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4591" y="4365164"/>
                        <a:ext cx="3657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1" name="Text Box 1037"/>
          <p:cNvSpPr txBox="1">
            <a:spLocks noChangeArrowheads="1"/>
          </p:cNvSpPr>
          <p:nvPr/>
        </p:nvSpPr>
        <p:spPr bwMode="auto">
          <a:xfrm>
            <a:off x="2019796" y="1981201"/>
            <a:ext cx="3632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将 </a:t>
            </a:r>
            <a:r>
              <a:rPr lang="en-US" altLang="zh-CN" dirty="0">
                <a:solidFill>
                  <a:srgbClr val="000000"/>
                </a:solidFill>
              </a:rPr>
              <a:t>[</a:t>
            </a:r>
            <a:r>
              <a:rPr lang="en-US" altLang="zh-CN" i="1" dirty="0">
                <a:solidFill>
                  <a:srgbClr val="000000"/>
                </a:solidFill>
              </a:rPr>
              <a:t>a</a:t>
            </a:r>
            <a:r>
              <a:rPr lang="en-US" altLang="zh-CN" dirty="0">
                <a:solidFill>
                  <a:srgbClr val="000000"/>
                </a:solidFill>
              </a:rPr>
              <a:t> , </a:t>
            </a:r>
            <a:r>
              <a:rPr lang="en-US" altLang="zh-CN" i="1" dirty="0">
                <a:solidFill>
                  <a:srgbClr val="000000"/>
                </a:solidFill>
              </a:rPr>
              <a:t>b</a:t>
            </a:r>
            <a:r>
              <a:rPr lang="en-US" altLang="zh-CN" dirty="0">
                <a:solidFill>
                  <a:srgbClr val="000000"/>
                </a:solidFill>
              </a:rPr>
              <a:t>] </a:t>
            </a:r>
            <a:r>
              <a:rPr lang="zh-CN" altLang="en-US" dirty="0">
                <a:solidFill>
                  <a:srgbClr val="000000"/>
                </a:solidFill>
              </a:rPr>
              <a:t>分成 </a:t>
            </a:r>
            <a:r>
              <a:rPr lang="en-US" altLang="zh-CN" i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n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等份</a:t>
            </a:r>
            <a:r>
              <a:rPr lang="en-US" altLang="zh-CN" dirty="0">
                <a:solidFill>
                  <a:srgbClr val="000000"/>
                </a:solidFill>
              </a:rPr>
              <a:t>:  </a:t>
            </a:r>
          </a:p>
        </p:txBody>
      </p:sp>
      <p:grpSp>
        <p:nvGrpSpPr>
          <p:cNvPr id="63502" name="Group 1038"/>
          <p:cNvGrpSpPr>
            <a:grpSpLocks/>
          </p:cNvGrpSpPr>
          <p:nvPr/>
        </p:nvGrpSpPr>
        <p:grpSpPr bwMode="auto">
          <a:xfrm>
            <a:off x="7733084" y="1676400"/>
            <a:ext cx="3619500" cy="2209800"/>
            <a:chOff x="3429" y="864"/>
            <a:chExt cx="2280" cy="1392"/>
          </a:xfrm>
        </p:grpSpPr>
        <p:graphicFrame>
          <p:nvGraphicFramePr>
            <p:cNvPr id="63503" name="Object 1039"/>
            <p:cNvGraphicFramePr>
              <a:graphicFrameLocks noChangeAspect="1"/>
            </p:cNvGraphicFramePr>
            <p:nvPr>
              <p:extLst/>
            </p:nvPr>
          </p:nvGraphicFramePr>
          <p:xfrm>
            <a:off x="3481" y="2032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40" name="Equation" r:id="rId19" imgW="304560" imgH="317160" progId="Equation.3">
                    <p:embed/>
                  </p:oleObj>
                </mc:Choice>
                <mc:Fallback>
                  <p:oleObj name="Equation" r:id="rId19" imgW="304560" imgH="317160" progId="Equation.3">
                    <p:embed/>
                    <p:pic>
                      <p:nvPicPr>
                        <p:cNvPr id="63503" name="Object 10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81" y="2032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63504" name="Group 1040"/>
            <p:cNvGrpSpPr>
              <a:grpSpLocks/>
            </p:cNvGrpSpPr>
            <p:nvPr/>
          </p:nvGrpSpPr>
          <p:grpSpPr bwMode="auto">
            <a:xfrm>
              <a:off x="3429" y="864"/>
              <a:ext cx="2280" cy="1392"/>
              <a:chOff x="3429" y="864"/>
              <a:chExt cx="2280" cy="1392"/>
            </a:xfrm>
          </p:grpSpPr>
          <p:graphicFrame>
            <p:nvGraphicFramePr>
              <p:cNvPr id="63505" name="Object 1041"/>
              <p:cNvGraphicFramePr>
                <a:graphicFrameLocks noChangeAspect="1"/>
              </p:cNvGraphicFramePr>
              <p:nvPr/>
            </p:nvGraphicFramePr>
            <p:xfrm>
              <a:off x="3885" y="938"/>
              <a:ext cx="1566" cy="10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841" name="BMP 图象" r:id="rId21" imgW="2486372" imgH="1733333" progId="Paint.Picture">
                      <p:embed/>
                    </p:oleObj>
                  </mc:Choice>
                  <mc:Fallback>
                    <p:oleObj name="BMP 图象" r:id="rId21" imgW="2486372" imgH="1733333" progId="Paint.Picture">
                      <p:embed/>
                      <p:pic>
                        <p:nvPicPr>
                          <p:cNvPr id="63505" name="Object 104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85" y="938"/>
                            <a:ext cx="1566" cy="10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3506" name="Object 104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837" y="2056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842" name="Equation" r:id="rId23" imgW="228600" imgH="241200" progId="Equation.3">
                      <p:embed/>
                    </p:oleObj>
                  </mc:Choice>
                  <mc:Fallback>
                    <p:oleObj name="Equation" r:id="rId23" imgW="228600" imgH="241200" progId="Equation.3">
                      <p:embed/>
                      <p:pic>
                        <p:nvPicPr>
                          <p:cNvPr id="63506" name="Object 104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37" y="2056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3507" name="Object 1043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381" y="2048"/>
              <a:ext cx="136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843" name="Equation" r:id="rId25" imgW="215640" imgH="330120" progId="Equation.3">
                      <p:embed/>
                    </p:oleObj>
                  </mc:Choice>
                  <mc:Fallback>
                    <p:oleObj name="Equation" r:id="rId25" imgW="215640" imgH="330120" progId="Equation.3">
                      <p:embed/>
                      <p:pic>
                        <p:nvPicPr>
                          <p:cNvPr id="63507" name="Object 104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81" y="2048"/>
                            <a:ext cx="136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3508" name="Object 104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565" y="2074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844" name="Equation" r:id="rId27" imgW="228600" imgH="241200" progId="Equation.3">
                      <p:embed/>
                    </p:oleObj>
                  </mc:Choice>
                  <mc:Fallback>
                    <p:oleObj name="Equation" r:id="rId27" imgW="228600" imgH="241200" progId="Equation.3">
                      <p:embed/>
                      <p:pic>
                        <p:nvPicPr>
                          <p:cNvPr id="63508" name="Object 104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565" y="2074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3509" name="Object 1045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429" y="864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845" name="Equation" r:id="rId29" imgW="241200" imgH="317160" progId="Equation.3">
                      <p:embed/>
                    </p:oleObj>
                  </mc:Choice>
                  <mc:Fallback>
                    <p:oleObj name="Equation" r:id="rId29" imgW="241200" imgH="317160" progId="Equation.3">
                      <p:embed/>
                      <p:pic>
                        <p:nvPicPr>
                          <p:cNvPr id="63509" name="Object 104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29" y="864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3510" name="Line 1046"/>
              <p:cNvSpPr>
                <a:spLocks noChangeShapeType="1"/>
              </p:cNvSpPr>
              <p:nvPr/>
            </p:nvSpPr>
            <p:spPr bwMode="auto">
              <a:xfrm>
                <a:off x="3645" y="2016"/>
                <a:ext cx="2016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3511" name="Line 1047"/>
              <p:cNvSpPr>
                <a:spLocks noChangeShapeType="1"/>
              </p:cNvSpPr>
              <p:nvPr/>
            </p:nvSpPr>
            <p:spPr bwMode="auto">
              <a:xfrm flipV="1">
                <a:off x="3645" y="864"/>
                <a:ext cx="0" cy="1152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63512" name="Group 1048"/>
          <p:cNvGrpSpPr>
            <a:grpSpLocks/>
          </p:cNvGrpSpPr>
          <p:nvPr/>
        </p:nvGrpSpPr>
        <p:grpSpPr bwMode="auto">
          <a:xfrm>
            <a:off x="8761784" y="2209800"/>
            <a:ext cx="1828800" cy="1295400"/>
            <a:chOff x="3984" y="2928"/>
            <a:chExt cx="1152" cy="816"/>
          </a:xfrm>
        </p:grpSpPr>
        <p:sp>
          <p:nvSpPr>
            <p:cNvPr id="63513" name="Line 1049"/>
            <p:cNvSpPr>
              <a:spLocks noChangeShapeType="1"/>
            </p:cNvSpPr>
            <p:nvPr/>
          </p:nvSpPr>
          <p:spPr bwMode="auto">
            <a:xfrm flipV="1">
              <a:off x="3984" y="3024"/>
              <a:ext cx="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3514" name="Line 1050"/>
            <p:cNvSpPr>
              <a:spLocks noChangeShapeType="1"/>
            </p:cNvSpPr>
            <p:nvPr/>
          </p:nvSpPr>
          <p:spPr bwMode="auto">
            <a:xfrm flipV="1">
              <a:off x="4176" y="2928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3515" name="Line 1051"/>
            <p:cNvSpPr>
              <a:spLocks noChangeShapeType="1"/>
            </p:cNvSpPr>
            <p:nvPr/>
          </p:nvSpPr>
          <p:spPr bwMode="auto">
            <a:xfrm flipV="1">
              <a:off x="4752" y="3120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3516" name="Line 1052"/>
            <p:cNvSpPr>
              <a:spLocks noChangeShapeType="1"/>
            </p:cNvSpPr>
            <p:nvPr/>
          </p:nvSpPr>
          <p:spPr bwMode="auto">
            <a:xfrm flipV="1">
              <a:off x="5136" y="2928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3517" name="Line 1053"/>
            <p:cNvSpPr>
              <a:spLocks noChangeShapeType="1"/>
            </p:cNvSpPr>
            <p:nvPr/>
          </p:nvSpPr>
          <p:spPr bwMode="auto">
            <a:xfrm flipV="1">
              <a:off x="4368" y="2928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3518" name="Line 1054"/>
            <p:cNvSpPr>
              <a:spLocks noChangeShapeType="1"/>
            </p:cNvSpPr>
            <p:nvPr/>
          </p:nvSpPr>
          <p:spPr bwMode="auto">
            <a:xfrm flipV="1">
              <a:off x="4560" y="3072"/>
              <a:ext cx="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3519" name="Line 1055"/>
            <p:cNvSpPr>
              <a:spLocks noChangeShapeType="1"/>
            </p:cNvSpPr>
            <p:nvPr/>
          </p:nvSpPr>
          <p:spPr bwMode="auto">
            <a:xfrm flipV="1">
              <a:off x="4944" y="3072"/>
              <a:ext cx="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63520" name="Group 1056"/>
          <p:cNvGrpSpPr>
            <a:grpSpLocks/>
          </p:cNvGrpSpPr>
          <p:nvPr/>
        </p:nvGrpSpPr>
        <p:grpSpPr bwMode="auto">
          <a:xfrm>
            <a:off x="9147547" y="3389314"/>
            <a:ext cx="830263" cy="573087"/>
            <a:chOff x="4229" y="3696"/>
            <a:chExt cx="523" cy="361"/>
          </a:xfrm>
        </p:grpSpPr>
        <p:graphicFrame>
          <p:nvGraphicFramePr>
            <p:cNvPr id="63521" name="Object 1057"/>
            <p:cNvGraphicFramePr>
              <a:graphicFrameLocks noChangeAspect="1"/>
            </p:cNvGraphicFramePr>
            <p:nvPr>
              <p:extLst/>
            </p:nvPr>
          </p:nvGraphicFramePr>
          <p:xfrm>
            <a:off x="4514" y="3696"/>
            <a:ext cx="238" cy="3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46" name="Equation" r:id="rId31" imgW="152280" imgH="228600" progId="Equation.3">
                    <p:embed/>
                  </p:oleObj>
                </mc:Choice>
                <mc:Fallback>
                  <p:oleObj name="Equation" r:id="rId31" imgW="152280" imgH="228600" progId="Equation.3">
                    <p:embed/>
                    <p:pic>
                      <p:nvPicPr>
                        <p:cNvPr id="63521" name="Object 10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4" y="3696"/>
                          <a:ext cx="238" cy="3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3522" name="Object 1058"/>
            <p:cNvGraphicFramePr>
              <a:graphicFrameLocks noChangeAspect="1"/>
            </p:cNvGraphicFramePr>
            <p:nvPr>
              <p:extLst/>
            </p:nvPr>
          </p:nvGraphicFramePr>
          <p:xfrm>
            <a:off x="4229" y="3696"/>
            <a:ext cx="379" cy="3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47" name="Equation" r:id="rId33" imgW="241200" imgH="228600" progId="Equation.3">
                    <p:embed/>
                  </p:oleObj>
                </mc:Choice>
                <mc:Fallback>
                  <p:oleObj name="Equation" r:id="rId33" imgW="241200" imgH="228600" progId="Equation.3">
                    <p:embed/>
                    <p:pic>
                      <p:nvPicPr>
                        <p:cNvPr id="63522" name="Object 10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29" y="3696"/>
                          <a:ext cx="379" cy="3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3523" name="Rectangle 1059"/>
          <p:cNvSpPr>
            <a:spLocks noChangeArrowheads="1"/>
          </p:cNvSpPr>
          <p:nvPr/>
        </p:nvSpPr>
        <p:spPr bwMode="auto">
          <a:xfrm>
            <a:off x="9071346" y="2209800"/>
            <a:ext cx="304800" cy="1295400"/>
          </a:xfrm>
          <a:prstGeom prst="rect">
            <a:avLst/>
          </a:prstGeom>
          <a:solidFill>
            <a:srgbClr val="0066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3524" name="Rectangle 1060"/>
          <p:cNvSpPr>
            <a:spLocks noChangeArrowheads="1"/>
          </p:cNvSpPr>
          <p:nvPr/>
        </p:nvSpPr>
        <p:spPr bwMode="auto">
          <a:xfrm>
            <a:off x="8456985" y="2592389"/>
            <a:ext cx="306387" cy="896937"/>
          </a:xfrm>
          <a:prstGeom prst="rect">
            <a:avLst/>
          </a:prstGeom>
          <a:solidFill>
            <a:srgbClr val="0066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3525" name="Rectangle 1061"/>
          <p:cNvSpPr>
            <a:spLocks noChangeArrowheads="1"/>
          </p:cNvSpPr>
          <p:nvPr/>
        </p:nvSpPr>
        <p:spPr bwMode="auto">
          <a:xfrm>
            <a:off x="8763371" y="2363789"/>
            <a:ext cx="304800" cy="1125537"/>
          </a:xfrm>
          <a:prstGeom prst="rect">
            <a:avLst/>
          </a:prstGeom>
          <a:solidFill>
            <a:srgbClr val="0066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3526" name="Rectangle 1062"/>
          <p:cNvSpPr>
            <a:spLocks noChangeArrowheads="1"/>
          </p:cNvSpPr>
          <p:nvPr/>
        </p:nvSpPr>
        <p:spPr bwMode="auto">
          <a:xfrm>
            <a:off x="9677771" y="2363789"/>
            <a:ext cx="304800" cy="1125537"/>
          </a:xfrm>
          <a:prstGeom prst="rect">
            <a:avLst/>
          </a:prstGeom>
          <a:solidFill>
            <a:srgbClr val="0066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3527" name="Rectangle 1063"/>
          <p:cNvSpPr>
            <a:spLocks noChangeArrowheads="1"/>
          </p:cNvSpPr>
          <p:nvPr/>
        </p:nvSpPr>
        <p:spPr bwMode="auto">
          <a:xfrm>
            <a:off x="9982572" y="2516189"/>
            <a:ext cx="301625" cy="973137"/>
          </a:xfrm>
          <a:prstGeom prst="rect">
            <a:avLst/>
          </a:prstGeom>
          <a:solidFill>
            <a:srgbClr val="0066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3528" name="Rectangle 1064"/>
          <p:cNvSpPr>
            <a:spLocks noChangeArrowheads="1"/>
          </p:cNvSpPr>
          <p:nvPr/>
        </p:nvSpPr>
        <p:spPr bwMode="auto">
          <a:xfrm>
            <a:off x="10282609" y="2363789"/>
            <a:ext cx="304800" cy="1125537"/>
          </a:xfrm>
          <a:prstGeom prst="rect">
            <a:avLst/>
          </a:prstGeom>
          <a:solidFill>
            <a:srgbClr val="0066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3529" name="Rectangle 1065"/>
          <p:cNvSpPr>
            <a:spLocks noChangeArrowheads="1"/>
          </p:cNvSpPr>
          <p:nvPr/>
        </p:nvSpPr>
        <p:spPr bwMode="auto">
          <a:xfrm>
            <a:off x="10600109" y="2211389"/>
            <a:ext cx="304800" cy="1277937"/>
          </a:xfrm>
          <a:prstGeom prst="rect">
            <a:avLst/>
          </a:prstGeom>
          <a:solidFill>
            <a:srgbClr val="0066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3530" name="Rectangle 1066"/>
          <p:cNvSpPr>
            <a:spLocks noChangeArrowheads="1"/>
          </p:cNvSpPr>
          <p:nvPr/>
        </p:nvSpPr>
        <p:spPr bwMode="auto">
          <a:xfrm>
            <a:off x="9374560" y="2227264"/>
            <a:ext cx="301625" cy="1277937"/>
          </a:xfrm>
          <a:prstGeom prst="rect">
            <a:avLst/>
          </a:prstGeom>
          <a:solidFill>
            <a:srgbClr val="0066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3531" name="Text Box 1067"/>
          <p:cNvSpPr txBox="1">
            <a:spLocks noChangeArrowheads="1"/>
          </p:cNvSpPr>
          <p:nvPr/>
        </p:nvSpPr>
        <p:spPr bwMode="auto">
          <a:xfrm>
            <a:off x="1271464" y="3794845"/>
            <a:ext cx="2317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左矩形公式</a:t>
            </a:r>
          </a:p>
        </p:txBody>
      </p:sp>
      <p:graphicFrame>
        <p:nvGraphicFramePr>
          <p:cNvPr id="63532" name="Object 10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8923795"/>
              </p:ext>
            </p:extLst>
          </p:nvPr>
        </p:nvGraphicFramePr>
        <p:xfrm>
          <a:off x="7201271" y="5515694"/>
          <a:ext cx="3429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8" name="Equation" r:id="rId35" imgW="3429000" imgH="520560" progId="Equation.3">
                  <p:embed/>
                </p:oleObj>
              </mc:Choice>
              <mc:Fallback>
                <p:oleObj name="Equation" r:id="rId35" imgW="3429000" imgH="520560" progId="Equation.3">
                  <p:embed/>
                  <p:pic>
                    <p:nvPicPr>
                      <p:cNvPr id="63532" name="Object 10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1271" y="5515694"/>
                        <a:ext cx="3429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34" name="Object 10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011058"/>
              </p:ext>
            </p:extLst>
          </p:nvPr>
        </p:nvGraphicFramePr>
        <p:xfrm>
          <a:off x="1804864" y="5471244"/>
          <a:ext cx="13589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9" name="Equation" r:id="rId37" imgW="1358640" imgH="609480" progId="Equation.3">
                  <p:embed/>
                </p:oleObj>
              </mc:Choice>
              <mc:Fallback>
                <p:oleObj name="Equation" r:id="rId37" imgW="1358640" imgH="609480" progId="Equation.3">
                  <p:embed/>
                  <p:pic>
                    <p:nvPicPr>
                      <p:cNvPr id="63534" name="Object 10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4864" y="5471244"/>
                        <a:ext cx="13589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35" name="Object 107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5063100"/>
              </p:ext>
            </p:extLst>
          </p:nvPr>
        </p:nvGraphicFramePr>
        <p:xfrm>
          <a:off x="3252665" y="5547444"/>
          <a:ext cx="379412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50" name="Equation" r:id="rId39" imgW="3797280" imgH="444240" progId="Equation.3">
                  <p:embed/>
                </p:oleObj>
              </mc:Choice>
              <mc:Fallback>
                <p:oleObj name="Equation" r:id="rId39" imgW="3797280" imgH="444240" progId="Equation.3">
                  <p:embed/>
                  <p:pic>
                    <p:nvPicPr>
                      <p:cNvPr id="63535" name="Object 10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2665" y="5547444"/>
                        <a:ext cx="3794125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36" name="Rectangle 1072"/>
          <p:cNvSpPr>
            <a:spLocks noChangeArrowheads="1"/>
          </p:cNvSpPr>
          <p:nvPr/>
        </p:nvSpPr>
        <p:spPr bwMode="auto">
          <a:xfrm>
            <a:off x="9380909" y="2362201"/>
            <a:ext cx="304800" cy="1127125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3537" name="Rectangle 1073"/>
          <p:cNvSpPr>
            <a:spLocks noChangeArrowheads="1"/>
          </p:cNvSpPr>
          <p:nvPr/>
        </p:nvSpPr>
        <p:spPr bwMode="auto">
          <a:xfrm>
            <a:off x="8442696" y="2387601"/>
            <a:ext cx="323850" cy="1116013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3538" name="Rectangle 1074"/>
          <p:cNvSpPr>
            <a:spLocks noChangeArrowheads="1"/>
          </p:cNvSpPr>
          <p:nvPr/>
        </p:nvSpPr>
        <p:spPr bwMode="auto">
          <a:xfrm>
            <a:off x="8771309" y="2216150"/>
            <a:ext cx="304800" cy="1277938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3539" name="Rectangle 1075"/>
          <p:cNvSpPr>
            <a:spLocks noChangeArrowheads="1"/>
          </p:cNvSpPr>
          <p:nvPr/>
        </p:nvSpPr>
        <p:spPr bwMode="auto">
          <a:xfrm>
            <a:off x="9076109" y="2216150"/>
            <a:ext cx="304800" cy="1277938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3540" name="Rectangle 1076"/>
          <p:cNvSpPr>
            <a:spLocks noChangeArrowheads="1"/>
          </p:cNvSpPr>
          <p:nvPr/>
        </p:nvSpPr>
        <p:spPr bwMode="auto">
          <a:xfrm>
            <a:off x="9990509" y="2387601"/>
            <a:ext cx="304800" cy="1116013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3541" name="Rectangle 1077"/>
          <p:cNvSpPr>
            <a:spLocks noChangeArrowheads="1"/>
          </p:cNvSpPr>
          <p:nvPr/>
        </p:nvSpPr>
        <p:spPr bwMode="auto">
          <a:xfrm>
            <a:off x="10295309" y="2216150"/>
            <a:ext cx="304800" cy="1277938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3542" name="Rectangle 1078"/>
          <p:cNvSpPr>
            <a:spLocks noChangeArrowheads="1"/>
          </p:cNvSpPr>
          <p:nvPr/>
        </p:nvSpPr>
        <p:spPr bwMode="auto">
          <a:xfrm>
            <a:off x="10600109" y="1814514"/>
            <a:ext cx="304800" cy="1690687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3543" name="Rectangle 1079"/>
          <p:cNvSpPr>
            <a:spLocks noChangeArrowheads="1"/>
          </p:cNvSpPr>
          <p:nvPr/>
        </p:nvSpPr>
        <p:spPr bwMode="auto">
          <a:xfrm>
            <a:off x="9685709" y="2501901"/>
            <a:ext cx="304800" cy="1000125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3545" name="Text Box 1081"/>
          <p:cNvSpPr txBox="1">
            <a:spLocks noChangeArrowheads="1"/>
          </p:cNvSpPr>
          <p:nvPr/>
        </p:nvSpPr>
        <p:spPr bwMode="auto">
          <a:xfrm>
            <a:off x="1271464" y="4952132"/>
            <a:ext cx="2317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2.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右矩形公式</a:t>
            </a:r>
          </a:p>
        </p:txBody>
      </p:sp>
    </p:spTree>
    <p:extLst>
      <p:ext uri="{BB962C8B-B14F-4D97-AF65-F5344CB8AC3E}">
        <p14:creationId xmlns:p14="http://schemas.microsoft.com/office/powerpoint/2010/main" val="128578734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3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3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3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3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3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3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63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63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63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63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63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63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63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63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3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63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63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63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63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63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63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63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63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63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63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63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63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63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63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3" grpId="0" build="p" autoUpdateAnimBg="0"/>
      <p:bldP spid="63494" grpId="0" build="p" autoUpdateAnimBg="0" advAuto="0"/>
      <p:bldP spid="63501" grpId="0" build="p" autoUpdateAnimBg="0"/>
      <p:bldP spid="63531" grpId="0" build="p" autoUpdateAnimBg="0"/>
      <p:bldP spid="6354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4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7632647"/>
              </p:ext>
            </p:extLst>
          </p:nvPr>
        </p:nvGraphicFramePr>
        <p:xfrm>
          <a:off x="915859" y="1435285"/>
          <a:ext cx="13589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06" name="Equation" r:id="rId4" imgW="1358640" imgH="609480" progId="Equation.3">
                  <p:embed/>
                </p:oleObj>
              </mc:Choice>
              <mc:Fallback>
                <p:oleObj name="Equation" r:id="rId4" imgW="1358640" imgH="609480" progId="Equation.3">
                  <p:embed/>
                  <p:pic>
                    <p:nvPicPr>
                      <p:cNvPr id="61442" name="Object 2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5859" y="1435285"/>
                        <a:ext cx="13589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6158888"/>
              </p:ext>
            </p:extLst>
          </p:nvPr>
        </p:nvGraphicFramePr>
        <p:xfrm>
          <a:off x="3122968" y="1300347"/>
          <a:ext cx="2095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07" name="Equation" r:id="rId6" imgW="2095200" imgH="850680" progId="Equation.3">
                  <p:embed/>
                </p:oleObj>
              </mc:Choice>
              <mc:Fallback>
                <p:oleObj name="Equation" r:id="rId6" imgW="2095200" imgH="850680" progId="Equation.3">
                  <p:embed/>
                  <p:pic>
                    <p:nvPicPr>
                      <p:cNvPr id="6144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2968" y="1300347"/>
                        <a:ext cx="2095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9090627"/>
              </p:ext>
            </p:extLst>
          </p:nvPr>
        </p:nvGraphicFramePr>
        <p:xfrm>
          <a:off x="2360968" y="2379847"/>
          <a:ext cx="5494338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08" name="Equation" r:id="rId8" imgW="5499000" imgH="850680" progId="Equation.3">
                  <p:embed/>
                </p:oleObj>
              </mc:Choice>
              <mc:Fallback>
                <p:oleObj name="Equation" r:id="rId8" imgW="5499000" imgH="850680" progId="Equation.3">
                  <p:embed/>
                  <p:pic>
                    <p:nvPicPr>
                      <p:cNvPr id="6144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0968" y="2379847"/>
                        <a:ext cx="5494338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9080504"/>
              </p:ext>
            </p:extLst>
          </p:nvPr>
        </p:nvGraphicFramePr>
        <p:xfrm>
          <a:off x="2360968" y="1252723"/>
          <a:ext cx="787400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09" name="Equation" r:id="rId10" imgW="787320" imgH="977760" progId="Equation.3">
                  <p:embed/>
                </p:oleObj>
              </mc:Choice>
              <mc:Fallback>
                <p:oleObj name="Equation" r:id="rId10" imgW="787320" imgH="977760" progId="Equation.3">
                  <p:embed/>
                  <p:pic>
                    <p:nvPicPr>
                      <p:cNvPr id="6144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0968" y="1252723"/>
                        <a:ext cx="787400" cy="97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1448" name="Group 8"/>
          <p:cNvGrpSpPr>
            <a:grpSpLocks/>
          </p:cNvGrpSpPr>
          <p:nvPr/>
        </p:nvGrpSpPr>
        <p:grpSpPr bwMode="auto">
          <a:xfrm>
            <a:off x="8567076" y="933370"/>
            <a:ext cx="2933700" cy="1854200"/>
            <a:chOff x="3312" y="192"/>
            <a:chExt cx="2280" cy="1440"/>
          </a:xfrm>
        </p:grpSpPr>
        <p:graphicFrame>
          <p:nvGraphicFramePr>
            <p:cNvPr id="61449" name="Object 9"/>
            <p:cNvGraphicFramePr>
              <a:graphicFrameLocks noChangeAspect="1"/>
            </p:cNvGraphicFramePr>
            <p:nvPr>
              <p:extLst/>
            </p:nvPr>
          </p:nvGraphicFramePr>
          <p:xfrm>
            <a:off x="3768" y="266"/>
            <a:ext cx="1566" cy="10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910" name="BMP 图像" r:id="rId12" imgW="2486372" imgH="1733333" progId="Paint.Picture">
                    <p:embed/>
                  </p:oleObj>
                </mc:Choice>
                <mc:Fallback>
                  <p:oleObj name="BMP 图像" r:id="rId12" imgW="2486372" imgH="1733333" progId="Paint.Picture">
                    <p:embed/>
                    <p:pic>
                      <p:nvPicPr>
                        <p:cNvPr id="61449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68" y="266"/>
                          <a:ext cx="1566" cy="10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450" name="Object 10"/>
            <p:cNvGraphicFramePr>
              <a:graphicFrameLocks noChangeAspect="1"/>
            </p:cNvGraphicFramePr>
            <p:nvPr>
              <p:extLst/>
            </p:nvPr>
          </p:nvGraphicFramePr>
          <p:xfrm>
            <a:off x="3720" y="1384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911" name="Equation" r:id="rId14" imgW="228600" imgH="241200" progId="Equation.3">
                    <p:embed/>
                  </p:oleObj>
                </mc:Choice>
                <mc:Fallback>
                  <p:oleObj name="Equation" r:id="rId14" imgW="228600" imgH="241200" progId="Equation.3">
                    <p:embed/>
                    <p:pic>
                      <p:nvPicPr>
                        <p:cNvPr id="6145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20" y="1384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451" name="Object 11"/>
            <p:cNvGraphicFramePr>
              <a:graphicFrameLocks noChangeAspect="1"/>
            </p:cNvGraphicFramePr>
            <p:nvPr>
              <p:extLst/>
            </p:nvPr>
          </p:nvGraphicFramePr>
          <p:xfrm>
            <a:off x="5264" y="1376"/>
            <a:ext cx="1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912" name="Equation" r:id="rId16" imgW="215640" imgH="330120" progId="Equation.3">
                    <p:embed/>
                  </p:oleObj>
                </mc:Choice>
                <mc:Fallback>
                  <p:oleObj name="Equation" r:id="rId16" imgW="215640" imgH="330120" progId="Equation.3">
                    <p:embed/>
                    <p:pic>
                      <p:nvPicPr>
                        <p:cNvPr id="61451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64" y="1376"/>
                          <a:ext cx="13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452" name="Object 12"/>
            <p:cNvGraphicFramePr>
              <a:graphicFrameLocks noChangeAspect="1"/>
            </p:cNvGraphicFramePr>
            <p:nvPr>
              <p:extLst/>
            </p:nvPr>
          </p:nvGraphicFramePr>
          <p:xfrm>
            <a:off x="5448" y="1402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913" name="Equation" r:id="rId18" imgW="228600" imgH="241200" progId="Equation.3">
                    <p:embed/>
                  </p:oleObj>
                </mc:Choice>
                <mc:Fallback>
                  <p:oleObj name="Equation" r:id="rId18" imgW="228600" imgH="241200" progId="Equation.3">
                    <p:embed/>
                    <p:pic>
                      <p:nvPicPr>
                        <p:cNvPr id="61452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48" y="1402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453" name="Object 13"/>
            <p:cNvGraphicFramePr>
              <a:graphicFrameLocks noChangeAspect="1"/>
            </p:cNvGraphicFramePr>
            <p:nvPr>
              <p:extLst/>
            </p:nvPr>
          </p:nvGraphicFramePr>
          <p:xfrm>
            <a:off x="3364" y="1360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914" name="Equation" r:id="rId20" imgW="304560" imgH="317160" progId="Equation.3">
                    <p:embed/>
                  </p:oleObj>
                </mc:Choice>
                <mc:Fallback>
                  <p:oleObj name="Equation" r:id="rId20" imgW="304560" imgH="317160" progId="Equation.3">
                    <p:embed/>
                    <p:pic>
                      <p:nvPicPr>
                        <p:cNvPr id="61453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4" y="1360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454" name="Object 14"/>
            <p:cNvGraphicFramePr>
              <a:graphicFrameLocks noChangeAspect="1"/>
            </p:cNvGraphicFramePr>
            <p:nvPr>
              <p:extLst/>
            </p:nvPr>
          </p:nvGraphicFramePr>
          <p:xfrm>
            <a:off x="3312" y="192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915" name="Equation" r:id="rId22" imgW="241200" imgH="317160" progId="Equation.3">
                    <p:embed/>
                  </p:oleObj>
                </mc:Choice>
                <mc:Fallback>
                  <p:oleObj name="Equation" r:id="rId22" imgW="241200" imgH="317160" progId="Equation.3">
                    <p:embed/>
                    <p:pic>
                      <p:nvPicPr>
                        <p:cNvPr id="61454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2" y="192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455" name="Line 15"/>
            <p:cNvSpPr>
              <a:spLocks noChangeShapeType="1"/>
            </p:cNvSpPr>
            <p:nvPr/>
          </p:nvSpPr>
          <p:spPr bwMode="auto">
            <a:xfrm>
              <a:off x="3528" y="1344"/>
              <a:ext cx="2016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1456" name="Line 16"/>
            <p:cNvSpPr>
              <a:spLocks noChangeShapeType="1"/>
            </p:cNvSpPr>
            <p:nvPr/>
          </p:nvSpPr>
          <p:spPr bwMode="auto">
            <a:xfrm flipV="1">
              <a:off x="3528" y="192"/>
              <a:ext cx="0" cy="115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1457" name="Line 17"/>
            <p:cNvSpPr>
              <a:spLocks noChangeShapeType="1"/>
            </p:cNvSpPr>
            <p:nvPr/>
          </p:nvSpPr>
          <p:spPr bwMode="auto">
            <a:xfrm flipV="1">
              <a:off x="3960" y="641"/>
              <a:ext cx="0" cy="70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1458" name="Line 18"/>
            <p:cNvSpPr>
              <a:spLocks noChangeShapeType="1"/>
            </p:cNvSpPr>
            <p:nvPr/>
          </p:nvSpPr>
          <p:spPr bwMode="auto">
            <a:xfrm flipV="1">
              <a:off x="4152" y="550"/>
              <a:ext cx="0" cy="79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1459" name="Line 19"/>
            <p:cNvSpPr>
              <a:spLocks noChangeShapeType="1"/>
            </p:cNvSpPr>
            <p:nvPr/>
          </p:nvSpPr>
          <p:spPr bwMode="auto">
            <a:xfrm flipV="1">
              <a:off x="4728" y="720"/>
              <a:ext cx="0" cy="62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1460" name="Line 20"/>
            <p:cNvSpPr>
              <a:spLocks noChangeShapeType="1"/>
            </p:cNvSpPr>
            <p:nvPr/>
          </p:nvSpPr>
          <p:spPr bwMode="auto">
            <a:xfrm flipV="1">
              <a:off x="5112" y="528"/>
              <a:ext cx="0" cy="816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1461" name="Line 21"/>
            <p:cNvSpPr>
              <a:spLocks noChangeShapeType="1"/>
            </p:cNvSpPr>
            <p:nvPr/>
          </p:nvSpPr>
          <p:spPr bwMode="auto">
            <a:xfrm flipV="1">
              <a:off x="4344" y="528"/>
              <a:ext cx="0" cy="816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1462" name="Line 22"/>
            <p:cNvSpPr>
              <a:spLocks noChangeShapeType="1"/>
            </p:cNvSpPr>
            <p:nvPr/>
          </p:nvSpPr>
          <p:spPr bwMode="auto">
            <a:xfrm flipV="1">
              <a:off x="4536" y="672"/>
              <a:ext cx="0" cy="67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1463" name="Line 23"/>
            <p:cNvSpPr>
              <a:spLocks noChangeShapeType="1"/>
            </p:cNvSpPr>
            <p:nvPr/>
          </p:nvSpPr>
          <p:spPr bwMode="auto">
            <a:xfrm flipV="1">
              <a:off x="4920" y="672"/>
              <a:ext cx="0" cy="67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1464" name="Freeform 24"/>
            <p:cNvSpPr>
              <a:spLocks/>
            </p:cNvSpPr>
            <p:nvPr/>
          </p:nvSpPr>
          <p:spPr bwMode="auto">
            <a:xfrm>
              <a:off x="4344" y="539"/>
              <a:ext cx="192" cy="805"/>
            </a:xfrm>
            <a:custGeom>
              <a:avLst/>
              <a:gdLst>
                <a:gd name="T0" fmla="*/ 0 w 192"/>
                <a:gd name="T1" fmla="*/ 0 h 816"/>
                <a:gd name="T2" fmla="*/ 0 w 192"/>
                <a:gd name="T3" fmla="*/ 816 h 816"/>
                <a:gd name="T4" fmla="*/ 192 w 192"/>
                <a:gd name="T5" fmla="*/ 816 h 816"/>
                <a:gd name="T6" fmla="*/ 192 w 192"/>
                <a:gd name="T7" fmla="*/ 96 h 816"/>
                <a:gd name="T8" fmla="*/ 0 w 192"/>
                <a:gd name="T9" fmla="*/ 0 h 8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816">
                  <a:moveTo>
                    <a:pt x="0" y="0"/>
                  </a:moveTo>
                  <a:lnTo>
                    <a:pt x="0" y="816"/>
                  </a:lnTo>
                  <a:lnTo>
                    <a:pt x="192" y="816"/>
                  </a:lnTo>
                  <a:lnTo>
                    <a:pt x="192" y="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99FF">
                <a:alpha val="50000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61465" name="Group 25"/>
            <p:cNvGrpSpPr>
              <a:grpSpLocks/>
            </p:cNvGrpSpPr>
            <p:nvPr/>
          </p:nvGrpSpPr>
          <p:grpSpPr bwMode="auto">
            <a:xfrm>
              <a:off x="4224" y="1271"/>
              <a:ext cx="523" cy="361"/>
              <a:chOff x="4229" y="3696"/>
              <a:chExt cx="523" cy="361"/>
            </a:xfrm>
          </p:grpSpPr>
          <p:graphicFrame>
            <p:nvGraphicFramePr>
              <p:cNvPr id="61466" name="Object 2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514" y="3696"/>
              <a:ext cx="238" cy="36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916" name="Equation" r:id="rId24" imgW="152280" imgH="228600" progId="Equation.3">
                      <p:embed/>
                    </p:oleObj>
                  </mc:Choice>
                  <mc:Fallback>
                    <p:oleObj name="Equation" r:id="rId24" imgW="152280" imgH="228600" progId="Equation.3">
                      <p:embed/>
                      <p:pic>
                        <p:nvPicPr>
                          <p:cNvPr id="61466" name="Object 2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14" y="3696"/>
                            <a:ext cx="238" cy="36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1467" name="Object 2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229" y="3696"/>
              <a:ext cx="379" cy="36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917" name="Equation" r:id="rId26" imgW="241200" imgH="228600" progId="Equation.3">
                      <p:embed/>
                    </p:oleObj>
                  </mc:Choice>
                  <mc:Fallback>
                    <p:oleObj name="Equation" r:id="rId26" imgW="241200" imgH="228600" progId="Equation.3">
                      <p:embed/>
                      <p:pic>
                        <p:nvPicPr>
                          <p:cNvPr id="61467" name="Object 2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7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29" y="3696"/>
                            <a:ext cx="379" cy="36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61495" name="Group 55"/>
          <p:cNvGrpSpPr>
            <a:grpSpLocks/>
          </p:cNvGrpSpPr>
          <p:nvPr/>
        </p:nvGrpSpPr>
        <p:grpSpPr bwMode="auto">
          <a:xfrm>
            <a:off x="8588388" y="3430560"/>
            <a:ext cx="2871787" cy="2147887"/>
            <a:chOff x="3431" y="96"/>
            <a:chExt cx="2233" cy="1671"/>
          </a:xfrm>
        </p:grpSpPr>
        <p:grpSp>
          <p:nvGrpSpPr>
            <p:cNvPr id="61470" name="Group 30"/>
            <p:cNvGrpSpPr>
              <a:grpSpLocks/>
            </p:cNvGrpSpPr>
            <p:nvPr/>
          </p:nvGrpSpPr>
          <p:grpSpPr bwMode="auto">
            <a:xfrm>
              <a:off x="4320" y="432"/>
              <a:ext cx="451" cy="922"/>
              <a:chOff x="4320" y="432"/>
              <a:chExt cx="451" cy="922"/>
            </a:xfrm>
          </p:grpSpPr>
          <p:sp>
            <p:nvSpPr>
              <p:cNvPr id="61471" name="Freeform 31" descr="轮廓式菱形"/>
              <p:cNvSpPr>
                <a:spLocks/>
              </p:cNvSpPr>
              <p:nvPr/>
            </p:nvSpPr>
            <p:spPr bwMode="auto">
              <a:xfrm>
                <a:off x="4339" y="442"/>
                <a:ext cx="432" cy="912"/>
              </a:xfrm>
              <a:custGeom>
                <a:avLst/>
                <a:gdLst>
                  <a:gd name="T0" fmla="*/ 0 w 432"/>
                  <a:gd name="T1" fmla="*/ 0 h 912"/>
                  <a:gd name="T2" fmla="*/ 0 w 432"/>
                  <a:gd name="T3" fmla="*/ 912 h 912"/>
                  <a:gd name="T4" fmla="*/ 432 w 432"/>
                  <a:gd name="T5" fmla="*/ 912 h 912"/>
                  <a:gd name="T6" fmla="*/ 432 w 432"/>
                  <a:gd name="T7" fmla="*/ 192 h 912"/>
                  <a:gd name="T8" fmla="*/ 0 w 432"/>
                  <a:gd name="T9" fmla="*/ 0 h 9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912">
                    <a:moveTo>
                      <a:pt x="0" y="0"/>
                    </a:moveTo>
                    <a:lnTo>
                      <a:pt x="0" y="912"/>
                    </a:lnTo>
                    <a:lnTo>
                      <a:pt x="432" y="912"/>
                    </a:lnTo>
                    <a:lnTo>
                      <a:pt x="432" y="192"/>
                    </a:lnTo>
                    <a:lnTo>
                      <a:pt x="0" y="0"/>
                    </a:lnTo>
                    <a:close/>
                  </a:path>
                </a:pathLst>
              </a:custGeom>
              <a:pattFill prst="openDmnd">
                <a:fgClr>
                  <a:srgbClr val="FFFF00"/>
                </a:fgClr>
                <a:bgClr>
                  <a:schemeClr val="bg1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pattFill prst="ltVert">
                      <a:fgClr>
                        <a:schemeClr val="tx2"/>
                      </a:fgClr>
                      <a:bgClr>
                        <a:schemeClr val="bg1"/>
                      </a:bgClr>
                    </a:patt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1472" name="Freeform 32"/>
              <p:cNvSpPr>
                <a:spLocks/>
              </p:cNvSpPr>
              <p:nvPr/>
            </p:nvSpPr>
            <p:spPr bwMode="auto">
              <a:xfrm>
                <a:off x="4320" y="432"/>
                <a:ext cx="433" cy="245"/>
              </a:xfrm>
              <a:custGeom>
                <a:avLst/>
                <a:gdLst>
                  <a:gd name="T0" fmla="*/ 0 w 480"/>
                  <a:gd name="T1" fmla="*/ 0 h 272"/>
                  <a:gd name="T2" fmla="*/ 240 w 480"/>
                  <a:gd name="T3" fmla="*/ 240 h 272"/>
                  <a:gd name="T4" fmla="*/ 480 w 480"/>
                  <a:gd name="T5" fmla="*/ 19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0" h="272">
                    <a:moveTo>
                      <a:pt x="0" y="0"/>
                    </a:moveTo>
                    <a:cubicBezTo>
                      <a:pt x="80" y="104"/>
                      <a:pt x="160" y="208"/>
                      <a:pt x="240" y="240"/>
                    </a:cubicBezTo>
                    <a:cubicBezTo>
                      <a:pt x="320" y="272"/>
                      <a:pt x="400" y="232"/>
                      <a:pt x="480" y="192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8575" cmpd="sng">
                    <a:solidFill>
                      <a:srgbClr val="FFFF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1473" name="Group 33"/>
            <p:cNvGrpSpPr>
              <a:grpSpLocks/>
            </p:cNvGrpSpPr>
            <p:nvPr/>
          </p:nvGrpSpPr>
          <p:grpSpPr bwMode="auto">
            <a:xfrm>
              <a:off x="3431" y="96"/>
              <a:ext cx="2233" cy="1451"/>
              <a:chOff x="3032" y="432"/>
              <a:chExt cx="2480" cy="1612"/>
            </a:xfrm>
          </p:grpSpPr>
          <p:sp>
            <p:nvSpPr>
              <p:cNvPr id="61474" name="Line 34"/>
              <p:cNvSpPr>
                <a:spLocks noChangeShapeType="1"/>
              </p:cNvSpPr>
              <p:nvPr/>
            </p:nvSpPr>
            <p:spPr bwMode="auto">
              <a:xfrm>
                <a:off x="3264" y="1824"/>
                <a:ext cx="2208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1475" name="Line 35"/>
              <p:cNvSpPr>
                <a:spLocks noChangeShapeType="1"/>
              </p:cNvSpPr>
              <p:nvPr/>
            </p:nvSpPr>
            <p:spPr bwMode="auto">
              <a:xfrm flipV="1">
                <a:off x="3264" y="432"/>
                <a:ext cx="0" cy="1392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1476" name="Line 36"/>
              <p:cNvSpPr>
                <a:spLocks noChangeShapeType="1"/>
              </p:cNvSpPr>
              <p:nvPr/>
            </p:nvSpPr>
            <p:spPr bwMode="auto">
              <a:xfrm>
                <a:off x="3456" y="960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1477" name="Line 37"/>
              <p:cNvSpPr>
                <a:spLocks noChangeShapeType="1"/>
              </p:cNvSpPr>
              <p:nvPr/>
            </p:nvSpPr>
            <p:spPr bwMode="auto">
              <a:xfrm>
                <a:off x="5232" y="1200"/>
                <a:ext cx="0" cy="624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1478" name="Freeform 38"/>
              <p:cNvSpPr>
                <a:spLocks/>
              </p:cNvSpPr>
              <p:nvPr/>
            </p:nvSpPr>
            <p:spPr bwMode="auto">
              <a:xfrm>
                <a:off x="3456" y="552"/>
                <a:ext cx="1776" cy="920"/>
              </a:xfrm>
              <a:custGeom>
                <a:avLst/>
                <a:gdLst>
                  <a:gd name="T0" fmla="*/ 0 w 1776"/>
                  <a:gd name="T1" fmla="*/ 408 h 920"/>
                  <a:gd name="T2" fmla="*/ 288 w 1776"/>
                  <a:gd name="T3" fmla="*/ 24 h 920"/>
                  <a:gd name="T4" fmla="*/ 576 w 1776"/>
                  <a:gd name="T5" fmla="*/ 264 h 920"/>
                  <a:gd name="T6" fmla="*/ 816 w 1776"/>
                  <a:gd name="T7" fmla="*/ 504 h 920"/>
                  <a:gd name="T8" fmla="*/ 1056 w 1776"/>
                  <a:gd name="T9" fmla="*/ 456 h 920"/>
                  <a:gd name="T10" fmla="*/ 1488 w 1776"/>
                  <a:gd name="T11" fmla="*/ 888 h 920"/>
                  <a:gd name="T12" fmla="*/ 1776 w 1776"/>
                  <a:gd name="T13" fmla="*/ 648 h 9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76" h="920">
                    <a:moveTo>
                      <a:pt x="0" y="408"/>
                    </a:moveTo>
                    <a:cubicBezTo>
                      <a:pt x="96" y="228"/>
                      <a:pt x="192" y="48"/>
                      <a:pt x="288" y="24"/>
                    </a:cubicBezTo>
                    <a:cubicBezTo>
                      <a:pt x="384" y="0"/>
                      <a:pt x="488" y="184"/>
                      <a:pt x="576" y="264"/>
                    </a:cubicBezTo>
                    <a:cubicBezTo>
                      <a:pt x="664" y="344"/>
                      <a:pt x="736" y="472"/>
                      <a:pt x="816" y="504"/>
                    </a:cubicBezTo>
                    <a:cubicBezTo>
                      <a:pt x="896" y="536"/>
                      <a:pt x="944" y="392"/>
                      <a:pt x="1056" y="456"/>
                    </a:cubicBezTo>
                    <a:cubicBezTo>
                      <a:pt x="1168" y="520"/>
                      <a:pt x="1368" y="856"/>
                      <a:pt x="1488" y="888"/>
                    </a:cubicBezTo>
                    <a:cubicBezTo>
                      <a:pt x="1608" y="920"/>
                      <a:pt x="1692" y="784"/>
                      <a:pt x="1776" y="648"/>
                    </a:cubicBezTo>
                  </a:path>
                </a:pathLst>
              </a:custGeom>
              <a:noFill/>
              <a:ln w="22225" cmpd="sng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61479" name="Object 3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404" y="1872"/>
              <a:ext cx="144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918" name="Equation" r:id="rId28" imgW="228600" imgH="228600" progId="Equation.3">
                      <p:embed/>
                    </p:oleObj>
                  </mc:Choice>
                  <mc:Fallback>
                    <p:oleObj name="Equation" r:id="rId28" imgW="228600" imgH="228600" progId="Equation.3">
                      <p:embed/>
                      <p:pic>
                        <p:nvPicPr>
                          <p:cNvPr id="61479" name="Object 3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04" y="1872"/>
                            <a:ext cx="144" cy="1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1480" name="Object 40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064" y="480"/>
              <a:ext cx="152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919" name="Equation" r:id="rId30" imgW="241200" imgH="304560" progId="Equation.3">
                      <p:embed/>
                    </p:oleObj>
                  </mc:Choice>
                  <mc:Fallback>
                    <p:oleObj name="Equation" r:id="rId30" imgW="241200" imgH="304560" progId="Equation.3">
                      <p:embed/>
                      <p:pic>
                        <p:nvPicPr>
                          <p:cNvPr id="61480" name="Object 4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1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64" y="480"/>
                            <a:ext cx="152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1481" name="Object 4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032" y="1776"/>
              <a:ext cx="184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920" name="Equation" r:id="rId32" imgW="291960" imgH="317160" progId="Equation.3">
                      <p:embed/>
                    </p:oleObj>
                  </mc:Choice>
                  <mc:Fallback>
                    <p:oleObj name="Equation" r:id="rId32" imgW="291960" imgH="317160" progId="Equation.3">
                      <p:embed/>
                      <p:pic>
                        <p:nvPicPr>
                          <p:cNvPr id="61481" name="Object 4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3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32" y="1776"/>
                            <a:ext cx="184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1482" name="Object 4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188" y="1844"/>
              <a:ext cx="128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921" name="Equation" r:id="rId34" imgW="203040" imgH="317160" progId="Equation.3">
                      <p:embed/>
                    </p:oleObj>
                  </mc:Choice>
                  <mc:Fallback>
                    <p:oleObj name="Equation" r:id="rId34" imgW="203040" imgH="317160" progId="Equation.3">
                      <p:embed/>
                      <p:pic>
                        <p:nvPicPr>
                          <p:cNvPr id="61482" name="Object 4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5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88" y="1844"/>
                            <a:ext cx="128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1483" name="Object 43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376" y="1872"/>
              <a:ext cx="136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922" name="Equation" r:id="rId36" imgW="215640" imgH="228600" progId="Equation.3">
                      <p:embed/>
                    </p:oleObj>
                  </mc:Choice>
                  <mc:Fallback>
                    <p:oleObj name="Equation" r:id="rId36" imgW="215640" imgH="228600" progId="Equation.3">
                      <p:embed/>
                      <p:pic>
                        <p:nvPicPr>
                          <p:cNvPr id="61483" name="Object 4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7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76" y="1872"/>
                            <a:ext cx="136" cy="1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61484" name="Freeform 44"/>
            <p:cNvSpPr>
              <a:spLocks/>
            </p:cNvSpPr>
            <p:nvPr/>
          </p:nvSpPr>
          <p:spPr bwMode="auto">
            <a:xfrm>
              <a:off x="4331" y="442"/>
              <a:ext cx="433" cy="245"/>
            </a:xfrm>
            <a:custGeom>
              <a:avLst/>
              <a:gdLst>
                <a:gd name="T0" fmla="*/ 0 w 480"/>
                <a:gd name="T1" fmla="*/ 0 h 272"/>
                <a:gd name="T2" fmla="*/ 240 w 480"/>
                <a:gd name="T3" fmla="*/ 240 h 272"/>
                <a:gd name="T4" fmla="*/ 480 w 480"/>
                <a:gd name="T5" fmla="*/ 19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0" h="272">
                  <a:moveTo>
                    <a:pt x="0" y="0"/>
                  </a:moveTo>
                  <a:cubicBezTo>
                    <a:pt x="80" y="104"/>
                    <a:pt x="160" y="208"/>
                    <a:pt x="240" y="240"/>
                  </a:cubicBezTo>
                  <a:cubicBezTo>
                    <a:pt x="320" y="272"/>
                    <a:pt x="400" y="232"/>
                    <a:pt x="480" y="192"/>
                  </a:cubicBezTo>
                </a:path>
              </a:pathLst>
            </a:custGeom>
            <a:noFill/>
            <a:ln w="28575" cmpd="sng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61485" name="Group 45"/>
            <p:cNvGrpSpPr>
              <a:grpSpLocks/>
            </p:cNvGrpSpPr>
            <p:nvPr/>
          </p:nvGrpSpPr>
          <p:grpSpPr bwMode="auto">
            <a:xfrm>
              <a:off x="4079" y="442"/>
              <a:ext cx="879" cy="1282"/>
              <a:chOff x="4079" y="442"/>
              <a:chExt cx="879" cy="1282"/>
            </a:xfrm>
          </p:grpSpPr>
          <p:sp>
            <p:nvSpPr>
              <p:cNvPr id="61486" name="Line 46"/>
              <p:cNvSpPr>
                <a:spLocks noChangeShapeType="1"/>
              </p:cNvSpPr>
              <p:nvPr/>
            </p:nvSpPr>
            <p:spPr bwMode="auto">
              <a:xfrm>
                <a:off x="4548" y="658"/>
                <a:ext cx="0" cy="69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61487" name="Object 4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418" y="1479"/>
              <a:ext cx="360" cy="24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923" name="Equation" r:id="rId38" imgW="634680" imgH="431640" progId="Equation.3">
                      <p:embed/>
                    </p:oleObj>
                  </mc:Choice>
                  <mc:Fallback>
                    <p:oleObj name="Equation" r:id="rId38" imgW="634680" imgH="431640" progId="Equation.3">
                      <p:embed/>
                      <p:pic>
                        <p:nvPicPr>
                          <p:cNvPr id="61487" name="Object 4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9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18" y="1479"/>
                            <a:ext cx="360" cy="24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1488" name="Line 48"/>
              <p:cNvSpPr>
                <a:spLocks noChangeShapeType="1"/>
              </p:cNvSpPr>
              <p:nvPr/>
            </p:nvSpPr>
            <p:spPr bwMode="auto">
              <a:xfrm>
                <a:off x="4763" y="615"/>
                <a:ext cx="0" cy="73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61489" name="Object 4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720" y="1306"/>
              <a:ext cx="238" cy="24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924" name="Equation" r:id="rId40" imgW="419040" imgH="431640" progId="Equation.3">
                      <p:embed/>
                    </p:oleObj>
                  </mc:Choice>
                  <mc:Fallback>
                    <p:oleObj name="Equation" r:id="rId40" imgW="419040" imgH="431640" progId="Equation.3">
                      <p:embed/>
                      <p:pic>
                        <p:nvPicPr>
                          <p:cNvPr id="61489" name="Object 4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1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20" y="1306"/>
                            <a:ext cx="238" cy="24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1490" name="Line 50"/>
              <p:cNvSpPr>
                <a:spLocks noChangeShapeType="1"/>
              </p:cNvSpPr>
              <p:nvPr/>
            </p:nvSpPr>
            <p:spPr bwMode="auto">
              <a:xfrm>
                <a:off x="4331" y="442"/>
                <a:ext cx="0" cy="907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61491" name="Object 5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079" y="1306"/>
              <a:ext cx="382" cy="24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925" name="Equation" r:id="rId42" imgW="672840" imgH="431640" progId="Equation.3">
                      <p:embed/>
                    </p:oleObj>
                  </mc:Choice>
                  <mc:Fallback>
                    <p:oleObj name="Equation" r:id="rId42" imgW="672840" imgH="431640" progId="Equation.3">
                      <p:embed/>
                      <p:pic>
                        <p:nvPicPr>
                          <p:cNvPr id="61491" name="Object 5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3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79" y="1306"/>
                            <a:ext cx="382" cy="24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61492" name="Group 52"/>
            <p:cNvGrpSpPr>
              <a:grpSpLocks/>
            </p:cNvGrpSpPr>
            <p:nvPr/>
          </p:nvGrpSpPr>
          <p:grpSpPr bwMode="auto">
            <a:xfrm>
              <a:off x="3755" y="1493"/>
              <a:ext cx="1830" cy="274"/>
              <a:chOff x="3392" y="1984"/>
              <a:chExt cx="2032" cy="304"/>
            </a:xfrm>
          </p:grpSpPr>
          <p:graphicFrame>
            <p:nvGraphicFramePr>
              <p:cNvPr id="61493" name="Object 53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096" y="2016"/>
              <a:ext cx="328" cy="2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926" name="Equation" r:id="rId44" imgW="520560" imgH="431640" progId="Equation.3">
                      <p:embed/>
                    </p:oleObj>
                  </mc:Choice>
                  <mc:Fallback>
                    <p:oleObj name="Equation" r:id="rId44" imgW="520560" imgH="431640" progId="Equation.3">
                      <p:embed/>
                      <p:pic>
                        <p:nvPicPr>
                          <p:cNvPr id="61493" name="Object 5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5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96" y="2016"/>
                            <a:ext cx="328" cy="2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1494" name="Object 5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392" y="1984"/>
              <a:ext cx="208" cy="2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927" name="Equation" r:id="rId46" imgW="330120" imgH="431640" progId="Equation.3">
                      <p:embed/>
                    </p:oleObj>
                  </mc:Choice>
                  <mc:Fallback>
                    <p:oleObj name="Equation" r:id="rId46" imgW="330120" imgH="431640" progId="Equation.3">
                      <p:embed/>
                      <p:pic>
                        <p:nvPicPr>
                          <p:cNvPr id="61494" name="Object 5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7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92" y="1984"/>
                            <a:ext cx="208" cy="2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61496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0332715"/>
              </p:ext>
            </p:extLst>
          </p:nvPr>
        </p:nvGraphicFramePr>
        <p:xfrm>
          <a:off x="911424" y="4776440"/>
          <a:ext cx="1447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28" name="Equation" r:id="rId48" imgW="1447560" imgH="609480" progId="Equation.3">
                  <p:embed/>
                </p:oleObj>
              </mc:Choice>
              <mc:Fallback>
                <p:oleObj name="Equation" r:id="rId48" imgW="1447560" imgH="609480" progId="Equation.3">
                  <p:embed/>
                  <p:pic>
                    <p:nvPicPr>
                      <p:cNvPr id="61496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1424" y="4776440"/>
                        <a:ext cx="14478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8" name="Object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1610859"/>
              </p:ext>
            </p:extLst>
          </p:nvPr>
        </p:nvGraphicFramePr>
        <p:xfrm>
          <a:off x="2489399" y="4573240"/>
          <a:ext cx="56388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29" name="Equation" r:id="rId50" imgW="5638680" imgH="1015920" progId="Equation.3">
                  <p:embed/>
                </p:oleObj>
              </mc:Choice>
              <mc:Fallback>
                <p:oleObj name="Equation" r:id="rId50" imgW="5638680" imgH="1015920" progId="Equation.3">
                  <p:embed/>
                  <p:pic>
                    <p:nvPicPr>
                      <p:cNvPr id="61498" name="Object 58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5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9399" y="4573240"/>
                        <a:ext cx="56388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3" name="Rectangle 63"/>
          <p:cNvSpPr>
            <a:spLocks noGrp="1" noChangeArrowheads="1"/>
          </p:cNvSpPr>
          <p:nvPr>
            <p:ph type="title"/>
          </p:nvPr>
        </p:nvSpPr>
        <p:spPr>
          <a:xfrm>
            <a:off x="1611668" y="536759"/>
            <a:ext cx="2286000" cy="457200"/>
          </a:xfrm>
        </p:spPr>
        <p:txBody>
          <a:bodyPr/>
          <a:lstStyle/>
          <a:p>
            <a:pPr algn="l"/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 </a:t>
            </a:r>
            <a:r>
              <a:rPr lang="zh-CN" altLang="en-US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梯形公式</a:t>
            </a:r>
          </a:p>
        </p:txBody>
      </p:sp>
      <p:sp>
        <p:nvSpPr>
          <p:cNvPr id="61504" name="Text Box 64"/>
          <p:cNvSpPr txBox="1">
            <a:spLocks noChangeArrowheads="1"/>
          </p:cNvSpPr>
          <p:nvPr/>
        </p:nvSpPr>
        <p:spPr bwMode="auto">
          <a:xfrm>
            <a:off x="1583093" y="3765735"/>
            <a:ext cx="2673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4.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抛物线法公式</a:t>
            </a:r>
          </a:p>
        </p:txBody>
      </p:sp>
    </p:spTree>
    <p:extLst>
      <p:ext uri="{BB962C8B-B14F-4D97-AF65-F5344CB8AC3E}">
        <p14:creationId xmlns:p14="http://schemas.microsoft.com/office/powerpoint/2010/main" val="253364146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1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1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1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1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35814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抛物线法公式的推导</a:t>
            </a:r>
          </a:p>
        </p:txBody>
      </p:sp>
      <p:graphicFrame>
        <p:nvGraphicFramePr>
          <p:cNvPr id="66593" name="Object 1057"/>
          <p:cNvGraphicFramePr>
            <a:graphicFrameLocks noChangeAspect="1"/>
          </p:cNvGraphicFramePr>
          <p:nvPr>
            <p:extLst/>
          </p:nvPr>
        </p:nvGraphicFramePr>
        <p:xfrm>
          <a:off x="2552700" y="4470400"/>
          <a:ext cx="14732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60" name="Equation" r:id="rId3" imgW="1473120" imgH="736560" progId="Equation.3">
                  <p:embed/>
                </p:oleObj>
              </mc:Choice>
              <mc:Fallback>
                <p:oleObj name="Equation" r:id="rId3" imgW="1473120" imgH="736560" progId="Equation.3">
                  <p:embed/>
                  <p:pic>
                    <p:nvPicPr>
                      <p:cNvPr id="66593" name="Object 10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2700" y="4470400"/>
                        <a:ext cx="14732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94" name="Object 1058"/>
          <p:cNvGraphicFramePr>
            <a:graphicFrameLocks noChangeAspect="1"/>
          </p:cNvGraphicFramePr>
          <p:nvPr>
            <p:extLst/>
          </p:nvPr>
        </p:nvGraphicFramePr>
        <p:xfrm>
          <a:off x="2209800" y="1079500"/>
          <a:ext cx="3708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61" name="Equation" r:id="rId5" imgW="3708360" imgH="444240" progId="Equation.3">
                  <p:embed/>
                </p:oleObj>
              </mc:Choice>
              <mc:Fallback>
                <p:oleObj name="Equation" r:id="rId5" imgW="3708360" imgH="444240" progId="Equation.3">
                  <p:embed/>
                  <p:pic>
                    <p:nvPicPr>
                      <p:cNvPr id="66594" name="Object 1058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079500"/>
                        <a:ext cx="3708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95" name="Object 1059"/>
          <p:cNvGraphicFramePr>
            <a:graphicFrameLocks noChangeAspect="1"/>
          </p:cNvGraphicFramePr>
          <p:nvPr>
            <p:extLst/>
          </p:nvPr>
        </p:nvGraphicFramePr>
        <p:xfrm>
          <a:off x="2641600" y="3384550"/>
          <a:ext cx="38608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62" name="Equation" r:id="rId7" imgW="3860640" imgH="825480" progId="Equation.3">
                  <p:embed/>
                </p:oleObj>
              </mc:Choice>
              <mc:Fallback>
                <p:oleObj name="Equation" r:id="rId7" imgW="3860640" imgH="825480" progId="Equation.3">
                  <p:embed/>
                  <p:pic>
                    <p:nvPicPr>
                      <p:cNvPr id="66595" name="Object 1059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1600" y="3384550"/>
                        <a:ext cx="38608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96" name="Object 1060"/>
          <p:cNvGraphicFramePr>
            <a:graphicFrameLocks noChangeAspect="1"/>
          </p:cNvGraphicFramePr>
          <p:nvPr>
            <p:extLst/>
          </p:nvPr>
        </p:nvGraphicFramePr>
        <p:xfrm>
          <a:off x="6540500" y="3416300"/>
          <a:ext cx="38989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63" name="Equation" r:id="rId9" imgW="3898800" imgH="825480" progId="Equation.3">
                  <p:embed/>
                </p:oleObj>
              </mc:Choice>
              <mc:Fallback>
                <p:oleObj name="Equation" r:id="rId9" imgW="3898800" imgH="825480" progId="Equation.3">
                  <p:embed/>
                  <p:pic>
                    <p:nvPicPr>
                      <p:cNvPr id="66596" name="Object 1060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0500" y="3416300"/>
                        <a:ext cx="38989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97" name="Text Box 1061"/>
          <p:cNvSpPr txBox="1">
            <a:spLocks noChangeArrowheads="1"/>
          </p:cNvSpPr>
          <p:nvPr/>
        </p:nvSpPr>
        <p:spPr bwMode="auto">
          <a:xfrm>
            <a:off x="4038601" y="1649413"/>
            <a:ext cx="29114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上作抛物线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如图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66598" name="Object 1062"/>
          <p:cNvGraphicFramePr>
            <a:graphicFrameLocks noChangeAspect="1"/>
          </p:cNvGraphicFramePr>
          <p:nvPr>
            <p:extLst/>
          </p:nvPr>
        </p:nvGraphicFramePr>
        <p:xfrm>
          <a:off x="4114800" y="4394200"/>
          <a:ext cx="41910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64" name="Equation" r:id="rId11" imgW="4190760" imgH="863280" progId="Equation.3">
                  <p:embed/>
                </p:oleObj>
              </mc:Choice>
              <mc:Fallback>
                <p:oleObj name="Equation" r:id="rId11" imgW="4190760" imgH="863280" progId="Equation.3">
                  <p:embed/>
                  <p:pic>
                    <p:nvPicPr>
                      <p:cNvPr id="66598" name="Object 1062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4394200"/>
                        <a:ext cx="41910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99" name="Object 1063"/>
          <p:cNvGraphicFramePr>
            <a:graphicFrameLocks noChangeAspect="1"/>
          </p:cNvGraphicFramePr>
          <p:nvPr>
            <p:extLst/>
          </p:nvPr>
        </p:nvGraphicFramePr>
        <p:xfrm>
          <a:off x="4104084" y="5373216"/>
          <a:ext cx="54483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65" name="Equation" r:id="rId13" imgW="5448240" imgH="863280" progId="Equation.3">
                  <p:embed/>
                </p:oleObj>
              </mc:Choice>
              <mc:Fallback>
                <p:oleObj name="Equation" r:id="rId13" imgW="5448240" imgH="863280" progId="Equation.3">
                  <p:embed/>
                  <p:pic>
                    <p:nvPicPr>
                      <p:cNvPr id="66599" name="Object 1063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4084" y="5373216"/>
                        <a:ext cx="54483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00" name="Object 1064"/>
          <p:cNvGraphicFramePr>
            <a:graphicFrameLocks noChangeAspect="1"/>
          </p:cNvGraphicFramePr>
          <p:nvPr>
            <p:extLst/>
          </p:nvPr>
        </p:nvGraphicFramePr>
        <p:xfrm>
          <a:off x="2209800" y="1649413"/>
          <a:ext cx="1892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66" name="Equation" r:id="rId15" imgW="1892160" imgH="457200" progId="Equation.3">
                  <p:embed/>
                </p:oleObj>
              </mc:Choice>
              <mc:Fallback>
                <p:oleObj name="Equation" r:id="rId15" imgW="1892160" imgH="457200" progId="Equation.3">
                  <p:embed/>
                  <p:pic>
                    <p:nvPicPr>
                      <p:cNvPr id="66600" name="Object 1064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649413"/>
                        <a:ext cx="1892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6590" name="Group 1054"/>
          <p:cNvGrpSpPr>
            <a:grpSpLocks/>
          </p:cNvGrpSpPr>
          <p:nvPr/>
        </p:nvGrpSpPr>
        <p:grpSpPr bwMode="auto">
          <a:xfrm>
            <a:off x="8586789" y="912814"/>
            <a:ext cx="644525" cy="1317625"/>
            <a:chOff x="4320" y="432"/>
            <a:chExt cx="451" cy="922"/>
          </a:xfrm>
        </p:grpSpPr>
        <p:sp>
          <p:nvSpPr>
            <p:cNvPr id="66591" name="Freeform 1055" descr="轮廓式菱形"/>
            <p:cNvSpPr>
              <a:spLocks/>
            </p:cNvSpPr>
            <p:nvPr/>
          </p:nvSpPr>
          <p:spPr bwMode="auto">
            <a:xfrm>
              <a:off x="4339" y="442"/>
              <a:ext cx="432" cy="912"/>
            </a:xfrm>
            <a:custGeom>
              <a:avLst/>
              <a:gdLst>
                <a:gd name="T0" fmla="*/ 0 w 432"/>
                <a:gd name="T1" fmla="*/ 0 h 912"/>
                <a:gd name="T2" fmla="*/ 0 w 432"/>
                <a:gd name="T3" fmla="*/ 912 h 912"/>
                <a:gd name="T4" fmla="*/ 432 w 432"/>
                <a:gd name="T5" fmla="*/ 912 h 912"/>
                <a:gd name="T6" fmla="*/ 432 w 432"/>
                <a:gd name="T7" fmla="*/ 192 h 912"/>
                <a:gd name="T8" fmla="*/ 0 w 432"/>
                <a:gd name="T9" fmla="*/ 0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2" h="912">
                  <a:moveTo>
                    <a:pt x="0" y="0"/>
                  </a:moveTo>
                  <a:lnTo>
                    <a:pt x="0" y="912"/>
                  </a:lnTo>
                  <a:lnTo>
                    <a:pt x="432" y="912"/>
                  </a:lnTo>
                  <a:lnTo>
                    <a:pt x="432" y="192"/>
                  </a:lnTo>
                  <a:lnTo>
                    <a:pt x="0" y="0"/>
                  </a:lnTo>
                  <a:close/>
                </a:path>
              </a:pathLst>
            </a:custGeom>
            <a:pattFill prst="openDmnd">
              <a:fgClr>
                <a:srgbClr val="FFFF00"/>
              </a:fgClr>
              <a:bgClr>
                <a:schemeClr val="bg1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pattFill prst="ltVert">
                    <a:fgClr>
                      <a:schemeClr val="tx2"/>
                    </a:fgClr>
                    <a:bgClr>
                      <a:schemeClr val="bg1"/>
                    </a:bgClr>
                  </a:patt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6592" name="Freeform 1056"/>
            <p:cNvSpPr>
              <a:spLocks/>
            </p:cNvSpPr>
            <p:nvPr/>
          </p:nvSpPr>
          <p:spPr bwMode="auto">
            <a:xfrm>
              <a:off x="4320" y="432"/>
              <a:ext cx="433" cy="245"/>
            </a:xfrm>
            <a:custGeom>
              <a:avLst/>
              <a:gdLst>
                <a:gd name="T0" fmla="*/ 0 w 480"/>
                <a:gd name="T1" fmla="*/ 0 h 272"/>
                <a:gd name="T2" fmla="*/ 240 w 480"/>
                <a:gd name="T3" fmla="*/ 240 h 272"/>
                <a:gd name="T4" fmla="*/ 480 w 480"/>
                <a:gd name="T5" fmla="*/ 19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0" h="272">
                  <a:moveTo>
                    <a:pt x="0" y="0"/>
                  </a:moveTo>
                  <a:cubicBezTo>
                    <a:pt x="80" y="104"/>
                    <a:pt x="160" y="208"/>
                    <a:pt x="240" y="240"/>
                  </a:cubicBezTo>
                  <a:cubicBezTo>
                    <a:pt x="320" y="272"/>
                    <a:pt x="400" y="232"/>
                    <a:pt x="480" y="19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mpd="sng">
                  <a:solidFill>
                    <a:srgbClr val="FFFF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66601" name="Group 1065"/>
          <p:cNvGrpSpPr>
            <a:grpSpLocks/>
          </p:cNvGrpSpPr>
          <p:nvPr/>
        </p:nvGrpSpPr>
        <p:grpSpPr bwMode="auto">
          <a:xfrm>
            <a:off x="7315201" y="433389"/>
            <a:ext cx="3192463" cy="2071687"/>
            <a:chOff x="3032" y="432"/>
            <a:chExt cx="2480" cy="1612"/>
          </a:xfrm>
        </p:grpSpPr>
        <p:sp>
          <p:nvSpPr>
            <p:cNvPr id="66602" name="Line 1066"/>
            <p:cNvSpPr>
              <a:spLocks noChangeShapeType="1"/>
            </p:cNvSpPr>
            <p:nvPr/>
          </p:nvSpPr>
          <p:spPr bwMode="auto">
            <a:xfrm>
              <a:off x="3264" y="1824"/>
              <a:ext cx="2208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6603" name="Line 1067"/>
            <p:cNvSpPr>
              <a:spLocks noChangeShapeType="1"/>
            </p:cNvSpPr>
            <p:nvPr/>
          </p:nvSpPr>
          <p:spPr bwMode="auto">
            <a:xfrm flipV="1">
              <a:off x="3264" y="432"/>
              <a:ext cx="0" cy="1392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6604" name="Line 1068"/>
            <p:cNvSpPr>
              <a:spLocks noChangeShapeType="1"/>
            </p:cNvSpPr>
            <p:nvPr/>
          </p:nvSpPr>
          <p:spPr bwMode="auto">
            <a:xfrm>
              <a:off x="3456" y="960"/>
              <a:ext cx="0" cy="86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6605" name="Line 1069"/>
            <p:cNvSpPr>
              <a:spLocks noChangeShapeType="1"/>
            </p:cNvSpPr>
            <p:nvPr/>
          </p:nvSpPr>
          <p:spPr bwMode="auto">
            <a:xfrm>
              <a:off x="5232" y="1200"/>
              <a:ext cx="0" cy="62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6606" name="Freeform 1070"/>
            <p:cNvSpPr>
              <a:spLocks/>
            </p:cNvSpPr>
            <p:nvPr/>
          </p:nvSpPr>
          <p:spPr bwMode="auto">
            <a:xfrm>
              <a:off x="3456" y="552"/>
              <a:ext cx="1776" cy="920"/>
            </a:xfrm>
            <a:custGeom>
              <a:avLst/>
              <a:gdLst>
                <a:gd name="T0" fmla="*/ 0 w 1776"/>
                <a:gd name="T1" fmla="*/ 408 h 920"/>
                <a:gd name="T2" fmla="*/ 288 w 1776"/>
                <a:gd name="T3" fmla="*/ 24 h 920"/>
                <a:gd name="T4" fmla="*/ 576 w 1776"/>
                <a:gd name="T5" fmla="*/ 264 h 920"/>
                <a:gd name="T6" fmla="*/ 816 w 1776"/>
                <a:gd name="T7" fmla="*/ 504 h 920"/>
                <a:gd name="T8" fmla="*/ 1056 w 1776"/>
                <a:gd name="T9" fmla="*/ 456 h 920"/>
                <a:gd name="T10" fmla="*/ 1488 w 1776"/>
                <a:gd name="T11" fmla="*/ 888 h 920"/>
                <a:gd name="T12" fmla="*/ 1776 w 1776"/>
                <a:gd name="T13" fmla="*/ 648 h 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76" h="920">
                  <a:moveTo>
                    <a:pt x="0" y="408"/>
                  </a:moveTo>
                  <a:cubicBezTo>
                    <a:pt x="96" y="228"/>
                    <a:pt x="192" y="48"/>
                    <a:pt x="288" y="24"/>
                  </a:cubicBezTo>
                  <a:cubicBezTo>
                    <a:pt x="384" y="0"/>
                    <a:pt x="488" y="184"/>
                    <a:pt x="576" y="264"/>
                  </a:cubicBezTo>
                  <a:cubicBezTo>
                    <a:pt x="664" y="344"/>
                    <a:pt x="736" y="472"/>
                    <a:pt x="816" y="504"/>
                  </a:cubicBezTo>
                  <a:cubicBezTo>
                    <a:pt x="896" y="536"/>
                    <a:pt x="944" y="392"/>
                    <a:pt x="1056" y="456"/>
                  </a:cubicBezTo>
                  <a:cubicBezTo>
                    <a:pt x="1168" y="520"/>
                    <a:pt x="1368" y="856"/>
                    <a:pt x="1488" y="888"/>
                  </a:cubicBezTo>
                  <a:cubicBezTo>
                    <a:pt x="1608" y="920"/>
                    <a:pt x="1692" y="784"/>
                    <a:pt x="1776" y="648"/>
                  </a:cubicBezTo>
                </a:path>
              </a:pathLst>
            </a:custGeom>
            <a:noFill/>
            <a:ln w="22225" cmpd="sng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66607" name="Object 1071"/>
            <p:cNvGraphicFramePr>
              <a:graphicFrameLocks noChangeAspect="1"/>
            </p:cNvGraphicFramePr>
            <p:nvPr>
              <p:extLst/>
            </p:nvPr>
          </p:nvGraphicFramePr>
          <p:xfrm>
            <a:off x="3404" y="1872"/>
            <a:ext cx="144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867" name="Equation" r:id="rId17" imgW="228600" imgH="228600" progId="Equation.3">
                    <p:embed/>
                  </p:oleObj>
                </mc:Choice>
                <mc:Fallback>
                  <p:oleObj name="Equation" r:id="rId17" imgW="228600" imgH="228600" progId="Equation.3">
                    <p:embed/>
                    <p:pic>
                      <p:nvPicPr>
                        <p:cNvPr id="66607" name="Object 10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4" y="1872"/>
                          <a:ext cx="144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6608" name="Object 1072"/>
            <p:cNvGraphicFramePr>
              <a:graphicFrameLocks noChangeAspect="1"/>
            </p:cNvGraphicFramePr>
            <p:nvPr>
              <p:extLst/>
            </p:nvPr>
          </p:nvGraphicFramePr>
          <p:xfrm>
            <a:off x="3064" y="480"/>
            <a:ext cx="15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868" name="Equation" r:id="rId19" imgW="241200" imgH="304560" progId="Equation.3">
                    <p:embed/>
                  </p:oleObj>
                </mc:Choice>
                <mc:Fallback>
                  <p:oleObj name="Equation" r:id="rId19" imgW="241200" imgH="304560" progId="Equation.3">
                    <p:embed/>
                    <p:pic>
                      <p:nvPicPr>
                        <p:cNvPr id="66608" name="Object 10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64" y="480"/>
                          <a:ext cx="15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6609" name="Object 1073"/>
            <p:cNvGraphicFramePr>
              <a:graphicFrameLocks noChangeAspect="1"/>
            </p:cNvGraphicFramePr>
            <p:nvPr>
              <p:extLst/>
            </p:nvPr>
          </p:nvGraphicFramePr>
          <p:xfrm>
            <a:off x="3032" y="1776"/>
            <a:ext cx="184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869" name="Equation" r:id="rId21" imgW="291960" imgH="317160" progId="Equation.3">
                    <p:embed/>
                  </p:oleObj>
                </mc:Choice>
                <mc:Fallback>
                  <p:oleObj name="Equation" r:id="rId21" imgW="291960" imgH="317160" progId="Equation.3">
                    <p:embed/>
                    <p:pic>
                      <p:nvPicPr>
                        <p:cNvPr id="66609" name="Object 10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32" y="1776"/>
                          <a:ext cx="184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6610" name="Object 1074"/>
            <p:cNvGraphicFramePr>
              <a:graphicFrameLocks noChangeAspect="1"/>
            </p:cNvGraphicFramePr>
            <p:nvPr>
              <p:extLst/>
            </p:nvPr>
          </p:nvGraphicFramePr>
          <p:xfrm>
            <a:off x="5188" y="1844"/>
            <a:ext cx="128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870" name="Equation" r:id="rId23" imgW="203040" imgH="317160" progId="Equation.3">
                    <p:embed/>
                  </p:oleObj>
                </mc:Choice>
                <mc:Fallback>
                  <p:oleObj name="Equation" r:id="rId23" imgW="203040" imgH="317160" progId="Equation.3">
                    <p:embed/>
                    <p:pic>
                      <p:nvPicPr>
                        <p:cNvPr id="66610" name="Object 10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88" y="1844"/>
                          <a:ext cx="128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6611" name="Object 1075"/>
            <p:cNvGraphicFramePr>
              <a:graphicFrameLocks noChangeAspect="1"/>
            </p:cNvGraphicFramePr>
            <p:nvPr>
              <p:extLst/>
            </p:nvPr>
          </p:nvGraphicFramePr>
          <p:xfrm>
            <a:off x="5376" y="1872"/>
            <a:ext cx="13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871" name="Equation" r:id="rId25" imgW="215640" imgH="228600" progId="Equation.3">
                    <p:embed/>
                  </p:oleObj>
                </mc:Choice>
                <mc:Fallback>
                  <p:oleObj name="Equation" r:id="rId25" imgW="215640" imgH="228600" progId="Equation.3">
                    <p:embed/>
                    <p:pic>
                      <p:nvPicPr>
                        <p:cNvPr id="66611" name="Object 10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76" y="1872"/>
                          <a:ext cx="13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6612" name="Freeform 1076"/>
          <p:cNvSpPr>
            <a:spLocks/>
          </p:cNvSpPr>
          <p:nvPr/>
        </p:nvSpPr>
        <p:spPr bwMode="auto">
          <a:xfrm>
            <a:off x="8602664" y="927100"/>
            <a:ext cx="617537" cy="350838"/>
          </a:xfrm>
          <a:custGeom>
            <a:avLst/>
            <a:gdLst>
              <a:gd name="T0" fmla="*/ 0 w 480"/>
              <a:gd name="T1" fmla="*/ 0 h 272"/>
              <a:gd name="T2" fmla="*/ 240 w 480"/>
              <a:gd name="T3" fmla="*/ 240 h 272"/>
              <a:gd name="T4" fmla="*/ 480 w 480"/>
              <a:gd name="T5" fmla="*/ 192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0" h="272">
                <a:moveTo>
                  <a:pt x="0" y="0"/>
                </a:moveTo>
                <a:cubicBezTo>
                  <a:pt x="80" y="104"/>
                  <a:pt x="160" y="208"/>
                  <a:pt x="240" y="240"/>
                </a:cubicBezTo>
                <a:cubicBezTo>
                  <a:pt x="320" y="272"/>
                  <a:pt x="400" y="232"/>
                  <a:pt x="480" y="192"/>
                </a:cubicBezTo>
              </a:path>
            </a:pathLst>
          </a:custGeom>
          <a:noFill/>
          <a:ln w="28575" cmpd="sng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66613" name="Group 1077"/>
          <p:cNvGrpSpPr>
            <a:grpSpLocks/>
          </p:cNvGrpSpPr>
          <p:nvPr/>
        </p:nvGrpSpPr>
        <p:grpSpPr bwMode="auto">
          <a:xfrm>
            <a:off x="8242301" y="927100"/>
            <a:ext cx="1255713" cy="1830388"/>
            <a:chOff x="4079" y="442"/>
            <a:chExt cx="879" cy="1282"/>
          </a:xfrm>
        </p:grpSpPr>
        <p:sp>
          <p:nvSpPr>
            <p:cNvPr id="66614" name="Line 1078"/>
            <p:cNvSpPr>
              <a:spLocks noChangeShapeType="1"/>
            </p:cNvSpPr>
            <p:nvPr/>
          </p:nvSpPr>
          <p:spPr bwMode="auto">
            <a:xfrm>
              <a:off x="4548" y="658"/>
              <a:ext cx="0" cy="69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66615" name="Object 1079"/>
            <p:cNvGraphicFramePr>
              <a:graphicFrameLocks noChangeAspect="1"/>
            </p:cNvGraphicFramePr>
            <p:nvPr>
              <p:extLst/>
            </p:nvPr>
          </p:nvGraphicFramePr>
          <p:xfrm>
            <a:off x="4418" y="1479"/>
            <a:ext cx="360" cy="2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872" name="Equation" r:id="rId27" imgW="634680" imgH="431640" progId="Equation.3">
                    <p:embed/>
                  </p:oleObj>
                </mc:Choice>
                <mc:Fallback>
                  <p:oleObj name="Equation" r:id="rId27" imgW="634680" imgH="431640" progId="Equation.3">
                    <p:embed/>
                    <p:pic>
                      <p:nvPicPr>
                        <p:cNvPr id="66615" name="Object 107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8" y="1479"/>
                          <a:ext cx="360" cy="2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6616" name="Line 1080"/>
            <p:cNvSpPr>
              <a:spLocks noChangeShapeType="1"/>
            </p:cNvSpPr>
            <p:nvPr/>
          </p:nvSpPr>
          <p:spPr bwMode="auto">
            <a:xfrm>
              <a:off x="4763" y="615"/>
              <a:ext cx="0" cy="73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66617" name="Object 1081"/>
            <p:cNvGraphicFramePr>
              <a:graphicFrameLocks noChangeAspect="1"/>
            </p:cNvGraphicFramePr>
            <p:nvPr>
              <p:extLst/>
            </p:nvPr>
          </p:nvGraphicFramePr>
          <p:xfrm>
            <a:off x="4720" y="1306"/>
            <a:ext cx="238" cy="2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873" name="Equation" r:id="rId29" imgW="419040" imgH="431640" progId="Equation.3">
                    <p:embed/>
                  </p:oleObj>
                </mc:Choice>
                <mc:Fallback>
                  <p:oleObj name="Equation" r:id="rId29" imgW="419040" imgH="431640" progId="Equation.3">
                    <p:embed/>
                    <p:pic>
                      <p:nvPicPr>
                        <p:cNvPr id="66617" name="Object 108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20" y="1306"/>
                          <a:ext cx="238" cy="2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6618" name="Line 1082"/>
            <p:cNvSpPr>
              <a:spLocks noChangeShapeType="1"/>
            </p:cNvSpPr>
            <p:nvPr/>
          </p:nvSpPr>
          <p:spPr bwMode="auto">
            <a:xfrm>
              <a:off x="4331" y="442"/>
              <a:ext cx="0" cy="907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66619" name="Object 1083"/>
            <p:cNvGraphicFramePr>
              <a:graphicFrameLocks noChangeAspect="1"/>
            </p:cNvGraphicFramePr>
            <p:nvPr>
              <p:extLst/>
            </p:nvPr>
          </p:nvGraphicFramePr>
          <p:xfrm>
            <a:off x="4079" y="1306"/>
            <a:ext cx="382" cy="2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874" name="Equation" r:id="rId31" imgW="672840" imgH="431640" progId="Equation.3">
                    <p:embed/>
                  </p:oleObj>
                </mc:Choice>
                <mc:Fallback>
                  <p:oleObj name="Equation" r:id="rId31" imgW="672840" imgH="431640" progId="Equation.3">
                    <p:embed/>
                    <p:pic>
                      <p:nvPicPr>
                        <p:cNvPr id="66619" name="Object 108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79" y="1306"/>
                          <a:ext cx="382" cy="2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6620" name="Group 1084"/>
          <p:cNvGrpSpPr>
            <a:grpSpLocks/>
          </p:cNvGrpSpPr>
          <p:nvPr/>
        </p:nvGrpSpPr>
        <p:grpSpPr bwMode="auto">
          <a:xfrm>
            <a:off x="7778750" y="2428876"/>
            <a:ext cx="2616200" cy="390525"/>
            <a:chOff x="3392" y="1984"/>
            <a:chExt cx="2032" cy="304"/>
          </a:xfrm>
        </p:grpSpPr>
        <p:graphicFrame>
          <p:nvGraphicFramePr>
            <p:cNvPr id="66621" name="Object 1085"/>
            <p:cNvGraphicFramePr>
              <a:graphicFrameLocks noChangeAspect="1"/>
            </p:cNvGraphicFramePr>
            <p:nvPr>
              <p:extLst/>
            </p:nvPr>
          </p:nvGraphicFramePr>
          <p:xfrm>
            <a:off x="5096" y="2016"/>
            <a:ext cx="32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875" name="Equation" r:id="rId33" imgW="520560" imgH="431640" progId="Equation.3">
                    <p:embed/>
                  </p:oleObj>
                </mc:Choice>
                <mc:Fallback>
                  <p:oleObj name="Equation" r:id="rId33" imgW="520560" imgH="431640" progId="Equation.3">
                    <p:embed/>
                    <p:pic>
                      <p:nvPicPr>
                        <p:cNvPr id="66621" name="Object 108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96" y="2016"/>
                          <a:ext cx="328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6622" name="Object 1086"/>
            <p:cNvGraphicFramePr>
              <a:graphicFrameLocks noChangeAspect="1"/>
            </p:cNvGraphicFramePr>
            <p:nvPr>
              <p:extLst/>
            </p:nvPr>
          </p:nvGraphicFramePr>
          <p:xfrm>
            <a:off x="3392" y="1984"/>
            <a:ext cx="20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876" name="Equation" r:id="rId35" imgW="330120" imgH="431640" progId="Equation.3">
                    <p:embed/>
                  </p:oleObj>
                </mc:Choice>
                <mc:Fallback>
                  <p:oleObj name="Equation" r:id="rId35" imgW="330120" imgH="431640" progId="Equation.3">
                    <p:embed/>
                    <p:pic>
                      <p:nvPicPr>
                        <p:cNvPr id="66622" name="Object 108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92" y="1984"/>
                          <a:ext cx="208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6623" name="Text Box 1087"/>
          <p:cNvSpPr txBox="1">
            <a:spLocks noChangeArrowheads="1"/>
          </p:cNvSpPr>
          <p:nvPr/>
        </p:nvSpPr>
        <p:spPr bwMode="auto">
          <a:xfrm>
            <a:off x="2133600" y="2187576"/>
            <a:ext cx="510540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则以抛物线为顶的小曲边梯形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>
                <a:solidFill>
                  <a:srgbClr val="000000"/>
                </a:solidFill>
              </a:rPr>
              <a:t>面积经推导可得：</a:t>
            </a:r>
          </a:p>
        </p:txBody>
      </p:sp>
    </p:spTree>
    <p:extLst>
      <p:ext uri="{BB962C8B-B14F-4D97-AF65-F5344CB8AC3E}">
        <p14:creationId xmlns:p14="http://schemas.microsoft.com/office/powerpoint/2010/main" val="397932518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6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6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6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6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6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6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6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6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6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6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6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6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6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97" grpId="0" build="p" autoUpdateAnimBg="0" advAuto="0"/>
      <p:bldP spid="66623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057400" y="304800"/>
            <a:ext cx="5289550" cy="533400"/>
          </a:xfrm>
        </p:spPr>
        <p:txBody>
          <a:bodyPr/>
          <a:lstStyle/>
          <a:p>
            <a:pPr algn="l">
              <a:lnSpc>
                <a:spcPct val="140000"/>
              </a:lnSpc>
            </a:pP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 </a:t>
            </a:r>
            <a:r>
              <a:rPr lang="zh-CN" altLang="en-US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用梯形公式和抛物线法公式</a:t>
            </a:r>
            <a:endParaRPr lang="zh-CN" altLang="en-US" sz="2800" b="1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graphicFrame>
        <p:nvGraphicFramePr>
          <p:cNvPr id="65539" name="Object 1027"/>
          <p:cNvGraphicFramePr>
            <a:graphicFrameLocks noChangeAspect="1"/>
          </p:cNvGraphicFramePr>
          <p:nvPr>
            <p:extLst/>
          </p:nvPr>
        </p:nvGraphicFramePr>
        <p:xfrm>
          <a:off x="3594100" y="914400"/>
          <a:ext cx="2120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54" name="Equation" r:id="rId3" imgW="2120760" imgH="850680" progId="Equation.3">
                  <p:embed/>
                </p:oleObj>
              </mc:Choice>
              <mc:Fallback>
                <p:oleObj name="Equation" r:id="rId3" imgW="2120760" imgH="850680" progId="Equation.3">
                  <p:embed/>
                  <p:pic>
                    <p:nvPicPr>
                      <p:cNvPr id="65539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4100" y="914400"/>
                        <a:ext cx="2120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0" name="Text Box 1028"/>
          <p:cNvSpPr txBox="1">
            <a:spLocks noChangeArrowheads="1"/>
          </p:cNvSpPr>
          <p:nvPr/>
        </p:nvSpPr>
        <p:spPr bwMode="auto">
          <a:xfrm>
            <a:off x="2133600" y="2681288"/>
            <a:ext cx="3276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:</a:t>
            </a: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计算</a:t>
            </a:r>
            <a:r>
              <a:rPr lang="en-US" altLang="zh-CN" i="1" dirty="0" err="1">
                <a:solidFill>
                  <a:srgbClr val="000000"/>
                </a:solidFill>
              </a:rPr>
              <a:t>y</a:t>
            </a:r>
            <a:r>
              <a:rPr lang="en-US" altLang="zh-CN" i="1" baseline="-25000" dirty="0" err="1">
                <a:solidFill>
                  <a:srgbClr val="000000"/>
                </a:solidFill>
              </a:rPr>
              <a:t>i</a:t>
            </a:r>
            <a:r>
              <a:rPr lang="en-US" altLang="zh-CN" dirty="0">
                <a:solidFill>
                  <a:srgbClr val="000000"/>
                </a:solidFill>
                <a:latin typeface="楷体_GB2312" pitchFamily="49" charset="-122"/>
              </a:rPr>
              <a:t>(</a:t>
            </a: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见右表</a:t>
            </a:r>
            <a:r>
              <a:rPr lang="en-US" altLang="zh-CN" dirty="0">
                <a:solidFill>
                  <a:srgbClr val="000000"/>
                </a:solidFill>
                <a:latin typeface="楷体_GB2312" pitchFamily="49" charset="-122"/>
              </a:rPr>
              <a:t>)</a:t>
            </a:r>
            <a:endParaRPr lang="en-US" altLang="zh-CN" i="1" baseline="-25000" dirty="0">
              <a:solidFill>
                <a:srgbClr val="000000"/>
              </a:solidFill>
            </a:endParaRPr>
          </a:p>
        </p:txBody>
      </p:sp>
      <p:sp>
        <p:nvSpPr>
          <p:cNvPr id="65541" name="Text Box 1029"/>
          <p:cNvSpPr txBox="1">
            <a:spLocks noChangeArrowheads="1"/>
          </p:cNvSpPr>
          <p:nvPr/>
        </p:nvSpPr>
        <p:spPr bwMode="auto">
          <a:xfrm>
            <a:off x="5632450" y="1027113"/>
            <a:ext cx="1695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的近似值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65542" name="Object 1030"/>
          <p:cNvGraphicFramePr>
            <a:graphicFrameLocks noChangeAspect="1"/>
          </p:cNvGraphicFramePr>
          <p:nvPr>
            <p:extLst/>
          </p:nvPr>
        </p:nvGraphicFramePr>
        <p:xfrm>
          <a:off x="5232400" y="3429000"/>
          <a:ext cx="1701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55" name="Equation" r:id="rId5" imgW="1701720" imgH="317160" progId="Equation.3">
                  <p:embed/>
                </p:oleObj>
              </mc:Choice>
              <mc:Fallback>
                <p:oleObj name="Equation" r:id="rId5" imgW="1701720" imgH="317160" progId="Equation.3">
                  <p:embed/>
                  <p:pic>
                    <p:nvPicPr>
                      <p:cNvPr id="65542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2400" y="3429000"/>
                        <a:ext cx="1701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4" name="Object 1032"/>
          <p:cNvGraphicFramePr>
            <a:graphicFrameLocks noChangeAspect="1"/>
          </p:cNvGraphicFramePr>
          <p:nvPr>
            <p:extLst/>
          </p:nvPr>
        </p:nvGraphicFramePr>
        <p:xfrm>
          <a:off x="5257800" y="4038600"/>
          <a:ext cx="1701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56" name="Equation" r:id="rId7" imgW="1701720" imgH="317160" progId="Equation.3">
                  <p:embed/>
                </p:oleObj>
              </mc:Choice>
              <mc:Fallback>
                <p:oleObj name="Equation" r:id="rId7" imgW="1701720" imgH="317160" progId="Equation.3">
                  <p:embed/>
                  <p:pic>
                    <p:nvPicPr>
                      <p:cNvPr id="65544" name="Object 10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4038600"/>
                        <a:ext cx="1701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646" name="Group 1134"/>
          <p:cNvGraphicFramePr>
            <a:graphicFrameLocks noGrp="1"/>
          </p:cNvGraphicFramePr>
          <p:nvPr>
            <p:extLst/>
          </p:nvPr>
        </p:nvGraphicFramePr>
        <p:xfrm>
          <a:off x="7392144" y="454025"/>
          <a:ext cx="2971800" cy="549275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55545641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179218339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4202699344"/>
                    </a:ext>
                  </a:extLst>
                </a:gridCol>
              </a:tblGrid>
              <a:tr h="4635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1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x</a:t>
                      </a:r>
                      <a:r>
                        <a:rPr kumimoji="1" lang="en-US" altLang="zh-CN" sz="2400" b="0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i</a:t>
                      </a:r>
                      <a:endParaRPr kumimoji="1" lang="en-US" altLang="zh-CN" sz="2400" b="0" i="1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1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y</a:t>
                      </a:r>
                      <a:r>
                        <a:rPr kumimoji="1" lang="en-US" altLang="zh-CN" sz="2400" b="0" i="1" u="none" strike="noStrike" cap="none" normalizeH="0" baseline="-2500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i</a:t>
                      </a:r>
                      <a:endParaRPr kumimoji="1" lang="en-US" altLang="zh-CN" sz="2400" b="0" i="1" u="none" strike="noStrike" cap="none" normalizeH="0" baseline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1378312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4.00000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0922847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3.96040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9281165"/>
                  </a:ext>
                </a:extLst>
              </a:tr>
              <a:tr h="4413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3.84615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5043510"/>
                  </a:ext>
                </a:extLst>
              </a:tr>
              <a:tr h="442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3.66972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7420025"/>
                  </a:ext>
                </a:extLst>
              </a:tr>
              <a:tr h="444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3.44828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8544352"/>
                  </a:ext>
                </a:extLst>
              </a:tr>
              <a:tr h="455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3.20000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902311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2.94118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0482742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2.68456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8474718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2.43902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354895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2.20994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1331292"/>
                  </a:ext>
                </a:extLst>
              </a:tr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2.00000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532695"/>
                  </a:ext>
                </a:extLst>
              </a:tr>
            </a:tbl>
          </a:graphicData>
        </a:graphic>
      </p:graphicFrame>
      <p:sp>
        <p:nvSpPr>
          <p:cNvPr id="65641" name="Text Box 1129"/>
          <p:cNvSpPr txBox="1">
            <a:spLocks noChangeArrowheads="1"/>
          </p:cNvSpPr>
          <p:nvPr/>
        </p:nvSpPr>
        <p:spPr bwMode="auto">
          <a:xfrm>
            <a:off x="1676400" y="1828801"/>
            <a:ext cx="4622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取 </a:t>
            </a:r>
            <a:r>
              <a:rPr lang="en-US" altLang="zh-CN" i="1">
                <a:solidFill>
                  <a:srgbClr val="000000"/>
                </a:solidFill>
              </a:rPr>
              <a:t>n 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= </a:t>
            </a:r>
            <a:r>
              <a:rPr lang="en-US" altLang="zh-CN">
                <a:solidFill>
                  <a:srgbClr val="000000"/>
                </a:solidFill>
              </a:rPr>
              <a:t>10, </a:t>
            </a:r>
            <a:r>
              <a:rPr lang="zh-CN" altLang="en-US">
                <a:solidFill>
                  <a:srgbClr val="000000"/>
                </a:solidFill>
              </a:rPr>
              <a:t>计算时取</a:t>
            </a:r>
            <a:r>
              <a:rPr lang="en-US" altLang="zh-CN">
                <a:solidFill>
                  <a:srgbClr val="000000"/>
                </a:solidFill>
              </a:rPr>
              <a:t>5</a:t>
            </a:r>
            <a:r>
              <a:rPr lang="zh-CN" altLang="en-US">
                <a:solidFill>
                  <a:srgbClr val="000000"/>
                </a:solidFill>
              </a:rPr>
              <a:t>位小数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65642" name="Text Box 1130"/>
          <p:cNvSpPr txBox="1">
            <a:spLocks noChangeArrowheads="1"/>
          </p:cNvSpPr>
          <p:nvPr/>
        </p:nvSpPr>
        <p:spPr bwMode="auto">
          <a:xfrm>
            <a:off x="2133600" y="3290888"/>
            <a:ext cx="2317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用梯形公式得</a:t>
            </a:r>
          </a:p>
        </p:txBody>
      </p:sp>
      <p:sp>
        <p:nvSpPr>
          <p:cNvPr id="65643" name="Text Box 1131"/>
          <p:cNvSpPr txBox="1">
            <a:spLocks noChangeArrowheads="1"/>
          </p:cNvSpPr>
          <p:nvPr/>
        </p:nvSpPr>
        <p:spPr bwMode="auto">
          <a:xfrm>
            <a:off x="2133600" y="3962401"/>
            <a:ext cx="3028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用抛物线法公式得</a:t>
            </a:r>
          </a:p>
        </p:txBody>
      </p:sp>
      <p:sp>
        <p:nvSpPr>
          <p:cNvPr id="65644" name="Text Box 1132"/>
          <p:cNvSpPr txBox="1">
            <a:spLocks noChangeArrowheads="1"/>
          </p:cNvSpPr>
          <p:nvPr/>
        </p:nvSpPr>
        <p:spPr bwMode="auto">
          <a:xfrm>
            <a:off x="2133600" y="4586288"/>
            <a:ext cx="2317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积分准确值为</a:t>
            </a:r>
          </a:p>
        </p:txBody>
      </p:sp>
      <p:graphicFrame>
        <p:nvGraphicFramePr>
          <p:cNvPr id="65645" name="Object 1133"/>
          <p:cNvGraphicFramePr>
            <a:graphicFrameLocks noChangeAspect="1"/>
          </p:cNvGraphicFramePr>
          <p:nvPr>
            <p:extLst/>
          </p:nvPr>
        </p:nvGraphicFramePr>
        <p:xfrm>
          <a:off x="1847850" y="5075238"/>
          <a:ext cx="5327650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57" name="Equation" r:id="rId9" imgW="2158920" imgH="393480" progId="Equation.DSMT4">
                  <p:embed/>
                </p:oleObj>
              </mc:Choice>
              <mc:Fallback>
                <p:oleObj name="Equation" r:id="rId9" imgW="2158920" imgH="393480" progId="Equation.DSMT4">
                  <p:embed/>
                  <p:pic>
                    <p:nvPicPr>
                      <p:cNvPr id="65645" name="Object 11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0" y="5075238"/>
                        <a:ext cx="5327650" cy="971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647" name="Text Box 1135"/>
          <p:cNvSpPr txBox="1">
            <a:spLocks noChangeArrowheads="1"/>
          </p:cNvSpPr>
          <p:nvPr/>
        </p:nvSpPr>
        <p:spPr bwMode="auto">
          <a:xfrm>
            <a:off x="1660525" y="1035051"/>
            <a:ext cx="1962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dirty="0">
                <a:solidFill>
                  <a:srgbClr val="000000"/>
                </a:solidFill>
              </a:rPr>
              <a:t>计算定积分</a:t>
            </a:r>
          </a:p>
        </p:txBody>
      </p:sp>
    </p:spTree>
    <p:extLst>
      <p:ext uri="{BB962C8B-B14F-4D97-AF65-F5344CB8AC3E}">
        <p14:creationId xmlns:p14="http://schemas.microsoft.com/office/powerpoint/2010/main" val="36040885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5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5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5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5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0" grpId="0" autoUpdateAnimBg="0"/>
      <p:bldP spid="65642" grpId="0" build="p" autoUpdateAnimBg="0"/>
      <p:bldP spid="65643" grpId="0" build="p" autoUpdateAnimBg="0"/>
      <p:bldP spid="6564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320926" y="548680"/>
            <a:ext cx="1686842" cy="562720"/>
          </a:xfrm>
          <a:solidFill>
            <a:schemeClr val="tx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zh-CN" sz="2800" b="1" dirty="0">
                <a:solidFill>
                  <a:srgbClr val="C00000"/>
                </a:solidFill>
                <a:ea typeface="楷体_GB2312" pitchFamily="49" charset="-122"/>
              </a:rPr>
              <a:t>内容小结</a:t>
            </a:r>
            <a:endParaRPr lang="zh-CN" altLang="en-US" sz="28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2320926" y="1426320"/>
            <a:ext cx="28162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定积分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的定义</a:t>
            </a:r>
            <a:endParaRPr lang="zh-CN" altLang="en-US" dirty="0">
              <a:solidFill>
                <a:srgbClr val="000099">
                  <a:lumMod val="60000"/>
                  <a:lumOff val="40000"/>
                </a:srgbClr>
              </a:solidFill>
              <a:ea typeface="仿宋_GB2312" pitchFamily="49" charset="-122"/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4655840" y="1423045"/>
            <a:ext cx="335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— </a:t>
            </a:r>
            <a:r>
              <a:rPr lang="zh-CN" altLang="en-US" dirty="0">
                <a:solidFill>
                  <a:srgbClr val="000000"/>
                </a:solidFill>
              </a:rPr>
              <a:t>乘积和式的极限</a:t>
            </a:r>
          </a:p>
        </p:txBody>
      </p:sp>
      <p:sp>
        <p:nvSpPr>
          <p:cNvPr id="24591" name="AutoShape 15"/>
          <p:cNvSpPr>
            <a:spLocks noChangeArrowheads="1"/>
          </p:cNvSpPr>
          <p:nvPr/>
        </p:nvSpPr>
        <p:spPr bwMode="auto">
          <a:xfrm>
            <a:off x="3674641" y="2914501"/>
            <a:ext cx="720000" cy="179387"/>
          </a:xfrm>
          <a:prstGeom prst="rightArrow">
            <a:avLst>
              <a:gd name="adj1" fmla="val 50000"/>
              <a:gd name="adj2" fmla="val 108333"/>
            </a:avLst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4592" name="AutoShape 16"/>
          <p:cNvSpPr>
            <a:spLocks/>
          </p:cNvSpPr>
          <p:nvPr/>
        </p:nvSpPr>
        <p:spPr bwMode="auto">
          <a:xfrm>
            <a:off x="6040016" y="2399358"/>
            <a:ext cx="152400" cy="1209675"/>
          </a:xfrm>
          <a:prstGeom prst="leftBrace">
            <a:avLst>
              <a:gd name="adj1" fmla="val 66146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auto">
          <a:xfrm>
            <a:off x="6192416" y="2273945"/>
            <a:ext cx="1695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矩形公式 </a:t>
            </a:r>
          </a:p>
        </p:txBody>
      </p:sp>
      <p:sp>
        <p:nvSpPr>
          <p:cNvPr id="24594" name="Text Box 18"/>
          <p:cNvSpPr txBox="1">
            <a:spLocks noChangeArrowheads="1"/>
          </p:cNvSpPr>
          <p:nvPr/>
        </p:nvSpPr>
        <p:spPr bwMode="auto">
          <a:xfrm>
            <a:off x="6192416" y="2708920"/>
            <a:ext cx="1606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梯形公式</a:t>
            </a:r>
          </a:p>
        </p:txBody>
      </p:sp>
      <p:sp>
        <p:nvSpPr>
          <p:cNvPr id="24597" name="Rectangle 21"/>
          <p:cNvSpPr>
            <a:spLocks noChangeArrowheads="1"/>
          </p:cNvSpPr>
          <p:nvPr/>
        </p:nvSpPr>
        <p:spPr bwMode="auto">
          <a:xfrm>
            <a:off x="4439816" y="2708920"/>
            <a:ext cx="1606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近似计算</a:t>
            </a:r>
          </a:p>
        </p:txBody>
      </p:sp>
      <p:sp>
        <p:nvSpPr>
          <p:cNvPr id="24598" name="Text Box 22"/>
          <p:cNvSpPr txBox="1">
            <a:spLocks noChangeArrowheads="1"/>
          </p:cNvSpPr>
          <p:nvPr/>
        </p:nvSpPr>
        <p:spPr bwMode="auto">
          <a:xfrm>
            <a:off x="6192416" y="3166120"/>
            <a:ext cx="2317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抛物线法公式</a:t>
            </a:r>
          </a:p>
        </p:txBody>
      </p:sp>
    </p:spTree>
    <p:extLst>
      <p:ext uri="{BB962C8B-B14F-4D97-AF65-F5344CB8AC3E}">
        <p14:creationId xmlns:p14="http://schemas.microsoft.com/office/powerpoint/2010/main" val="19629176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45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utoUpdateAnimBg="0"/>
      <p:bldP spid="24581" grpId="0" autoUpdateAnimBg="0"/>
      <p:bldP spid="24593" grpId="0" build="p" autoUpdateAnimBg="0"/>
      <p:bldP spid="24594" grpId="0" build="p" autoUpdateAnimBg="0"/>
      <p:bldP spid="24597" grpId="0" build="p" autoUpdateAnimBg="0" advAuto="0"/>
      <p:bldP spid="24598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60" name="Group 60"/>
          <p:cNvGrpSpPr>
            <a:grpSpLocks/>
          </p:cNvGrpSpPr>
          <p:nvPr/>
        </p:nvGrpSpPr>
        <p:grpSpPr bwMode="auto">
          <a:xfrm>
            <a:off x="6032500" y="3810000"/>
            <a:ext cx="4406900" cy="431800"/>
            <a:chOff x="2840" y="2400"/>
            <a:chExt cx="2776" cy="272"/>
          </a:xfrm>
        </p:grpSpPr>
        <p:graphicFrame>
          <p:nvGraphicFramePr>
            <p:cNvPr id="25623" name="Object 23"/>
            <p:cNvGraphicFramePr>
              <a:graphicFrameLocks noChangeAspect="1"/>
            </p:cNvGraphicFramePr>
            <p:nvPr>
              <p:extLst/>
            </p:nvPr>
          </p:nvGraphicFramePr>
          <p:xfrm>
            <a:off x="2840" y="2472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178" name="Equation" r:id="rId3" imgW="304560" imgH="317160" progId="Equation.3">
                    <p:embed/>
                  </p:oleObj>
                </mc:Choice>
                <mc:Fallback>
                  <p:oleObj name="Equation" r:id="rId3" imgW="304560" imgH="317160" progId="Equation.3">
                    <p:embed/>
                    <p:pic>
                      <p:nvPicPr>
                        <p:cNvPr id="25623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0" y="2472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615" name="Line 15"/>
            <p:cNvSpPr>
              <a:spLocks noChangeShapeType="1"/>
            </p:cNvSpPr>
            <p:nvPr/>
          </p:nvSpPr>
          <p:spPr bwMode="auto">
            <a:xfrm>
              <a:off x="2928" y="2448"/>
              <a:ext cx="268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25654" name="Group 54"/>
            <p:cNvGrpSpPr>
              <a:grpSpLocks/>
            </p:cNvGrpSpPr>
            <p:nvPr/>
          </p:nvGrpSpPr>
          <p:grpSpPr bwMode="auto">
            <a:xfrm>
              <a:off x="2928" y="2400"/>
              <a:ext cx="2304" cy="48"/>
              <a:chOff x="1200" y="2388"/>
              <a:chExt cx="2304" cy="48"/>
            </a:xfrm>
          </p:grpSpPr>
          <p:sp>
            <p:nvSpPr>
              <p:cNvPr id="25616" name="Line 16"/>
              <p:cNvSpPr>
                <a:spLocks noChangeShapeType="1"/>
              </p:cNvSpPr>
              <p:nvPr/>
            </p:nvSpPr>
            <p:spPr bwMode="auto">
              <a:xfrm>
                <a:off x="1200" y="2388"/>
                <a:ext cx="0" cy="48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617" name="Line 17"/>
              <p:cNvSpPr>
                <a:spLocks noChangeShapeType="1"/>
              </p:cNvSpPr>
              <p:nvPr/>
            </p:nvSpPr>
            <p:spPr bwMode="auto">
              <a:xfrm>
                <a:off x="1584" y="2388"/>
                <a:ext cx="0" cy="48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618" name="Line 18"/>
              <p:cNvSpPr>
                <a:spLocks noChangeShapeType="1"/>
              </p:cNvSpPr>
              <p:nvPr/>
            </p:nvSpPr>
            <p:spPr bwMode="auto">
              <a:xfrm>
                <a:off x="1968" y="2388"/>
                <a:ext cx="0" cy="48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619" name="Line 19"/>
              <p:cNvSpPr>
                <a:spLocks noChangeShapeType="1"/>
              </p:cNvSpPr>
              <p:nvPr/>
            </p:nvSpPr>
            <p:spPr bwMode="auto">
              <a:xfrm>
                <a:off x="2352" y="2388"/>
                <a:ext cx="0" cy="48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0" name="Line 20"/>
              <p:cNvSpPr>
                <a:spLocks noChangeShapeType="1"/>
              </p:cNvSpPr>
              <p:nvPr/>
            </p:nvSpPr>
            <p:spPr bwMode="auto">
              <a:xfrm>
                <a:off x="2736" y="2388"/>
                <a:ext cx="0" cy="48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1" name="Line 21"/>
              <p:cNvSpPr>
                <a:spLocks noChangeShapeType="1"/>
              </p:cNvSpPr>
              <p:nvPr/>
            </p:nvSpPr>
            <p:spPr bwMode="auto">
              <a:xfrm>
                <a:off x="3120" y="2388"/>
                <a:ext cx="0" cy="48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Line 22"/>
              <p:cNvSpPr>
                <a:spLocks noChangeShapeType="1"/>
              </p:cNvSpPr>
              <p:nvPr/>
            </p:nvSpPr>
            <p:spPr bwMode="auto">
              <a:xfrm>
                <a:off x="3504" y="2388"/>
                <a:ext cx="0" cy="48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25624" name="Object 24"/>
            <p:cNvGraphicFramePr>
              <a:graphicFrameLocks noChangeAspect="1"/>
            </p:cNvGraphicFramePr>
            <p:nvPr>
              <p:extLst/>
            </p:nvPr>
          </p:nvGraphicFramePr>
          <p:xfrm>
            <a:off x="5144" y="2484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179" name="Equation" r:id="rId5" imgW="241200" imgH="241200" progId="Equation.3">
                    <p:embed/>
                  </p:oleObj>
                </mc:Choice>
                <mc:Fallback>
                  <p:oleObj name="Equation" r:id="rId5" imgW="241200" imgH="241200" progId="Equation.3">
                    <p:embed/>
                    <p:pic>
                      <p:nvPicPr>
                        <p:cNvPr id="25624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44" y="2484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625" name="Object 25"/>
            <p:cNvGraphicFramePr>
              <a:graphicFrameLocks noChangeAspect="1"/>
            </p:cNvGraphicFramePr>
            <p:nvPr>
              <p:extLst/>
            </p:nvPr>
          </p:nvGraphicFramePr>
          <p:xfrm>
            <a:off x="5472" y="2508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180" name="Equation" r:id="rId7" imgW="228600" imgH="241200" progId="Equation.3">
                    <p:embed/>
                  </p:oleObj>
                </mc:Choice>
                <mc:Fallback>
                  <p:oleObj name="Equation" r:id="rId7" imgW="228600" imgH="241200" progId="Equation.3">
                    <p:embed/>
                    <p:pic>
                      <p:nvPicPr>
                        <p:cNvPr id="25625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72" y="2508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5658" name="Group 58"/>
          <p:cNvGrpSpPr>
            <a:grpSpLocks/>
          </p:cNvGrpSpPr>
          <p:nvPr/>
        </p:nvGrpSpPr>
        <p:grpSpPr bwMode="auto">
          <a:xfrm>
            <a:off x="5988050" y="5616576"/>
            <a:ext cx="4527550" cy="454025"/>
            <a:chOff x="2812" y="3538"/>
            <a:chExt cx="2852" cy="286"/>
          </a:xfrm>
        </p:grpSpPr>
        <p:graphicFrame>
          <p:nvGraphicFramePr>
            <p:cNvPr id="25639" name="Object 39"/>
            <p:cNvGraphicFramePr>
              <a:graphicFrameLocks noChangeAspect="1"/>
            </p:cNvGraphicFramePr>
            <p:nvPr>
              <p:extLst/>
            </p:nvPr>
          </p:nvGraphicFramePr>
          <p:xfrm>
            <a:off x="2812" y="3624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181" name="Equation" r:id="rId9" imgW="304560" imgH="317160" progId="Equation.3">
                    <p:embed/>
                  </p:oleObj>
                </mc:Choice>
                <mc:Fallback>
                  <p:oleObj name="Equation" r:id="rId9" imgW="304560" imgH="317160" progId="Equation.3">
                    <p:embed/>
                    <p:pic>
                      <p:nvPicPr>
                        <p:cNvPr id="25639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12" y="3624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5657" name="Group 57"/>
            <p:cNvGrpSpPr>
              <a:grpSpLocks/>
            </p:cNvGrpSpPr>
            <p:nvPr/>
          </p:nvGrpSpPr>
          <p:grpSpPr bwMode="auto">
            <a:xfrm>
              <a:off x="2904" y="3538"/>
              <a:ext cx="2760" cy="278"/>
              <a:chOff x="2904" y="3538"/>
              <a:chExt cx="2760" cy="278"/>
            </a:xfrm>
          </p:grpSpPr>
          <p:sp>
            <p:nvSpPr>
              <p:cNvPr id="25636" name="Line 36"/>
              <p:cNvSpPr>
                <a:spLocks noChangeShapeType="1"/>
              </p:cNvSpPr>
              <p:nvPr/>
            </p:nvSpPr>
            <p:spPr bwMode="auto">
              <a:xfrm>
                <a:off x="2904" y="3586"/>
                <a:ext cx="2743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637" name="Line 37"/>
              <p:cNvSpPr>
                <a:spLocks noChangeShapeType="1"/>
              </p:cNvSpPr>
              <p:nvPr/>
            </p:nvSpPr>
            <p:spPr bwMode="auto">
              <a:xfrm>
                <a:off x="2904" y="3538"/>
                <a:ext cx="0" cy="48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638" name="Line 38"/>
              <p:cNvSpPr>
                <a:spLocks noChangeShapeType="1"/>
              </p:cNvSpPr>
              <p:nvPr/>
            </p:nvSpPr>
            <p:spPr bwMode="auto">
              <a:xfrm>
                <a:off x="5208" y="3538"/>
                <a:ext cx="0" cy="48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25640" name="Object 40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184" y="3624"/>
              <a:ext cx="9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7182" name="Equation" r:id="rId11" imgW="152280" imgH="304560" progId="Equation.3">
                      <p:embed/>
                    </p:oleObj>
                  </mc:Choice>
                  <mc:Fallback>
                    <p:oleObj name="Equation" r:id="rId11" imgW="152280" imgH="304560" progId="Equation.3">
                      <p:embed/>
                      <p:pic>
                        <p:nvPicPr>
                          <p:cNvPr id="25640" name="Object 4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84" y="3624"/>
                            <a:ext cx="96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5641" name="Object 4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520" y="3648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7183" name="Equation" r:id="rId13" imgW="228600" imgH="241200" progId="Equation.3">
                      <p:embed/>
                    </p:oleObj>
                  </mc:Choice>
                  <mc:Fallback>
                    <p:oleObj name="Equation" r:id="rId13" imgW="228600" imgH="241200" progId="Equation.3">
                      <p:embed/>
                      <p:pic>
                        <p:nvPicPr>
                          <p:cNvPr id="25641" name="Object 4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520" y="3648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25662" name="Group 62"/>
          <p:cNvGrpSpPr>
            <a:grpSpLocks/>
          </p:cNvGrpSpPr>
          <p:nvPr/>
        </p:nvGrpSpPr>
        <p:grpSpPr bwMode="auto">
          <a:xfrm>
            <a:off x="6591300" y="5638800"/>
            <a:ext cx="2895600" cy="687388"/>
            <a:chOff x="3192" y="3552"/>
            <a:chExt cx="1824" cy="433"/>
          </a:xfrm>
        </p:grpSpPr>
        <p:graphicFrame>
          <p:nvGraphicFramePr>
            <p:cNvPr id="25643" name="Object 43"/>
            <p:cNvGraphicFramePr>
              <a:graphicFrameLocks noChangeAspect="1"/>
            </p:cNvGraphicFramePr>
            <p:nvPr>
              <p:extLst/>
            </p:nvPr>
          </p:nvGraphicFramePr>
          <p:xfrm>
            <a:off x="3192" y="3552"/>
            <a:ext cx="215" cy="4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184" name="Equation" r:id="rId15" imgW="126720" imgH="253800" progId="Equation.3">
                    <p:embed/>
                  </p:oleObj>
                </mc:Choice>
                <mc:Fallback>
                  <p:oleObj name="Equation" r:id="rId15" imgW="126720" imgH="253800" progId="Equation.3">
                    <p:embed/>
                    <p:pic>
                      <p:nvPicPr>
                        <p:cNvPr id="25643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2" y="3552"/>
                          <a:ext cx="215" cy="4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644" name="Object 44"/>
            <p:cNvGraphicFramePr>
              <a:graphicFrameLocks noChangeAspect="1"/>
            </p:cNvGraphicFramePr>
            <p:nvPr>
              <p:extLst/>
            </p:nvPr>
          </p:nvGraphicFramePr>
          <p:xfrm>
            <a:off x="3553" y="3552"/>
            <a:ext cx="215" cy="4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185" name="Equation" r:id="rId17" imgW="126720" imgH="253800" progId="Equation.3">
                    <p:embed/>
                  </p:oleObj>
                </mc:Choice>
                <mc:Fallback>
                  <p:oleObj name="Equation" r:id="rId17" imgW="126720" imgH="253800" progId="Equation.3">
                    <p:embed/>
                    <p:pic>
                      <p:nvPicPr>
                        <p:cNvPr id="25644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3" y="3552"/>
                          <a:ext cx="215" cy="4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645" name="Object 45"/>
            <p:cNvGraphicFramePr>
              <a:graphicFrameLocks noChangeAspect="1"/>
            </p:cNvGraphicFramePr>
            <p:nvPr>
              <p:extLst/>
            </p:nvPr>
          </p:nvGraphicFramePr>
          <p:xfrm>
            <a:off x="4624" y="3552"/>
            <a:ext cx="392" cy="4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186" name="Equation" r:id="rId19" imgW="228600" imgH="253800" progId="Equation.3">
                    <p:embed/>
                  </p:oleObj>
                </mc:Choice>
                <mc:Fallback>
                  <p:oleObj name="Equation" r:id="rId19" imgW="228600" imgH="253800" progId="Equation.3">
                    <p:embed/>
                    <p:pic>
                      <p:nvPicPr>
                        <p:cNvPr id="25645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24" y="3552"/>
                          <a:ext cx="392" cy="4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04800"/>
            <a:ext cx="1151930" cy="541338"/>
          </a:xfrm>
          <a:solidFill>
            <a:schemeClr val="tx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练习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2063750" y="1004888"/>
            <a:ext cx="4489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1. </a:t>
            </a:r>
            <a:r>
              <a:rPr lang="zh-CN" altLang="en-US">
                <a:solidFill>
                  <a:srgbClr val="000000"/>
                </a:solidFill>
              </a:rPr>
              <a:t>用定积分表示下述极限 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25604" name="Object 4"/>
          <p:cNvGraphicFramePr>
            <a:graphicFrameLocks noChangeAspect="1"/>
          </p:cNvGraphicFramePr>
          <p:nvPr>
            <p:extLst/>
          </p:nvPr>
        </p:nvGraphicFramePr>
        <p:xfrm>
          <a:off x="2794001" y="1555750"/>
          <a:ext cx="6537325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187" name="Equation" r:id="rId21" imgW="6540480" imgH="1002960" progId="Equation.3">
                  <p:embed/>
                </p:oleObj>
              </mc:Choice>
              <mc:Fallback>
                <p:oleObj name="Equation" r:id="rId21" imgW="6540480" imgH="1002960" progId="Equation.3">
                  <p:embed/>
                  <p:pic>
                    <p:nvPicPr>
                      <p:cNvPr id="2560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1" y="1555750"/>
                        <a:ext cx="6537325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2063750" y="281940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25606" name="Object 6"/>
          <p:cNvGraphicFramePr>
            <a:graphicFrameLocks noChangeAspect="1"/>
          </p:cNvGraphicFramePr>
          <p:nvPr>
            <p:extLst/>
          </p:nvPr>
        </p:nvGraphicFramePr>
        <p:xfrm>
          <a:off x="2833688" y="2628900"/>
          <a:ext cx="29337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188" name="Equation" r:id="rId23" imgW="2933640" imgH="1041120" progId="Equation.3">
                  <p:embed/>
                </p:oleObj>
              </mc:Choice>
              <mc:Fallback>
                <p:oleObj name="Equation" r:id="rId23" imgW="2933640" imgH="1041120" progId="Equation.3">
                  <p:embed/>
                  <p:pic>
                    <p:nvPicPr>
                      <p:cNvPr id="2560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3688" y="2628900"/>
                        <a:ext cx="29337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7" name="Object 7"/>
          <p:cNvGraphicFramePr>
            <a:graphicFrameLocks noChangeAspect="1"/>
          </p:cNvGraphicFramePr>
          <p:nvPr>
            <p:extLst/>
          </p:nvPr>
        </p:nvGraphicFramePr>
        <p:xfrm>
          <a:off x="4051300" y="2717800"/>
          <a:ext cx="266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189" name="Equation" r:id="rId25" imgW="266400" imgH="850680" progId="Equation.3">
                  <p:embed/>
                </p:oleObj>
              </mc:Choice>
              <mc:Fallback>
                <p:oleObj name="Equation" r:id="rId25" imgW="266400" imgH="850680" progId="Equation.3">
                  <p:embed/>
                  <p:pic>
                    <p:nvPicPr>
                      <p:cNvPr id="2560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1300" y="2717800"/>
                        <a:ext cx="266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8" name="Object 8"/>
          <p:cNvGraphicFramePr>
            <a:graphicFrameLocks noChangeAspect="1"/>
          </p:cNvGraphicFramePr>
          <p:nvPr>
            <p:extLst/>
          </p:nvPr>
        </p:nvGraphicFramePr>
        <p:xfrm>
          <a:off x="5803900" y="2717800"/>
          <a:ext cx="381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190" name="Equation" r:id="rId27" imgW="380880" imgH="850680" progId="Equation.3">
                  <p:embed/>
                </p:oleObj>
              </mc:Choice>
              <mc:Fallback>
                <p:oleObj name="Equation" r:id="rId27" imgW="380880" imgH="850680" progId="Equation.3">
                  <p:embed/>
                  <p:pic>
                    <p:nvPicPr>
                      <p:cNvPr id="2560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3900" y="2717800"/>
                        <a:ext cx="381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9" name="Object 9"/>
          <p:cNvGraphicFramePr>
            <a:graphicFrameLocks noChangeAspect="1"/>
          </p:cNvGraphicFramePr>
          <p:nvPr>
            <p:extLst/>
          </p:nvPr>
        </p:nvGraphicFramePr>
        <p:xfrm>
          <a:off x="6286500" y="2717800"/>
          <a:ext cx="2006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191" name="Equation" r:id="rId29" imgW="2006280" imgH="850680" progId="Equation.3">
                  <p:embed/>
                </p:oleObj>
              </mc:Choice>
              <mc:Fallback>
                <p:oleObj name="Equation" r:id="rId29" imgW="2006280" imgH="850680" progId="Equation.3">
                  <p:embed/>
                  <p:pic>
                    <p:nvPicPr>
                      <p:cNvPr id="2560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00" y="2717800"/>
                        <a:ext cx="2006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5661" name="Group 61"/>
          <p:cNvGrpSpPr>
            <a:grpSpLocks/>
          </p:cNvGrpSpPr>
          <p:nvPr/>
        </p:nvGrpSpPr>
        <p:grpSpPr bwMode="auto">
          <a:xfrm>
            <a:off x="6686550" y="3859214"/>
            <a:ext cx="2990850" cy="661987"/>
            <a:chOff x="3252" y="2431"/>
            <a:chExt cx="1884" cy="417"/>
          </a:xfrm>
        </p:grpSpPr>
        <p:graphicFrame>
          <p:nvGraphicFramePr>
            <p:cNvPr id="25611" name="Object 11"/>
            <p:cNvGraphicFramePr>
              <a:graphicFrameLocks noChangeAspect="1"/>
            </p:cNvGraphicFramePr>
            <p:nvPr>
              <p:extLst/>
            </p:nvPr>
          </p:nvGraphicFramePr>
          <p:xfrm>
            <a:off x="3252" y="2431"/>
            <a:ext cx="136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192" name="Equation" r:id="rId31" imgW="215640" imgH="571320" progId="Equation.3">
                    <p:embed/>
                  </p:oleObj>
                </mc:Choice>
                <mc:Fallback>
                  <p:oleObj name="Equation" r:id="rId31" imgW="215640" imgH="571320" progId="Equation.3">
                    <p:embed/>
                    <p:pic>
                      <p:nvPicPr>
                        <p:cNvPr id="25611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52" y="2431"/>
                          <a:ext cx="136" cy="3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612" name="Object 12"/>
            <p:cNvGraphicFramePr>
              <a:graphicFrameLocks noChangeAspect="1"/>
            </p:cNvGraphicFramePr>
            <p:nvPr>
              <p:extLst/>
            </p:nvPr>
          </p:nvGraphicFramePr>
          <p:xfrm>
            <a:off x="3568" y="2448"/>
            <a:ext cx="248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193" name="Equation" r:id="rId33" imgW="393480" imgH="571320" progId="Equation.3">
                    <p:embed/>
                  </p:oleObj>
                </mc:Choice>
                <mc:Fallback>
                  <p:oleObj name="Equation" r:id="rId33" imgW="393480" imgH="571320" progId="Equation.3">
                    <p:embed/>
                    <p:pic>
                      <p:nvPicPr>
                        <p:cNvPr id="25612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68" y="2448"/>
                          <a:ext cx="248" cy="3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613" name="Object 13"/>
            <p:cNvGraphicFramePr>
              <a:graphicFrameLocks noChangeAspect="1"/>
            </p:cNvGraphicFramePr>
            <p:nvPr>
              <p:extLst/>
            </p:nvPr>
          </p:nvGraphicFramePr>
          <p:xfrm>
            <a:off x="4592" y="2456"/>
            <a:ext cx="544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194" name="Equation" r:id="rId35" imgW="863280" imgH="622080" progId="Equation.3">
                    <p:embed/>
                  </p:oleObj>
                </mc:Choice>
                <mc:Fallback>
                  <p:oleObj name="Equation" r:id="rId35" imgW="863280" imgH="622080" progId="Equation.3">
                    <p:embed/>
                    <p:pic>
                      <p:nvPicPr>
                        <p:cNvPr id="25613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92" y="2456"/>
                          <a:ext cx="544" cy="3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626" name="Text Box 26"/>
          <p:cNvSpPr txBox="1">
            <a:spLocks noChangeArrowheads="1"/>
          </p:cNvSpPr>
          <p:nvPr/>
        </p:nvSpPr>
        <p:spPr bwMode="auto">
          <a:xfrm>
            <a:off x="2057400" y="4637088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或</a:t>
            </a:r>
          </a:p>
        </p:txBody>
      </p:sp>
      <p:graphicFrame>
        <p:nvGraphicFramePr>
          <p:cNvPr id="25627" name="Object 27"/>
          <p:cNvGraphicFramePr>
            <a:graphicFrameLocks noChangeAspect="1"/>
          </p:cNvGraphicFramePr>
          <p:nvPr>
            <p:extLst/>
          </p:nvPr>
        </p:nvGraphicFramePr>
        <p:xfrm>
          <a:off x="2865438" y="4457700"/>
          <a:ext cx="29083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195" name="Equation" r:id="rId37" imgW="2908080" imgH="1041120" progId="Equation.3">
                  <p:embed/>
                </p:oleObj>
              </mc:Choice>
              <mc:Fallback>
                <p:oleObj name="Equation" r:id="rId37" imgW="2908080" imgH="1041120" progId="Equation.3">
                  <p:embed/>
                  <p:pic>
                    <p:nvPicPr>
                      <p:cNvPr id="2562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5438" y="4457700"/>
                        <a:ext cx="29083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28" name="Object 28"/>
          <p:cNvGraphicFramePr>
            <a:graphicFrameLocks noChangeAspect="1"/>
          </p:cNvGraphicFramePr>
          <p:nvPr>
            <p:extLst/>
          </p:nvPr>
        </p:nvGraphicFramePr>
        <p:xfrm>
          <a:off x="5880100" y="4546600"/>
          <a:ext cx="368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196" name="Equation" r:id="rId39" imgW="368280" imgH="850680" progId="Equation.3">
                  <p:embed/>
                </p:oleObj>
              </mc:Choice>
              <mc:Fallback>
                <p:oleObj name="Equation" r:id="rId39" imgW="368280" imgH="850680" progId="Equation.3">
                  <p:embed/>
                  <p:pic>
                    <p:nvPicPr>
                      <p:cNvPr id="25628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0100" y="4546600"/>
                        <a:ext cx="368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5629" name="Group 29"/>
          <p:cNvGrpSpPr>
            <a:grpSpLocks/>
          </p:cNvGrpSpPr>
          <p:nvPr/>
        </p:nvGrpSpPr>
        <p:grpSpPr bwMode="auto">
          <a:xfrm>
            <a:off x="6743700" y="5638800"/>
            <a:ext cx="2438400" cy="76200"/>
            <a:chOff x="1152" y="3778"/>
            <a:chExt cx="1536" cy="48"/>
          </a:xfrm>
        </p:grpSpPr>
        <p:sp>
          <p:nvSpPr>
            <p:cNvPr id="25630" name="Line 30"/>
            <p:cNvSpPr>
              <a:spLocks noChangeShapeType="1"/>
            </p:cNvSpPr>
            <p:nvPr/>
          </p:nvSpPr>
          <p:spPr bwMode="auto">
            <a:xfrm>
              <a:off x="1152" y="3778"/>
              <a:ext cx="0" cy="48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5631" name="Line 31"/>
            <p:cNvSpPr>
              <a:spLocks noChangeShapeType="1"/>
            </p:cNvSpPr>
            <p:nvPr/>
          </p:nvSpPr>
          <p:spPr bwMode="auto">
            <a:xfrm>
              <a:off x="1536" y="3778"/>
              <a:ext cx="0" cy="48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5632" name="Line 32"/>
            <p:cNvSpPr>
              <a:spLocks noChangeShapeType="1"/>
            </p:cNvSpPr>
            <p:nvPr/>
          </p:nvSpPr>
          <p:spPr bwMode="auto">
            <a:xfrm>
              <a:off x="1920" y="3778"/>
              <a:ext cx="0" cy="48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5633" name="Line 33"/>
            <p:cNvSpPr>
              <a:spLocks noChangeShapeType="1"/>
            </p:cNvSpPr>
            <p:nvPr/>
          </p:nvSpPr>
          <p:spPr bwMode="auto">
            <a:xfrm>
              <a:off x="2304" y="3778"/>
              <a:ext cx="0" cy="48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5634" name="Line 34"/>
            <p:cNvSpPr>
              <a:spLocks noChangeShapeType="1"/>
            </p:cNvSpPr>
            <p:nvPr/>
          </p:nvSpPr>
          <p:spPr bwMode="auto">
            <a:xfrm>
              <a:off x="2688" y="3778"/>
              <a:ext cx="0" cy="48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25646" name="Object 46"/>
          <p:cNvGraphicFramePr>
            <a:graphicFrameLocks noChangeAspect="1"/>
          </p:cNvGraphicFramePr>
          <p:nvPr>
            <p:extLst/>
          </p:nvPr>
        </p:nvGraphicFramePr>
        <p:xfrm>
          <a:off x="6343650" y="4597400"/>
          <a:ext cx="19177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197" name="Equation" r:id="rId41" imgW="1917360" imgH="799920" progId="Equation.3">
                  <p:embed/>
                </p:oleObj>
              </mc:Choice>
              <mc:Fallback>
                <p:oleObj name="Equation" r:id="rId41" imgW="1917360" imgH="799920" progId="Equation.3">
                  <p:embed/>
                  <p:pic>
                    <p:nvPicPr>
                      <p:cNvPr id="25646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3650" y="4597400"/>
                        <a:ext cx="19177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4704794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5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5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5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5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5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autoUpdateAnimBg="0"/>
      <p:bldP spid="25605" grpId="0" autoUpdateAnimBg="0"/>
      <p:bldP spid="25626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82588"/>
            <a:ext cx="1212850" cy="68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00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66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思考</a:t>
            </a:r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: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124200" y="458788"/>
            <a:ext cx="464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如何用定积分表示下述极限 </a:t>
            </a:r>
          </a:p>
        </p:txBody>
      </p:sp>
      <p:graphicFrame>
        <p:nvGraphicFramePr>
          <p:cNvPr id="26628" name="Object 4"/>
          <p:cNvGraphicFramePr>
            <a:graphicFrameLocks noChangeAspect="1"/>
          </p:cNvGraphicFramePr>
          <p:nvPr>
            <p:extLst/>
          </p:nvPr>
        </p:nvGraphicFramePr>
        <p:xfrm>
          <a:off x="2552701" y="1100138"/>
          <a:ext cx="6778625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52" name="Equation" r:id="rId3" imgW="6781680" imgH="1002960" progId="Equation.3">
                  <p:embed/>
                </p:oleObj>
              </mc:Choice>
              <mc:Fallback>
                <p:oleObj name="Equation" r:id="rId3" imgW="6781680" imgH="1002960" progId="Equation.3">
                  <p:embed/>
                  <p:pic>
                    <p:nvPicPr>
                      <p:cNvPr id="2662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2701" y="1100138"/>
                        <a:ext cx="6778625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2063750" y="2516188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26630" name="Object 6"/>
          <p:cNvGraphicFramePr>
            <a:graphicFrameLocks noChangeAspect="1"/>
          </p:cNvGraphicFramePr>
          <p:nvPr>
            <p:extLst/>
          </p:nvPr>
        </p:nvGraphicFramePr>
        <p:xfrm>
          <a:off x="3371850" y="2325688"/>
          <a:ext cx="29083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53" name="Equation" r:id="rId5" imgW="2908080" imgH="1041120" progId="Equation.3">
                  <p:embed/>
                </p:oleObj>
              </mc:Choice>
              <mc:Fallback>
                <p:oleObj name="Equation" r:id="rId5" imgW="2908080" imgH="1041120" progId="Equation.3">
                  <p:embed/>
                  <p:pic>
                    <p:nvPicPr>
                      <p:cNvPr id="2663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1850" y="2325688"/>
                        <a:ext cx="29083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1" name="Object 7"/>
          <p:cNvGraphicFramePr>
            <a:graphicFrameLocks noChangeAspect="1"/>
          </p:cNvGraphicFramePr>
          <p:nvPr>
            <p:extLst/>
          </p:nvPr>
        </p:nvGraphicFramePr>
        <p:xfrm>
          <a:off x="4597400" y="2427288"/>
          <a:ext cx="266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54" name="Equation" r:id="rId7" imgW="266400" imgH="850680" progId="Equation.3">
                  <p:embed/>
                </p:oleObj>
              </mc:Choice>
              <mc:Fallback>
                <p:oleObj name="Equation" r:id="rId7" imgW="266400" imgH="850680" progId="Equation.3">
                  <p:embed/>
                  <p:pic>
                    <p:nvPicPr>
                      <p:cNvPr id="2663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7400" y="2427288"/>
                        <a:ext cx="266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2" name="Object 8"/>
          <p:cNvGraphicFramePr>
            <a:graphicFrameLocks noChangeAspect="1"/>
          </p:cNvGraphicFramePr>
          <p:nvPr>
            <p:extLst/>
          </p:nvPr>
        </p:nvGraphicFramePr>
        <p:xfrm>
          <a:off x="6337300" y="2398713"/>
          <a:ext cx="381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55" name="Equation" r:id="rId9" imgW="380880" imgH="850680" progId="Equation.3">
                  <p:embed/>
                </p:oleObj>
              </mc:Choice>
              <mc:Fallback>
                <p:oleObj name="Equation" r:id="rId9" imgW="380880" imgH="850680" progId="Equation.3">
                  <p:embed/>
                  <p:pic>
                    <p:nvPicPr>
                      <p:cNvPr id="2663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7300" y="2398713"/>
                        <a:ext cx="381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5" name="Object 11"/>
          <p:cNvGraphicFramePr>
            <a:graphicFrameLocks noChangeAspect="1"/>
          </p:cNvGraphicFramePr>
          <p:nvPr>
            <p:extLst/>
          </p:nvPr>
        </p:nvGraphicFramePr>
        <p:xfrm>
          <a:off x="3681413" y="4573588"/>
          <a:ext cx="2006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56" name="Equation" r:id="rId11" imgW="2006280" imgH="850680" progId="Equation.3">
                  <p:embed/>
                </p:oleObj>
              </mc:Choice>
              <mc:Fallback>
                <p:oleObj name="Equation" r:id="rId11" imgW="2006280" imgH="850680" progId="Equation.3">
                  <p:embed/>
                  <p:pic>
                    <p:nvPicPr>
                      <p:cNvPr id="2663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1413" y="4573588"/>
                        <a:ext cx="2006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8077200" y="4954588"/>
            <a:ext cx="1981200" cy="531812"/>
          </a:xfrm>
          <a:prstGeom prst="rect">
            <a:avLst/>
          </a:prstGeom>
          <a:solidFill>
            <a:schemeClr val="tx1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极限为 </a:t>
            </a:r>
            <a:r>
              <a:rPr lang="en-US" altLang="zh-CN" dirty="0">
                <a:solidFill>
                  <a:srgbClr val="000000"/>
                </a:solidFill>
              </a:rPr>
              <a:t>0 !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25620" y="3416407"/>
            <a:ext cx="5144262" cy="1081278"/>
          </a:xfrm>
          <a:prstGeom prst="rect">
            <a:avLst/>
          </a:prstGeom>
        </p:spPr>
      </p:pic>
      <p:sp>
        <p:nvSpPr>
          <p:cNvPr id="26638" name="Freeform 14"/>
          <p:cNvSpPr>
            <a:spLocks/>
          </p:cNvSpPr>
          <p:nvPr/>
        </p:nvSpPr>
        <p:spPr bwMode="auto">
          <a:xfrm>
            <a:off x="7086600" y="4497388"/>
            <a:ext cx="914400" cy="762000"/>
          </a:xfrm>
          <a:custGeom>
            <a:avLst/>
            <a:gdLst>
              <a:gd name="T0" fmla="*/ 0 w 960"/>
              <a:gd name="T1" fmla="*/ 0 h 480"/>
              <a:gd name="T2" fmla="*/ 288 w 960"/>
              <a:gd name="T3" fmla="*/ 336 h 480"/>
              <a:gd name="T4" fmla="*/ 960 w 960"/>
              <a:gd name="T5" fmla="*/ 48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60" h="480">
                <a:moveTo>
                  <a:pt x="0" y="0"/>
                </a:moveTo>
                <a:cubicBezTo>
                  <a:pt x="64" y="128"/>
                  <a:pt x="128" y="256"/>
                  <a:pt x="288" y="336"/>
                </a:cubicBezTo>
                <a:cubicBezTo>
                  <a:pt x="448" y="416"/>
                  <a:pt x="704" y="448"/>
                  <a:pt x="960" y="480"/>
                </a:cubicBezTo>
              </a:path>
            </a:pathLst>
          </a:custGeom>
          <a:noFill/>
          <a:ln w="19050" cmpd="sng">
            <a:solidFill>
              <a:schemeClr val="accent2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04928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utoUpdateAnimBg="0"/>
      <p:bldP spid="26629" grpId="0" build="p" autoUpdateAnimBg="0" advAuto="0"/>
      <p:bldP spid="26637" grpId="0" animBg="1" autoUpdateAnimBg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4053</TotalTime>
  <Words>212</Words>
  <Application>Microsoft Office PowerPoint</Application>
  <PresentationFormat>宽屏</PresentationFormat>
  <Paragraphs>75</Paragraphs>
  <Slides>8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8</vt:i4>
      </vt:variant>
    </vt:vector>
  </HeadingPairs>
  <TitlesOfParts>
    <vt:vector size="20" baseType="lpstr">
      <vt:lpstr>仿宋_GB2312</vt:lpstr>
      <vt:lpstr>楷体</vt:lpstr>
      <vt:lpstr>楷体_GB2312</vt:lpstr>
      <vt:lpstr>宋体</vt:lpstr>
      <vt:lpstr>Arial</vt:lpstr>
      <vt:lpstr>Century Gothic</vt:lpstr>
      <vt:lpstr>Times New Roman</vt:lpstr>
      <vt:lpstr>空演示文稿</vt:lpstr>
      <vt:lpstr>1_默认设计模板</vt:lpstr>
      <vt:lpstr>Equation</vt:lpstr>
      <vt:lpstr>BMP 图象</vt:lpstr>
      <vt:lpstr>BMP 图像</vt:lpstr>
      <vt:lpstr>PowerPoint 演示文稿</vt:lpstr>
      <vt:lpstr>定积分的近似计算</vt:lpstr>
      <vt:lpstr>3. 梯形公式</vt:lpstr>
      <vt:lpstr>抛物线法公式的推导</vt:lpstr>
      <vt:lpstr>例3. 用梯形公式和抛物线法公式</vt:lpstr>
      <vt:lpstr>内容小结</vt:lpstr>
      <vt:lpstr>练习</vt:lpstr>
      <vt:lpstr>思考: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171</cp:revision>
  <cp:lastPrinted>2024-11-24T13:13:06Z</cp:lastPrinted>
  <dcterms:created xsi:type="dcterms:W3CDTF">2000-10-11T02:23:36Z</dcterms:created>
  <dcterms:modified xsi:type="dcterms:W3CDTF">2025-12-09T00:52:48Z</dcterms:modified>
</cp:coreProperties>
</file>