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44" r:id="rId2"/>
  </p:sldMasterIdLst>
  <p:notesMasterIdLst>
    <p:notesMasterId r:id="rId14"/>
  </p:notesMasterIdLst>
  <p:handoutMasterIdLst>
    <p:handoutMasterId r:id="rId15"/>
  </p:handoutMasterIdLst>
  <p:sldIdLst>
    <p:sldId id="281" r:id="rId3"/>
    <p:sldId id="322" r:id="rId4"/>
    <p:sldId id="323" r:id="rId5"/>
    <p:sldId id="324" r:id="rId6"/>
    <p:sldId id="325" r:id="rId7"/>
    <p:sldId id="326" r:id="rId8"/>
    <p:sldId id="327" r:id="rId9"/>
    <p:sldId id="328" r:id="rId10"/>
    <p:sldId id="329" r:id="rId11"/>
    <p:sldId id="330" r:id="rId12"/>
    <p:sldId id="331" r:id="rId13"/>
  </p:sldIdLst>
  <p:sldSz cx="12192000" cy="6858000"/>
  <p:notesSz cx="7099300" cy="10234613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4" autoAdjust="0"/>
    <p:restoredTop sz="90929"/>
  </p:normalViewPr>
  <p:slideViewPr>
    <p:cSldViewPr>
      <p:cViewPr varScale="1">
        <p:scale>
          <a:sx n="104" d="100"/>
          <a:sy n="104" d="100"/>
        </p:scale>
        <p:origin x="606" y="45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2" Type="http://schemas.openxmlformats.org/officeDocument/2006/relationships/image" Target="../media/image7.emf"/><Relationship Id="rId1" Type="http://schemas.openxmlformats.org/officeDocument/2006/relationships/image" Target="../media/image6.emf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emf"/><Relationship Id="rId3" Type="http://schemas.openxmlformats.org/officeDocument/2006/relationships/image" Target="../media/image104.emf"/><Relationship Id="rId7" Type="http://schemas.openxmlformats.org/officeDocument/2006/relationships/image" Target="../media/image108.emf"/><Relationship Id="rId2" Type="http://schemas.openxmlformats.org/officeDocument/2006/relationships/image" Target="../media/image103.emf"/><Relationship Id="rId1" Type="http://schemas.openxmlformats.org/officeDocument/2006/relationships/image" Target="../media/image102.emf"/><Relationship Id="rId6" Type="http://schemas.openxmlformats.org/officeDocument/2006/relationships/image" Target="../media/image107.emf"/><Relationship Id="rId5" Type="http://schemas.openxmlformats.org/officeDocument/2006/relationships/image" Target="../media/image106.emf"/><Relationship Id="rId4" Type="http://schemas.openxmlformats.org/officeDocument/2006/relationships/image" Target="../media/image105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image" Target="../media/image15.emf"/><Relationship Id="rId7" Type="http://schemas.openxmlformats.org/officeDocument/2006/relationships/image" Target="../media/image19.emf"/><Relationship Id="rId2" Type="http://schemas.openxmlformats.org/officeDocument/2006/relationships/image" Target="../media/image14.emf"/><Relationship Id="rId1" Type="http://schemas.openxmlformats.org/officeDocument/2006/relationships/image" Target="../media/image13.emf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10" Type="http://schemas.openxmlformats.org/officeDocument/2006/relationships/image" Target="../media/image22.emf"/><Relationship Id="rId4" Type="http://schemas.openxmlformats.org/officeDocument/2006/relationships/image" Target="../media/image16.emf"/><Relationship Id="rId9" Type="http://schemas.openxmlformats.org/officeDocument/2006/relationships/image" Target="../media/image21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image" Target="../media/image25.emf"/><Relationship Id="rId7" Type="http://schemas.openxmlformats.org/officeDocument/2006/relationships/image" Target="../media/image29.emf"/><Relationship Id="rId2" Type="http://schemas.openxmlformats.org/officeDocument/2006/relationships/image" Target="../media/image24.emf"/><Relationship Id="rId1" Type="http://schemas.openxmlformats.org/officeDocument/2006/relationships/image" Target="../media/image23.emf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image" Target="../media/image26.emf"/><Relationship Id="rId9" Type="http://schemas.openxmlformats.org/officeDocument/2006/relationships/image" Target="../media/image31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13" Type="http://schemas.openxmlformats.org/officeDocument/2006/relationships/image" Target="../media/image44.emf"/><Relationship Id="rId3" Type="http://schemas.openxmlformats.org/officeDocument/2006/relationships/image" Target="../media/image34.emf"/><Relationship Id="rId7" Type="http://schemas.openxmlformats.org/officeDocument/2006/relationships/image" Target="../media/image38.emf"/><Relationship Id="rId12" Type="http://schemas.openxmlformats.org/officeDocument/2006/relationships/image" Target="../media/image43.emf"/><Relationship Id="rId2" Type="http://schemas.openxmlformats.org/officeDocument/2006/relationships/image" Target="../media/image33.emf"/><Relationship Id="rId16" Type="http://schemas.openxmlformats.org/officeDocument/2006/relationships/image" Target="../media/image47.emf"/><Relationship Id="rId1" Type="http://schemas.openxmlformats.org/officeDocument/2006/relationships/image" Target="../media/image32.emf"/><Relationship Id="rId6" Type="http://schemas.openxmlformats.org/officeDocument/2006/relationships/image" Target="../media/image37.emf"/><Relationship Id="rId11" Type="http://schemas.openxmlformats.org/officeDocument/2006/relationships/image" Target="../media/image42.emf"/><Relationship Id="rId5" Type="http://schemas.openxmlformats.org/officeDocument/2006/relationships/image" Target="../media/image36.emf"/><Relationship Id="rId15" Type="http://schemas.openxmlformats.org/officeDocument/2006/relationships/image" Target="../media/image46.emf"/><Relationship Id="rId10" Type="http://schemas.openxmlformats.org/officeDocument/2006/relationships/image" Target="../media/image41.emf"/><Relationship Id="rId4" Type="http://schemas.openxmlformats.org/officeDocument/2006/relationships/image" Target="../media/image35.emf"/><Relationship Id="rId9" Type="http://schemas.openxmlformats.org/officeDocument/2006/relationships/image" Target="../media/image40.emf"/><Relationship Id="rId14" Type="http://schemas.openxmlformats.org/officeDocument/2006/relationships/image" Target="../media/image45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56.emf"/><Relationship Id="rId3" Type="http://schemas.openxmlformats.org/officeDocument/2006/relationships/image" Target="../media/image51.emf"/><Relationship Id="rId7" Type="http://schemas.openxmlformats.org/officeDocument/2006/relationships/image" Target="../media/image55.emf"/><Relationship Id="rId2" Type="http://schemas.openxmlformats.org/officeDocument/2006/relationships/image" Target="../media/image50.emf"/><Relationship Id="rId1" Type="http://schemas.openxmlformats.org/officeDocument/2006/relationships/image" Target="../media/image49.emf"/><Relationship Id="rId6" Type="http://schemas.openxmlformats.org/officeDocument/2006/relationships/image" Target="../media/image54.emf"/><Relationship Id="rId11" Type="http://schemas.openxmlformats.org/officeDocument/2006/relationships/image" Target="../media/image59.emf"/><Relationship Id="rId5" Type="http://schemas.openxmlformats.org/officeDocument/2006/relationships/image" Target="../media/image53.emf"/><Relationship Id="rId10" Type="http://schemas.openxmlformats.org/officeDocument/2006/relationships/image" Target="../media/image58.emf"/><Relationship Id="rId4" Type="http://schemas.openxmlformats.org/officeDocument/2006/relationships/image" Target="../media/image52.emf"/><Relationship Id="rId9" Type="http://schemas.openxmlformats.org/officeDocument/2006/relationships/image" Target="../media/image57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67.emf"/><Relationship Id="rId3" Type="http://schemas.openxmlformats.org/officeDocument/2006/relationships/image" Target="../media/image62.emf"/><Relationship Id="rId7" Type="http://schemas.openxmlformats.org/officeDocument/2006/relationships/image" Target="../media/image66.emf"/><Relationship Id="rId2" Type="http://schemas.openxmlformats.org/officeDocument/2006/relationships/image" Target="../media/image61.emf"/><Relationship Id="rId1" Type="http://schemas.openxmlformats.org/officeDocument/2006/relationships/image" Target="../media/image60.emf"/><Relationship Id="rId6" Type="http://schemas.openxmlformats.org/officeDocument/2006/relationships/image" Target="../media/image65.emf"/><Relationship Id="rId5" Type="http://schemas.openxmlformats.org/officeDocument/2006/relationships/image" Target="../media/image64.emf"/><Relationship Id="rId10" Type="http://schemas.openxmlformats.org/officeDocument/2006/relationships/image" Target="../media/image69.emf"/><Relationship Id="rId4" Type="http://schemas.openxmlformats.org/officeDocument/2006/relationships/image" Target="../media/image63.emf"/><Relationship Id="rId9" Type="http://schemas.openxmlformats.org/officeDocument/2006/relationships/image" Target="../media/image68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78.emf"/><Relationship Id="rId3" Type="http://schemas.openxmlformats.org/officeDocument/2006/relationships/image" Target="../media/image73.emf"/><Relationship Id="rId7" Type="http://schemas.openxmlformats.org/officeDocument/2006/relationships/image" Target="../media/image77.emf"/><Relationship Id="rId12" Type="http://schemas.openxmlformats.org/officeDocument/2006/relationships/image" Target="../media/image82.emf"/><Relationship Id="rId2" Type="http://schemas.openxmlformats.org/officeDocument/2006/relationships/image" Target="../media/image72.emf"/><Relationship Id="rId1" Type="http://schemas.openxmlformats.org/officeDocument/2006/relationships/image" Target="../media/image71.emf"/><Relationship Id="rId6" Type="http://schemas.openxmlformats.org/officeDocument/2006/relationships/image" Target="../media/image76.emf"/><Relationship Id="rId11" Type="http://schemas.openxmlformats.org/officeDocument/2006/relationships/image" Target="../media/image81.emf"/><Relationship Id="rId5" Type="http://schemas.openxmlformats.org/officeDocument/2006/relationships/image" Target="../media/image75.emf"/><Relationship Id="rId10" Type="http://schemas.openxmlformats.org/officeDocument/2006/relationships/image" Target="../media/image80.emf"/><Relationship Id="rId4" Type="http://schemas.openxmlformats.org/officeDocument/2006/relationships/image" Target="../media/image74.emf"/><Relationship Id="rId9" Type="http://schemas.openxmlformats.org/officeDocument/2006/relationships/image" Target="../media/image79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7" Type="http://schemas.openxmlformats.org/officeDocument/2006/relationships/image" Target="../media/image89.emf"/><Relationship Id="rId2" Type="http://schemas.openxmlformats.org/officeDocument/2006/relationships/image" Target="../media/image84.emf"/><Relationship Id="rId1" Type="http://schemas.openxmlformats.org/officeDocument/2006/relationships/image" Target="../media/image83.emf"/><Relationship Id="rId6" Type="http://schemas.openxmlformats.org/officeDocument/2006/relationships/image" Target="../media/image88.emf"/><Relationship Id="rId5" Type="http://schemas.openxmlformats.org/officeDocument/2006/relationships/image" Target="../media/image87.emf"/><Relationship Id="rId4" Type="http://schemas.openxmlformats.org/officeDocument/2006/relationships/image" Target="../media/image86.e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97.emf"/><Relationship Id="rId3" Type="http://schemas.openxmlformats.org/officeDocument/2006/relationships/image" Target="../media/image92.emf"/><Relationship Id="rId7" Type="http://schemas.openxmlformats.org/officeDocument/2006/relationships/image" Target="../media/image96.emf"/><Relationship Id="rId12" Type="http://schemas.openxmlformats.org/officeDocument/2006/relationships/image" Target="../media/image101.emf"/><Relationship Id="rId2" Type="http://schemas.openxmlformats.org/officeDocument/2006/relationships/image" Target="../media/image91.emf"/><Relationship Id="rId1" Type="http://schemas.openxmlformats.org/officeDocument/2006/relationships/image" Target="../media/image90.emf"/><Relationship Id="rId6" Type="http://schemas.openxmlformats.org/officeDocument/2006/relationships/image" Target="../media/image95.emf"/><Relationship Id="rId11" Type="http://schemas.openxmlformats.org/officeDocument/2006/relationships/image" Target="../media/image100.emf"/><Relationship Id="rId5" Type="http://schemas.openxmlformats.org/officeDocument/2006/relationships/image" Target="../media/image94.emf"/><Relationship Id="rId10" Type="http://schemas.openxmlformats.org/officeDocument/2006/relationships/image" Target="../media/image99.emf"/><Relationship Id="rId4" Type="http://schemas.openxmlformats.org/officeDocument/2006/relationships/image" Target="../media/image93.emf"/><Relationship Id="rId9" Type="http://schemas.openxmlformats.org/officeDocument/2006/relationships/image" Target="../media/image9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8" y="8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945" y="8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8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945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8" y="8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945" y="8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38113" y="766763"/>
            <a:ext cx="6823075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574" y="4861449"/>
            <a:ext cx="5206154" cy="460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8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945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10" tIns="47355" rIns="94710" bIns="4735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E78F97-6E79-46B3-AFBB-93F6DE041CF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543970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A2D84C-1A6E-450A-8A55-EC82546FD62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5251807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642AF4-F30B-4A0B-9318-B5D0A3C86D8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177380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FBF70B-D3D2-4809-A729-323950A342C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609757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00A112-D4F5-4DFB-A4ED-AFF4439398C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837065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44B2E3-8DAB-45FE-BC37-10A9657F72F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751729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EF5A05-59BE-4C51-9F17-F5D2450E7EB5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3310534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3D346B-DE8F-420D-81B6-487C88AB15B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633862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A2B474-7573-496C-9301-C7EA6E6F99F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3107538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23282F-CFDD-4CA0-8309-23A6442FBC5D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311707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61DF5A-EF23-49D1-AF5C-8C190496125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485259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CA975B85-FE68-401E-97B3-C99BF55E0A7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6" name="Text Box 12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7" name="Picture 13" descr="返回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目录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上一页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退出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下一页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164759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2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emf"/><Relationship Id="rId13" Type="http://schemas.openxmlformats.org/officeDocument/2006/relationships/oleObject" Target="../embeddings/oleObject88.bin"/><Relationship Id="rId18" Type="http://schemas.openxmlformats.org/officeDocument/2006/relationships/image" Target="../media/image97.emf"/><Relationship Id="rId26" Type="http://schemas.openxmlformats.org/officeDocument/2006/relationships/image" Target="../media/image101.emf"/><Relationship Id="rId3" Type="http://schemas.openxmlformats.org/officeDocument/2006/relationships/oleObject" Target="../embeddings/oleObject83.bin"/><Relationship Id="rId21" Type="http://schemas.openxmlformats.org/officeDocument/2006/relationships/oleObject" Target="../embeddings/oleObject92.bin"/><Relationship Id="rId7" Type="http://schemas.openxmlformats.org/officeDocument/2006/relationships/oleObject" Target="../embeddings/oleObject85.bin"/><Relationship Id="rId12" Type="http://schemas.openxmlformats.org/officeDocument/2006/relationships/image" Target="../media/image94.emf"/><Relationship Id="rId17" Type="http://schemas.openxmlformats.org/officeDocument/2006/relationships/oleObject" Target="../embeddings/oleObject90.bin"/><Relationship Id="rId25" Type="http://schemas.openxmlformats.org/officeDocument/2006/relationships/oleObject" Target="../embeddings/oleObject94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96.emf"/><Relationship Id="rId20" Type="http://schemas.openxmlformats.org/officeDocument/2006/relationships/image" Target="../media/image98.e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91.emf"/><Relationship Id="rId11" Type="http://schemas.openxmlformats.org/officeDocument/2006/relationships/oleObject" Target="../embeddings/oleObject87.bin"/><Relationship Id="rId24" Type="http://schemas.openxmlformats.org/officeDocument/2006/relationships/image" Target="../media/image100.emf"/><Relationship Id="rId5" Type="http://schemas.openxmlformats.org/officeDocument/2006/relationships/oleObject" Target="../embeddings/oleObject84.bin"/><Relationship Id="rId15" Type="http://schemas.openxmlformats.org/officeDocument/2006/relationships/oleObject" Target="../embeddings/oleObject89.bin"/><Relationship Id="rId23" Type="http://schemas.openxmlformats.org/officeDocument/2006/relationships/oleObject" Target="../embeddings/oleObject93.bin"/><Relationship Id="rId10" Type="http://schemas.openxmlformats.org/officeDocument/2006/relationships/image" Target="../media/image93.emf"/><Relationship Id="rId19" Type="http://schemas.openxmlformats.org/officeDocument/2006/relationships/oleObject" Target="../embeddings/oleObject91.bin"/><Relationship Id="rId4" Type="http://schemas.openxmlformats.org/officeDocument/2006/relationships/image" Target="../media/image90.emf"/><Relationship Id="rId9" Type="http://schemas.openxmlformats.org/officeDocument/2006/relationships/oleObject" Target="../embeddings/oleObject86.bin"/><Relationship Id="rId14" Type="http://schemas.openxmlformats.org/officeDocument/2006/relationships/image" Target="../media/image95.emf"/><Relationship Id="rId22" Type="http://schemas.openxmlformats.org/officeDocument/2006/relationships/image" Target="../media/image99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emf"/><Relationship Id="rId13" Type="http://schemas.openxmlformats.org/officeDocument/2006/relationships/oleObject" Target="../embeddings/oleObject100.bin"/><Relationship Id="rId18" Type="http://schemas.openxmlformats.org/officeDocument/2006/relationships/image" Target="../media/image109.emf"/><Relationship Id="rId3" Type="http://schemas.openxmlformats.org/officeDocument/2006/relationships/oleObject" Target="../embeddings/oleObject95.bin"/><Relationship Id="rId7" Type="http://schemas.openxmlformats.org/officeDocument/2006/relationships/oleObject" Target="../embeddings/oleObject97.bin"/><Relationship Id="rId12" Type="http://schemas.openxmlformats.org/officeDocument/2006/relationships/image" Target="../media/image106.emf"/><Relationship Id="rId17" Type="http://schemas.openxmlformats.org/officeDocument/2006/relationships/oleObject" Target="../embeddings/oleObject102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08.e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03.emf"/><Relationship Id="rId11" Type="http://schemas.openxmlformats.org/officeDocument/2006/relationships/oleObject" Target="../embeddings/oleObject99.bin"/><Relationship Id="rId5" Type="http://schemas.openxmlformats.org/officeDocument/2006/relationships/oleObject" Target="../embeddings/oleObject96.bin"/><Relationship Id="rId15" Type="http://schemas.openxmlformats.org/officeDocument/2006/relationships/oleObject" Target="../embeddings/oleObject101.bin"/><Relationship Id="rId10" Type="http://schemas.openxmlformats.org/officeDocument/2006/relationships/image" Target="../media/image105.emf"/><Relationship Id="rId4" Type="http://schemas.openxmlformats.org/officeDocument/2006/relationships/image" Target="../media/image102.emf"/><Relationship Id="rId9" Type="http://schemas.openxmlformats.org/officeDocument/2006/relationships/oleObject" Target="../embeddings/oleObject98.bin"/><Relationship Id="rId14" Type="http://schemas.openxmlformats.org/officeDocument/2006/relationships/image" Target="../media/image107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0.emf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2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9.emf"/><Relationship Id="rId4" Type="http://schemas.openxmlformats.org/officeDocument/2006/relationships/image" Target="../media/image6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1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13" Type="http://schemas.openxmlformats.org/officeDocument/2006/relationships/oleObject" Target="../embeddings/oleObject13.bin"/><Relationship Id="rId18" Type="http://schemas.openxmlformats.org/officeDocument/2006/relationships/image" Target="../media/image20.emf"/><Relationship Id="rId3" Type="http://schemas.openxmlformats.org/officeDocument/2006/relationships/oleObject" Target="../embeddings/oleObject8.bin"/><Relationship Id="rId21" Type="http://schemas.openxmlformats.org/officeDocument/2006/relationships/oleObject" Target="../embeddings/oleObject17.bin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17.emf"/><Relationship Id="rId17" Type="http://schemas.openxmlformats.org/officeDocument/2006/relationships/oleObject" Target="../embeddings/oleObject15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19.emf"/><Relationship Id="rId20" Type="http://schemas.openxmlformats.org/officeDocument/2006/relationships/image" Target="../media/image21.e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e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5" Type="http://schemas.openxmlformats.org/officeDocument/2006/relationships/oleObject" Target="../embeddings/oleObject14.bin"/><Relationship Id="rId10" Type="http://schemas.openxmlformats.org/officeDocument/2006/relationships/image" Target="../media/image16.emf"/><Relationship Id="rId19" Type="http://schemas.openxmlformats.org/officeDocument/2006/relationships/oleObject" Target="../embeddings/oleObject16.bin"/><Relationship Id="rId4" Type="http://schemas.openxmlformats.org/officeDocument/2006/relationships/image" Target="../media/image13.emf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18.emf"/><Relationship Id="rId22" Type="http://schemas.openxmlformats.org/officeDocument/2006/relationships/image" Target="../media/image22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13" Type="http://schemas.openxmlformats.org/officeDocument/2006/relationships/oleObject" Target="../embeddings/oleObject23.bin"/><Relationship Id="rId18" Type="http://schemas.openxmlformats.org/officeDocument/2006/relationships/image" Target="../media/image30.emf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12" Type="http://schemas.openxmlformats.org/officeDocument/2006/relationships/image" Target="../media/image27.emf"/><Relationship Id="rId17" Type="http://schemas.openxmlformats.org/officeDocument/2006/relationships/oleObject" Target="../embeddings/oleObject25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29.emf"/><Relationship Id="rId20" Type="http://schemas.openxmlformats.org/officeDocument/2006/relationships/image" Target="../media/image31.e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24.emf"/><Relationship Id="rId11" Type="http://schemas.openxmlformats.org/officeDocument/2006/relationships/oleObject" Target="../embeddings/oleObject22.bin"/><Relationship Id="rId5" Type="http://schemas.openxmlformats.org/officeDocument/2006/relationships/oleObject" Target="../embeddings/oleObject19.bin"/><Relationship Id="rId15" Type="http://schemas.openxmlformats.org/officeDocument/2006/relationships/oleObject" Target="../embeddings/oleObject24.bin"/><Relationship Id="rId10" Type="http://schemas.openxmlformats.org/officeDocument/2006/relationships/image" Target="../media/image26.emf"/><Relationship Id="rId19" Type="http://schemas.openxmlformats.org/officeDocument/2006/relationships/oleObject" Target="../embeddings/oleObject26.bin"/><Relationship Id="rId4" Type="http://schemas.openxmlformats.org/officeDocument/2006/relationships/image" Target="../media/image23.emf"/><Relationship Id="rId9" Type="http://schemas.openxmlformats.org/officeDocument/2006/relationships/oleObject" Target="../embeddings/oleObject21.bin"/><Relationship Id="rId14" Type="http://schemas.openxmlformats.org/officeDocument/2006/relationships/image" Target="../media/image28.emf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2.bin"/><Relationship Id="rId18" Type="http://schemas.openxmlformats.org/officeDocument/2006/relationships/image" Target="../media/image39.emf"/><Relationship Id="rId26" Type="http://schemas.openxmlformats.org/officeDocument/2006/relationships/image" Target="../media/image43.emf"/><Relationship Id="rId3" Type="http://schemas.openxmlformats.org/officeDocument/2006/relationships/oleObject" Target="../embeddings/oleObject27.bin"/><Relationship Id="rId21" Type="http://schemas.openxmlformats.org/officeDocument/2006/relationships/oleObject" Target="../embeddings/oleObject36.bin"/><Relationship Id="rId34" Type="http://schemas.openxmlformats.org/officeDocument/2006/relationships/image" Target="../media/image47.emf"/><Relationship Id="rId7" Type="http://schemas.openxmlformats.org/officeDocument/2006/relationships/oleObject" Target="../embeddings/oleObject29.bin"/><Relationship Id="rId12" Type="http://schemas.openxmlformats.org/officeDocument/2006/relationships/image" Target="../media/image36.emf"/><Relationship Id="rId17" Type="http://schemas.openxmlformats.org/officeDocument/2006/relationships/oleObject" Target="../embeddings/oleObject34.bin"/><Relationship Id="rId25" Type="http://schemas.openxmlformats.org/officeDocument/2006/relationships/oleObject" Target="../embeddings/oleObject38.bin"/><Relationship Id="rId33" Type="http://schemas.openxmlformats.org/officeDocument/2006/relationships/oleObject" Target="../embeddings/oleObject42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38.emf"/><Relationship Id="rId20" Type="http://schemas.openxmlformats.org/officeDocument/2006/relationships/image" Target="../media/image40.emf"/><Relationship Id="rId29" Type="http://schemas.openxmlformats.org/officeDocument/2006/relationships/oleObject" Target="../embeddings/oleObject40.bin"/><Relationship Id="rId1" Type="http://schemas.openxmlformats.org/officeDocument/2006/relationships/vmlDrawing" Target="../drawings/vmlDrawing4.vml"/><Relationship Id="rId6" Type="http://schemas.openxmlformats.org/officeDocument/2006/relationships/image" Target="../media/image33.emf"/><Relationship Id="rId11" Type="http://schemas.openxmlformats.org/officeDocument/2006/relationships/oleObject" Target="../embeddings/oleObject31.bin"/><Relationship Id="rId24" Type="http://schemas.openxmlformats.org/officeDocument/2006/relationships/image" Target="../media/image42.emf"/><Relationship Id="rId32" Type="http://schemas.openxmlformats.org/officeDocument/2006/relationships/image" Target="../media/image46.emf"/><Relationship Id="rId5" Type="http://schemas.openxmlformats.org/officeDocument/2006/relationships/oleObject" Target="../embeddings/oleObject28.bin"/><Relationship Id="rId15" Type="http://schemas.openxmlformats.org/officeDocument/2006/relationships/oleObject" Target="../embeddings/oleObject33.bin"/><Relationship Id="rId23" Type="http://schemas.openxmlformats.org/officeDocument/2006/relationships/oleObject" Target="../embeddings/oleObject37.bin"/><Relationship Id="rId28" Type="http://schemas.openxmlformats.org/officeDocument/2006/relationships/image" Target="../media/image44.emf"/><Relationship Id="rId10" Type="http://schemas.openxmlformats.org/officeDocument/2006/relationships/image" Target="../media/image35.emf"/><Relationship Id="rId19" Type="http://schemas.openxmlformats.org/officeDocument/2006/relationships/oleObject" Target="../embeddings/oleObject35.bin"/><Relationship Id="rId31" Type="http://schemas.openxmlformats.org/officeDocument/2006/relationships/oleObject" Target="../embeddings/oleObject41.bin"/><Relationship Id="rId4" Type="http://schemas.openxmlformats.org/officeDocument/2006/relationships/image" Target="../media/image32.emf"/><Relationship Id="rId9" Type="http://schemas.openxmlformats.org/officeDocument/2006/relationships/oleObject" Target="../embeddings/oleObject30.bin"/><Relationship Id="rId14" Type="http://schemas.openxmlformats.org/officeDocument/2006/relationships/image" Target="../media/image37.emf"/><Relationship Id="rId22" Type="http://schemas.openxmlformats.org/officeDocument/2006/relationships/image" Target="../media/image41.emf"/><Relationship Id="rId27" Type="http://schemas.openxmlformats.org/officeDocument/2006/relationships/oleObject" Target="../embeddings/oleObject39.bin"/><Relationship Id="rId30" Type="http://schemas.openxmlformats.org/officeDocument/2006/relationships/image" Target="../media/image45.emf"/><Relationship Id="rId35" Type="http://schemas.openxmlformats.org/officeDocument/2006/relationships/image" Target="../media/image48.emf"/><Relationship Id="rId8" Type="http://schemas.openxmlformats.org/officeDocument/2006/relationships/image" Target="../media/image34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13" Type="http://schemas.openxmlformats.org/officeDocument/2006/relationships/oleObject" Target="../embeddings/oleObject48.bin"/><Relationship Id="rId18" Type="http://schemas.openxmlformats.org/officeDocument/2006/relationships/image" Target="../media/image56.emf"/><Relationship Id="rId3" Type="http://schemas.openxmlformats.org/officeDocument/2006/relationships/oleObject" Target="../embeddings/oleObject43.bin"/><Relationship Id="rId21" Type="http://schemas.openxmlformats.org/officeDocument/2006/relationships/oleObject" Target="../embeddings/oleObject52.bin"/><Relationship Id="rId7" Type="http://schemas.openxmlformats.org/officeDocument/2006/relationships/oleObject" Target="../embeddings/oleObject45.bin"/><Relationship Id="rId12" Type="http://schemas.openxmlformats.org/officeDocument/2006/relationships/image" Target="../media/image53.emf"/><Relationship Id="rId17" Type="http://schemas.openxmlformats.org/officeDocument/2006/relationships/oleObject" Target="../embeddings/oleObject50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55.emf"/><Relationship Id="rId20" Type="http://schemas.openxmlformats.org/officeDocument/2006/relationships/image" Target="../media/image57.e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50.emf"/><Relationship Id="rId11" Type="http://schemas.openxmlformats.org/officeDocument/2006/relationships/oleObject" Target="../embeddings/oleObject47.bin"/><Relationship Id="rId24" Type="http://schemas.openxmlformats.org/officeDocument/2006/relationships/image" Target="../media/image59.emf"/><Relationship Id="rId5" Type="http://schemas.openxmlformats.org/officeDocument/2006/relationships/oleObject" Target="../embeddings/oleObject44.bin"/><Relationship Id="rId15" Type="http://schemas.openxmlformats.org/officeDocument/2006/relationships/oleObject" Target="../embeddings/oleObject49.bin"/><Relationship Id="rId23" Type="http://schemas.openxmlformats.org/officeDocument/2006/relationships/oleObject" Target="../embeddings/oleObject53.bin"/><Relationship Id="rId10" Type="http://schemas.openxmlformats.org/officeDocument/2006/relationships/image" Target="../media/image52.emf"/><Relationship Id="rId19" Type="http://schemas.openxmlformats.org/officeDocument/2006/relationships/oleObject" Target="../embeddings/oleObject51.bin"/><Relationship Id="rId4" Type="http://schemas.openxmlformats.org/officeDocument/2006/relationships/image" Target="../media/image49.emf"/><Relationship Id="rId9" Type="http://schemas.openxmlformats.org/officeDocument/2006/relationships/oleObject" Target="../embeddings/oleObject46.bin"/><Relationship Id="rId14" Type="http://schemas.openxmlformats.org/officeDocument/2006/relationships/image" Target="../media/image54.emf"/><Relationship Id="rId22" Type="http://schemas.openxmlformats.org/officeDocument/2006/relationships/image" Target="../media/image58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emf"/><Relationship Id="rId13" Type="http://schemas.openxmlformats.org/officeDocument/2006/relationships/image" Target="../media/image64.emf"/><Relationship Id="rId18" Type="http://schemas.openxmlformats.org/officeDocument/2006/relationships/oleObject" Target="../embeddings/oleObject61.bin"/><Relationship Id="rId3" Type="http://schemas.openxmlformats.org/officeDocument/2006/relationships/oleObject" Target="../embeddings/oleObject54.bin"/><Relationship Id="rId21" Type="http://schemas.openxmlformats.org/officeDocument/2006/relationships/image" Target="../media/image68.emf"/><Relationship Id="rId7" Type="http://schemas.openxmlformats.org/officeDocument/2006/relationships/oleObject" Target="../embeddings/oleObject56.bin"/><Relationship Id="rId12" Type="http://schemas.openxmlformats.org/officeDocument/2006/relationships/oleObject" Target="../embeddings/oleObject58.bin"/><Relationship Id="rId17" Type="http://schemas.openxmlformats.org/officeDocument/2006/relationships/image" Target="../media/image66.emf"/><Relationship Id="rId2" Type="http://schemas.openxmlformats.org/officeDocument/2006/relationships/slideLayout" Target="../slideLayouts/slideLayout17.xml"/><Relationship Id="rId16" Type="http://schemas.openxmlformats.org/officeDocument/2006/relationships/oleObject" Target="../embeddings/oleObject60.bin"/><Relationship Id="rId20" Type="http://schemas.openxmlformats.org/officeDocument/2006/relationships/oleObject" Target="../embeddings/oleObject62.bin"/><Relationship Id="rId1" Type="http://schemas.openxmlformats.org/officeDocument/2006/relationships/vmlDrawing" Target="../drawings/vmlDrawing6.vml"/><Relationship Id="rId6" Type="http://schemas.openxmlformats.org/officeDocument/2006/relationships/image" Target="../media/image61.emf"/><Relationship Id="rId11" Type="http://schemas.openxmlformats.org/officeDocument/2006/relationships/image" Target="../media/image63.emf"/><Relationship Id="rId5" Type="http://schemas.openxmlformats.org/officeDocument/2006/relationships/oleObject" Target="../embeddings/oleObject55.bin"/><Relationship Id="rId15" Type="http://schemas.openxmlformats.org/officeDocument/2006/relationships/image" Target="../media/image65.emf"/><Relationship Id="rId23" Type="http://schemas.openxmlformats.org/officeDocument/2006/relationships/image" Target="../media/image69.emf"/><Relationship Id="rId10" Type="http://schemas.openxmlformats.org/officeDocument/2006/relationships/oleObject" Target="../embeddings/oleObject57.bin"/><Relationship Id="rId19" Type="http://schemas.openxmlformats.org/officeDocument/2006/relationships/image" Target="../media/image67.emf"/><Relationship Id="rId4" Type="http://schemas.openxmlformats.org/officeDocument/2006/relationships/image" Target="../media/image60.emf"/><Relationship Id="rId9" Type="http://schemas.openxmlformats.org/officeDocument/2006/relationships/image" Target="../media/image70.emf"/><Relationship Id="rId14" Type="http://schemas.openxmlformats.org/officeDocument/2006/relationships/oleObject" Target="../embeddings/oleObject59.bin"/><Relationship Id="rId22" Type="http://schemas.openxmlformats.org/officeDocument/2006/relationships/oleObject" Target="../embeddings/oleObject63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emf"/><Relationship Id="rId13" Type="http://schemas.openxmlformats.org/officeDocument/2006/relationships/oleObject" Target="../embeddings/oleObject69.bin"/><Relationship Id="rId18" Type="http://schemas.openxmlformats.org/officeDocument/2006/relationships/image" Target="../media/image78.emf"/><Relationship Id="rId26" Type="http://schemas.openxmlformats.org/officeDocument/2006/relationships/image" Target="../media/image82.emf"/><Relationship Id="rId3" Type="http://schemas.openxmlformats.org/officeDocument/2006/relationships/oleObject" Target="../embeddings/oleObject64.bin"/><Relationship Id="rId21" Type="http://schemas.openxmlformats.org/officeDocument/2006/relationships/oleObject" Target="../embeddings/oleObject73.bin"/><Relationship Id="rId7" Type="http://schemas.openxmlformats.org/officeDocument/2006/relationships/oleObject" Target="../embeddings/oleObject66.bin"/><Relationship Id="rId12" Type="http://schemas.openxmlformats.org/officeDocument/2006/relationships/image" Target="../media/image75.emf"/><Relationship Id="rId17" Type="http://schemas.openxmlformats.org/officeDocument/2006/relationships/oleObject" Target="../embeddings/oleObject71.bin"/><Relationship Id="rId25" Type="http://schemas.openxmlformats.org/officeDocument/2006/relationships/oleObject" Target="../embeddings/oleObject75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77.emf"/><Relationship Id="rId20" Type="http://schemas.openxmlformats.org/officeDocument/2006/relationships/image" Target="../media/image79.e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72.emf"/><Relationship Id="rId11" Type="http://schemas.openxmlformats.org/officeDocument/2006/relationships/oleObject" Target="../embeddings/oleObject68.bin"/><Relationship Id="rId24" Type="http://schemas.openxmlformats.org/officeDocument/2006/relationships/image" Target="../media/image81.emf"/><Relationship Id="rId5" Type="http://schemas.openxmlformats.org/officeDocument/2006/relationships/oleObject" Target="../embeddings/oleObject65.bin"/><Relationship Id="rId15" Type="http://schemas.openxmlformats.org/officeDocument/2006/relationships/oleObject" Target="../embeddings/oleObject70.bin"/><Relationship Id="rId23" Type="http://schemas.openxmlformats.org/officeDocument/2006/relationships/oleObject" Target="../embeddings/oleObject74.bin"/><Relationship Id="rId10" Type="http://schemas.openxmlformats.org/officeDocument/2006/relationships/image" Target="../media/image74.emf"/><Relationship Id="rId19" Type="http://schemas.openxmlformats.org/officeDocument/2006/relationships/oleObject" Target="../embeddings/oleObject72.bin"/><Relationship Id="rId4" Type="http://schemas.openxmlformats.org/officeDocument/2006/relationships/image" Target="../media/image71.emf"/><Relationship Id="rId9" Type="http://schemas.openxmlformats.org/officeDocument/2006/relationships/oleObject" Target="../embeddings/oleObject67.bin"/><Relationship Id="rId14" Type="http://schemas.openxmlformats.org/officeDocument/2006/relationships/image" Target="../media/image76.emf"/><Relationship Id="rId22" Type="http://schemas.openxmlformats.org/officeDocument/2006/relationships/image" Target="../media/image80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emf"/><Relationship Id="rId13" Type="http://schemas.openxmlformats.org/officeDocument/2006/relationships/oleObject" Target="../embeddings/oleObject81.bin"/><Relationship Id="rId3" Type="http://schemas.openxmlformats.org/officeDocument/2006/relationships/oleObject" Target="../embeddings/oleObject76.bin"/><Relationship Id="rId7" Type="http://schemas.openxmlformats.org/officeDocument/2006/relationships/oleObject" Target="../embeddings/oleObject78.bin"/><Relationship Id="rId12" Type="http://schemas.openxmlformats.org/officeDocument/2006/relationships/image" Target="../media/image87.emf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89.e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84.emf"/><Relationship Id="rId11" Type="http://schemas.openxmlformats.org/officeDocument/2006/relationships/oleObject" Target="../embeddings/oleObject80.bin"/><Relationship Id="rId5" Type="http://schemas.openxmlformats.org/officeDocument/2006/relationships/oleObject" Target="../embeddings/oleObject77.bin"/><Relationship Id="rId15" Type="http://schemas.openxmlformats.org/officeDocument/2006/relationships/oleObject" Target="../embeddings/oleObject82.bin"/><Relationship Id="rId10" Type="http://schemas.openxmlformats.org/officeDocument/2006/relationships/image" Target="../media/image86.emf"/><Relationship Id="rId4" Type="http://schemas.openxmlformats.org/officeDocument/2006/relationships/image" Target="../media/image83.emf"/><Relationship Id="rId9" Type="http://schemas.openxmlformats.org/officeDocument/2006/relationships/oleObject" Target="../embeddings/oleObject79.bin"/><Relationship Id="rId14" Type="http://schemas.openxmlformats.org/officeDocument/2006/relationships/image" Target="../media/image8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1559496" y="766445"/>
            <a:ext cx="943304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6</a:t>
            </a:r>
            <a:r>
              <a:rPr lang="en-US" altLang="zh-CN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.3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齐次微分方程</a:t>
            </a:r>
            <a:endParaRPr lang="zh-CN" altLang="en-US" sz="36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AutoShape 15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439816" y="2276872"/>
            <a:ext cx="33528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一、齐次方程</a:t>
            </a:r>
          </a:p>
        </p:txBody>
      </p:sp>
      <p:sp>
        <p:nvSpPr>
          <p:cNvPr id="23" name="AutoShape 1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444511" y="3140968"/>
            <a:ext cx="5586413" cy="7620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二、可化为齐次方程的方程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609600"/>
            <a:ext cx="18288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4.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求解</a:t>
            </a:r>
          </a:p>
        </p:txBody>
      </p:sp>
      <p:graphicFrame>
        <p:nvGraphicFramePr>
          <p:cNvPr id="78851" name="Object 3"/>
          <p:cNvGraphicFramePr>
            <a:graphicFrameLocks noChangeAspect="1"/>
          </p:cNvGraphicFramePr>
          <p:nvPr>
            <p:extLst/>
          </p:nvPr>
        </p:nvGraphicFramePr>
        <p:xfrm>
          <a:off x="3886200" y="401638"/>
          <a:ext cx="501650" cy="1135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94" name="公式" r:id="rId3" imgW="190440" imgH="431640" progId="Equation.3">
                  <p:embed/>
                </p:oleObj>
              </mc:Choice>
              <mc:Fallback>
                <p:oleObj name="公式" r:id="rId3" imgW="190440" imgH="431640" progId="Equation.3">
                  <p:embed/>
                  <p:pic>
                    <p:nvPicPr>
                      <p:cNvPr id="7885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401638"/>
                        <a:ext cx="501650" cy="1135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52" name="Object 4"/>
          <p:cNvGraphicFramePr>
            <a:graphicFrameLocks noChangeAspect="1"/>
          </p:cNvGraphicFramePr>
          <p:nvPr>
            <p:extLst/>
          </p:nvPr>
        </p:nvGraphicFramePr>
        <p:xfrm>
          <a:off x="4191000" y="228600"/>
          <a:ext cx="2108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95" name="Equation" r:id="rId5" imgW="2108160" imgH="927000" progId="Equation.3">
                  <p:embed/>
                </p:oleObj>
              </mc:Choice>
              <mc:Fallback>
                <p:oleObj name="Equation" r:id="rId5" imgW="2108160" imgH="927000" progId="Equation.3">
                  <p:embed/>
                  <p:pic>
                    <p:nvPicPr>
                      <p:cNvPr id="7885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228600"/>
                        <a:ext cx="2108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53" name="Object 5"/>
          <p:cNvGraphicFramePr>
            <a:graphicFrameLocks noChangeAspect="1"/>
          </p:cNvGraphicFramePr>
          <p:nvPr>
            <p:extLst/>
          </p:nvPr>
        </p:nvGraphicFramePr>
        <p:xfrm>
          <a:off x="4267200" y="1143000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96" name="Equation" r:id="rId7" imgW="1650960" imgH="469800" progId="Equation.3">
                  <p:embed/>
                </p:oleObj>
              </mc:Choice>
              <mc:Fallback>
                <p:oleObj name="Equation" r:id="rId7" imgW="1650960" imgH="469800" progId="Equation.3">
                  <p:embed/>
                  <p:pic>
                    <p:nvPicPr>
                      <p:cNvPr id="7885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1143000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54" name="Text Box 6"/>
          <p:cNvSpPr txBox="1">
            <a:spLocks noChangeArrowheads="1"/>
          </p:cNvSpPr>
          <p:nvPr/>
        </p:nvSpPr>
        <p:spPr bwMode="auto">
          <a:xfrm>
            <a:off x="2209800" y="19050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endParaRPr lang="en-US" altLang="zh-CN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graphicFrame>
        <p:nvGraphicFramePr>
          <p:cNvPr id="78855" name="Object 7"/>
          <p:cNvGraphicFramePr>
            <a:graphicFrameLocks noChangeAspect="1"/>
          </p:cNvGraphicFramePr>
          <p:nvPr>
            <p:extLst/>
          </p:nvPr>
        </p:nvGraphicFramePr>
        <p:xfrm>
          <a:off x="3657600" y="1752600"/>
          <a:ext cx="18288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97" name="Equation" r:id="rId9" imgW="1828800" imgH="330120" progId="Equation.3">
                  <p:embed/>
                </p:oleObj>
              </mc:Choice>
              <mc:Fallback>
                <p:oleObj name="Equation" r:id="rId9" imgW="1828800" imgH="330120" progId="Equation.3">
                  <p:embed/>
                  <p:pic>
                    <p:nvPicPr>
                      <p:cNvPr id="7885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1752600"/>
                        <a:ext cx="18288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56" name="Text Box 8"/>
          <p:cNvSpPr txBox="1">
            <a:spLocks noChangeArrowheads="1"/>
          </p:cNvSpPr>
          <p:nvPr/>
        </p:nvSpPr>
        <p:spPr bwMode="auto">
          <a:xfrm>
            <a:off x="2133600" y="2820988"/>
            <a:ext cx="685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78857" name="Object 9"/>
          <p:cNvGraphicFramePr>
            <a:graphicFrameLocks noChangeAspect="1"/>
          </p:cNvGraphicFramePr>
          <p:nvPr>
            <p:extLst/>
          </p:nvPr>
        </p:nvGraphicFramePr>
        <p:xfrm>
          <a:off x="2590800" y="2940050"/>
          <a:ext cx="30480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98" name="Equation" r:id="rId11" imgW="3047760" imgH="393480" progId="Equation.3">
                  <p:embed/>
                </p:oleObj>
              </mc:Choice>
              <mc:Fallback>
                <p:oleObj name="Equation" r:id="rId11" imgW="3047760" imgH="393480" progId="Equation.3">
                  <p:embed/>
                  <p:pic>
                    <p:nvPicPr>
                      <p:cNvPr id="7885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2940050"/>
                        <a:ext cx="30480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58" name="Object 10"/>
          <p:cNvGraphicFramePr>
            <a:graphicFrameLocks noChangeAspect="1"/>
          </p:cNvGraphicFramePr>
          <p:nvPr>
            <p:extLst/>
          </p:nvPr>
        </p:nvGraphicFramePr>
        <p:xfrm>
          <a:off x="6248401" y="2654302"/>
          <a:ext cx="1797552" cy="8081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099" name="Equation" r:id="rId13" imgW="1892160" imgH="850680" progId="Equation.3">
                  <p:embed/>
                </p:oleObj>
              </mc:Choice>
              <mc:Fallback>
                <p:oleObj name="Equation" r:id="rId13" imgW="1892160" imgH="850680" progId="Equation.3">
                  <p:embed/>
                  <p:pic>
                    <p:nvPicPr>
                      <p:cNvPr id="7885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1" y="2654302"/>
                        <a:ext cx="1797552" cy="8081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59" name="Text Box 11"/>
          <p:cNvSpPr txBox="1">
            <a:spLocks noChangeArrowheads="1"/>
          </p:cNvSpPr>
          <p:nvPr/>
        </p:nvSpPr>
        <p:spPr bwMode="auto">
          <a:xfrm>
            <a:off x="5638800" y="2806701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sp>
        <p:nvSpPr>
          <p:cNvPr id="78860" name="Text Box 12"/>
          <p:cNvSpPr txBox="1">
            <a:spLocks noChangeArrowheads="1"/>
          </p:cNvSpPr>
          <p:nvPr/>
        </p:nvSpPr>
        <p:spPr bwMode="auto">
          <a:xfrm>
            <a:off x="2133600" y="3519488"/>
            <a:ext cx="2667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0" lang="zh-CN" altLang="en-US">
                <a:solidFill>
                  <a:srgbClr val="000000"/>
                </a:solidFill>
              </a:rPr>
              <a:t>再令 </a:t>
            </a:r>
            <a:r>
              <a:rPr kumimoji="0" lang="en-US" altLang="zh-CN" i="1">
                <a:solidFill>
                  <a:srgbClr val="000000"/>
                </a:solidFill>
              </a:rPr>
              <a:t>Y</a:t>
            </a:r>
            <a:r>
              <a:rPr kumimoji="0" lang="zh-CN" altLang="en-US">
                <a:solidFill>
                  <a:srgbClr val="000000"/>
                </a:solidFill>
              </a:rPr>
              <a:t>＝</a:t>
            </a:r>
            <a:r>
              <a:rPr kumimoji="0" lang="en-US" altLang="zh-CN" i="1">
                <a:solidFill>
                  <a:srgbClr val="000000"/>
                </a:solidFill>
              </a:rPr>
              <a:t>X</a:t>
            </a:r>
            <a:r>
              <a:rPr kumimoji="0" lang="en-US" altLang="zh-CN">
                <a:solidFill>
                  <a:srgbClr val="000000"/>
                </a:solidFill>
              </a:rPr>
              <a:t> </a:t>
            </a:r>
            <a:r>
              <a:rPr kumimoji="0" lang="en-US" altLang="zh-CN" i="1">
                <a:solidFill>
                  <a:srgbClr val="000000"/>
                </a:solidFill>
              </a:rPr>
              <a:t>u</a:t>
            </a:r>
            <a:r>
              <a:rPr kumimoji="0" lang="en-US" altLang="zh-CN">
                <a:solidFill>
                  <a:srgbClr val="000000"/>
                </a:solidFill>
              </a:rPr>
              <a:t> , </a:t>
            </a:r>
            <a:r>
              <a:rPr kumimoji="0" lang="zh-CN" altLang="en-US">
                <a:solidFill>
                  <a:srgbClr val="000000"/>
                </a:solidFill>
              </a:rPr>
              <a:t>得</a:t>
            </a:r>
          </a:p>
        </p:txBody>
      </p:sp>
      <p:sp>
        <p:nvSpPr>
          <p:cNvPr id="78861" name="Text Box 13"/>
          <p:cNvSpPr txBox="1">
            <a:spLocks noChangeArrowheads="1"/>
          </p:cNvSpPr>
          <p:nvPr/>
        </p:nvSpPr>
        <p:spPr bwMode="auto">
          <a:xfrm>
            <a:off x="2819400" y="190500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sp>
        <p:nvSpPr>
          <p:cNvPr id="78862" name="AutoShape 14"/>
          <p:cNvSpPr>
            <a:spLocks/>
          </p:cNvSpPr>
          <p:nvPr/>
        </p:nvSpPr>
        <p:spPr bwMode="auto">
          <a:xfrm>
            <a:off x="3368675" y="1752600"/>
            <a:ext cx="179388" cy="914400"/>
          </a:xfrm>
          <a:prstGeom prst="leftBrace">
            <a:avLst>
              <a:gd name="adj1" fmla="val 42478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78863" name="Object 15"/>
          <p:cNvGraphicFramePr>
            <a:graphicFrameLocks noChangeAspect="1"/>
          </p:cNvGraphicFramePr>
          <p:nvPr>
            <p:extLst/>
          </p:nvPr>
        </p:nvGraphicFramePr>
        <p:xfrm>
          <a:off x="3657600" y="2286000"/>
          <a:ext cx="18161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100" name="Equation" r:id="rId15" imgW="1815840" imgH="330120" progId="Equation.3">
                  <p:embed/>
                </p:oleObj>
              </mc:Choice>
              <mc:Fallback>
                <p:oleObj name="Equation" r:id="rId15" imgW="1815840" imgH="330120" progId="Equation.3">
                  <p:embed/>
                  <p:pic>
                    <p:nvPicPr>
                      <p:cNvPr id="7886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2286000"/>
                        <a:ext cx="18161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64" name="Object 16"/>
          <p:cNvGraphicFramePr>
            <a:graphicFrameLocks noChangeAspect="1"/>
          </p:cNvGraphicFramePr>
          <p:nvPr>
            <p:extLst/>
          </p:nvPr>
        </p:nvGraphicFramePr>
        <p:xfrm>
          <a:off x="5837238" y="1958975"/>
          <a:ext cx="2303462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101" name="Equation" r:id="rId17" imgW="990360" imgH="215640" progId="Equation.DSMT4">
                  <p:embed/>
                </p:oleObj>
              </mc:Choice>
              <mc:Fallback>
                <p:oleObj name="Equation" r:id="rId17" imgW="990360" imgH="215640" progId="Equation.DSMT4">
                  <p:embed/>
                  <p:pic>
                    <p:nvPicPr>
                      <p:cNvPr id="7886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7238" y="1958975"/>
                        <a:ext cx="2303462" cy="501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65" name="Object 17"/>
          <p:cNvGraphicFramePr>
            <a:graphicFrameLocks noChangeAspect="1"/>
          </p:cNvGraphicFramePr>
          <p:nvPr>
            <p:extLst/>
          </p:nvPr>
        </p:nvGraphicFramePr>
        <p:xfrm>
          <a:off x="4114800" y="4140201"/>
          <a:ext cx="2207610" cy="9169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102" name="Equation" r:id="rId19" imgW="2323800" imgH="965160" progId="Equation.3">
                  <p:embed/>
                </p:oleObj>
              </mc:Choice>
              <mc:Fallback>
                <p:oleObj name="Equation" r:id="rId19" imgW="2323800" imgH="965160" progId="Equation.3">
                  <p:embed/>
                  <p:pic>
                    <p:nvPicPr>
                      <p:cNvPr id="7886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4140201"/>
                        <a:ext cx="2207610" cy="9169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66" name="Text Box 18"/>
          <p:cNvSpPr txBox="1">
            <a:spLocks noChangeArrowheads="1"/>
          </p:cNvSpPr>
          <p:nvPr/>
        </p:nvSpPr>
        <p:spPr bwMode="auto">
          <a:xfrm>
            <a:off x="2133600" y="5054601"/>
            <a:ext cx="15446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0" lang="zh-CN" altLang="en-US">
                <a:solidFill>
                  <a:srgbClr val="000000"/>
                </a:solidFill>
              </a:rPr>
              <a:t>积分得</a:t>
            </a:r>
          </a:p>
        </p:txBody>
      </p:sp>
      <p:graphicFrame>
        <p:nvGraphicFramePr>
          <p:cNvPr id="78867" name="Object 19"/>
          <p:cNvGraphicFramePr>
            <a:graphicFrameLocks noChangeAspect="1"/>
          </p:cNvGraphicFramePr>
          <p:nvPr>
            <p:extLst/>
          </p:nvPr>
        </p:nvGraphicFramePr>
        <p:xfrm>
          <a:off x="3791744" y="5199063"/>
          <a:ext cx="1168400" cy="292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103" name="Equation" r:id="rId21" imgW="1168200" imgH="291960" progId="Equation.3">
                  <p:embed/>
                </p:oleObj>
              </mc:Choice>
              <mc:Fallback>
                <p:oleObj name="Equation" r:id="rId21" imgW="1168200" imgH="291960" progId="Equation.3">
                  <p:embed/>
                  <p:pic>
                    <p:nvPicPr>
                      <p:cNvPr id="78867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1744" y="5199063"/>
                        <a:ext cx="1168400" cy="292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68" name="Object 20"/>
          <p:cNvGraphicFramePr>
            <a:graphicFrameLocks noChangeAspect="1"/>
          </p:cNvGraphicFramePr>
          <p:nvPr>
            <p:extLst/>
          </p:nvPr>
        </p:nvGraphicFramePr>
        <p:xfrm>
          <a:off x="5056982" y="5054600"/>
          <a:ext cx="19812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104" name="Equation" r:id="rId23" imgW="1981080" imgH="583920" progId="Equation.3">
                  <p:embed/>
                </p:oleObj>
              </mc:Choice>
              <mc:Fallback>
                <p:oleObj name="Equation" r:id="rId23" imgW="1981080" imgH="583920" progId="Equation.3">
                  <p:embed/>
                  <p:pic>
                    <p:nvPicPr>
                      <p:cNvPr id="78868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6982" y="5054600"/>
                        <a:ext cx="19812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8869" name="Object 21"/>
          <p:cNvGraphicFramePr>
            <a:graphicFrameLocks noChangeAspect="1"/>
          </p:cNvGraphicFramePr>
          <p:nvPr>
            <p:extLst/>
          </p:nvPr>
        </p:nvGraphicFramePr>
        <p:xfrm>
          <a:off x="7088982" y="5130800"/>
          <a:ext cx="14859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3105" name="Equation" r:id="rId25" imgW="1485720" imgH="469800" progId="Equation.3">
                  <p:embed/>
                </p:oleObj>
              </mc:Choice>
              <mc:Fallback>
                <p:oleObj name="Equation" r:id="rId25" imgW="1485720" imgH="469800" progId="Equation.3">
                  <p:embed/>
                  <p:pic>
                    <p:nvPicPr>
                      <p:cNvPr id="78869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8982" y="5130800"/>
                        <a:ext cx="14859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8870" name="Text Box 22"/>
          <p:cNvSpPr txBox="1">
            <a:spLocks noChangeArrowheads="1"/>
          </p:cNvSpPr>
          <p:nvPr/>
        </p:nvSpPr>
        <p:spPr bwMode="auto">
          <a:xfrm>
            <a:off x="2133600" y="5718200"/>
            <a:ext cx="480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0" lang="zh-CN" altLang="en-US" dirty="0">
                <a:solidFill>
                  <a:srgbClr val="000000"/>
                </a:solidFill>
              </a:rPr>
              <a:t>代回原变量</a:t>
            </a:r>
            <a:r>
              <a:rPr kumimoji="0" lang="en-US" altLang="zh-CN" dirty="0">
                <a:solidFill>
                  <a:srgbClr val="000000"/>
                </a:solidFill>
              </a:rPr>
              <a:t>, </a:t>
            </a:r>
            <a:r>
              <a:rPr kumimoji="0" lang="zh-CN" altLang="en-US" dirty="0">
                <a:solidFill>
                  <a:srgbClr val="000000"/>
                </a:solidFill>
              </a:rPr>
              <a:t>得原方程的通解</a:t>
            </a:r>
            <a:r>
              <a:rPr kumimoji="0" lang="en-US" altLang="zh-CN" dirty="0">
                <a:solidFill>
                  <a:srgbClr val="000000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59692796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8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88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78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8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8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8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8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8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8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8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8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8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8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8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78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78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78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4" grpId="0" autoUpdateAnimBg="0"/>
      <p:bldP spid="78856" grpId="0" autoUpdateAnimBg="0"/>
      <p:bldP spid="78859" grpId="0" autoUpdateAnimBg="0"/>
      <p:bldP spid="78860" grpId="0" autoUpdateAnimBg="0"/>
      <p:bldP spid="78861" grpId="0" build="p" autoUpdateAnimBg="0" advAuto="0"/>
      <p:bldP spid="78866" grpId="0" autoUpdateAnimBg="0"/>
      <p:bldP spid="78870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874" name="Object 2"/>
          <p:cNvGraphicFramePr>
            <a:graphicFrameLocks noChangeAspect="1"/>
          </p:cNvGraphicFramePr>
          <p:nvPr>
            <p:extLst/>
          </p:nvPr>
        </p:nvGraphicFramePr>
        <p:xfrm>
          <a:off x="2598738" y="476250"/>
          <a:ext cx="17272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6" name="Equation" r:id="rId3" imgW="1726920" imgH="850680" progId="Equation.3">
                  <p:embed/>
                </p:oleObj>
              </mc:Choice>
              <mc:Fallback>
                <p:oleObj name="Equation" r:id="rId3" imgW="1726920" imgH="850680" progId="Equation.3">
                  <p:embed/>
                  <p:pic>
                    <p:nvPicPr>
                      <p:cNvPr id="7987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8738" y="476250"/>
                        <a:ext cx="17272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75" name="Object 3"/>
          <p:cNvGraphicFramePr>
            <a:graphicFrameLocks noChangeAspect="1"/>
          </p:cNvGraphicFramePr>
          <p:nvPr>
            <p:extLst/>
          </p:nvPr>
        </p:nvGraphicFramePr>
        <p:xfrm>
          <a:off x="4368800" y="342900"/>
          <a:ext cx="31750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7" name="Equation" r:id="rId5" imgW="3174840" imgH="1054080" progId="Equation.3">
                  <p:embed/>
                </p:oleObj>
              </mc:Choice>
              <mc:Fallback>
                <p:oleObj name="Equation" r:id="rId5" imgW="3174840" imgH="1054080" progId="Equation.3">
                  <p:embed/>
                  <p:pic>
                    <p:nvPicPr>
                      <p:cNvPr id="7987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8800" y="342900"/>
                        <a:ext cx="31750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76" name="Object 4"/>
          <p:cNvGraphicFramePr>
            <a:graphicFrameLocks noChangeAspect="1"/>
          </p:cNvGraphicFramePr>
          <p:nvPr>
            <p:extLst/>
          </p:nvPr>
        </p:nvGraphicFramePr>
        <p:xfrm>
          <a:off x="7683500" y="673100"/>
          <a:ext cx="20701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8" name="Equation" r:id="rId7" imgW="2070000" imgH="469800" progId="Equation.3">
                  <p:embed/>
                </p:oleObj>
              </mc:Choice>
              <mc:Fallback>
                <p:oleObj name="Equation" r:id="rId7" imgW="2070000" imgH="469800" progId="Equation.3">
                  <p:embed/>
                  <p:pic>
                    <p:nvPicPr>
                      <p:cNvPr id="7987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83500" y="673100"/>
                        <a:ext cx="20701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77" name="Object 5"/>
          <p:cNvGraphicFramePr>
            <a:graphicFrameLocks noChangeAspect="1"/>
          </p:cNvGraphicFramePr>
          <p:nvPr>
            <p:extLst/>
          </p:nvPr>
        </p:nvGraphicFramePr>
        <p:xfrm>
          <a:off x="2209800" y="1752600"/>
          <a:ext cx="23495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09" name="Equation" r:id="rId9" imgW="2349360" imgH="469800" progId="Equation.3">
                  <p:embed/>
                </p:oleObj>
              </mc:Choice>
              <mc:Fallback>
                <p:oleObj name="Equation" r:id="rId9" imgW="2349360" imgH="469800" progId="Equation.3">
                  <p:embed/>
                  <p:pic>
                    <p:nvPicPr>
                      <p:cNvPr id="7987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1752600"/>
                        <a:ext cx="23495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78" name="Text Box 6"/>
          <p:cNvSpPr txBox="1">
            <a:spLocks noChangeArrowheads="1"/>
          </p:cNvSpPr>
          <p:nvPr/>
        </p:nvSpPr>
        <p:spPr bwMode="auto">
          <a:xfrm>
            <a:off x="4572000" y="1706563"/>
            <a:ext cx="1752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得 </a:t>
            </a:r>
            <a:r>
              <a:rPr lang="en-US" altLang="zh-CN" i="1">
                <a:solidFill>
                  <a:srgbClr val="000000"/>
                </a:solidFill>
              </a:rPr>
              <a:t>C </a:t>
            </a:r>
            <a:r>
              <a:rPr lang="en-US" altLang="zh-CN">
                <a:solidFill>
                  <a:srgbClr val="000000"/>
                </a:solidFill>
              </a:rPr>
              <a:t>= 1 ,</a:t>
            </a:r>
          </a:p>
        </p:txBody>
      </p:sp>
      <p:sp>
        <p:nvSpPr>
          <p:cNvPr id="79879" name="Text Box 7"/>
          <p:cNvSpPr txBox="1">
            <a:spLocks noChangeArrowheads="1"/>
          </p:cNvSpPr>
          <p:nvPr/>
        </p:nvSpPr>
        <p:spPr bwMode="auto">
          <a:xfrm>
            <a:off x="6172200" y="1676401"/>
            <a:ext cx="2667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故所求特解为</a:t>
            </a:r>
          </a:p>
        </p:txBody>
      </p:sp>
      <p:graphicFrame>
        <p:nvGraphicFramePr>
          <p:cNvPr id="79880" name="Object 8"/>
          <p:cNvGraphicFramePr>
            <a:graphicFrameLocks noChangeAspect="1"/>
          </p:cNvGraphicFramePr>
          <p:nvPr>
            <p:extLst/>
          </p:nvPr>
        </p:nvGraphicFramePr>
        <p:xfrm>
          <a:off x="3327400" y="2413000"/>
          <a:ext cx="17272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10" name="Equation" r:id="rId11" imgW="1726920" imgH="850680" progId="Equation.3">
                  <p:embed/>
                </p:oleObj>
              </mc:Choice>
              <mc:Fallback>
                <p:oleObj name="Equation" r:id="rId11" imgW="1726920" imgH="850680" progId="Equation.3">
                  <p:embed/>
                  <p:pic>
                    <p:nvPicPr>
                      <p:cNvPr id="7988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7400" y="2413000"/>
                        <a:ext cx="17272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9881" name="Object 9"/>
          <p:cNvGraphicFramePr>
            <a:graphicFrameLocks noChangeAspect="1"/>
          </p:cNvGraphicFramePr>
          <p:nvPr>
            <p:extLst/>
          </p:nvPr>
        </p:nvGraphicFramePr>
        <p:xfrm>
          <a:off x="5130800" y="2425700"/>
          <a:ext cx="3708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11" name="Equation" r:id="rId13" imgW="3708360" imgH="850680" progId="Equation.3">
                  <p:embed/>
                </p:oleObj>
              </mc:Choice>
              <mc:Fallback>
                <p:oleObj name="Equation" r:id="rId13" imgW="3708360" imgH="850680" progId="Equation.3">
                  <p:embed/>
                  <p:pic>
                    <p:nvPicPr>
                      <p:cNvPr id="7988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30800" y="2425700"/>
                        <a:ext cx="3708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82" name="Text Box 10"/>
          <p:cNvSpPr txBox="1">
            <a:spLocks noChangeArrowheads="1"/>
          </p:cNvSpPr>
          <p:nvPr/>
        </p:nvSpPr>
        <p:spPr bwMode="auto">
          <a:xfrm>
            <a:off x="2514600" y="3581400"/>
            <a:ext cx="29733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思考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若方程改为 </a:t>
            </a:r>
          </a:p>
        </p:txBody>
      </p:sp>
      <p:graphicFrame>
        <p:nvGraphicFramePr>
          <p:cNvPr id="79883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713924"/>
              </p:ext>
            </p:extLst>
          </p:nvPr>
        </p:nvGraphicFramePr>
        <p:xfrm>
          <a:off x="5410200" y="3429000"/>
          <a:ext cx="2235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12" name="Equation" r:id="rId15" imgW="2234880" imgH="927000" progId="Equation.3">
                  <p:embed/>
                </p:oleObj>
              </mc:Choice>
              <mc:Fallback>
                <p:oleObj name="Equation" r:id="rId15" imgW="2234880" imgH="927000" progId="Equation.3">
                  <p:embed/>
                  <p:pic>
                    <p:nvPicPr>
                      <p:cNvPr id="7988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3429000"/>
                        <a:ext cx="2235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9884" name="Text Box 12"/>
          <p:cNvSpPr txBox="1">
            <a:spLocks noChangeArrowheads="1"/>
          </p:cNvSpPr>
          <p:nvPr/>
        </p:nvSpPr>
        <p:spPr bwMode="auto">
          <a:xfrm>
            <a:off x="7596188" y="3584575"/>
            <a:ext cx="18526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如何求解</a:t>
            </a:r>
            <a:r>
              <a:rPr lang="en-US" altLang="zh-CN">
                <a:solidFill>
                  <a:srgbClr val="000000"/>
                </a:solidFill>
              </a:rPr>
              <a:t>? </a:t>
            </a:r>
          </a:p>
        </p:txBody>
      </p:sp>
      <p:sp>
        <p:nvSpPr>
          <p:cNvPr id="79885" name="Text Box 13"/>
          <p:cNvSpPr txBox="1">
            <a:spLocks noChangeArrowheads="1"/>
          </p:cNvSpPr>
          <p:nvPr/>
        </p:nvSpPr>
        <p:spPr bwMode="auto">
          <a:xfrm>
            <a:off x="2495600" y="4494064"/>
            <a:ext cx="10175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提示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endParaRPr lang="en-US" altLang="zh-CN" dirty="0">
              <a:solidFill>
                <a:srgbClr val="000099">
                  <a:lumMod val="60000"/>
                  <a:lumOff val="40000"/>
                </a:srgbClr>
              </a:solidFill>
            </a:endParaRPr>
          </a:p>
        </p:txBody>
      </p:sp>
      <p:graphicFrame>
        <p:nvGraphicFramePr>
          <p:cNvPr id="79886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4072961"/>
              </p:ext>
            </p:extLst>
          </p:nvPr>
        </p:nvGraphicFramePr>
        <p:xfrm>
          <a:off x="3562400" y="4532164"/>
          <a:ext cx="1828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13" name="Equation" r:id="rId17" imgW="1828800" imgH="444240" progId="Equation.3">
                  <p:embed/>
                </p:oleObj>
              </mc:Choice>
              <mc:Fallback>
                <p:oleObj name="Equation" r:id="rId17" imgW="1828800" imgH="444240" progId="Equation.3">
                  <p:embed/>
                  <p:pic>
                    <p:nvPicPr>
                      <p:cNvPr id="79886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2400" y="4532164"/>
                        <a:ext cx="1828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 Box 24"/>
          <p:cNvSpPr txBox="1">
            <a:spLocks noChangeArrowheads="1"/>
          </p:cNvSpPr>
          <p:nvPr/>
        </p:nvSpPr>
        <p:spPr bwMode="auto">
          <a:xfrm>
            <a:off x="911424" y="5282044"/>
            <a:ext cx="103691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zh-CN" altLang="en-US" b="1" dirty="0" smtClean="0">
                <a:solidFill>
                  <a:srgbClr val="C00000"/>
                </a:solidFill>
                <a:latin typeface="+mn-ea"/>
                <a:ea typeface="+mn-ea"/>
              </a:rPr>
              <a:t>作业</a:t>
            </a:r>
            <a:r>
              <a:rPr lang="zh-CN" altLang="en-US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习题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6</a:t>
            </a: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.3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+mn-ea"/>
                <a:ea typeface="+mn-ea"/>
              </a:rPr>
              <a:t>：</a:t>
            </a:r>
            <a:r>
              <a:rPr lang="zh-CN" altLang="en-US" dirty="0">
                <a:solidFill>
                  <a:srgbClr val="000000"/>
                </a:solidFill>
                <a:latin typeface="+mn-lt"/>
                <a:ea typeface="+mn-ea"/>
              </a:rPr>
              <a:t> </a:t>
            </a:r>
            <a:r>
              <a:rPr lang="en-US" altLang="zh-CN" dirty="0">
                <a:solidFill>
                  <a:srgbClr val="000000"/>
                </a:solidFill>
                <a:latin typeface="+mn-lt"/>
                <a:ea typeface="+mn-ea"/>
              </a:rPr>
              <a:t>1(1)(3), </a:t>
            </a:r>
            <a:r>
              <a:rPr lang="en-US" altLang="zh-CN" dirty="0" smtClean="0">
                <a:solidFill>
                  <a:srgbClr val="000000"/>
                </a:solidFill>
                <a:latin typeface="+mn-lt"/>
                <a:ea typeface="+mn-ea"/>
              </a:rPr>
              <a:t> 2(2</a:t>
            </a:r>
            <a:r>
              <a:rPr lang="en-US" altLang="zh-CN" dirty="0">
                <a:solidFill>
                  <a:srgbClr val="000000"/>
                </a:solidFill>
                <a:latin typeface="+mn-lt"/>
                <a:ea typeface="+mn-ea"/>
              </a:rPr>
              <a:t>), </a:t>
            </a:r>
            <a:r>
              <a:rPr lang="en-US" altLang="zh-CN" dirty="0" smtClean="0">
                <a:solidFill>
                  <a:srgbClr val="000000"/>
                </a:solidFill>
                <a:latin typeface="+mn-lt"/>
                <a:ea typeface="+mn-ea"/>
              </a:rPr>
              <a:t> 3(1</a:t>
            </a:r>
            <a:r>
              <a:rPr lang="en-US" altLang="zh-CN" dirty="0">
                <a:solidFill>
                  <a:srgbClr val="000000"/>
                </a:solidFill>
                <a:latin typeface="+mn-lt"/>
                <a:ea typeface="+mn-ea"/>
              </a:rPr>
              <a:t>)(3).</a:t>
            </a:r>
            <a:endParaRPr lang="en-US" altLang="zh-CN" dirty="0">
              <a:solidFill>
                <a:srgbClr val="000000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661994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9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9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9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98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9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98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9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98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98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9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8" grpId="0" autoUpdateAnimBg="0"/>
      <p:bldP spid="79879" grpId="0" autoUpdateAnimBg="0"/>
      <p:bldP spid="79882" grpId="0" build="p" autoUpdateAnimBg="0"/>
      <p:bldP spid="79884" grpId="0" build="p" autoUpdateAnimBg="0" advAuto="0"/>
      <p:bldP spid="79885" grpId="0" build="p" autoUpdateAnimBg="0"/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52400"/>
            <a:ext cx="2819400" cy="6096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76200" cmpd="tri">
                <a:solidFill>
                  <a:srgbClr val="66FF66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l"/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一、齐次方程</a:t>
            </a: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2133600" y="1005459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形如</a:t>
            </a:r>
          </a:p>
        </p:txBody>
      </p:sp>
      <p:graphicFrame>
        <p:nvGraphicFramePr>
          <p:cNvPr id="7066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6565066"/>
              </p:ext>
            </p:extLst>
          </p:nvPr>
        </p:nvGraphicFramePr>
        <p:xfrm>
          <a:off x="3089275" y="836712"/>
          <a:ext cx="15494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87" name="Equation" r:id="rId3" imgW="1549080" imgH="927000" progId="Equation.3">
                  <p:embed/>
                </p:oleObj>
              </mc:Choice>
              <mc:Fallback>
                <p:oleObj name="Equation" r:id="rId3" imgW="1549080" imgH="927000" progId="Equation.3">
                  <p:embed/>
                  <p:pic>
                    <p:nvPicPr>
                      <p:cNvPr id="7066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9275" y="836712"/>
                        <a:ext cx="1549400" cy="927100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61" name="Text Box 5"/>
          <p:cNvSpPr txBox="1">
            <a:spLocks noChangeArrowheads="1"/>
          </p:cNvSpPr>
          <p:nvPr/>
        </p:nvSpPr>
        <p:spPr bwMode="auto">
          <a:xfrm>
            <a:off x="4724400" y="1019746"/>
            <a:ext cx="3962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的方程叫做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齐次方程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3211192" y="1950046"/>
            <a:ext cx="6175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7066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4083865"/>
              </p:ext>
            </p:extLst>
          </p:nvPr>
        </p:nvGraphicFramePr>
        <p:xfrm>
          <a:off x="3750941" y="1813285"/>
          <a:ext cx="1069975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88" name="Equation" r:id="rId5" imgW="1066680" imgH="850680" progId="Equation.3">
                  <p:embed/>
                </p:oleObj>
              </mc:Choice>
              <mc:Fallback>
                <p:oleObj name="Equation" r:id="rId5" imgW="1066680" imgH="850680" progId="Equation.3">
                  <p:embed/>
                  <p:pic>
                    <p:nvPicPr>
                      <p:cNvPr id="7066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0941" y="1813285"/>
                        <a:ext cx="1069975" cy="847725"/>
                      </a:xfrm>
                      <a:prstGeom prst="rect">
                        <a:avLst/>
                      </a:prstGeom>
                      <a:noFill/>
                      <a:ln>
                        <a:solidFill>
                          <a:schemeClr val="bg1">
                            <a:lumMod val="60000"/>
                            <a:lumOff val="40000"/>
                          </a:schemeClr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65" name="Text Box 9"/>
          <p:cNvSpPr txBox="1">
            <a:spLocks noChangeArrowheads="1"/>
          </p:cNvSpPr>
          <p:nvPr/>
        </p:nvSpPr>
        <p:spPr bwMode="auto">
          <a:xfrm>
            <a:off x="1847528" y="2791421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代入原方程得</a:t>
            </a:r>
          </a:p>
        </p:txBody>
      </p:sp>
      <p:graphicFrame>
        <p:nvGraphicFramePr>
          <p:cNvPr id="7066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6311603"/>
              </p:ext>
            </p:extLst>
          </p:nvPr>
        </p:nvGraphicFramePr>
        <p:xfrm>
          <a:off x="6632724" y="1834232"/>
          <a:ext cx="2146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89" name="Equation" r:id="rId7" imgW="2145960" imgH="927000" progId="Equation.3">
                  <p:embed/>
                </p:oleObj>
              </mc:Choice>
              <mc:Fallback>
                <p:oleObj name="Equation" r:id="rId7" imgW="2145960" imgH="927000" progId="Equation.3">
                  <p:embed/>
                  <p:pic>
                    <p:nvPicPr>
                      <p:cNvPr id="7066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2724" y="1834232"/>
                        <a:ext cx="2146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7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1328033"/>
              </p:ext>
            </p:extLst>
          </p:nvPr>
        </p:nvGraphicFramePr>
        <p:xfrm>
          <a:off x="4558978" y="2626320"/>
          <a:ext cx="23114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90" name="Equation" r:id="rId9" imgW="2311200" imgH="927000" progId="Equation.3">
                  <p:embed/>
                </p:oleObj>
              </mc:Choice>
              <mc:Fallback>
                <p:oleObj name="Equation" r:id="rId9" imgW="2311200" imgH="927000" progId="Equation.3">
                  <p:embed/>
                  <p:pic>
                    <p:nvPicPr>
                      <p:cNvPr id="7066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8978" y="2626320"/>
                        <a:ext cx="23114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68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5374253"/>
              </p:ext>
            </p:extLst>
          </p:nvPr>
        </p:nvGraphicFramePr>
        <p:xfrm>
          <a:off x="4349428" y="3540720"/>
          <a:ext cx="22987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91" name="Equation" r:id="rId11" imgW="2298600" imgH="927000" progId="Equation.3">
                  <p:embed/>
                </p:oleObj>
              </mc:Choice>
              <mc:Fallback>
                <p:oleObj name="Equation" r:id="rId11" imgW="2298600" imgH="927000" progId="Equation.3">
                  <p:embed/>
                  <p:pic>
                    <p:nvPicPr>
                      <p:cNvPr id="7066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9428" y="3540720"/>
                        <a:ext cx="22987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69" name="Text Box 13"/>
          <p:cNvSpPr txBox="1">
            <a:spLocks noChangeArrowheads="1"/>
          </p:cNvSpPr>
          <p:nvPr/>
        </p:nvSpPr>
        <p:spPr bwMode="auto">
          <a:xfrm>
            <a:off x="1847528" y="4709121"/>
            <a:ext cx="243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两边积分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70670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3985413"/>
              </p:ext>
            </p:extLst>
          </p:nvPr>
        </p:nvGraphicFramePr>
        <p:xfrm>
          <a:off x="4398641" y="4544020"/>
          <a:ext cx="2895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92" name="Equation" r:id="rId13" imgW="2895480" imgH="927000" progId="Equation.3">
                  <p:embed/>
                </p:oleObj>
              </mc:Choice>
              <mc:Fallback>
                <p:oleObj name="Equation" r:id="rId13" imgW="2895480" imgH="927000" progId="Equation.3">
                  <p:embed/>
                  <p:pic>
                    <p:nvPicPr>
                      <p:cNvPr id="7067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98641" y="4544020"/>
                        <a:ext cx="2895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71" name="Text Box 15"/>
          <p:cNvSpPr txBox="1">
            <a:spLocks noChangeArrowheads="1"/>
          </p:cNvSpPr>
          <p:nvPr/>
        </p:nvSpPr>
        <p:spPr bwMode="auto">
          <a:xfrm>
            <a:off x="1847528" y="5643141"/>
            <a:ext cx="2133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积分后再用</a:t>
            </a:r>
          </a:p>
        </p:txBody>
      </p:sp>
      <p:graphicFrame>
        <p:nvGraphicFramePr>
          <p:cNvPr id="70672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8452263"/>
              </p:ext>
            </p:extLst>
          </p:nvPr>
        </p:nvGraphicFramePr>
        <p:xfrm>
          <a:off x="3752528" y="5530428"/>
          <a:ext cx="342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93" name="Equation" r:id="rId15" imgW="342720" imgH="850680" progId="Equation.3">
                  <p:embed/>
                </p:oleObj>
              </mc:Choice>
              <mc:Fallback>
                <p:oleObj name="Equation" r:id="rId15" imgW="342720" imgH="850680" progId="Equation.3">
                  <p:embed/>
                  <p:pic>
                    <p:nvPicPr>
                      <p:cNvPr id="7067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2528" y="5530428"/>
                        <a:ext cx="342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73" name="Text Box 17"/>
          <p:cNvSpPr txBox="1">
            <a:spLocks noChangeArrowheads="1"/>
          </p:cNvSpPr>
          <p:nvPr/>
        </p:nvSpPr>
        <p:spPr bwMode="auto">
          <a:xfrm>
            <a:off x="4057328" y="5649491"/>
            <a:ext cx="1447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代替 </a:t>
            </a:r>
            <a:r>
              <a:rPr lang="en-US" altLang="zh-CN" i="1">
                <a:solidFill>
                  <a:srgbClr val="000000"/>
                </a:solidFill>
              </a:rPr>
              <a:t>u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70674" name="Text Box 18"/>
          <p:cNvSpPr txBox="1">
            <a:spLocks noChangeArrowheads="1"/>
          </p:cNvSpPr>
          <p:nvPr/>
        </p:nvSpPr>
        <p:spPr bwMode="auto">
          <a:xfrm>
            <a:off x="5352728" y="5649491"/>
            <a:ext cx="3276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便得原方程的通解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70675" name="Text Box 19"/>
          <p:cNvSpPr txBox="1">
            <a:spLocks noChangeArrowheads="1"/>
          </p:cNvSpPr>
          <p:nvPr/>
        </p:nvSpPr>
        <p:spPr bwMode="auto">
          <a:xfrm>
            <a:off x="2154289" y="1940521"/>
            <a:ext cx="993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解法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70676" name="Text Box 20"/>
          <p:cNvSpPr txBox="1">
            <a:spLocks noChangeArrowheads="1"/>
          </p:cNvSpPr>
          <p:nvPr/>
        </p:nvSpPr>
        <p:spPr bwMode="auto">
          <a:xfrm>
            <a:off x="1882454" y="3705821"/>
            <a:ext cx="17938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分离变量</a:t>
            </a:r>
            <a:r>
              <a:rPr lang="en-US" altLang="zh-CN">
                <a:solidFill>
                  <a:srgbClr val="000000"/>
                </a:solidFill>
              </a:rPr>
              <a:t>: </a:t>
            </a:r>
          </a:p>
        </p:txBody>
      </p:sp>
      <p:sp>
        <p:nvSpPr>
          <p:cNvPr id="2" name="矩形 1"/>
          <p:cNvSpPr/>
          <p:nvPr/>
        </p:nvSpPr>
        <p:spPr>
          <a:xfrm>
            <a:off x="4994748" y="1950080"/>
            <a:ext cx="15520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则 </a:t>
            </a:r>
            <a:r>
              <a:rPr lang="en-US" altLang="zh-CN" i="1" dirty="0">
                <a:solidFill>
                  <a:srgbClr val="000000"/>
                </a:solidFill>
              </a:rPr>
              <a:t>y=</a:t>
            </a:r>
            <a:r>
              <a:rPr lang="en-US" altLang="zh-CN" i="1" dirty="0" err="1">
                <a:solidFill>
                  <a:srgbClr val="000000"/>
                </a:solidFill>
              </a:rPr>
              <a:t>xu</a:t>
            </a:r>
            <a:r>
              <a:rPr lang="en-US" altLang="zh-CN" i="1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  <a:endParaRPr lang="zh-CN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24374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0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0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0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06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06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0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0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0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70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0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70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70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70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70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0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0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autoUpdateAnimBg="0"/>
      <p:bldP spid="70661" grpId="0" autoUpdateAnimBg="0"/>
      <p:bldP spid="70662" grpId="0" build="p" autoUpdateAnimBg="0" advAuto="0"/>
      <p:bldP spid="70665" grpId="0" autoUpdateAnimBg="0"/>
      <p:bldP spid="70669" grpId="0" autoUpdateAnimBg="0"/>
      <p:bldP spid="70671" grpId="0" autoUpdateAnimBg="0"/>
      <p:bldP spid="70673" grpId="0" autoUpdateAnimBg="0"/>
      <p:bldP spid="70674" grpId="0" autoUpdateAnimBg="0"/>
      <p:bldP spid="70675" grpId="0" build="p" autoUpdateAnimBg="0"/>
      <p:bldP spid="70676" grpId="0" build="p" autoUpdateAnimBg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152400"/>
            <a:ext cx="312420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解微分方程</a:t>
            </a:r>
          </a:p>
        </p:txBody>
      </p:sp>
      <p:graphicFrame>
        <p:nvGraphicFramePr>
          <p:cNvPr id="71683" name="Object 3"/>
          <p:cNvGraphicFramePr>
            <a:graphicFrameLocks noChangeAspect="1"/>
          </p:cNvGraphicFramePr>
          <p:nvPr>
            <p:extLst/>
          </p:nvPr>
        </p:nvGraphicFramePr>
        <p:xfrm>
          <a:off x="4937125" y="76200"/>
          <a:ext cx="2171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20" name="Equation" r:id="rId3" imgW="2171520" imgH="850680" progId="Equation.3">
                  <p:embed/>
                </p:oleObj>
              </mc:Choice>
              <mc:Fallback>
                <p:oleObj name="Equation" r:id="rId3" imgW="2171520" imgH="850680" progId="Equation.3">
                  <p:embed/>
                  <p:pic>
                    <p:nvPicPr>
                      <p:cNvPr id="71683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7125" y="76200"/>
                        <a:ext cx="2171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2209800" y="965201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endParaRPr lang="en-US" altLang="zh-CN" dirty="0">
              <a:solidFill>
                <a:srgbClr val="000000"/>
              </a:solidFill>
            </a:endParaRPr>
          </a:p>
        </p:txBody>
      </p:sp>
      <p:graphicFrame>
        <p:nvGraphicFramePr>
          <p:cNvPr id="71685" name="Object 5"/>
          <p:cNvGraphicFramePr>
            <a:graphicFrameLocks noChangeAspect="1"/>
          </p:cNvGraphicFramePr>
          <p:nvPr>
            <p:extLst/>
          </p:nvPr>
        </p:nvGraphicFramePr>
        <p:xfrm>
          <a:off x="2895600" y="825500"/>
          <a:ext cx="1384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21" name="Equation" r:id="rId5" imgW="1384200" imgH="850680" progId="Equation.3">
                  <p:embed/>
                </p:oleObj>
              </mc:Choice>
              <mc:Fallback>
                <p:oleObj name="Equation" r:id="rId5" imgW="1384200" imgH="850680" progId="Equation.3">
                  <p:embed/>
                  <p:pic>
                    <p:nvPicPr>
                      <p:cNvPr id="7168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825500"/>
                        <a:ext cx="1384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86" name="Object 6"/>
          <p:cNvGraphicFramePr>
            <a:graphicFrameLocks noChangeAspect="1"/>
          </p:cNvGraphicFramePr>
          <p:nvPr>
            <p:extLst/>
          </p:nvPr>
        </p:nvGraphicFramePr>
        <p:xfrm>
          <a:off x="4343400" y="1060450"/>
          <a:ext cx="21717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22" name="Equation" r:id="rId7" imgW="2171520" imgH="431640" progId="Equation.3">
                  <p:embed/>
                </p:oleObj>
              </mc:Choice>
              <mc:Fallback>
                <p:oleObj name="Equation" r:id="rId7" imgW="2171520" imgH="431640" progId="Equation.3">
                  <p:embed/>
                  <p:pic>
                    <p:nvPicPr>
                      <p:cNvPr id="7168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1060450"/>
                        <a:ext cx="21717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87" name="Text Box 7"/>
          <p:cNvSpPr txBox="1">
            <a:spLocks noChangeArrowheads="1"/>
          </p:cNvSpPr>
          <p:nvPr/>
        </p:nvSpPr>
        <p:spPr bwMode="auto">
          <a:xfrm>
            <a:off x="6553200" y="990601"/>
            <a:ext cx="2895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代入原方程得</a:t>
            </a:r>
          </a:p>
        </p:txBody>
      </p:sp>
      <p:graphicFrame>
        <p:nvGraphicFramePr>
          <p:cNvPr id="71688" name="Object 8"/>
          <p:cNvGraphicFramePr>
            <a:graphicFrameLocks noChangeAspect="1"/>
          </p:cNvGraphicFramePr>
          <p:nvPr>
            <p:extLst/>
          </p:nvPr>
        </p:nvGraphicFramePr>
        <p:xfrm>
          <a:off x="3657600" y="1752600"/>
          <a:ext cx="2679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23" name="Equation" r:id="rId9" imgW="2679480" imgH="419040" progId="Equation.3">
                  <p:embed/>
                </p:oleObj>
              </mc:Choice>
              <mc:Fallback>
                <p:oleObj name="Equation" r:id="rId9" imgW="2679480" imgH="419040" progId="Equation.3">
                  <p:embed/>
                  <p:pic>
                    <p:nvPicPr>
                      <p:cNvPr id="7168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1752600"/>
                        <a:ext cx="26797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89" name="Text Box 9"/>
          <p:cNvSpPr txBox="1">
            <a:spLocks noChangeArrowheads="1"/>
          </p:cNvSpPr>
          <p:nvPr/>
        </p:nvSpPr>
        <p:spPr bwMode="auto">
          <a:xfrm>
            <a:off x="2133600" y="2459038"/>
            <a:ext cx="1752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分离变量</a:t>
            </a:r>
          </a:p>
        </p:txBody>
      </p:sp>
      <p:graphicFrame>
        <p:nvGraphicFramePr>
          <p:cNvPr id="71690" name="Object 10"/>
          <p:cNvGraphicFramePr>
            <a:graphicFrameLocks noChangeAspect="1"/>
          </p:cNvGraphicFramePr>
          <p:nvPr>
            <p:extLst/>
          </p:nvPr>
        </p:nvGraphicFramePr>
        <p:xfrm>
          <a:off x="4305300" y="2273300"/>
          <a:ext cx="2019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24" name="Equation" r:id="rId11" imgW="2019240" imgH="850680" progId="Equation.3">
                  <p:embed/>
                </p:oleObj>
              </mc:Choice>
              <mc:Fallback>
                <p:oleObj name="Equation" r:id="rId11" imgW="2019240" imgH="850680" progId="Equation.3">
                  <p:embed/>
                  <p:pic>
                    <p:nvPicPr>
                      <p:cNvPr id="7169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5300" y="2273300"/>
                        <a:ext cx="2019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91" name="Text Box 11"/>
          <p:cNvSpPr txBox="1">
            <a:spLocks noChangeArrowheads="1"/>
          </p:cNvSpPr>
          <p:nvPr/>
        </p:nvSpPr>
        <p:spPr bwMode="auto">
          <a:xfrm>
            <a:off x="2133600" y="3429001"/>
            <a:ext cx="243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两边积分</a:t>
            </a:r>
          </a:p>
        </p:txBody>
      </p:sp>
      <p:graphicFrame>
        <p:nvGraphicFramePr>
          <p:cNvPr id="71692" name="Object 12"/>
          <p:cNvGraphicFramePr>
            <a:graphicFrameLocks noChangeAspect="1"/>
          </p:cNvGraphicFramePr>
          <p:nvPr>
            <p:extLst/>
          </p:nvPr>
        </p:nvGraphicFramePr>
        <p:xfrm>
          <a:off x="4114800" y="3276600"/>
          <a:ext cx="2425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25" name="Equation" r:id="rId13" imgW="2425680" imgH="850680" progId="Equation.3">
                  <p:embed/>
                </p:oleObj>
              </mc:Choice>
              <mc:Fallback>
                <p:oleObj name="Equation" r:id="rId13" imgW="2425680" imgH="850680" progId="Equation.3">
                  <p:embed/>
                  <p:pic>
                    <p:nvPicPr>
                      <p:cNvPr id="7169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3276600"/>
                        <a:ext cx="2425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93" name="Text Box 13"/>
          <p:cNvSpPr txBox="1">
            <a:spLocks noChangeArrowheads="1"/>
          </p:cNvSpPr>
          <p:nvPr/>
        </p:nvSpPr>
        <p:spPr bwMode="auto">
          <a:xfrm>
            <a:off x="2209800" y="4219576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71694" name="Object 14"/>
          <p:cNvGraphicFramePr>
            <a:graphicFrameLocks noChangeAspect="1"/>
          </p:cNvGraphicFramePr>
          <p:nvPr>
            <p:extLst/>
          </p:nvPr>
        </p:nvGraphicFramePr>
        <p:xfrm>
          <a:off x="3683000" y="4281488"/>
          <a:ext cx="36322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26" name="Equation" r:id="rId15" imgW="3632040" imgH="469800" progId="Equation.3">
                  <p:embed/>
                </p:oleObj>
              </mc:Choice>
              <mc:Fallback>
                <p:oleObj name="Equation" r:id="rId15" imgW="3632040" imgH="469800" progId="Equation.3">
                  <p:embed/>
                  <p:pic>
                    <p:nvPicPr>
                      <p:cNvPr id="7169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83000" y="4281488"/>
                        <a:ext cx="36322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695" name="Object 15"/>
          <p:cNvGraphicFramePr>
            <a:graphicFrameLocks noChangeAspect="1"/>
          </p:cNvGraphicFramePr>
          <p:nvPr>
            <p:extLst/>
          </p:nvPr>
        </p:nvGraphicFramePr>
        <p:xfrm>
          <a:off x="7569200" y="4343400"/>
          <a:ext cx="20320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27" name="Equation" r:id="rId17" imgW="2031840" imgH="419040" progId="Equation.3">
                  <p:embed/>
                </p:oleObj>
              </mc:Choice>
              <mc:Fallback>
                <p:oleObj name="Equation" r:id="rId17" imgW="2031840" imgH="419040" progId="Equation.3">
                  <p:embed/>
                  <p:pic>
                    <p:nvPicPr>
                      <p:cNvPr id="71695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69200" y="4343400"/>
                        <a:ext cx="20320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96" name="Text Box 16"/>
          <p:cNvSpPr txBox="1">
            <a:spLocks noChangeArrowheads="1"/>
          </p:cNvSpPr>
          <p:nvPr/>
        </p:nvSpPr>
        <p:spPr bwMode="auto">
          <a:xfrm>
            <a:off x="2133600" y="5490691"/>
            <a:ext cx="3581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故原方程的通解为</a:t>
            </a:r>
          </a:p>
        </p:txBody>
      </p:sp>
      <p:graphicFrame>
        <p:nvGraphicFramePr>
          <p:cNvPr id="71697" name="Object 17"/>
          <p:cNvGraphicFramePr>
            <a:graphicFrameLocks noChangeAspect="1"/>
          </p:cNvGraphicFramePr>
          <p:nvPr>
            <p:extLst/>
          </p:nvPr>
        </p:nvGraphicFramePr>
        <p:xfrm>
          <a:off x="5102225" y="5373216"/>
          <a:ext cx="1612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928" name="Equation" r:id="rId19" imgW="1612800" imgH="850680" progId="Equation.3">
                  <p:embed/>
                </p:oleObj>
              </mc:Choice>
              <mc:Fallback>
                <p:oleObj name="Equation" r:id="rId19" imgW="1612800" imgH="850680" progId="Equation.3">
                  <p:embed/>
                  <p:pic>
                    <p:nvPicPr>
                      <p:cNvPr id="7169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2225" y="5373216"/>
                        <a:ext cx="1612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698" name="Text Box 18"/>
          <p:cNvSpPr txBox="1">
            <a:spLocks noChangeArrowheads="1"/>
          </p:cNvSpPr>
          <p:nvPr/>
        </p:nvSpPr>
        <p:spPr bwMode="auto">
          <a:xfrm>
            <a:off x="2207568" y="4854104"/>
            <a:ext cx="5562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当 </a:t>
            </a:r>
            <a:r>
              <a:rPr lang="en-US" altLang="zh-CN" i="1" dirty="0">
                <a:solidFill>
                  <a:srgbClr val="000000"/>
                </a:solidFill>
              </a:rPr>
              <a:t>C</a:t>
            </a:r>
            <a:r>
              <a:rPr lang="en-US" altLang="zh-CN" dirty="0">
                <a:solidFill>
                  <a:srgbClr val="000000"/>
                </a:solidFill>
              </a:rPr>
              <a:t> = 0 </a:t>
            </a:r>
            <a:r>
              <a:rPr lang="zh-CN" altLang="en-US" dirty="0">
                <a:solidFill>
                  <a:srgbClr val="000000"/>
                </a:solidFill>
              </a:rPr>
              <a:t>时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  <a:r>
              <a:rPr lang="en-US" altLang="zh-CN" i="1" dirty="0">
                <a:solidFill>
                  <a:srgbClr val="000000"/>
                </a:solidFill>
              </a:rPr>
              <a:t>  y</a:t>
            </a:r>
            <a:r>
              <a:rPr lang="en-US" altLang="zh-CN" dirty="0">
                <a:solidFill>
                  <a:srgbClr val="000000"/>
                </a:solidFill>
              </a:rPr>
              <a:t> = 0 </a:t>
            </a:r>
            <a:r>
              <a:rPr lang="zh-CN" altLang="en-US" dirty="0">
                <a:solidFill>
                  <a:srgbClr val="000000"/>
                </a:solidFill>
              </a:rPr>
              <a:t>也是方程的解</a:t>
            </a:r>
            <a:endParaRPr lang="en-US" altLang="zh-CN" dirty="0">
              <a:solidFill>
                <a:srgbClr val="000000"/>
              </a:solidFill>
            </a:endParaRPr>
          </a:p>
        </p:txBody>
      </p:sp>
      <p:sp>
        <p:nvSpPr>
          <p:cNvPr id="71699" name="Text Box 19"/>
          <p:cNvSpPr txBox="1">
            <a:spLocks noChangeArrowheads="1"/>
          </p:cNvSpPr>
          <p:nvPr/>
        </p:nvSpPr>
        <p:spPr bwMode="auto">
          <a:xfrm>
            <a:off x="7010400" y="5524029"/>
            <a:ext cx="3124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( </a:t>
            </a:r>
            <a:r>
              <a:rPr lang="en-US" altLang="zh-CN" i="1" dirty="0">
                <a:solidFill>
                  <a:srgbClr val="000000"/>
                </a:solidFill>
              </a:rPr>
              <a:t>C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为任意常数 </a:t>
            </a:r>
            <a:r>
              <a:rPr lang="en-US" altLang="zh-CN" dirty="0">
                <a:solidFill>
                  <a:srgbClr val="000000"/>
                </a:solidFill>
              </a:rPr>
              <a:t>)</a:t>
            </a:r>
          </a:p>
        </p:txBody>
      </p:sp>
      <p:grpSp>
        <p:nvGrpSpPr>
          <p:cNvPr id="71705" name="Group 25"/>
          <p:cNvGrpSpPr>
            <a:grpSpLocks/>
          </p:cNvGrpSpPr>
          <p:nvPr/>
        </p:nvGrpSpPr>
        <p:grpSpPr bwMode="auto">
          <a:xfrm>
            <a:off x="7226300" y="3474395"/>
            <a:ext cx="2527300" cy="736601"/>
            <a:chOff x="3456" y="2263"/>
            <a:chExt cx="1592" cy="464"/>
          </a:xfrm>
        </p:grpSpPr>
        <p:grpSp>
          <p:nvGrpSpPr>
            <p:cNvPr id="71703" name="Group 23"/>
            <p:cNvGrpSpPr>
              <a:grpSpLocks/>
            </p:cNvGrpSpPr>
            <p:nvPr/>
          </p:nvGrpSpPr>
          <p:grpSpPr bwMode="auto">
            <a:xfrm>
              <a:off x="3944" y="2263"/>
              <a:ext cx="1104" cy="333"/>
              <a:chOff x="3752" y="2023"/>
              <a:chExt cx="1104" cy="333"/>
            </a:xfrm>
          </p:grpSpPr>
          <p:graphicFrame>
            <p:nvGraphicFramePr>
              <p:cNvPr id="71701" name="Object 21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288" y="2092"/>
              <a:ext cx="51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65929" name="Equation" r:id="rId21" imgW="812520" imgH="317160" progId="Equation.3">
                      <p:embed/>
                    </p:oleObj>
                  </mc:Choice>
                  <mc:Fallback>
                    <p:oleObj name="Equation" r:id="rId21" imgW="812520" imgH="317160" progId="Equation.3">
                      <p:embed/>
                      <p:pic>
                        <p:nvPicPr>
                          <p:cNvPr id="71701" name="Object 2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88" y="2092"/>
                            <a:ext cx="51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1702" name="Text Box 22"/>
              <p:cNvSpPr txBox="1">
                <a:spLocks noChangeArrowheads="1"/>
              </p:cNvSpPr>
              <p:nvPr/>
            </p:nvSpPr>
            <p:spPr bwMode="auto">
              <a:xfrm>
                <a:off x="3752" y="2023"/>
                <a:ext cx="1104" cy="333"/>
              </a:xfrm>
              <a:prstGeom prst="rect">
                <a:avLst/>
              </a:prstGeom>
              <a:noFill/>
              <a:ln w="9525">
                <a:solidFill>
                  <a:schemeClr val="bg2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zh-CN" altLang="en-US" dirty="0">
                    <a:solidFill>
                      <a:srgbClr val="000000"/>
                    </a:solidFill>
                  </a:rPr>
                  <a:t>此处</a:t>
                </a:r>
              </a:p>
            </p:txBody>
          </p:sp>
        </p:grpSp>
        <p:sp>
          <p:nvSpPr>
            <p:cNvPr id="71704" name="Line 24"/>
            <p:cNvSpPr>
              <a:spLocks noChangeShapeType="1"/>
            </p:cNvSpPr>
            <p:nvPr/>
          </p:nvSpPr>
          <p:spPr bwMode="auto">
            <a:xfrm flipH="1">
              <a:off x="3456" y="2487"/>
              <a:ext cx="432" cy="24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372000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1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1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1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1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1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1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1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1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1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1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1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4" grpId="0" autoUpdateAnimBg="0"/>
      <p:bldP spid="71687" grpId="0" autoUpdateAnimBg="0"/>
      <p:bldP spid="71689" grpId="0" autoUpdateAnimBg="0"/>
      <p:bldP spid="71691" grpId="0" autoUpdateAnimBg="0"/>
      <p:bldP spid="71693" grpId="0" autoUpdateAnimBg="0"/>
      <p:bldP spid="71696" grpId="0" autoUpdateAnimBg="0"/>
      <p:bldP spid="71698" grpId="0" autoUpdateAnimBg="0"/>
      <p:bldP spid="71699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2132014" y="234950"/>
            <a:ext cx="3278187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解微分方程</a:t>
            </a:r>
          </a:p>
        </p:txBody>
      </p:sp>
      <p:graphicFrame>
        <p:nvGraphicFramePr>
          <p:cNvPr id="72707" name="Object 3"/>
          <p:cNvGraphicFramePr>
            <a:graphicFrameLocks noChangeAspect="1"/>
          </p:cNvGraphicFramePr>
          <p:nvPr>
            <p:extLst/>
          </p:nvPr>
        </p:nvGraphicFramePr>
        <p:xfrm>
          <a:off x="4933950" y="228600"/>
          <a:ext cx="38862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41" name="Equation" r:id="rId3" imgW="3886200" imgH="520560" progId="Equation.3">
                  <p:embed/>
                </p:oleObj>
              </mc:Choice>
              <mc:Fallback>
                <p:oleObj name="Equation" r:id="rId3" imgW="3886200" imgH="520560" progId="Equation.3">
                  <p:embed/>
                  <p:pic>
                    <p:nvPicPr>
                      <p:cNvPr id="7270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3950" y="228600"/>
                        <a:ext cx="38862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2132014" y="990601"/>
            <a:ext cx="7635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72709" name="Object 5"/>
          <p:cNvGraphicFramePr>
            <a:graphicFrameLocks noChangeAspect="1"/>
          </p:cNvGraphicFramePr>
          <p:nvPr>
            <p:extLst/>
          </p:nvPr>
        </p:nvGraphicFramePr>
        <p:xfrm>
          <a:off x="2889250" y="844550"/>
          <a:ext cx="44704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42" name="Equation" r:id="rId5" imgW="4470120" imgH="901440" progId="Equation.3">
                  <p:embed/>
                </p:oleObj>
              </mc:Choice>
              <mc:Fallback>
                <p:oleObj name="Equation" r:id="rId5" imgW="4470120" imgH="901440" progId="Equation.3">
                  <p:embed/>
                  <p:pic>
                    <p:nvPicPr>
                      <p:cNvPr id="7270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9250" y="844550"/>
                        <a:ext cx="44704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0" name="Object 6"/>
          <p:cNvGraphicFramePr>
            <a:graphicFrameLocks noChangeAspect="1"/>
          </p:cNvGraphicFramePr>
          <p:nvPr>
            <p:extLst/>
          </p:nvPr>
        </p:nvGraphicFramePr>
        <p:xfrm>
          <a:off x="7645400" y="838200"/>
          <a:ext cx="1422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43" name="Equation" r:id="rId7" imgW="1422360" imgH="850680" progId="Equation.3">
                  <p:embed/>
                </p:oleObj>
              </mc:Choice>
              <mc:Fallback>
                <p:oleObj name="Equation" r:id="rId7" imgW="1422360" imgH="850680" progId="Equation.3">
                  <p:embed/>
                  <p:pic>
                    <p:nvPicPr>
                      <p:cNvPr id="7271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5400" y="838200"/>
                        <a:ext cx="1422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11" name="Text Box 7"/>
          <p:cNvSpPr txBox="1">
            <a:spLocks noChangeArrowheads="1"/>
          </p:cNvSpPr>
          <p:nvPr/>
        </p:nvSpPr>
        <p:spPr bwMode="auto">
          <a:xfrm>
            <a:off x="1905000" y="17526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则有</a:t>
            </a:r>
          </a:p>
        </p:txBody>
      </p:sp>
      <p:graphicFrame>
        <p:nvGraphicFramePr>
          <p:cNvPr id="72712" name="Object 8"/>
          <p:cNvGraphicFramePr>
            <a:graphicFrameLocks noChangeAspect="1"/>
          </p:cNvGraphicFramePr>
          <p:nvPr>
            <p:extLst/>
          </p:nvPr>
        </p:nvGraphicFramePr>
        <p:xfrm>
          <a:off x="4330700" y="1784350"/>
          <a:ext cx="25273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44" name="Equation" r:id="rId9" imgW="2527200" imgH="507960" progId="Equation.3">
                  <p:embed/>
                </p:oleObj>
              </mc:Choice>
              <mc:Fallback>
                <p:oleObj name="Equation" r:id="rId9" imgW="2527200" imgH="507960" progId="Equation.3">
                  <p:embed/>
                  <p:pic>
                    <p:nvPicPr>
                      <p:cNvPr id="7271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0700" y="1784350"/>
                        <a:ext cx="25273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13" name="Text Box 9"/>
          <p:cNvSpPr txBox="1">
            <a:spLocks noChangeArrowheads="1"/>
          </p:cNvSpPr>
          <p:nvPr/>
        </p:nvSpPr>
        <p:spPr bwMode="auto">
          <a:xfrm>
            <a:off x="1828800" y="2622551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分离变量</a:t>
            </a:r>
          </a:p>
        </p:txBody>
      </p:sp>
      <p:graphicFrame>
        <p:nvGraphicFramePr>
          <p:cNvPr id="72714" name="Object 10"/>
          <p:cNvGraphicFramePr>
            <a:graphicFrameLocks noChangeAspect="1"/>
          </p:cNvGraphicFramePr>
          <p:nvPr>
            <p:extLst/>
          </p:nvPr>
        </p:nvGraphicFramePr>
        <p:xfrm>
          <a:off x="3657600" y="2444750"/>
          <a:ext cx="1943100" cy="876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45" name="Equation" r:id="rId11" imgW="1942920" imgH="876240" progId="Equation.3">
                  <p:embed/>
                </p:oleObj>
              </mc:Choice>
              <mc:Fallback>
                <p:oleObj name="Equation" r:id="rId11" imgW="1942920" imgH="876240" progId="Equation.3">
                  <p:embed/>
                  <p:pic>
                    <p:nvPicPr>
                      <p:cNvPr id="7271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2444750"/>
                        <a:ext cx="1943100" cy="876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15" name="Text Box 11"/>
          <p:cNvSpPr txBox="1">
            <a:spLocks noChangeArrowheads="1"/>
          </p:cNvSpPr>
          <p:nvPr/>
        </p:nvSpPr>
        <p:spPr bwMode="auto">
          <a:xfrm>
            <a:off x="1828800" y="3663951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积分得</a:t>
            </a:r>
          </a:p>
        </p:txBody>
      </p:sp>
      <p:graphicFrame>
        <p:nvGraphicFramePr>
          <p:cNvPr id="72716" name="Object 12"/>
          <p:cNvGraphicFramePr>
            <a:graphicFrameLocks noChangeAspect="1"/>
          </p:cNvGraphicFramePr>
          <p:nvPr>
            <p:extLst/>
          </p:nvPr>
        </p:nvGraphicFramePr>
        <p:xfrm>
          <a:off x="3409950" y="3511550"/>
          <a:ext cx="39116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46" name="Equation" r:id="rId13" imgW="3911400" imgH="914400" progId="Equation.3">
                  <p:embed/>
                </p:oleObj>
              </mc:Choice>
              <mc:Fallback>
                <p:oleObj name="Equation" r:id="rId13" imgW="3911400" imgH="914400" progId="Equation.3">
                  <p:embed/>
                  <p:pic>
                    <p:nvPicPr>
                      <p:cNvPr id="72716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9950" y="3511550"/>
                        <a:ext cx="39116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17" name="Object 13"/>
          <p:cNvGraphicFramePr>
            <a:graphicFrameLocks noChangeAspect="1"/>
          </p:cNvGraphicFramePr>
          <p:nvPr>
            <p:extLst/>
          </p:nvPr>
        </p:nvGraphicFramePr>
        <p:xfrm>
          <a:off x="6324600" y="2508250"/>
          <a:ext cx="3568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47" name="Equation" r:id="rId15" imgW="3568680" imgH="850680" progId="Equation.3">
                  <p:embed/>
                </p:oleObj>
              </mc:Choice>
              <mc:Fallback>
                <p:oleObj name="Equation" r:id="rId15" imgW="3568680" imgH="850680" progId="Equation.3">
                  <p:embed/>
                  <p:pic>
                    <p:nvPicPr>
                      <p:cNvPr id="7271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2508250"/>
                        <a:ext cx="3568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18" name="Text Box 14"/>
          <p:cNvSpPr txBox="1">
            <a:spLocks noChangeArrowheads="1"/>
          </p:cNvSpPr>
          <p:nvPr/>
        </p:nvSpPr>
        <p:spPr bwMode="auto">
          <a:xfrm>
            <a:off x="1828801" y="4516438"/>
            <a:ext cx="33115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代回原变量得通解</a:t>
            </a:r>
          </a:p>
        </p:txBody>
      </p:sp>
      <p:sp>
        <p:nvSpPr>
          <p:cNvPr id="72719" name="Text Box 15"/>
          <p:cNvSpPr txBox="1">
            <a:spLocks noChangeArrowheads="1"/>
          </p:cNvSpPr>
          <p:nvPr/>
        </p:nvSpPr>
        <p:spPr bwMode="auto">
          <a:xfrm>
            <a:off x="7645521" y="3676651"/>
            <a:ext cx="7477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72720" name="Object 16"/>
          <p:cNvGraphicFramePr>
            <a:graphicFrameLocks noChangeAspect="1"/>
          </p:cNvGraphicFramePr>
          <p:nvPr>
            <p:extLst/>
          </p:nvPr>
        </p:nvGraphicFramePr>
        <p:xfrm>
          <a:off x="8178920" y="3511550"/>
          <a:ext cx="18923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48" name="Equation" r:id="rId17" imgW="1892160" imgH="850680" progId="Equation.3">
                  <p:embed/>
                </p:oleObj>
              </mc:Choice>
              <mc:Fallback>
                <p:oleObj name="Equation" r:id="rId17" imgW="1892160" imgH="850680" progId="Equation.3">
                  <p:embed/>
                  <p:pic>
                    <p:nvPicPr>
                      <p:cNvPr id="7272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78920" y="3511550"/>
                        <a:ext cx="18923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21" name="Object 17"/>
          <p:cNvGraphicFramePr>
            <a:graphicFrameLocks noChangeAspect="1"/>
          </p:cNvGraphicFramePr>
          <p:nvPr>
            <p:extLst/>
          </p:nvPr>
        </p:nvGraphicFramePr>
        <p:xfrm>
          <a:off x="4964013" y="4587876"/>
          <a:ext cx="2159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949" name="Equation" r:id="rId19" imgW="2158920" imgH="406080" progId="Equation.3">
                  <p:embed/>
                </p:oleObj>
              </mc:Choice>
              <mc:Fallback>
                <p:oleObj name="Equation" r:id="rId19" imgW="2158920" imgH="406080" progId="Equation.3">
                  <p:embed/>
                  <p:pic>
                    <p:nvPicPr>
                      <p:cNvPr id="72721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4013" y="4587876"/>
                        <a:ext cx="2159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22" name="Text Box 18"/>
          <p:cNvSpPr txBox="1">
            <a:spLocks noChangeArrowheads="1"/>
          </p:cNvSpPr>
          <p:nvPr/>
        </p:nvSpPr>
        <p:spPr bwMode="auto">
          <a:xfrm>
            <a:off x="2209800" y="5091113"/>
            <a:ext cx="8153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说明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显然</a:t>
            </a:r>
            <a:r>
              <a:rPr lang="zh-CN" altLang="en-US" i="1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 = 0 , </a:t>
            </a:r>
            <a:r>
              <a:rPr lang="en-US" altLang="zh-CN" i="1" dirty="0">
                <a:solidFill>
                  <a:srgbClr val="000000"/>
                </a:solidFill>
              </a:rPr>
              <a:t>y</a:t>
            </a:r>
            <a:r>
              <a:rPr lang="en-US" altLang="zh-CN" dirty="0">
                <a:solidFill>
                  <a:srgbClr val="000000"/>
                </a:solidFill>
              </a:rPr>
              <a:t> = 0 , </a:t>
            </a:r>
            <a:r>
              <a:rPr lang="en-US" altLang="zh-CN" i="1" dirty="0">
                <a:solidFill>
                  <a:srgbClr val="000000"/>
                </a:solidFill>
              </a:rPr>
              <a:t>y = x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也是原方程的解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但在</a:t>
            </a:r>
          </a:p>
        </p:txBody>
      </p:sp>
      <p:sp>
        <p:nvSpPr>
          <p:cNvPr id="72723" name="Text Box 19"/>
          <p:cNvSpPr txBox="1">
            <a:spLocks noChangeArrowheads="1"/>
          </p:cNvSpPr>
          <p:nvPr/>
        </p:nvSpPr>
        <p:spPr bwMode="auto">
          <a:xfrm>
            <a:off x="7321550" y="4483894"/>
            <a:ext cx="2667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en-US" altLang="zh-CN" i="1" dirty="0">
                <a:solidFill>
                  <a:srgbClr val="000000"/>
                </a:solidFill>
              </a:rPr>
              <a:t>C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为任意常数</a:t>
            </a:r>
            <a:r>
              <a:rPr lang="en-US" altLang="zh-CN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72724" name="Text Box 20"/>
          <p:cNvSpPr txBox="1">
            <a:spLocks noChangeArrowheads="1"/>
          </p:cNvSpPr>
          <p:nvPr/>
        </p:nvSpPr>
        <p:spPr bwMode="auto">
          <a:xfrm>
            <a:off x="1828800" y="5635626"/>
            <a:ext cx="3206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求解过程中丢失了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4290240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2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27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2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2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2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2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2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2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2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2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2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2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27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72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72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8" grpId="0" autoUpdateAnimBg="0"/>
      <p:bldP spid="72711" grpId="0" autoUpdateAnimBg="0"/>
      <p:bldP spid="72713" grpId="0" autoUpdateAnimBg="0"/>
      <p:bldP spid="72715" grpId="0" autoUpdateAnimBg="0"/>
      <p:bldP spid="72718" grpId="0" autoUpdateAnimBg="0"/>
      <p:bldP spid="72719" grpId="0" autoUpdateAnimBg="0"/>
      <p:bldP spid="72722" grpId="0" build="p" autoUpdateAnimBg="0"/>
      <p:bldP spid="72723" grpId="0" build="p" autoUpdateAnimBg="0"/>
      <p:bldP spid="72724" grpId="0" build="p" autoUpdateAnimBg="0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75" name="Group 1079"/>
          <p:cNvGrpSpPr>
            <a:grpSpLocks/>
          </p:cNvGrpSpPr>
          <p:nvPr/>
        </p:nvGrpSpPr>
        <p:grpSpPr bwMode="auto">
          <a:xfrm>
            <a:off x="7861300" y="4159250"/>
            <a:ext cx="2351088" cy="393700"/>
            <a:chOff x="3992" y="2624"/>
            <a:chExt cx="1481" cy="248"/>
          </a:xfrm>
        </p:grpSpPr>
        <p:sp>
          <p:nvSpPr>
            <p:cNvPr id="81963" name="Line 1067"/>
            <p:cNvSpPr>
              <a:spLocks noChangeShapeType="1"/>
            </p:cNvSpPr>
            <p:nvPr/>
          </p:nvSpPr>
          <p:spPr bwMode="auto">
            <a:xfrm>
              <a:off x="3992" y="2624"/>
              <a:ext cx="1451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81965" name="Object 1069"/>
            <p:cNvGraphicFramePr>
              <a:graphicFrameLocks noChangeAspect="1"/>
            </p:cNvGraphicFramePr>
            <p:nvPr>
              <p:extLst/>
            </p:nvPr>
          </p:nvGraphicFramePr>
          <p:xfrm>
            <a:off x="5280" y="2659"/>
            <a:ext cx="193" cy="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7986" name="公式" r:id="rId3" imgW="126720" imgH="139680" progId="Equation.3">
                    <p:embed/>
                  </p:oleObj>
                </mc:Choice>
                <mc:Fallback>
                  <p:oleObj name="公式" r:id="rId3" imgW="126720" imgH="139680" progId="Equation.3">
                    <p:embed/>
                    <p:pic>
                      <p:nvPicPr>
                        <p:cNvPr id="81965" name="Object 106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0" y="2659"/>
                          <a:ext cx="193" cy="21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1923" name="Text Box 1027"/>
          <p:cNvSpPr txBox="1">
            <a:spLocks noChangeArrowheads="1"/>
          </p:cNvSpPr>
          <p:nvPr/>
        </p:nvSpPr>
        <p:spPr bwMode="auto">
          <a:xfrm>
            <a:off x="1828800" y="3138488"/>
            <a:ext cx="3124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由光的反射定律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81924" name="Text Box 1028"/>
          <p:cNvSpPr txBox="1">
            <a:spLocks noChangeArrowheads="1"/>
          </p:cNvSpPr>
          <p:nvPr/>
        </p:nvSpPr>
        <p:spPr bwMode="auto">
          <a:xfrm>
            <a:off x="1828800" y="3657601"/>
            <a:ext cx="502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sym typeface="Symbol" panose="05050102010706020507" pitchFamily="18" charset="2"/>
              </a:rPr>
              <a:t>可得       </a:t>
            </a:r>
            <a:r>
              <a:rPr lang="en-US" altLang="zh-CN" i="1">
                <a:solidFill>
                  <a:srgbClr val="000000"/>
                </a:solidFill>
                <a:sym typeface="Symbol" panose="05050102010706020507" pitchFamily="18" charset="2"/>
              </a:rPr>
              <a:t>OMA</a:t>
            </a:r>
            <a:r>
              <a:rPr lang="en-US" altLang="zh-CN">
                <a:solidFill>
                  <a:srgbClr val="000000"/>
                </a:solidFill>
                <a:sym typeface="Symbol" panose="05050102010706020507" pitchFamily="18" charset="2"/>
              </a:rPr>
              <a:t> =  </a:t>
            </a:r>
            <a:r>
              <a:rPr lang="en-US" altLang="zh-CN" i="1">
                <a:solidFill>
                  <a:srgbClr val="000000"/>
                </a:solidFill>
                <a:sym typeface="Symbol" panose="05050102010706020507" pitchFamily="18" charset="2"/>
              </a:rPr>
              <a:t>OAM </a:t>
            </a:r>
            <a:r>
              <a:rPr lang="en-US" altLang="zh-CN">
                <a:solidFill>
                  <a:srgbClr val="000000"/>
                </a:solidFill>
                <a:sym typeface="Symbol" panose="05050102010706020507" pitchFamily="18" charset="2"/>
              </a:rPr>
              <a:t>=</a:t>
            </a:r>
            <a:r>
              <a:rPr lang="en-US" altLang="zh-CN" i="1">
                <a:solidFill>
                  <a:srgbClr val="000000"/>
                </a:solidFill>
                <a:sym typeface="Symbol" panose="05050102010706020507" pitchFamily="18" charset="2"/>
              </a:rPr>
              <a:t>  </a:t>
            </a:r>
            <a:endParaRPr lang="en-US" altLang="zh-CN">
              <a:solidFill>
                <a:srgbClr val="000000"/>
              </a:solidFill>
              <a:sym typeface="Symbol" panose="05050102010706020507" pitchFamily="18" charset="2"/>
            </a:endParaRPr>
          </a:p>
        </p:txBody>
      </p:sp>
      <p:sp>
        <p:nvSpPr>
          <p:cNvPr id="81925" name="Rectangle 1029"/>
          <p:cNvSpPr>
            <a:spLocks noGrp="1" noChangeArrowheads="1"/>
          </p:cNvSpPr>
          <p:nvPr>
            <p:ph type="title"/>
          </p:nvPr>
        </p:nvSpPr>
        <p:spPr>
          <a:xfrm>
            <a:off x="2160588" y="152401"/>
            <a:ext cx="8278812" cy="614363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探照灯的聚光镜面是一张旋转曲面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,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它的形状由</a:t>
            </a:r>
          </a:p>
        </p:txBody>
      </p:sp>
      <p:graphicFrame>
        <p:nvGraphicFramePr>
          <p:cNvPr id="81926" name="Object 1030"/>
          <p:cNvGraphicFramePr>
            <a:graphicFrameLocks noChangeAspect="1"/>
          </p:cNvGraphicFramePr>
          <p:nvPr>
            <p:extLst/>
          </p:nvPr>
        </p:nvGraphicFramePr>
        <p:xfrm>
          <a:off x="3771900" y="2667000"/>
          <a:ext cx="28575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87" name="Equation" r:id="rId5" imgW="2857320" imgH="393480" progId="Equation.3">
                  <p:embed/>
                </p:oleObj>
              </mc:Choice>
              <mc:Fallback>
                <p:oleObj name="Equation" r:id="rId5" imgW="2857320" imgH="393480" progId="Equation.3">
                  <p:embed/>
                  <p:pic>
                    <p:nvPicPr>
                      <p:cNvPr id="81926" name="Object 10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1900" y="2667000"/>
                        <a:ext cx="28575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27" name="Text Box 1031"/>
          <p:cNvSpPr txBox="1">
            <a:spLocks noChangeArrowheads="1"/>
          </p:cNvSpPr>
          <p:nvPr/>
        </p:nvSpPr>
        <p:spPr bwMode="auto">
          <a:xfrm>
            <a:off x="2208214" y="2133601"/>
            <a:ext cx="52593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 </a:t>
            </a:r>
            <a:r>
              <a:rPr lang="zh-CN" altLang="en-US" dirty="0">
                <a:solidFill>
                  <a:srgbClr val="000000"/>
                </a:solidFill>
              </a:rPr>
              <a:t>将光源所在点取作坐标原点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81928" name="Text Box 1032"/>
          <p:cNvSpPr txBox="1">
            <a:spLocks noChangeArrowheads="1"/>
          </p:cNvSpPr>
          <p:nvPr/>
        </p:nvSpPr>
        <p:spPr bwMode="auto">
          <a:xfrm>
            <a:off x="7239000" y="21336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并设</a:t>
            </a:r>
          </a:p>
        </p:txBody>
      </p:sp>
      <p:sp>
        <p:nvSpPr>
          <p:cNvPr id="81929" name="Text Box 1033"/>
          <p:cNvSpPr txBox="1">
            <a:spLocks noChangeArrowheads="1"/>
          </p:cNvSpPr>
          <p:nvPr/>
        </p:nvSpPr>
        <p:spPr bwMode="auto">
          <a:xfrm>
            <a:off x="4724400" y="3159250"/>
            <a:ext cx="2808288" cy="485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入射角 </a:t>
            </a:r>
            <a:r>
              <a:rPr lang="en-US" altLang="zh-CN" dirty="0">
                <a:solidFill>
                  <a:srgbClr val="000000"/>
                </a:solidFill>
              </a:rPr>
              <a:t>= </a:t>
            </a:r>
            <a:r>
              <a:rPr lang="zh-CN" altLang="en-US" dirty="0">
                <a:solidFill>
                  <a:srgbClr val="000000"/>
                </a:solidFill>
              </a:rPr>
              <a:t>反射角</a:t>
            </a:r>
          </a:p>
        </p:txBody>
      </p:sp>
      <p:graphicFrame>
        <p:nvGraphicFramePr>
          <p:cNvPr id="81930" name="Object 1034"/>
          <p:cNvGraphicFramePr>
            <a:graphicFrameLocks noChangeAspect="1"/>
          </p:cNvGraphicFramePr>
          <p:nvPr>
            <p:extLst/>
          </p:nvPr>
        </p:nvGraphicFramePr>
        <p:xfrm>
          <a:off x="5029200" y="4849813"/>
          <a:ext cx="1841500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88" name="Equation" r:id="rId7" imgW="1841400" imgH="368280" progId="Equation.3">
                  <p:embed/>
                </p:oleObj>
              </mc:Choice>
              <mc:Fallback>
                <p:oleObj name="Equation" r:id="rId7" imgW="1841400" imgH="368280" progId="Equation.3">
                  <p:embed/>
                  <p:pic>
                    <p:nvPicPr>
                      <p:cNvPr id="81930" name="Object 10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4849813"/>
                        <a:ext cx="1841500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31" name="Object 1035"/>
          <p:cNvGraphicFramePr>
            <a:graphicFrameLocks noChangeAspect="1"/>
          </p:cNvGraphicFramePr>
          <p:nvPr>
            <p:extLst/>
          </p:nvPr>
        </p:nvGraphicFramePr>
        <p:xfrm>
          <a:off x="6896100" y="4559300"/>
          <a:ext cx="11684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89" name="Equation" r:id="rId9" imgW="1168200" imgH="927000" progId="Equation.3">
                  <p:embed/>
                </p:oleObj>
              </mc:Choice>
              <mc:Fallback>
                <p:oleObj name="Equation" r:id="rId9" imgW="1168200" imgH="927000" progId="Equation.3">
                  <p:embed/>
                  <p:pic>
                    <p:nvPicPr>
                      <p:cNvPr id="81931" name="Object 10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96100" y="4559300"/>
                        <a:ext cx="11684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32" name="Object 1036"/>
          <p:cNvGraphicFramePr>
            <a:graphicFrameLocks noChangeAspect="1"/>
          </p:cNvGraphicFramePr>
          <p:nvPr>
            <p:extLst/>
          </p:nvPr>
        </p:nvGraphicFramePr>
        <p:xfrm>
          <a:off x="2667000" y="5257800"/>
          <a:ext cx="24003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90" name="Equation" r:id="rId11" imgW="2400120" imgH="545760" progId="Equation.3">
                  <p:embed/>
                </p:oleObj>
              </mc:Choice>
              <mc:Fallback>
                <p:oleObj name="Equation" r:id="rId11" imgW="2400120" imgH="545760" progId="Equation.3">
                  <p:embed/>
                  <p:pic>
                    <p:nvPicPr>
                      <p:cNvPr id="81932" name="Object 10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5257800"/>
                        <a:ext cx="24003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1933" name="Group 1037"/>
          <p:cNvGrpSpPr>
            <a:grpSpLocks/>
          </p:cNvGrpSpPr>
          <p:nvPr/>
        </p:nvGrpSpPr>
        <p:grpSpPr bwMode="auto">
          <a:xfrm>
            <a:off x="7861301" y="2654301"/>
            <a:ext cx="2193925" cy="1717675"/>
            <a:chOff x="3992" y="1443"/>
            <a:chExt cx="1382" cy="1082"/>
          </a:xfrm>
        </p:grpSpPr>
        <p:graphicFrame>
          <p:nvGraphicFramePr>
            <p:cNvPr id="81934" name="Object 1038"/>
            <p:cNvGraphicFramePr>
              <a:graphicFrameLocks noChangeAspect="1"/>
            </p:cNvGraphicFramePr>
            <p:nvPr>
              <p:extLst/>
            </p:nvPr>
          </p:nvGraphicFramePr>
          <p:xfrm>
            <a:off x="5159" y="1443"/>
            <a:ext cx="215" cy="2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7991" name="公式" r:id="rId13" imgW="139680" imgH="164880" progId="Equation.3">
                    <p:embed/>
                  </p:oleObj>
                </mc:Choice>
                <mc:Fallback>
                  <p:oleObj name="公式" r:id="rId13" imgW="139680" imgH="164880" progId="Equation.3">
                    <p:embed/>
                    <p:pic>
                      <p:nvPicPr>
                        <p:cNvPr id="81934" name="Object 10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59" y="1443"/>
                          <a:ext cx="215" cy="2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1935" name="Line 1039"/>
            <p:cNvSpPr>
              <a:spLocks noChangeShapeType="1"/>
            </p:cNvSpPr>
            <p:nvPr/>
          </p:nvSpPr>
          <p:spPr bwMode="auto">
            <a:xfrm flipV="1">
              <a:off x="3992" y="1593"/>
              <a:ext cx="1124" cy="932"/>
            </a:xfrm>
            <a:prstGeom prst="line">
              <a:avLst/>
            </a:prstGeom>
            <a:noFill/>
            <a:ln w="254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81936" name="Object 1040"/>
            <p:cNvGraphicFramePr>
              <a:graphicFrameLocks noChangeAspect="1"/>
            </p:cNvGraphicFramePr>
            <p:nvPr>
              <p:extLst/>
            </p:nvPr>
          </p:nvGraphicFramePr>
          <p:xfrm>
            <a:off x="4597" y="1660"/>
            <a:ext cx="255" cy="20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7992" name="公式" r:id="rId15" imgW="203040" imgH="164880" progId="Equation.3">
                    <p:embed/>
                  </p:oleObj>
                </mc:Choice>
                <mc:Fallback>
                  <p:oleObj name="公式" r:id="rId15" imgW="203040" imgH="164880" progId="Equation.3">
                    <p:embed/>
                    <p:pic>
                      <p:nvPicPr>
                        <p:cNvPr id="81936" name="Object 10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597" y="1660"/>
                          <a:ext cx="255" cy="20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81937" name="Object 1041"/>
          <p:cNvGraphicFramePr>
            <a:graphicFrameLocks noChangeAspect="1"/>
          </p:cNvGraphicFramePr>
          <p:nvPr>
            <p:extLst/>
          </p:nvPr>
        </p:nvGraphicFramePr>
        <p:xfrm>
          <a:off x="7997826" y="4165600"/>
          <a:ext cx="315913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93" name="公式" r:id="rId17" imgW="152280" imgH="164880" progId="Equation.3">
                  <p:embed/>
                </p:oleObj>
              </mc:Choice>
              <mc:Fallback>
                <p:oleObj name="公式" r:id="rId17" imgW="152280" imgH="164880" progId="Equation.3">
                  <p:embed/>
                  <p:pic>
                    <p:nvPicPr>
                      <p:cNvPr id="81937" name="Object 10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7826" y="4165600"/>
                        <a:ext cx="315913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38" name="Arc 1042"/>
          <p:cNvSpPr>
            <a:spLocks/>
          </p:cNvSpPr>
          <p:nvPr/>
        </p:nvSpPr>
        <p:spPr bwMode="auto">
          <a:xfrm>
            <a:off x="8272463" y="4041776"/>
            <a:ext cx="82550" cy="12382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32311"/>
              <a:gd name="T2" fmla="*/ 18757 w 21600"/>
              <a:gd name="T3" fmla="*/ 32311 h 32311"/>
              <a:gd name="T4" fmla="*/ 0 w 21600"/>
              <a:gd name="T5" fmla="*/ 21600 h 323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32311" fill="none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5356"/>
                  <a:pt x="20620" y="29048"/>
                  <a:pt x="18757" y="32311"/>
                </a:cubicBezTo>
              </a:path>
              <a:path w="21600" h="32311" stroke="0" extrusionOk="0">
                <a:moveTo>
                  <a:pt x="0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5356"/>
                  <a:pt x="20620" y="29048"/>
                  <a:pt x="18757" y="32311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81939" name="Group 1043"/>
          <p:cNvGrpSpPr>
            <a:grpSpLocks/>
          </p:cNvGrpSpPr>
          <p:nvPr/>
        </p:nvGrpSpPr>
        <p:grpSpPr bwMode="auto">
          <a:xfrm>
            <a:off x="8890001" y="3478214"/>
            <a:ext cx="315913" cy="1030287"/>
            <a:chOff x="4640" y="1962"/>
            <a:chExt cx="199" cy="649"/>
          </a:xfrm>
        </p:grpSpPr>
        <p:graphicFrame>
          <p:nvGraphicFramePr>
            <p:cNvPr id="81940" name="Object 1044"/>
            <p:cNvGraphicFramePr>
              <a:graphicFrameLocks noChangeAspect="1"/>
            </p:cNvGraphicFramePr>
            <p:nvPr>
              <p:extLst/>
            </p:nvPr>
          </p:nvGraphicFramePr>
          <p:xfrm>
            <a:off x="4640" y="2395"/>
            <a:ext cx="199" cy="21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7994" name="公式" r:id="rId19" imgW="152280" imgH="164880" progId="Equation.3">
                    <p:embed/>
                  </p:oleObj>
                </mc:Choice>
                <mc:Fallback>
                  <p:oleObj name="公式" r:id="rId19" imgW="152280" imgH="164880" progId="Equation.3">
                    <p:embed/>
                    <p:pic>
                      <p:nvPicPr>
                        <p:cNvPr id="81940" name="Object 10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40" y="2395"/>
                          <a:ext cx="199" cy="21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1941" name="Line 1045"/>
            <p:cNvSpPr>
              <a:spLocks noChangeShapeType="1"/>
            </p:cNvSpPr>
            <p:nvPr/>
          </p:nvSpPr>
          <p:spPr bwMode="auto">
            <a:xfrm>
              <a:off x="4726" y="1962"/>
              <a:ext cx="0" cy="433"/>
            </a:xfrm>
            <a:prstGeom prst="line">
              <a:avLst/>
            </a:prstGeom>
            <a:noFill/>
            <a:ln w="19050">
              <a:solidFill>
                <a:srgbClr val="7030A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81942" name="Object 1046"/>
          <p:cNvGraphicFramePr>
            <a:graphicFrameLocks noChangeAspect="1"/>
          </p:cNvGraphicFramePr>
          <p:nvPr>
            <p:extLst/>
          </p:nvPr>
        </p:nvGraphicFramePr>
        <p:xfrm>
          <a:off x="9039225" y="3684588"/>
          <a:ext cx="293688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95" name="公式" r:id="rId21" imgW="139680" imgH="164880" progId="Equation.3">
                  <p:embed/>
                </p:oleObj>
              </mc:Choice>
              <mc:Fallback>
                <p:oleObj name="公式" r:id="rId21" imgW="139680" imgH="164880" progId="Equation.3">
                  <p:embed/>
                  <p:pic>
                    <p:nvPicPr>
                      <p:cNvPr id="81942" name="Object 10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39225" y="3684588"/>
                        <a:ext cx="293688" cy="342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1943" name="Group 1047"/>
          <p:cNvGrpSpPr>
            <a:grpSpLocks/>
          </p:cNvGrpSpPr>
          <p:nvPr/>
        </p:nvGrpSpPr>
        <p:grpSpPr bwMode="auto">
          <a:xfrm>
            <a:off x="7997825" y="3684588"/>
            <a:ext cx="292100" cy="481012"/>
            <a:chOff x="4032" y="2112"/>
            <a:chExt cx="204" cy="336"/>
          </a:xfrm>
        </p:grpSpPr>
        <p:graphicFrame>
          <p:nvGraphicFramePr>
            <p:cNvPr id="81944" name="Object 1048"/>
            <p:cNvGraphicFramePr>
              <a:graphicFrameLocks noChangeAspect="1"/>
            </p:cNvGraphicFramePr>
            <p:nvPr>
              <p:extLst/>
            </p:nvPr>
          </p:nvGraphicFramePr>
          <p:xfrm>
            <a:off x="4032" y="2112"/>
            <a:ext cx="204" cy="2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7996" name="公式" r:id="rId23" imgW="139680" imgH="139680" progId="Equation.3">
                    <p:embed/>
                  </p:oleObj>
                </mc:Choice>
                <mc:Fallback>
                  <p:oleObj name="公式" r:id="rId23" imgW="139680" imgH="139680" progId="Equation.3">
                    <p:embed/>
                    <p:pic>
                      <p:nvPicPr>
                        <p:cNvPr id="81944" name="Object 10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2" y="2112"/>
                          <a:ext cx="204" cy="20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1945" name="Line 1049"/>
            <p:cNvSpPr>
              <a:spLocks noChangeShapeType="1"/>
            </p:cNvSpPr>
            <p:nvPr/>
          </p:nvSpPr>
          <p:spPr bwMode="auto">
            <a:xfrm>
              <a:off x="4128" y="2256"/>
              <a:ext cx="96" cy="19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81946" name="Group 1050"/>
          <p:cNvGrpSpPr>
            <a:grpSpLocks/>
          </p:cNvGrpSpPr>
          <p:nvPr/>
        </p:nvGrpSpPr>
        <p:grpSpPr bwMode="auto">
          <a:xfrm>
            <a:off x="8890000" y="3184526"/>
            <a:ext cx="636588" cy="485775"/>
            <a:chOff x="4656" y="1763"/>
            <a:chExt cx="445" cy="339"/>
          </a:xfrm>
        </p:grpSpPr>
        <p:grpSp>
          <p:nvGrpSpPr>
            <p:cNvPr id="81947" name="Group 1051"/>
            <p:cNvGrpSpPr>
              <a:grpSpLocks/>
            </p:cNvGrpSpPr>
            <p:nvPr/>
          </p:nvGrpSpPr>
          <p:grpSpPr bwMode="auto">
            <a:xfrm>
              <a:off x="4656" y="1863"/>
              <a:ext cx="249" cy="239"/>
              <a:chOff x="4656" y="1863"/>
              <a:chExt cx="249" cy="239"/>
            </a:xfrm>
          </p:grpSpPr>
          <p:sp>
            <p:nvSpPr>
              <p:cNvPr id="81948" name="Arc 1052"/>
              <p:cNvSpPr>
                <a:spLocks/>
              </p:cNvSpPr>
              <p:nvPr/>
            </p:nvSpPr>
            <p:spPr bwMode="auto">
              <a:xfrm>
                <a:off x="4848" y="1863"/>
                <a:ext cx="57" cy="8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32311"/>
                  <a:gd name="T2" fmla="*/ 18757 w 21600"/>
                  <a:gd name="T3" fmla="*/ 32311 h 32311"/>
                  <a:gd name="T4" fmla="*/ 0 w 21600"/>
                  <a:gd name="T5" fmla="*/ 21600 h 32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32311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5356"/>
                      <a:pt x="20620" y="29048"/>
                      <a:pt x="18757" y="32311"/>
                    </a:cubicBezTo>
                  </a:path>
                  <a:path w="21600" h="32311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5356"/>
                      <a:pt x="20620" y="29048"/>
                      <a:pt x="18757" y="32311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81949" name="Arc 1053"/>
              <p:cNvSpPr>
                <a:spLocks/>
              </p:cNvSpPr>
              <p:nvPr/>
            </p:nvSpPr>
            <p:spPr bwMode="auto">
              <a:xfrm rot="10800000">
                <a:off x="4656" y="2016"/>
                <a:ext cx="57" cy="86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32311"/>
                  <a:gd name="T2" fmla="*/ 18757 w 21600"/>
                  <a:gd name="T3" fmla="*/ 32311 h 32311"/>
                  <a:gd name="T4" fmla="*/ 0 w 21600"/>
                  <a:gd name="T5" fmla="*/ 21600 h 32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32311" fill="none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5356"/>
                      <a:pt x="20620" y="29048"/>
                      <a:pt x="18757" y="32311"/>
                    </a:cubicBezTo>
                  </a:path>
                  <a:path w="21600" h="32311" stroke="0" extrusionOk="0">
                    <a:moveTo>
                      <a:pt x="0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25356"/>
                      <a:pt x="20620" y="29048"/>
                      <a:pt x="18757" y="32311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aphicFrame>
          <p:nvGraphicFramePr>
            <p:cNvPr id="81950" name="Object 1054"/>
            <p:cNvGraphicFramePr>
              <a:graphicFrameLocks noChangeAspect="1"/>
            </p:cNvGraphicFramePr>
            <p:nvPr>
              <p:extLst/>
            </p:nvPr>
          </p:nvGraphicFramePr>
          <p:xfrm>
            <a:off x="4896" y="1763"/>
            <a:ext cx="205" cy="20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7997" name="公式" r:id="rId25" imgW="139680" imgH="139680" progId="Equation.3">
                    <p:embed/>
                  </p:oleObj>
                </mc:Choice>
                <mc:Fallback>
                  <p:oleObj name="公式" r:id="rId25" imgW="139680" imgH="139680" progId="Equation.3">
                    <p:embed/>
                    <p:pic>
                      <p:nvPicPr>
                        <p:cNvPr id="81950" name="Object 105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96" y="1763"/>
                          <a:ext cx="205" cy="20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81951" name="Line 1055"/>
          <p:cNvSpPr>
            <a:spLocks noChangeShapeType="1"/>
          </p:cNvSpPr>
          <p:nvPr/>
        </p:nvSpPr>
        <p:spPr bwMode="auto">
          <a:xfrm>
            <a:off x="9036050" y="3478214"/>
            <a:ext cx="541338" cy="549275"/>
          </a:xfrm>
          <a:prstGeom prst="line">
            <a:avLst/>
          </a:prstGeom>
          <a:noFill/>
          <a:ln w="19050">
            <a:solidFill>
              <a:srgbClr val="7030A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1952" name="Text Box 1056"/>
          <p:cNvSpPr txBox="1">
            <a:spLocks noChangeArrowheads="1"/>
          </p:cNvSpPr>
          <p:nvPr/>
        </p:nvSpPr>
        <p:spPr bwMode="auto">
          <a:xfrm>
            <a:off x="1752600" y="1196752"/>
            <a:ext cx="8915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能的要求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在其旋转轴 </a:t>
            </a: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en-US" altLang="zh-CN" i="1" dirty="0">
                <a:solidFill>
                  <a:srgbClr val="000000"/>
                </a:solidFill>
              </a:rPr>
              <a:t>x </a:t>
            </a:r>
            <a:r>
              <a:rPr lang="zh-CN" altLang="en-US" dirty="0">
                <a:solidFill>
                  <a:srgbClr val="000000"/>
                </a:solidFill>
              </a:rPr>
              <a:t>轴</a:t>
            </a:r>
            <a:r>
              <a:rPr lang="en-US" altLang="zh-CN" dirty="0">
                <a:solidFill>
                  <a:srgbClr val="000000"/>
                </a:solidFill>
              </a:rPr>
              <a:t>)</a:t>
            </a:r>
            <a:r>
              <a:rPr lang="zh-CN" altLang="en-US" dirty="0">
                <a:solidFill>
                  <a:srgbClr val="000000"/>
                </a:solidFill>
              </a:rPr>
              <a:t>上一点</a:t>
            </a:r>
            <a:r>
              <a:rPr lang="en-US" altLang="zh-CN" i="1" dirty="0">
                <a:solidFill>
                  <a:srgbClr val="000000"/>
                </a:solidFill>
              </a:rPr>
              <a:t>O</a:t>
            </a:r>
            <a:r>
              <a:rPr lang="zh-CN" altLang="en-US" dirty="0">
                <a:solidFill>
                  <a:srgbClr val="000000"/>
                </a:solidFill>
              </a:rPr>
              <a:t>处发出的一切光线，</a:t>
            </a:r>
          </a:p>
        </p:txBody>
      </p:sp>
      <p:sp>
        <p:nvSpPr>
          <p:cNvPr id="81953" name="Text Box 1057"/>
          <p:cNvSpPr txBox="1">
            <a:spLocks noChangeArrowheads="1"/>
          </p:cNvSpPr>
          <p:nvPr/>
        </p:nvSpPr>
        <p:spPr bwMode="auto">
          <a:xfrm>
            <a:off x="1828800" y="4191001"/>
            <a:ext cx="3429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sym typeface="Symbol" panose="05050102010706020507" pitchFamily="18" charset="2"/>
              </a:rPr>
              <a:t>从而       </a:t>
            </a:r>
            <a:r>
              <a:rPr lang="en-US" altLang="zh-CN" i="1">
                <a:solidFill>
                  <a:srgbClr val="000000"/>
                </a:solidFill>
                <a:sym typeface="Symbol" panose="05050102010706020507" pitchFamily="18" charset="2"/>
              </a:rPr>
              <a:t>AO</a:t>
            </a:r>
            <a:r>
              <a:rPr lang="en-US" altLang="zh-CN">
                <a:solidFill>
                  <a:srgbClr val="000000"/>
                </a:solidFill>
                <a:sym typeface="Symbol" panose="05050102010706020507" pitchFamily="18" charset="2"/>
              </a:rPr>
              <a:t> = </a:t>
            </a:r>
            <a:r>
              <a:rPr lang="en-US" altLang="zh-CN" i="1">
                <a:solidFill>
                  <a:srgbClr val="000000"/>
                </a:solidFill>
                <a:sym typeface="Symbol" panose="05050102010706020507" pitchFamily="18" charset="2"/>
              </a:rPr>
              <a:t>OM</a:t>
            </a:r>
            <a:endParaRPr lang="en-US" altLang="zh-CN">
              <a:solidFill>
                <a:srgbClr val="000000"/>
              </a:solidFill>
              <a:sym typeface="Symbol" panose="05050102010706020507" pitchFamily="18" charset="2"/>
            </a:endParaRPr>
          </a:p>
        </p:txBody>
      </p:sp>
      <p:graphicFrame>
        <p:nvGraphicFramePr>
          <p:cNvPr id="81954" name="Object 1058"/>
          <p:cNvGraphicFramePr>
            <a:graphicFrameLocks noChangeAspect="1"/>
          </p:cNvGraphicFramePr>
          <p:nvPr>
            <p:extLst/>
          </p:nvPr>
        </p:nvGraphicFramePr>
        <p:xfrm>
          <a:off x="3352800" y="4824413"/>
          <a:ext cx="1638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98" name="Equation" r:id="rId27" imgW="1638000" imgH="317160" progId="Equation.3">
                  <p:embed/>
                </p:oleObj>
              </mc:Choice>
              <mc:Fallback>
                <p:oleObj name="Equation" r:id="rId27" imgW="1638000" imgH="317160" progId="Equation.3">
                  <p:embed/>
                  <p:pic>
                    <p:nvPicPr>
                      <p:cNvPr id="81954" name="Object 10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4824413"/>
                        <a:ext cx="1638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55" name="Text Box 1059"/>
          <p:cNvSpPr txBox="1">
            <a:spLocks noChangeArrowheads="1"/>
          </p:cNvSpPr>
          <p:nvPr/>
        </p:nvSpPr>
        <p:spPr bwMode="auto">
          <a:xfrm>
            <a:off x="1828800" y="704851"/>
            <a:ext cx="71564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i="1">
                <a:solidFill>
                  <a:srgbClr val="000000"/>
                </a:solidFill>
              </a:rPr>
              <a:t>xOy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坐标面上的一条曲线 </a:t>
            </a:r>
            <a:r>
              <a:rPr lang="en-US" altLang="zh-CN" i="1">
                <a:solidFill>
                  <a:srgbClr val="000000"/>
                </a:solidFill>
              </a:rPr>
              <a:t>L </a:t>
            </a:r>
            <a:r>
              <a:rPr lang="zh-CN" altLang="en-US">
                <a:solidFill>
                  <a:srgbClr val="000000"/>
                </a:solidFill>
              </a:rPr>
              <a:t>绕 </a:t>
            </a:r>
            <a:r>
              <a:rPr lang="en-US" altLang="zh-CN" i="1">
                <a:solidFill>
                  <a:srgbClr val="000000"/>
                </a:solidFill>
              </a:rPr>
              <a:t>x </a:t>
            </a:r>
            <a:r>
              <a:rPr lang="zh-CN" altLang="en-US">
                <a:solidFill>
                  <a:srgbClr val="000000"/>
                </a:solidFill>
              </a:rPr>
              <a:t>轴旋转而成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81956" name="Text Box 1060"/>
          <p:cNvSpPr txBox="1">
            <a:spLocks noChangeArrowheads="1"/>
          </p:cNvSpPr>
          <p:nvPr/>
        </p:nvSpPr>
        <p:spPr bwMode="auto">
          <a:xfrm>
            <a:off x="8774113" y="704850"/>
            <a:ext cx="1606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按聚光性</a:t>
            </a:r>
          </a:p>
        </p:txBody>
      </p:sp>
      <p:sp>
        <p:nvSpPr>
          <p:cNvPr id="81957" name="Text Box 1061"/>
          <p:cNvSpPr txBox="1">
            <a:spLocks noChangeArrowheads="1"/>
          </p:cNvSpPr>
          <p:nvPr/>
        </p:nvSpPr>
        <p:spPr bwMode="auto">
          <a:xfrm>
            <a:off x="2133601" y="4706938"/>
            <a:ext cx="12811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而  </a:t>
            </a:r>
            <a:r>
              <a:rPr lang="en-US" altLang="zh-CN" i="1">
                <a:solidFill>
                  <a:srgbClr val="000000"/>
                </a:solidFill>
              </a:rPr>
              <a:t>AO </a:t>
            </a:r>
          </a:p>
        </p:txBody>
      </p:sp>
      <p:sp>
        <p:nvSpPr>
          <p:cNvPr id="81958" name="Text Box 1062"/>
          <p:cNvSpPr txBox="1">
            <a:spLocks noChangeArrowheads="1"/>
          </p:cNvSpPr>
          <p:nvPr/>
        </p:nvSpPr>
        <p:spPr bwMode="auto">
          <a:xfrm>
            <a:off x="1828801" y="5805488"/>
            <a:ext cx="29956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于是得微分方程 </a:t>
            </a:r>
            <a:r>
              <a:rPr lang="en-US" altLang="zh-CN">
                <a:solidFill>
                  <a:srgbClr val="000000"/>
                </a:solidFill>
              </a:rPr>
              <a:t>: </a:t>
            </a:r>
          </a:p>
        </p:txBody>
      </p:sp>
      <p:graphicFrame>
        <p:nvGraphicFramePr>
          <p:cNvPr id="81959" name="Object 1063"/>
          <p:cNvGraphicFramePr>
            <a:graphicFrameLocks noChangeAspect="1"/>
          </p:cNvGraphicFramePr>
          <p:nvPr>
            <p:extLst/>
          </p:nvPr>
        </p:nvGraphicFramePr>
        <p:xfrm>
          <a:off x="5231904" y="5622022"/>
          <a:ext cx="876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7999" name="Equation" r:id="rId29" imgW="876240" imgH="927000" progId="Equation.3">
                  <p:embed/>
                </p:oleObj>
              </mc:Choice>
              <mc:Fallback>
                <p:oleObj name="Equation" r:id="rId29" imgW="876240" imgH="927000" progId="Equation.3">
                  <p:embed/>
                  <p:pic>
                    <p:nvPicPr>
                      <p:cNvPr id="81959" name="Object 10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1904" y="5622022"/>
                        <a:ext cx="876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60" name="Object 1064"/>
          <p:cNvGraphicFramePr>
            <a:graphicFrameLocks noChangeAspect="1"/>
          </p:cNvGraphicFramePr>
          <p:nvPr>
            <p:extLst/>
          </p:nvPr>
        </p:nvGraphicFramePr>
        <p:xfrm>
          <a:off x="6166039" y="5743575"/>
          <a:ext cx="17018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000" name="Equation" r:id="rId31" imgW="1701720" imgH="545760" progId="Equation.3">
                  <p:embed/>
                </p:oleObj>
              </mc:Choice>
              <mc:Fallback>
                <p:oleObj name="Equation" r:id="rId31" imgW="1701720" imgH="545760" progId="Equation.3">
                  <p:embed/>
                  <p:pic>
                    <p:nvPicPr>
                      <p:cNvPr id="81960" name="Object 10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6039" y="5743575"/>
                        <a:ext cx="17018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1974" name="Group 1078"/>
          <p:cNvGrpSpPr>
            <a:grpSpLocks/>
          </p:cNvGrpSpPr>
          <p:nvPr/>
        </p:nvGrpSpPr>
        <p:grpSpPr bwMode="auto">
          <a:xfrm>
            <a:off x="8497888" y="2730501"/>
            <a:ext cx="341312" cy="2327275"/>
            <a:chOff x="4393" y="1720"/>
            <a:chExt cx="215" cy="1466"/>
          </a:xfrm>
        </p:grpSpPr>
        <p:graphicFrame>
          <p:nvGraphicFramePr>
            <p:cNvPr id="81964" name="Object 1068"/>
            <p:cNvGraphicFramePr>
              <a:graphicFrameLocks noChangeAspect="1"/>
            </p:cNvGraphicFramePr>
            <p:nvPr>
              <p:extLst/>
            </p:nvPr>
          </p:nvGraphicFramePr>
          <p:xfrm>
            <a:off x="4393" y="1720"/>
            <a:ext cx="215" cy="2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8001" name="公式" r:id="rId33" imgW="139680" imgH="164880" progId="Equation.3">
                    <p:embed/>
                  </p:oleObj>
                </mc:Choice>
                <mc:Fallback>
                  <p:oleObj name="公式" r:id="rId33" imgW="139680" imgH="164880" progId="Equation.3">
                    <p:embed/>
                    <p:pic>
                      <p:nvPicPr>
                        <p:cNvPr id="81964" name="Object 106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93" y="1720"/>
                          <a:ext cx="215" cy="25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1966" name="Line 1070"/>
            <p:cNvSpPr>
              <a:spLocks noChangeShapeType="1"/>
            </p:cNvSpPr>
            <p:nvPr/>
          </p:nvSpPr>
          <p:spPr bwMode="auto">
            <a:xfrm flipV="1">
              <a:off x="4597" y="1758"/>
              <a:ext cx="0" cy="1428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sm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pic>
          <p:nvPicPr>
            <p:cNvPr id="81967" name="Picture 1071"/>
            <p:cNvPicPr>
              <a:picLocks noChangeAspect="1" noChangeArrowheads="1"/>
            </p:cNvPicPr>
            <p:nvPr/>
          </p:nvPicPr>
          <p:blipFill>
            <a:blip r:embed="rId35">
              <a:lum bright="-10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16" y="2629"/>
              <a:ext cx="192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81968" name="Freeform 1072"/>
          <p:cNvSpPr>
            <a:spLocks/>
          </p:cNvSpPr>
          <p:nvPr/>
        </p:nvSpPr>
        <p:spPr bwMode="auto">
          <a:xfrm>
            <a:off x="8547100" y="3065464"/>
            <a:ext cx="960438" cy="2198687"/>
          </a:xfrm>
          <a:custGeom>
            <a:avLst/>
            <a:gdLst>
              <a:gd name="T0" fmla="*/ 672 w 672"/>
              <a:gd name="T1" fmla="*/ 0 h 1536"/>
              <a:gd name="T2" fmla="*/ 192 w 672"/>
              <a:gd name="T3" fmla="*/ 384 h 1536"/>
              <a:gd name="T4" fmla="*/ 0 w 672"/>
              <a:gd name="T5" fmla="*/ 768 h 1536"/>
              <a:gd name="T6" fmla="*/ 192 w 672"/>
              <a:gd name="T7" fmla="*/ 1152 h 1536"/>
              <a:gd name="T8" fmla="*/ 672 w 672"/>
              <a:gd name="T9" fmla="*/ 1536 h 15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72" h="1536">
                <a:moveTo>
                  <a:pt x="672" y="0"/>
                </a:moveTo>
                <a:cubicBezTo>
                  <a:pt x="488" y="128"/>
                  <a:pt x="304" y="256"/>
                  <a:pt x="192" y="384"/>
                </a:cubicBezTo>
                <a:cubicBezTo>
                  <a:pt x="80" y="512"/>
                  <a:pt x="0" y="640"/>
                  <a:pt x="0" y="768"/>
                </a:cubicBezTo>
                <a:cubicBezTo>
                  <a:pt x="0" y="896"/>
                  <a:pt x="80" y="1024"/>
                  <a:pt x="192" y="1152"/>
                </a:cubicBezTo>
                <a:cubicBezTo>
                  <a:pt x="304" y="1280"/>
                  <a:pt x="592" y="1472"/>
                  <a:pt x="672" y="1536"/>
                </a:cubicBezTo>
              </a:path>
            </a:pathLst>
          </a:custGeom>
          <a:noFill/>
          <a:ln w="22225" cmpd="sng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1969" name="Line 1073"/>
          <p:cNvSpPr>
            <a:spLocks noChangeShapeType="1"/>
          </p:cNvSpPr>
          <p:nvPr/>
        </p:nvSpPr>
        <p:spPr bwMode="auto">
          <a:xfrm>
            <a:off x="9028113" y="3444875"/>
            <a:ext cx="823912" cy="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1970" name="Line 1074"/>
          <p:cNvSpPr>
            <a:spLocks noChangeShapeType="1"/>
          </p:cNvSpPr>
          <p:nvPr/>
        </p:nvSpPr>
        <p:spPr bwMode="auto">
          <a:xfrm flipV="1">
            <a:off x="8821739" y="3409950"/>
            <a:ext cx="206375" cy="755650"/>
          </a:xfrm>
          <a:prstGeom prst="line">
            <a:avLst/>
          </a:prstGeom>
          <a:noFill/>
          <a:ln w="19050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1971" name="Oval 1075"/>
          <p:cNvSpPr>
            <a:spLocks noChangeArrowheads="1"/>
          </p:cNvSpPr>
          <p:nvPr/>
        </p:nvSpPr>
        <p:spPr bwMode="auto">
          <a:xfrm>
            <a:off x="8785226" y="4124326"/>
            <a:ext cx="53975" cy="53975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81972" name="Text Box 1076"/>
          <p:cNvSpPr txBox="1">
            <a:spLocks noChangeArrowheads="1"/>
          </p:cNvSpPr>
          <p:nvPr/>
        </p:nvSpPr>
        <p:spPr bwMode="auto">
          <a:xfrm>
            <a:off x="1812925" y="1666876"/>
            <a:ext cx="4629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经它反射后都与旋转轴平行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</a:p>
        </p:txBody>
      </p:sp>
      <p:sp>
        <p:nvSpPr>
          <p:cNvPr id="81973" name="Text Box 1077"/>
          <p:cNvSpPr txBox="1">
            <a:spLocks noChangeArrowheads="1"/>
          </p:cNvSpPr>
          <p:nvPr/>
        </p:nvSpPr>
        <p:spPr bwMode="auto">
          <a:xfrm>
            <a:off x="6232525" y="1666876"/>
            <a:ext cx="27828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求曲线 </a:t>
            </a:r>
            <a:r>
              <a:rPr lang="en-US" altLang="zh-CN" i="1">
                <a:solidFill>
                  <a:srgbClr val="000000"/>
                </a:solidFill>
              </a:rPr>
              <a:t>L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的方程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2024290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1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19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1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81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1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1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81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81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1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81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81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81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81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81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81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819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81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81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81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81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81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81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81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 autoUpdateAnimBg="0"/>
      <p:bldP spid="81924" grpId="0" autoUpdateAnimBg="0"/>
      <p:bldP spid="81927" grpId="0" autoUpdateAnimBg="0"/>
      <p:bldP spid="81928" grpId="0" build="p" autoUpdateAnimBg="0"/>
      <p:bldP spid="81929" grpId="0" animBg="1" autoUpdateAnimBg="0"/>
      <p:bldP spid="81953" grpId="0" autoUpdateAnimBg="0"/>
      <p:bldP spid="81957" grpId="0" build="p" autoUpdateAnimBg="0"/>
      <p:bldP spid="81958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755" name="Object 3"/>
          <p:cNvGraphicFramePr>
            <a:graphicFrameLocks noChangeAspect="1"/>
          </p:cNvGraphicFramePr>
          <p:nvPr>
            <p:extLst/>
          </p:nvPr>
        </p:nvGraphicFramePr>
        <p:xfrm>
          <a:off x="3262314" y="898526"/>
          <a:ext cx="2986087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995" name="Equation" r:id="rId3" imgW="2971800" imgH="927000" progId="Equation.3">
                  <p:embed/>
                </p:oleObj>
              </mc:Choice>
              <mc:Fallback>
                <p:oleObj name="Equation" r:id="rId3" imgW="2971800" imgH="927000" progId="Equation.3">
                  <p:embed/>
                  <p:pic>
                    <p:nvPicPr>
                      <p:cNvPr id="7475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62314" y="898526"/>
                        <a:ext cx="2986087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56" name="Object 4"/>
          <p:cNvGraphicFramePr>
            <a:graphicFrameLocks noChangeAspect="1"/>
          </p:cNvGraphicFramePr>
          <p:nvPr>
            <p:extLst/>
          </p:nvPr>
        </p:nvGraphicFramePr>
        <p:xfrm>
          <a:off x="5562600" y="914400"/>
          <a:ext cx="241300" cy="839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996" name="Equation" r:id="rId5" imgW="266400" imgH="927000" progId="Equation.3">
                  <p:embed/>
                </p:oleObj>
              </mc:Choice>
              <mc:Fallback>
                <p:oleObj name="Equation" r:id="rId5" imgW="266400" imgH="927000" progId="Equation.3">
                  <p:embed/>
                  <p:pic>
                    <p:nvPicPr>
                      <p:cNvPr id="7475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914400"/>
                        <a:ext cx="241300" cy="839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58" name="Object 6"/>
          <p:cNvGraphicFramePr>
            <a:graphicFrameLocks noChangeAspect="1"/>
          </p:cNvGraphicFramePr>
          <p:nvPr>
            <p:extLst/>
          </p:nvPr>
        </p:nvGraphicFramePr>
        <p:xfrm>
          <a:off x="4167188" y="1676401"/>
          <a:ext cx="1389062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997" name="Equation" r:id="rId7" imgW="1396800" imgH="927000" progId="Equation.3">
                  <p:embed/>
                </p:oleObj>
              </mc:Choice>
              <mc:Fallback>
                <p:oleObj name="Equation" r:id="rId7" imgW="1396800" imgH="927000" progId="Equation.3">
                  <p:embed/>
                  <p:pic>
                    <p:nvPicPr>
                      <p:cNvPr id="7475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7188" y="1676401"/>
                        <a:ext cx="1389062" cy="92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59" name="Object 7"/>
          <p:cNvGraphicFramePr>
            <a:graphicFrameLocks noChangeAspect="1"/>
          </p:cNvGraphicFramePr>
          <p:nvPr>
            <p:extLst/>
          </p:nvPr>
        </p:nvGraphicFramePr>
        <p:xfrm>
          <a:off x="2998788" y="2540000"/>
          <a:ext cx="2259012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998" name="Equation" r:id="rId9" imgW="2260440" imgH="927000" progId="Equation.3">
                  <p:embed/>
                </p:oleObj>
              </mc:Choice>
              <mc:Fallback>
                <p:oleObj name="Equation" r:id="rId9" imgW="2260440" imgH="927000" progId="Equation.3">
                  <p:embed/>
                  <p:pic>
                    <p:nvPicPr>
                      <p:cNvPr id="7475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98788" y="2540000"/>
                        <a:ext cx="2259012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60" name="Object 8"/>
          <p:cNvGraphicFramePr>
            <a:graphicFrameLocks noChangeAspect="1"/>
          </p:cNvGraphicFramePr>
          <p:nvPr>
            <p:extLst/>
          </p:nvPr>
        </p:nvGraphicFramePr>
        <p:xfrm>
          <a:off x="7367588" y="1676400"/>
          <a:ext cx="2005012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8999" name="Equation" r:id="rId11" imgW="2006280" imgH="927000" progId="Equation.3">
                  <p:embed/>
                </p:oleObj>
              </mc:Choice>
              <mc:Fallback>
                <p:oleObj name="Equation" r:id="rId11" imgW="2006280" imgH="927000" progId="Equation.3">
                  <p:embed/>
                  <p:pic>
                    <p:nvPicPr>
                      <p:cNvPr id="7476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67588" y="1676400"/>
                        <a:ext cx="2005012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61" name="Object 9"/>
          <p:cNvGraphicFramePr>
            <a:graphicFrameLocks noChangeAspect="1"/>
          </p:cNvGraphicFramePr>
          <p:nvPr>
            <p:extLst/>
          </p:nvPr>
        </p:nvGraphicFramePr>
        <p:xfrm>
          <a:off x="3146426" y="3378201"/>
          <a:ext cx="4168775" cy="70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00" name="公式" r:id="rId13" imgW="1777680" imgH="304560" progId="Equation.3">
                  <p:embed/>
                </p:oleObj>
              </mc:Choice>
              <mc:Fallback>
                <p:oleObj name="公式" r:id="rId13" imgW="1777680" imgH="304560" progId="Equation.3">
                  <p:embed/>
                  <p:pic>
                    <p:nvPicPr>
                      <p:cNvPr id="74761" name="Object 9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6426" y="3378201"/>
                        <a:ext cx="4168775" cy="70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62" name="Text Box 10"/>
          <p:cNvSpPr txBox="1">
            <a:spLocks noChangeArrowheads="1"/>
          </p:cNvSpPr>
          <p:nvPr/>
        </p:nvSpPr>
        <p:spPr bwMode="auto">
          <a:xfrm>
            <a:off x="1851025" y="3524251"/>
            <a:ext cx="1600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积分得</a:t>
            </a:r>
          </a:p>
        </p:txBody>
      </p:sp>
      <p:sp>
        <p:nvSpPr>
          <p:cNvPr id="74763" name="Text Box 11"/>
          <p:cNvSpPr txBox="1">
            <a:spLocks noChangeArrowheads="1"/>
          </p:cNvSpPr>
          <p:nvPr/>
        </p:nvSpPr>
        <p:spPr bwMode="auto">
          <a:xfrm>
            <a:off x="1871664" y="4306888"/>
            <a:ext cx="11001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故有</a:t>
            </a:r>
          </a:p>
        </p:txBody>
      </p:sp>
      <p:graphicFrame>
        <p:nvGraphicFramePr>
          <p:cNvPr id="74764" name="Object 12"/>
          <p:cNvGraphicFramePr>
            <a:graphicFrameLocks noChangeAspect="1"/>
          </p:cNvGraphicFramePr>
          <p:nvPr>
            <p:extLst/>
          </p:nvPr>
        </p:nvGraphicFramePr>
        <p:xfrm>
          <a:off x="3619500" y="4064000"/>
          <a:ext cx="20193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01" name="Equation" r:id="rId15" imgW="2019240" imgH="965160" progId="Equation.3">
                  <p:embed/>
                </p:oleObj>
              </mc:Choice>
              <mc:Fallback>
                <p:oleObj name="Equation" r:id="rId15" imgW="2019240" imgH="965160" progId="Equation.3">
                  <p:embed/>
                  <p:pic>
                    <p:nvPicPr>
                      <p:cNvPr id="7476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9500" y="4064000"/>
                        <a:ext cx="20193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65" name="Object 13"/>
          <p:cNvGraphicFramePr>
            <a:graphicFrameLocks noChangeAspect="1"/>
          </p:cNvGraphicFramePr>
          <p:nvPr>
            <p:extLst/>
          </p:nvPr>
        </p:nvGraphicFramePr>
        <p:xfrm>
          <a:off x="1943100" y="5219700"/>
          <a:ext cx="1943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02" name="Equation" r:id="rId17" imgW="1942920" imgH="444240" progId="Equation.3">
                  <p:embed/>
                </p:oleObj>
              </mc:Choice>
              <mc:Fallback>
                <p:oleObj name="Equation" r:id="rId17" imgW="1942920" imgH="444240" progId="Equation.3">
                  <p:embed/>
                  <p:pic>
                    <p:nvPicPr>
                      <p:cNvPr id="7476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3100" y="5219700"/>
                        <a:ext cx="1943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66" name="Text Box 14"/>
          <p:cNvSpPr txBox="1">
            <a:spLocks noChangeArrowheads="1"/>
          </p:cNvSpPr>
          <p:nvPr/>
        </p:nvSpPr>
        <p:spPr bwMode="auto">
          <a:xfrm>
            <a:off x="3886200" y="5119688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sp>
        <p:nvSpPr>
          <p:cNvPr id="74767" name="Line 15"/>
          <p:cNvSpPr>
            <a:spLocks noChangeShapeType="1"/>
          </p:cNvSpPr>
          <p:nvPr/>
        </p:nvSpPr>
        <p:spPr bwMode="auto">
          <a:xfrm>
            <a:off x="3886200" y="1752600"/>
            <a:ext cx="0" cy="762000"/>
          </a:xfrm>
          <a:prstGeom prst="line">
            <a:avLst/>
          </a:prstGeom>
          <a:noFill/>
          <a:ln w="38100">
            <a:solidFill>
              <a:schemeClr val="bg1">
                <a:lumMod val="60000"/>
                <a:lumOff val="40000"/>
              </a:schemeClr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74768" name="Object 16"/>
          <p:cNvGraphicFramePr>
            <a:graphicFrameLocks noChangeAspect="1"/>
          </p:cNvGraphicFramePr>
          <p:nvPr>
            <p:extLst/>
          </p:nvPr>
        </p:nvGraphicFramePr>
        <p:xfrm>
          <a:off x="4457700" y="5016500"/>
          <a:ext cx="24765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03" name="Equation" r:id="rId19" imgW="2476440" imgH="850680" progId="Equation.3">
                  <p:embed/>
                </p:oleObj>
              </mc:Choice>
              <mc:Fallback>
                <p:oleObj name="Equation" r:id="rId19" imgW="2476440" imgH="850680" progId="Equation.3">
                  <p:embed/>
                  <p:pic>
                    <p:nvPicPr>
                      <p:cNvPr id="7476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7700" y="5016500"/>
                        <a:ext cx="24765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69" name="Text Box 17"/>
          <p:cNvSpPr txBox="1">
            <a:spLocks noChangeArrowheads="1"/>
          </p:cNvSpPr>
          <p:nvPr/>
        </p:nvSpPr>
        <p:spPr bwMode="auto">
          <a:xfrm>
            <a:off x="6934200" y="5138738"/>
            <a:ext cx="2362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  </a:t>
            </a:r>
            <a:r>
              <a:rPr lang="en-US" altLang="zh-CN" sz="2400">
                <a:solidFill>
                  <a:srgbClr val="000000"/>
                </a:solidFill>
              </a:rPr>
              <a:t>(</a:t>
            </a:r>
            <a:r>
              <a:rPr lang="zh-CN" altLang="en-US" sz="2400">
                <a:solidFill>
                  <a:srgbClr val="000000"/>
                </a:solidFill>
              </a:rPr>
              <a:t>抛物线</a:t>
            </a:r>
            <a:r>
              <a:rPr lang="en-US" altLang="zh-CN" sz="240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74770" name="Rectangle 18"/>
          <p:cNvSpPr>
            <a:spLocks noChangeArrowheads="1"/>
          </p:cNvSpPr>
          <p:nvPr/>
        </p:nvSpPr>
        <p:spPr bwMode="auto">
          <a:xfrm>
            <a:off x="7391400" y="3408784"/>
            <a:ext cx="2895600" cy="1676400"/>
          </a:xfrm>
          <a:prstGeom prst="rect">
            <a:avLst/>
          </a:prstGeom>
          <a:noFill/>
          <a:ln w="12700">
            <a:solidFill>
              <a:schemeClr val="bg1">
                <a:lumMod val="60000"/>
                <a:lumOff val="40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74771" name="Object 19"/>
          <p:cNvGraphicFramePr>
            <a:graphicFrameLocks noChangeAspect="1"/>
          </p:cNvGraphicFramePr>
          <p:nvPr>
            <p:extLst/>
          </p:nvPr>
        </p:nvGraphicFramePr>
        <p:xfrm>
          <a:off x="7659688" y="4178300"/>
          <a:ext cx="2474912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04" name="Equation" r:id="rId21" imgW="2476440" imgH="850680" progId="Equation.3">
                  <p:embed/>
                </p:oleObj>
              </mc:Choice>
              <mc:Fallback>
                <p:oleObj name="Equation" r:id="rId21" imgW="2476440" imgH="850680" progId="Equation.3">
                  <p:embed/>
                  <p:pic>
                    <p:nvPicPr>
                      <p:cNvPr id="7477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59688" y="4178300"/>
                        <a:ext cx="2474912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4772" name="Object 20"/>
          <p:cNvGraphicFramePr>
            <a:graphicFrameLocks noChangeAspect="1"/>
          </p:cNvGraphicFramePr>
          <p:nvPr>
            <p:extLst/>
          </p:nvPr>
        </p:nvGraphicFramePr>
        <p:xfrm>
          <a:off x="7608888" y="3416300"/>
          <a:ext cx="2297112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9005" name="Equation" r:id="rId23" imgW="2298600" imgH="850680" progId="Equation.3">
                  <p:embed/>
                </p:oleObj>
              </mc:Choice>
              <mc:Fallback>
                <p:oleObj name="Equation" r:id="rId23" imgW="2298600" imgH="850680" progId="Equation.3">
                  <p:embed/>
                  <p:pic>
                    <p:nvPicPr>
                      <p:cNvPr id="7477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8888" y="3416300"/>
                        <a:ext cx="2297112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73" name="Text Box 21"/>
          <p:cNvSpPr txBox="1">
            <a:spLocks noChangeArrowheads="1"/>
          </p:cNvSpPr>
          <p:nvPr/>
        </p:nvSpPr>
        <p:spPr bwMode="auto">
          <a:xfrm>
            <a:off x="1892424" y="5790208"/>
            <a:ext cx="4419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kumimoji="0" lang="zh-CN" altLang="en-US" dirty="0">
                <a:solidFill>
                  <a:srgbClr val="000000"/>
                </a:solidFill>
              </a:rPr>
              <a:t>故反射镜面为旋转抛物面</a:t>
            </a:r>
            <a:r>
              <a:rPr kumimoji="0"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74774" name="Text Box 22"/>
          <p:cNvSpPr txBox="1">
            <a:spLocks noChangeArrowheads="1"/>
          </p:cNvSpPr>
          <p:nvPr/>
        </p:nvSpPr>
        <p:spPr bwMode="auto">
          <a:xfrm>
            <a:off x="2057400" y="381001"/>
            <a:ext cx="251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于是方程化为</a:t>
            </a:r>
          </a:p>
        </p:txBody>
      </p:sp>
      <p:sp>
        <p:nvSpPr>
          <p:cNvPr id="74775" name="Text Box 23"/>
          <p:cNvSpPr txBox="1">
            <a:spLocks noChangeArrowheads="1"/>
          </p:cNvSpPr>
          <p:nvPr/>
        </p:nvSpPr>
        <p:spPr bwMode="auto">
          <a:xfrm>
            <a:off x="6537325" y="981076"/>
            <a:ext cx="16954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00"/>
                </a:solidFill>
              </a:rPr>
              <a:t>(</a:t>
            </a:r>
            <a:r>
              <a:rPr lang="zh-CN" altLang="en-US" sz="2400">
                <a:solidFill>
                  <a:srgbClr val="000000"/>
                </a:solidFill>
              </a:rPr>
              <a:t>齐次方程</a:t>
            </a:r>
            <a:r>
              <a:rPr lang="en-US" altLang="zh-CN" sz="2400">
                <a:solidFill>
                  <a:srgbClr val="000000"/>
                </a:solidFill>
              </a:rPr>
              <a:t>)</a:t>
            </a:r>
            <a:r>
              <a:rPr lang="en-US" altLang="zh-CN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23" name="矩形 22"/>
          <p:cNvSpPr/>
          <p:nvPr/>
        </p:nvSpPr>
        <p:spPr>
          <a:xfrm>
            <a:off x="5624092" y="1844824"/>
            <a:ext cx="15311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则 </a:t>
            </a:r>
            <a:r>
              <a:rPr lang="en-US" altLang="zh-CN" i="1" dirty="0">
                <a:solidFill>
                  <a:srgbClr val="000000"/>
                </a:solidFill>
              </a:rPr>
              <a:t>x=</a:t>
            </a:r>
            <a:r>
              <a:rPr lang="en-US" altLang="zh-CN" i="1" dirty="0" err="1">
                <a:solidFill>
                  <a:srgbClr val="000000"/>
                </a:solidFill>
              </a:rPr>
              <a:t>yv</a:t>
            </a:r>
            <a:r>
              <a:rPr lang="en-US" altLang="zh-CN" i="1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  <a:endParaRPr lang="zh-CN" alt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002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4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47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47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4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4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74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4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4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4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4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4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4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4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4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4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4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74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74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74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62" grpId="0" autoUpdateAnimBg="0"/>
      <p:bldP spid="74763" grpId="0" autoUpdateAnimBg="0"/>
      <p:bldP spid="74766" grpId="0" autoUpdateAnimBg="0"/>
      <p:bldP spid="74769" grpId="0" autoUpdateAnimBg="0"/>
      <p:bldP spid="74773" grpId="0" autoUpdateAnimBg="0"/>
      <p:bldP spid="74775" grpId="0" build="p" autoUpdateAnimBg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778" name="Group 2"/>
          <p:cNvGrpSpPr>
            <a:grpSpLocks/>
          </p:cNvGrpSpPr>
          <p:nvPr/>
        </p:nvGrpSpPr>
        <p:grpSpPr bwMode="auto">
          <a:xfrm>
            <a:off x="7848600" y="474663"/>
            <a:ext cx="2351088" cy="2533650"/>
            <a:chOff x="3984" y="269"/>
            <a:chExt cx="1481" cy="1596"/>
          </a:xfrm>
        </p:grpSpPr>
        <p:grpSp>
          <p:nvGrpSpPr>
            <p:cNvPr id="75779" name="Group 3"/>
            <p:cNvGrpSpPr>
              <a:grpSpLocks/>
            </p:cNvGrpSpPr>
            <p:nvPr/>
          </p:nvGrpSpPr>
          <p:grpSpPr bwMode="auto">
            <a:xfrm>
              <a:off x="3984" y="269"/>
              <a:ext cx="1481" cy="1596"/>
              <a:chOff x="3984" y="269"/>
              <a:chExt cx="1481" cy="1596"/>
            </a:xfrm>
          </p:grpSpPr>
          <p:sp>
            <p:nvSpPr>
              <p:cNvPr id="75780" name="Line 4"/>
              <p:cNvSpPr>
                <a:spLocks noChangeShapeType="1"/>
              </p:cNvSpPr>
              <p:nvPr/>
            </p:nvSpPr>
            <p:spPr bwMode="auto">
              <a:xfrm>
                <a:off x="4719" y="719"/>
                <a:ext cx="519" cy="0"/>
              </a:xfrm>
              <a:prstGeom prst="line">
                <a:avLst/>
              </a:prstGeom>
              <a:noFill/>
              <a:ln w="19050">
                <a:solidFill>
                  <a:schemeClr val="bg1">
                    <a:lumMod val="60000"/>
                    <a:lumOff val="40000"/>
                  </a:schemeClr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5781" name="Line 5"/>
              <p:cNvSpPr>
                <a:spLocks noChangeShapeType="1"/>
              </p:cNvSpPr>
              <p:nvPr/>
            </p:nvSpPr>
            <p:spPr bwMode="auto">
              <a:xfrm flipV="1">
                <a:off x="4589" y="697"/>
                <a:ext cx="130" cy="476"/>
              </a:xfrm>
              <a:prstGeom prst="line">
                <a:avLst/>
              </a:prstGeom>
              <a:noFill/>
              <a:ln w="19050">
                <a:solidFill>
                  <a:schemeClr val="bg1">
                    <a:lumMod val="60000"/>
                    <a:lumOff val="40000"/>
                  </a:schemeClr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5782" name="Line 6"/>
              <p:cNvSpPr>
                <a:spLocks noChangeShapeType="1"/>
              </p:cNvSpPr>
              <p:nvPr/>
            </p:nvSpPr>
            <p:spPr bwMode="auto">
              <a:xfrm>
                <a:off x="3984" y="1173"/>
                <a:ext cx="1451" cy="0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75783" name="Object 7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385" y="269"/>
              <a:ext cx="215" cy="25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70016" name="Equation" r:id="rId3" imgW="139680" imgH="164880" progId="Equation.3">
                      <p:embed/>
                    </p:oleObj>
                  </mc:Choice>
                  <mc:Fallback>
                    <p:oleObj name="Equation" r:id="rId3" imgW="139680" imgH="164880" progId="Equation.3">
                      <p:embed/>
                      <p:pic>
                        <p:nvPicPr>
                          <p:cNvPr id="75783" name="Object 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385" y="269"/>
                            <a:ext cx="215" cy="25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75784" name="Object 8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272" y="1208"/>
              <a:ext cx="193" cy="213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70017" name="Equation" r:id="rId5" imgW="126720" imgH="139680" progId="Equation.3">
                      <p:embed/>
                    </p:oleObj>
                  </mc:Choice>
                  <mc:Fallback>
                    <p:oleObj name="Equation" r:id="rId5" imgW="126720" imgH="139680" progId="Equation.3">
                      <p:embed/>
                      <p:pic>
                        <p:nvPicPr>
                          <p:cNvPr id="75784" name="Object 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272" y="1208"/>
                            <a:ext cx="193" cy="213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75785" name="Line 9"/>
              <p:cNvSpPr>
                <a:spLocks noChangeShapeType="1"/>
              </p:cNvSpPr>
              <p:nvPr/>
            </p:nvSpPr>
            <p:spPr bwMode="auto">
              <a:xfrm flipV="1">
                <a:off x="4589" y="307"/>
                <a:ext cx="0" cy="1428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5786" name="Freeform 10"/>
              <p:cNvSpPr>
                <a:spLocks/>
              </p:cNvSpPr>
              <p:nvPr/>
            </p:nvSpPr>
            <p:spPr bwMode="auto">
              <a:xfrm>
                <a:off x="4416" y="480"/>
                <a:ext cx="605" cy="1385"/>
              </a:xfrm>
              <a:custGeom>
                <a:avLst/>
                <a:gdLst>
                  <a:gd name="T0" fmla="*/ 672 w 672"/>
                  <a:gd name="T1" fmla="*/ 0 h 1536"/>
                  <a:gd name="T2" fmla="*/ 192 w 672"/>
                  <a:gd name="T3" fmla="*/ 384 h 1536"/>
                  <a:gd name="T4" fmla="*/ 0 w 672"/>
                  <a:gd name="T5" fmla="*/ 768 h 1536"/>
                  <a:gd name="T6" fmla="*/ 192 w 672"/>
                  <a:gd name="T7" fmla="*/ 1152 h 1536"/>
                  <a:gd name="T8" fmla="*/ 672 w 672"/>
                  <a:gd name="T9" fmla="*/ 1536 h 15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72" h="1536">
                    <a:moveTo>
                      <a:pt x="672" y="0"/>
                    </a:moveTo>
                    <a:cubicBezTo>
                      <a:pt x="488" y="128"/>
                      <a:pt x="304" y="256"/>
                      <a:pt x="192" y="384"/>
                    </a:cubicBezTo>
                    <a:cubicBezTo>
                      <a:pt x="80" y="512"/>
                      <a:pt x="0" y="640"/>
                      <a:pt x="0" y="768"/>
                    </a:cubicBezTo>
                    <a:cubicBezTo>
                      <a:pt x="0" y="896"/>
                      <a:pt x="80" y="1024"/>
                      <a:pt x="192" y="1152"/>
                    </a:cubicBezTo>
                    <a:cubicBezTo>
                      <a:pt x="304" y="1280"/>
                      <a:pt x="592" y="1472"/>
                      <a:pt x="672" y="1536"/>
                    </a:cubicBezTo>
                  </a:path>
                </a:pathLst>
              </a:custGeom>
              <a:noFill/>
              <a:ln w="28575" cmpd="sng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75787" name="Oval 11"/>
              <p:cNvSpPr>
                <a:spLocks noChangeArrowheads="1"/>
              </p:cNvSpPr>
              <p:nvPr/>
            </p:nvSpPr>
            <p:spPr bwMode="auto">
              <a:xfrm>
                <a:off x="4566" y="1147"/>
                <a:ext cx="34" cy="34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75788" name="Object 12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4224" y="943"/>
              <a:ext cx="199" cy="21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70018" name="Equation" r:id="rId7" imgW="152280" imgH="164880" progId="Equation.3">
                      <p:embed/>
                    </p:oleObj>
                  </mc:Choice>
                  <mc:Fallback>
                    <p:oleObj name="Equation" r:id="rId7" imgW="152280" imgH="164880" progId="Equation.3">
                      <p:embed/>
                      <p:pic>
                        <p:nvPicPr>
                          <p:cNvPr id="75788" name="Object 1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24" y="943"/>
                            <a:ext cx="199" cy="21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pic>
          <p:nvPicPr>
            <p:cNvPr id="75789" name="Picture 13"/>
            <p:cNvPicPr>
              <a:picLocks noChangeAspect="1" noChangeArrowheads="1"/>
            </p:cNvPicPr>
            <p:nvPr/>
          </p:nvPicPr>
          <p:blipFill>
            <a:blip r:embed="rId9">
              <a:lum bright="-10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84" y="1178"/>
              <a:ext cx="192" cy="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75790" name="Text Box 14"/>
          <p:cNvSpPr txBox="1">
            <a:spLocks noChangeArrowheads="1"/>
          </p:cNvSpPr>
          <p:nvPr/>
        </p:nvSpPr>
        <p:spPr bwMode="auto">
          <a:xfrm>
            <a:off x="1828800" y="2166938"/>
            <a:ext cx="3276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顶到底的距离为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h</a:t>
            </a:r>
            <a:r>
              <a:rPr lang="en-US" altLang="zh-CN">
                <a:solidFill>
                  <a:srgbClr val="000000"/>
                </a:solidFill>
              </a:rPr>
              <a:t> ,</a:t>
            </a:r>
          </a:p>
        </p:txBody>
      </p:sp>
      <p:graphicFrame>
        <p:nvGraphicFramePr>
          <p:cNvPr id="75791" name="Object 15"/>
          <p:cNvGraphicFramePr>
            <a:graphicFrameLocks noChangeAspect="1"/>
          </p:cNvGraphicFramePr>
          <p:nvPr>
            <p:extLst/>
          </p:nvPr>
        </p:nvGraphicFramePr>
        <p:xfrm>
          <a:off x="4876800" y="3632200"/>
          <a:ext cx="11049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019" name="Equation" r:id="rId10" imgW="1104840" imgH="1015920" progId="Equation.3">
                  <p:embed/>
                </p:oleObj>
              </mc:Choice>
              <mc:Fallback>
                <p:oleObj name="Equation" r:id="rId10" imgW="1104840" imgH="1015920" progId="Equation.3">
                  <p:embed/>
                  <p:pic>
                    <p:nvPicPr>
                      <p:cNvPr id="7579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3632200"/>
                        <a:ext cx="11049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92" name="Rectangle 16"/>
          <p:cNvSpPr>
            <a:spLocks noGrp="1" noChangeArrowheads="1"/>
          </p:cNvSpPr>
          <p:nvPr>
            <p:ph type="title"/>
          </p:nvPr>
        </p:nvSpPr>
        <p:spPr>
          <a:xfrm>
            <a:off x="2209800" y="965200"/>
            <a:ext cx="14478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说明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:</a:t>
            </a:r>
            <a:endParaRPr lang="en-US" altLang="zh-CN" sz="2800" dirty="0">
              <a:solidFill>
                <a:schemeClr val="bg1">
                  <a:lumMod val="60000"/>
                  <a:lumOff val="40000"/>
                </a:schemeClr>
              </a:solidFill>
              <a:ea typeface="楷体_GB2312" pitchFamily="49" charset="-122"/>
            </a:endParaRPr>
          </a:p>
        </p:txBody>
      </p:sp>
      <p:graphicFrame>
        <p:nvGraphicFramePr>
          <p:cNvPr id="75793" name="Object 17"/>
          <p:cNvGraphicFramePr>
            <a:graphicFrameLocks noChangeAspect="1"/>
          </p:cNvGraphicFramePr>
          <p:nvPr>
            <p:extLst/>
          </p:nvPr>
        </p:nvGraphicFramePr>
        <p:xfrm>
          <a:off x="3986325" y="411262"/>
          <a:ext cx="2880144" cy="6704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020" name="Equation" r:id="rId12" imgW="2400120" imgH="558720" progId="Equation.3">
                  <p:embed/>
                </p:oleObj>
              </mc:Choice>
              <mc:Fallback>
                <p:oleObj name="Equation" r:id="rId12" imgW="2400120" imgH="558720" progId="Equation.3">
                  <p:embed/>
                  <p:pic>
                    <p:nvPicPr>
                      <p:cNvPr id="7579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6325" y="411262"/>
                        <a:ext cx="2880144" cy="6704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94" name="Object 18"/>
          <p:cNvGraphicFramePr>
            <a:graphicFrameLocks noChangeAspect="1"/>
          </p:cNvGraphicFramePr>
          <p:nvPr>
            <p:extLst/>
          </p:nvPr>
        </p:nvGraphicFramePr>
        <p:xfrm>
          <a:off x="3568700" y="2717800"/>
          <a:ext cx="27559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021" name="Equation" r:id="rId14" imgW="2755800" imgH="850680" progId="Equation.3">
                  <p:embed/>
                </p:oleObj>
              </mc:Choice>
              <mc:Fallback>
                <p:oleObj name="Equation" r:id="rId14" imgW="2755800" imgH="850680" progId="Equation.3">
                  <p:embed/>
                  <p:pic>
                    <p:nvPicPr>
                      <p:cNvPr id="7579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8700" y="2717800"/>
                        <a:ext cx="27559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95" name="Text Box 19"/>
          <p:cNvSpPr txBox="1">
            <a:spLocks noChangeArrowheads="1"/>
          </p:cNvSpPr>
          <p:nvPr/>
        </p:nvSpPr>
        <p:spPr bwMode="auto">
          <a:xfrm>
            <a:off x="4876800" y="2149476"/>
            <a:ext cx="13731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则将</a:t>
            </a:r>
          </a:p>
        </p:txBody>
      </p:sp>
      <p:sp>
        <p:nvSpPr>
          <p:cNvPr id="75796" name="Text Box 20"/>
          <p:cNvSpPr txBox="1">
            <a:spLocks noChangeArrowheads="1"/>
          </p:cNvSpPr>
          <p:nvPr/>
        </p:nvSpPr>
        <p:spPr bwMode="auto">
          <a:xfrm>
            <a:off x="1828800" y="4637088"/>
            <a:ext cx="3657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这时旋转曲面方程为</a:t>
            </a:r>
          </a:p>
        </p:txBody>
      </p:sp>
      <p:graphicFrame>
        <p:nvGraphicFramePr>
          <p:cNvPr id="75797" name="Object 21"/>
          <p:cNvGraphicFramePr>
            <a:graphicFrameLocks noChangeAspect="1"/>
          </p:cNvGraphicFramePr>
          <p:nvPr>
            <p:extLst/>
          </p:nvPr>
        </p:nvGraphicFramePr>
        <p:xfrm>
          <a:off x="3429000" y="5232400"/>
          <a:ext cx="35052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022" name="Equation" r:id="rId16" imgW="3504960" imgH="1015920" progId="Equation.3">
                  <p:embed/>
                </p:oleObj>
              </mc:Choice>
              <mc:Fallback>
                <p:oleObj name="Equation" r:id="rId16" imgW="3504960" imgH="1015920" progId="Equation.3">
                  <p:embed/>
                  <p:pic>
                    <p:nvPicPr>
                      <p:cNvPr id="75797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5232400"/>
                        <a:ext cx="35052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98" name="Object 22"/>
          <p:cNvGraphicFramePr>
            <a:graphicFrameLocks noChangeAspect="1"/>
          </p:cNvGraphicFramePr>
          <p:nvPr>
            <p:extLst/>
          </p:nvPr>
        </p:nvGraphicFramePr>
        <p:xfrm>
          <a:off x="9067800" y="1887539"/>
          <a:ext cx="312738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023" name="公式" r:id="rId18" imgW="126720" imgH="177480" progId="Equation.3">
                  <p:embed/>
                </p:oleObj>
              </mc:Choice>
              <mc:Fallback>
                <p:oleObj name="公式" r:id="rId18" imgW="126720" imgH="177480" progId="Equation.3">
                  <p:embed/>
                  <p:pic>
                    <p:nvPicPr>
                      <p:cNvPr id="7579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67800" y="1887539"/>
                        <a:ext cx="312738" cy="439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799" name="Line 23"/>
          <p:cNvSpPr>
            <a:spLocks noChangeShapeType="1"/>
          </p:cNvSpPr>
          <p:nvPr/>
        </p:nvSpPr>
        <p:spPr bwMode="auto">
          <a:xfrm>
            <a:off x="9512300" y="820738"/>
            <a:ext cx="0" cy="2209800"/>
          </a:xfrm>
          <a:prstGeom prst="line">
            <a:avLst/>
          </a:prstGeom>
          <a:noFill/>
          <a:ln w="28575">
            <a:solidFill>
              <a:srgbClr val="0066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75800" name="Object 24"/>
          <p:cNvGraphicFramePr>
            <a:graphicFrameLocks noChangeAspect="1"/>
          </p:cNvGraphicFramePr>
          <p:nvPr>
            <p:extLst/>
          </p:nvPr>
        </p:nvGraphicFramePr>
        <p:xfrm>
          <a:off x="9558338" y="1371600"/>
          <a:ext cx="347662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0024" name="公式" r:id="rId20" imgW="139680" imgH="177480" progId="Equation.3">
                  <p:embed/>
                </p:oleObj>
              </mc:Choice>
              <mc:Fallback>
                <p:oleObj name="公式" r:id="rId20" imgW="139680" imgH="177480" progId="Equation.3">
                  <p:embed/>
                  <p:pic>
                    <p:nvPicPr>
                      <p:cNvPr id="7580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58338" y="1371600"/>
                        <a:ext cx="347662" cy="439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801" name="Rectangle 25"/>
          <p:cNvSpPr>
            <a:spLocks noChangeArrowheads="1"/>
          </p:cNvSpPr>
          <p:nvPr/>
        </p:nvSpPr>
        <p:spPr bwMode="auto">
          <a:xfrm>
            <a:off x="2185988" y="1498600"/>
            <a:ext cx="543401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algn="ctr"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zh-CN" altLang="en-US" sz="2800" dirty="0">
                <a:solidFill>
                  <a:srgbClr val="000000"/>
                </a:solidFill>
                <a:ea typeface="楷体_GB2312" pitchFamily="49" charset="-122"/>
              </a:rPr>
              <a:t>若已知反射镜面的底面直径为 </a:t>
            </a:r>
            <a:r>
              <a:rPr lang="en-US" altLang="zh-CN" sz="2800" i="1" dirty="0">
                <a:solidFill>
                  <a:srgbClr val="000000"/>
                </a:solidFill>
                <a:ea typeface="楷体_GB2312" pitchFamily="49" charset="-122"/>
              </a:rPr>
              <a:t>d</a:t>
            </a:r>
            <a:r>
              <a:rPr lang="en-US" altLang="zh-CN" sz="2800" dirty="0">
                <a:solidFill>
                  <a:srgbClr val="000000"/>
                </a:solidFill>
                <a:ea typeface="楷体_GB2312" pitchFamily="49" charset="-122"/>
              </a:rPr>
              <a:t> ,</a:t>
            </a:r>
          </a:p>
        </p:txBody>
      </p:sp>
      <p:sp>
        <p:nvSpPr>
          <p:cNvPr id="75802" name="Text Box 26"/>
          <p:cNvSpPr txBox="1">
            <a:spLocks noChangeArrowheads="1"/>
          </p:cNvSpPr>
          <p:nvPr/>
        </p:nvSpPr>
        <p:spPr bwMode="auto">
          <a:xfrm>
            <a:off x="1828800" y="3825876"/>
            <a:ext cx="3276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代入通解表达式得</a:t>
            </a:r>
          </a:p>
        </p:txBody>
      </p:sp>
      <p:grpSp>
        <p:nvGrpSpPr>
          <p:cNvPr id="75803" name="Group 27"/>
          <p:cNvGrpSpPr>
            <a:grpSpLocks/>
          </p:cNvGrpSpPr>
          <p:nvPr/>
        </p:nvGrpSpPr>
        <p:grpSpPr bwMode="auto">
          <a:xfrm>
            <a:off x="7543801" y="1963738"/>
            <a:ext cx="1228725" cy="1160462"/>
            <a:chOff x="3792" y="1296"/>
            <a:chExt cx="774" cy="731"/>
          </a:xfrm>
        </p:grpSpPr>
        <p:graphicFrame>
          <p:nvGraphicFramePr>
            <p:cNvPr id="75804" name="Object 28"/>
            <p:cNvGraphicFramePr>
              <a:graphicFrameLocks noChangeAspect="1"/>
            </p:cNvGraphicFramePr>
            <p:nvPr>
              <p:extLst/>
            </p:nvPr>
          </p:nvGraphicFramePr>
          <p:xfrm>
            <a:off x="3792" y="1584"/>
            <a:ext cx="774" cy="44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0025" name="Equation" r:id="rId22" imgW="533160" imgH="304560" progId="Equation.3">
                    <p:embed/>
                  </p:oleObj>
                </mc:Choice>
                <mc:Fallback>
                  <p:oleObj name="Equation" r:id="rId22" imgW="533160" imgH="304560" progId="Equation.3">
                    <p:embed/>
                    <p:pic>
                      <p:nvPicPr>
                        <p:cNvPr id="75804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92" y="1584"/>
                          <a:ext cx="774" cy="44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5805" name="Line 29"/>
            <p:cNvSpPr>
              <a:spLocks noChangeShapeType="1"/>
            </p:cNvSpPr>
            <p:nvPr/>
          </p:nvSpPr>
          <p:spPr bwMode="auto">
            <a:xfrm flipV="1">
              <a:off x="4272" y="1296"/>
              <a:ext cx="96" cy="336"/>
            </a:xfrm>
            <a:prstGeom prst="line">
              <a:avLst/>
            </a:prstGeom>
            <a:noFill/>
            <a:ln w="15875">
              <a:solidFill>
                <a:schemeClr val="accent5">
                  <a:lumMod val="25000"/>
                </a:schemeClr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75806" name="Line 30"/>
          <p:cNvSpPr>
            <a:spLocks noChangeShapeType="1"/>
          </p:cNvSpPr>
          <p:nvPr/>
        </p:nvSpPr>
        <p:spPr bwMode="auto">
          <a:xfrm>
            <a:off x="8534400" y="1903413"/>
            <a:ext cx="971550" cy="0"/>
          </a:xfrm>
          <a:prstGeom prst="line">
            <a:avLst/>
          </a:prstGeom>
          <a:noFill/>
          <a:ln w="38100">
            <a:solidFill>
              <a:schemeClr val="accent1">
                <a:lumMod val="7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31838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57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5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5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75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5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75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5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5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5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5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5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75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5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75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90" grpId="0" autoUpdateAnimBg="0"/>
      <p:bldP spid="75792" grpId="0" build="p" autoUpdateAnimBg="0" advAuto="0"/>
      <p:bldP spid="75795" grpId="0" autoUpdateAnimBg="0"/>
      <p:bldP spid="75796" grpId="0" autoUpdateAnimBg="0"/>
      <p:bldP spid="75801" grpId="0" autoUpdateAnimBg="0"/>
      <p:bldP spid="75802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2"/>
          <p:cNvSpPr txBox="1">
            <a:spLocks noChangeArrowheads="1"/>
          </p:cNvSpPr>
          <p:nvPr/>
        </p:nvSpPr>
        <p:spPr bwMode="auto">
          <a:xfrm>
            <a:off x="8472264" y="1904827"/>
            <a:ext cx="268054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rgbClr val="000000"/>
                </a:solidFill>
              </a:rPr>
              <a:t>( </a:t>
            </a:r>
            <a:r>
              <a:rPr lang="en-US" altLang="zh-CN" sz="2400" i="1" dirty="0">
                <a:solidFill>
                  <a:srgbClr val="000000"/>
                </a:solidFill>
              </a:rPr>
              <a:t>h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  <a:r>
              <a:rPr lang="en-US" altLang="zh-CN" sz="2400" i="1" dirty="0">
                <a:solidFill>
                  <a:srgbClr val="000000"/>
                </a:solidFill>
              </a:rPr>
              <a:t>k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  <a:r>
              <a:rPr lang="zh-CN" altLang="en-US" sz="2400" dirty="0">
                <a:solidFill>
                  <a:srgbClr val="000000"/>
                </a:solidFill>
              </a:rPr>
              <a:t>为</a:t>
            </a:r>
            <a:r>
              <a:rPr lang="zh-CN" altLang="en-US" sz="2400" dirty="0" smtClean="0">
                <a:solidFill>
                  <a:srgbClr val="000000"/>
                </a:solidFill>
              </a:rPr>
              <a:t>待</a:t>
            </a:r>
            <a:r>
              <a:rPr lang="zh-CN" altLang="en-US" sz="2400" dirty="0">
                <a:solidFill>
                  <a:srgbClr val="000000"/>
                </a:solidFill>
              </a:rPr>
              <a:t>定常数</a:t>
            </a:r>
            <a:r>
              <a:rPr lang="en-US" altLang="zh-CN" sz="2400" dirty="0">
                <a:solidFill>
                  <a:srgbClr val="000000"/>
                </a:solidFill>
              </a:rPr>
              <a:t>),</a:t>
            </a:r>
            <a:r>
              <a:rPr lang="zh-CN" altLang="en-US" sz="2400" dirty="0" smtClean="0">
                <a:solidFill>
                  <a:srgbClr val="000000"/>
                </a:solidFill>
              </a:rPr>
              <a:t> </a:t>
            </a:r>
            <a:endParaRPr lang="zh-CN" altLang="en-US" sz="2400" dirty="0">
              <a:solidFill>
                <a:srgbClr val="000000"/>
              </a:solidFill>
            </a:endParaRP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title"/>
          </p:nvPr>
        </p:nvSpPr>
        <p:spPr>
          <a:xfrm>
            <a:off x="2057400" y="228600"/>
            <a:ext cx="5334000" cy="609600"/>
          </a:xfrm>
        </p:spPr>
        <p:txBody>
          <a:bodyPr/>
          <a:lstStyle/>
          <a:p>
            <a:pPr algn="l"/>
            <a:r>
              <a:rPr lang="zh-CN" altLang="en-US" sz="2800" b="1" dirty="0" smtClean="0">
                <a:solidFill>
                  <a:srgbClr val="C00000"/>
                </a:solidFill>
                <a:ea typeface="楷体_GB2312" pitchFamily="49" charset="-122"/>
              </a:rPr>
              <a:t>二</a:t>
            </a:r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、可化为齐次方程的方程</a:t>
            </a:r>
          </a:p>
        </p:txBody>
      </p:sp>
      <p:graphicFrame>
        <p:nvGraphicFramePr>
          <p:cNvPr id="76804" name="Object 4"/>
          <p:cNvGraphicFramePr>
            <a:graphicFrameLocks noChangeAspect="1"/>
          </p:cNvGraphicFramePr>
          <p:nvPr>
            <p:extLst/>
          </p:nvPr>
        </p:nvGraphicFramePr>
        <p:xfrm>
          <a:off x="3295650" y="838200"/>
          <a:ext cx="27686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46" name="Equation" r:id="rId3" imgW="2768400" imgH="1002960" progId="Equation.3">
                  <p:embed/>
                </p:oleObj>
              </mc:Choice>
              <mc:Fallback>
                <p:oleObj name="Equation" r:id="rId3" imgW="2768400" imgH="1002960" progId="Equation.3">
                  <p:embed/>
                  <p:pic>
                    <p:nvPicPr>
                      <p:cNvPr id="76804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5650" y="838200"/>
                        <a:ext cx="27686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05" name="Object 5"/>
          <p:cNvGraphicFramePr>
            <a:graphicFrameLocks noChangeAspect="1"/>
          </p:cNvGraphicFramePr>
          <p:nvPr>
            <p:extLst/>
          </p:nvPr>
        </p:nvGraphicFramePr>
        <p:xfrm>
          <a:off x="6400800" y="971550"/>
          <a:ext cx="19812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47" name="Equation" r:id="rId5" imgW="1981080" imgH="533160" progId="Equation.3">
                  <p:embed/>
                </p:oleObj>
              </mc:Choice>
              <mc:Fallback>
                <p:oleObj name="Equation" r:id="rId5" imgW="1981080" imgH="533160" progId="Equation.3">
                  <p:embed/>
                  <p:pic>
                    <p:nvPicPr>
                      <p:cNvPr id="7680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971550"/>
                        <a:ext cx="19812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06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9129592"/>
              </p:ext>
            </p:extLst>
          </p:nvPr>
        </p:nvGraphicFramePr>
        <p:xfrm>
          <a:off x="2260600" y="1790700"/>
          <a:ext cx="2137104" cy="845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48" name="Equation" r:id="rId7" imgW="2374560" imgH="939600" progId="Equation.3">
                  <p:embed/>
                </p:oleObj>
              </mc:Choice>
              <mc:Fallback>
                <p:oleObj name="Equation" r:id="rId7" imgW="2374560" imgH="939600" progId="Equation.3">
                  <p:embed/>
                  <p:pic>
                    <p:nvPicPr>
                      <p:cNvPr id="7680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0600" y="1790700"/>
                        <a:ext cx="2137104" cy="845640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07" name="Text Box 7"/>
          <p:cNvSpPr txBox="1">
            <a:spLocks noChangeArrowheads="1"/>
          </p:cNvSpPr>
          <p:nvPr/>
        </p:nvSpPr>
        <p:spPr bwMode="auto">
          <a:xfrm>
            <a:off x="4448343" y="1937692"/>
            <a:ext cx="1403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dirty="0">
                <a:solidFill>
                  <a:srgbClr val="000000"/>
                </a:solidFill>
              </a:rPr>
              <a:t>作变换</a:t>
            </a:r>
          </a:p>
        </p:txBody>
      </p:sp>
      <p:graphicFrame>
        <p:nvGraphicFramePr>
          <p:cNvPr id="7680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9953561"/>
              </p:ext>
            </p:extLst>
          </p:nvPr>
        </p:nvGraphicFramePr>
        <p:xfrm>
          <a:off x="5589960" y="2001020"/>
          <a:ext cx="2697300" cy="3654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49" name="Equation" r:id="rId9" imgW="2997000" imgH="406080" progId="Equation.3">
                  <p:embed/>
                </p:oleObj>
              </mc:Choice>
              <mc:Fallback>
                <p:oleObj name="Equation" r:id="rId9" imgW="2997000" imgH="406080" progId="Equation.3">
                  <p:embed/>
                  <p:pic>
                    <p:nvPicPr>
                      <p:cNvPr id="7680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9960" y="2001020"/>
                        <a:ext cx="2697300" cy="3654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0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3116941"/>
              </p:ext>
            </p:extLst>
          </p:nvPr>
        </p:nvGraphicFramePr>
        <p:xfrm>
          <a:off x="5231904" y="2507034"/>
          <a:ext cx="3006072" cy="3884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50" name="Equation" r:id="rId11" imgW="3340080" imgH="431640" progId="Equation.3">
                  <p:embed/>
                </p:oleObj>
              </mc:Choice>
              <mc:Fallback>
                <p:oleObj name="Equation" r:id="rId11" imgW="3340080" imgH="431640" progId="Equation.3">
                  <p:embed/>
                  <p:pic>
                    <p:nvPicPr>
                      <p:cNvPr id="7680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31904" y="2507034"/>
                        <a:ext cx="3006072" cy="38847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10" name="Text Box 10"/>
          <p:cNvSpPr txBox="1">
            <a:spLocks noChangeArrowheads="1"/>
          </p:cNvSpPr>
          <p:nvPr/>
        </p:nvSpPr>
        <p:spPr bwMode="auto">
          <a:xfrm>
            <a:off x="8544272" y="2463279"/>
            <a:ext cx="180049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原方程化为 </a:t>
            </a:r>
          </a:p>
        </p:txBody>
      </p:sp>
      <p:graphicFrame>
        <p:nvGraphicFramePr>
          <p:cNvPr id="76811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25904382"/>
              </p:ext>
            </p:extLst>
          </p:nvPr>
        </p:nvGraphicFramePr>
        <p:xfrm>
          <a:off x="2483111" y="3035522"/>
          <a:ext cx="4171824" cy="9026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51" name="Equation" r:id="rId13" imgW="4635360" imgH="1002960" progId="Equation.3">
                  <p:embed/>
                </p:oleObj>
              </mc:Choice>
              <mc:Fallback>
                <p:oleObj name="Equation" r:id="rId13" imgW="4635360" imgH="1002960" progId="Equation.3">
                  <p:embed/>
                  <p:pic>
                    <p:nvPicPr>
                      <p:cNvPr id="7681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111" y="3035522"/>
                        <a:ext cx="4171824" cy="9026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12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2757006"/>
              </p:ext>
            </p:extLst>
          </p:nvPr>
        </p:nvGraphicFramePr>
        <p:xfrm>
          <a:off x="4745255" y="3062345"/>
          <a:ext cx="1794312" cy="3654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52" name="Equation" r:id="rId15" imgW="1993680" imgH="406080" progId="Equation.3">
                  <p:embed/>
                </p:oleObj>
              </mc:Choice>
              <mc:Fallback>
                <p:oleObj name="Equation" r:id="rId15" imgW="1993680" imgH="406080" progId="Equation.3">
                  <p:embed/>
                  <p:pic>
                    <p:nvPicPr>
                      <p:cNvPr id="7681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5255" y="3062345"/>
                        <a:ext cx="1794312" cy="3654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13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6571717"/>
              </p:ext>
            </p:extLst>
          </p:nvPr>
        </p:nvGraphicFramePr>
        <p:xfrm>
          <a:off x="4706356" y="3454640"/>
          <a:ext cx="1965708" cy="4571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53" name="Equation" r:id="rId17" imgW="2184120" imgH="507960" progId="Equation.3">
                  <p:embed/>
                </p:oleObj>
              </mc:Choice>
              <mc:Fallback>
                <p:oleObj name="Equation" r:id="rId17" imgW="2184120" imgH="507960" progId="Equation.3">
                  <p:embed/>
                  <p:pic>
                    <p:nvPicPr>
                      <p:cNvPr id="76813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6356" y="3454640"/>
                        <a:ext cx="1965708" cy="4571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14" name="Text Box 14"/>
          <p:cNvSpPr txBox="1">
            <a:spLocks noChangeArrowheads="1"/>
          </p:cNvSpPr>
          <p:nvPr/>
        </p:nvSpPr>
        <p:spPr bwMode="auto">
          <a:xfrm>
            <a:off x="3002206" y="4257898"/>
            <a:ext cx="5693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</a:rPr>
              <a:t>令 </a:t>
            </a:r>
          </a:p>
        </p:txBody>
      </p:sp>
      <p:sp>
        <p:nvSpPr>
          <p:cNvPr id="76815" name="AutoShape 15"/>
          <p:cNvSpPr>
            <a:spLocks/>
          </p:cNvSpPr>
          <p:nvPr/>
        </p:nvSpPr>
        <p:spPr bwMode="auto">
          <a:xfrm>
            <a:off x="3537195" y="4115022"/>
            <a:ext cx="180000" cy="720000"/>
          </a:xfrm>
          <a:prstGeom prst="leftBrace">
            <a:avLst>
              <a:gd name="adj1" fmla="val 37158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graphicFrame>
        <p:nvGraphicFramePr>
          <p:cNvPr id="76816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3512445"/>
              </p:ext>
            </p:extLst>
          </p:nvPr>
        </p:nvGraphicFramePr>
        <p:xfrm>
          <a:off x="3817297" y="4095900"/>
          <a:ext cx="2034396" cy="3654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54" name="Equation" r:id="rId19" imgW="2260440" imgH="406080" progId="Equation.3">
                  <p:embed/>
                </p:oleObj>
              </mc:Choice>
              <mc:Fallback>
                <p:oleObj name="Equation" r:id="rId19" imgW="2260440" imgH="406080" progId="Equation.3">
                  <p:embed/>
                  <p:pic>
                    <p:nvPicPr>
                      <p:cNvPr id="76816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7297" y="4095900"/>
                        <a:ext cx="2034396" cy="3654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17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9502605"/>
              </p:ext>
            </p:extLst>
          </p:nvPr>
        </p:nvGraphicFramePr>
        <p:xfrm>
          <a:off x="3754441" y="4470934"/>
          <a:ext cx="2160108" cy="4571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55" name="Equation" r:id="rId21" imgW="2400120" imgH="507960" progId="Equation.3">
                  <p:embed/>
                </p:oleObj>
              </mc:Choice>
              <mc:Fallback>
                <p:oleObj name="Equation" r:id="rId21" imgW="2400120" imgH="507960" progId="Equation.3">
                  <p:embed/>
                  <p:pic>
                    <p:nvPicPr>
                      <p:cNvPr id="76817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4441" y="4470934"/>
                        <a:ext cx="2160108" cy="4571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18" name="Text Box 18"/>
          <p:cNvSpPr txBox="1">
            <a:spLocks noChangeArrowheads="1"/>
          </p:cNvSpPr>
          <p:nvPr/>
        </p:nvSpPr>
        <p:spPr bwMode="auto">
          <a:xfrm>
            <a:off x="6243360" y="4242372"/>
            <a:ext cx="162897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 dirty="0">
                <a:solidFill>
                  <a:srgbClr val="000000"/>
                </a:solidFill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</a:rPr>
              <a:t>解出 </a:t>
            </a:r>
            <a:r>
              <a:rPr lang="en-US" altLang="zh-CN" sz="2400" i="1" dirty="0">
                <a:solidFill>
                  <a:srgbClr val="000000"/>
                </a:solidFill>
              </a:rPr>
              <a:t>h</a:t>
            </a:r>
            <a:r>
              <a:rPr lang="en-US" altLang="zh-CN" sz="2400" dirty="0">
                <a:solidFill>
                  <a:srgbClr val="000000"/>
                </a:solidFill>
              </a:rPr>
              <a:t> , </a:t>
            </a:r>
            <a:r>
              <a:rPr lang="en-US" altLang="zh-CN" sz="2400" i="1" dirty="0">
                <a:solidFill>
                  <a:srgbClr val="000000"/>
                </a:solidFill>
              </a:rPr>
              <a:t>k</a:t>
            </a:r>
            <a:r>
              <a:rPr lang="en-US" altLang="zh-CN" sz="2400" dirty="0">
                <a:solidFill>
                  <a:srgbClr val="000000"/>
                </a:solidFill>
              </a:rPr>
              <a:t> </a:t>
            </a:r>
          </a:p>
        </p:txBody>
      </p:sp>
      <p:graphicFrame>
        <p:nvGraphicFramePr>
          <p:cNvPr id="76819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539687"/>
              </p:ext>
            </p:extLst>
          </p:nvPr>
        </p:nvGraphicFramePr>
        <p:xfrm>
          <a:off x="2349952" y="5034605"/>
          <a:ext cx="2171448" cy="9026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56" name="Equation" r:id="rId23" imgW="2412720" imgH="1002960" progId="Equation.3">
                  <p:embed/>
                </p:oleObj>
              </mc:Choice>
              <mc:Fallback>
                <p:oleObj name="Equation" r:id="rId23" imgW="2412720" imgH="1002960" progId="Equation.3">
                  <p:embed/>
                  <p:pic>
                    <p:nvPicPr>
                      <p:cNvPr id="7681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9952" y="5034605"/>
                        <a:ext cx="2171448" cy="90266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6820" name="Text Box 20"/>
          <p:cNvSpPr txBox="1">
            <a:spLocks noChangeArrowheads="1"/>
          </p:cNvSpPr>
          <p:nvPr/>
        </p:nvSpPr>
        <p:spPr bwMode="auto">
          <a:xfrm>
            <a:off x="5004252" y="5187005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>
                <a:solidFill>
                  <a:srgbClr val="000000"/>
                </a:solidFill>
              </a:rPr>
              <a:t>(</a:t>
            </a:r>
            <a:r>
              <a:rPr lang="zh-CN" altLang="en-US" sz="2400">
                <a:solidFill>
                  <a:srgbClr val="000000"/>
                </a:solidFill>
              </a:rPr>
              <a:t>齐次方程</a:t>
            </a:r>
            <a:r>
              <a:rPr lang="en-US" altLang="zh-CN" sz="240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76822" name="Line 22"/>
          <p:cNvSpPr>
            <a:spLocks noChangeShapeType="1"/>
          </p:cNvSpPr>
          <p:nvPr/>
        </p:nvSpPr>
        <p:spPr bwMode="auto">
          <a:xfrm>
            <a:off x="3002206" y="3911804"/>
            <a:ext cx="0" cy="1163435"/>
          </a:xfrm>
          <a:prstGeom prst="line">
            <a:avLst/>
          </a:prstGeom>
          <a:noFill/>
          <a:ln w="25400">
            <a:solidFill>
              <a:schemeClr val="bg1">
                <a:lumMod val="60000"/>
                <a:lumOff val="40000"/>
              </a:schemeClr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 sz="2400">
              <a:solidFill>
                <a:srgbClr val="000000"/>
              </a:solidFill>
            </a:endParaRPr>
          </a:p>
        </p:txBody>
      </p:sp>
      <p:sp>
        <p:nvSpPr>
          <p:cNvPr id="23" name="Text Box 3"/>
          <p:cNvSpPr txBox="1">
            <a:spLocks noChangeArrowheads="1"/>
          </p:cNvSpPr>
          <p:nvPr/>
        </p:nvSpPr>
        <p:spPr bwMode="auto">
          <a:xfrm>
            <a:off x="2173792" y="5958775"/>
            <a:ext cx="126188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求解后</a:t>
            </a:r>
            <a:r>
              <a:rPr lang="en-US" altLang="zh-CN" sz="2400" dirty="0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2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4761300"/>
              </p:ext>
            </p:extLst>
          </p:nvPr>
        </p:nvGraphicFramePr>
        <p:xfrm>
          <a:off x="3435676" y="6032477"/>
          <a:ext cx="3555936" cy="3553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1057" name="Equation" r:id="rId25" imgW="4444920" imgH="444240" progId="Equation.3">
                  <p:embed/>
                </p:oleObj>
              </mc:Choice>
              <mc:Fallback>
                <p:oleObj name="Equation" r:id="rId25" imgW="4444920" imgH="444240" progId="Equation.3">
                  <p:embed/>
                  <p:pic>
                    <p:nvPicPr>
                      <p:cNvPr id="7782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5676" y="6032477"/>
                        <a:ext cx="3555936" cy="3553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ext Box 4"/>
          <p:cNvSpPr txBox="1">
            <a:spLocks noChangeArrowheads="1"/>
          </p:cNvSpPr>
          <p:nvPr/>
        </p:nvSpPr>
        <p:spPr bwMode="auto">
          <a:xfrm>
            <a:off x="6983068" y="5952856"/>
            <a:ext cx="279786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</a:rPr>
              <a:t>即得原方程的解</a:t>
            </a:r>
            <a:r>
              <a:rPr lang="en-US" altLang="zh-CN" sz="2400" dirty="0" smtClean="0">
                <a:solidFill>
                  <a:srgbClr val="000000"/>
                </a:solidFill>
              </a:rPr>
              <a:t>.</a:t>
            </a:r>
            <a:endParaRPr lang="en-US" altLang="zh-CN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170183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6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6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6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6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6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68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6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68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6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6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6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68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6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768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6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76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76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6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6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2" grpId="0" build="p" autoUpdateAnimBg="0" advAuto="0"/>
      <p:bldP spid="76807" grpId="0" autoUpdateAnimBg="0"/>
      <p:bldP spid="76810" grpId="0" build="p" autoUpdateAnimBg="0"/>
      <p:bldP spid="76814" grpId="0" build="p" autoUpdateAnimBg="0"/>
      <p:bldP spid="76818" grpId="0" build="p" autoUpdateAnimBg="0"/>
      <p:bldP spid="76820" grpId="0" autoUpdateAnimBg="0"/>
      <p:bldP spid="23" grpId="0"/>
      <p:bldP spid="25" grpId="0" build="p" autoUpdateAnimBg="0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830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3993842"/>
              </p:ext>
            </p:extLst>
          </p:nvPr>
        </p:nvGraphicFramePr>
        <p:xfrm>
          <a:off x="2184202" y="476672"/>
          <a:ext cx="29337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55" name="Equation" r:id="rId3" imgW="2933640" imgH="863280" progId="Equation.3">
                  <p:embed/>
                </p:oleObj>
              </mc:Choice>
              <mc:Fallback>
                <p:oleObj name="Equation" r:id="rId3" imgW="2933640" imgH="863280" progId="Equation.3">
                  <p:embed/>
                  <p:pic>
                    <p:nvPicPr>
                      <p:cNvPr id="7783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84202" y="476672"/>
                        <a:ext cx="2933700" cy="863600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40000"/>
                          <a:lumOff val="60000"/>
                        </a:schemeClr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31" name="Text Box 7"/>
          <p:cNvSpPr txBox="1">
            <a:spLocks noChangeArrowheads="1"/>
          </p:cNvSpPr>
          <p:nvPr/>
        </p:nvSpPr>
        <p:spPr bwMode="auto">
          <a:xfrm>
            <a:off x="4997252" y="651298"/>
            <a:ext cx="24066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原方程可化为 </a:t>
            </a:r>
          </a:p>
        </p:txBody>
      </p:sp>
      <p:graphicFrame>
        <p:nvGraphicFramePr>
          <p:cNvPr id="7783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8408217"/>
              </p:ext>
            </p:extLst>
          </p:nvPr>
        </p:nvGraphicFramePr>
        <p:xfrm>
          <a:off x="3289102" y="1391072"/>
          <a:ext cx="31115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56" name="Equation" r:id="rId5" imgW="3111480" imgH="939600" progId="Equation.3">
                  <p:embed/>
                </p:oleObj>
              </mc:Choice>
              <mc:Fallback>
                <p:oleObj name="Equation" r:id="rId5" imgW="3111480" imgH="939600" progId="Equation.3">
                  <p:embed/>
                  <p:pic>
                    <p:nvPicPr>
                      <p:cNvPr id="7783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9102" y="1391072"/>
                        <a:ext cx="31115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33" name="Text Box 9"/>
          <p:cNvSpPr txBox="1">
            <a:spLocks noChangeArrowheads="1"/>
          </p:cNvSpPr>
          <p:nvPr/>
        </p:nvSpPr>
        <p:spPr bwMode="auto">
          <a:xfrm>
            <a:off x="3898702" y="2476923"/>
            <a:ext cx="8080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77834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6536032"/>
              </p:ext>
            </p:extLst>
          </p:nvPr>
        </p:nvGraphicFramePr>
        <p:xfrm>
          <a:off x="4381302" y="2603922"/>
          <a:ext cx="18034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57" name="Equation" r:id="rId7" imgW="1803240" imgH="406080" progId="Equation.3">
                  <p:embed/>
                </p:oleObj>
              </mc:Choice>
              <mc:Fallback>
                <p:oleObj name="Equation" r:id="rId7" imgW="1803240" imgH="406080" progId="Equation.3">
                  <p:embed/>
                  <p:pic>
                    <p:nvPicPr>
                      <p:cNvPr id="7783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40000" contrast="-4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1302" y="2603922"/>
                        <a:ext cx="18034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35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2534438"/>
              </p:ext>
            </p:extLst>
          </p:nvPr>
        </p:nvGraphicFramePr>
        <p:xfrm>
          <a:off x="6260902" y="2400722"/>
          <a:ext cx="2387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58" name="Equation" r:id="rId9" imgW="2387520" imgH="927000" progId="Equation.3">
                  <p:embed/>
                </p:oleObj>
              </mc:Choice>
              <mc:Fallback>
                <p:oleObj name="Equation" r:id="rId9" imgW="2387520" imgH="927000" progId="Equation.3">
                  <p:embed/>
                  <p:pic>
                    <p:nvPicPr>
                      <p:cNvPr id="77835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0902" y="2400722"/>
                        <a:ext cx="2387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36" name="Line 12"/>
          <p:cNvSpPr>
            <a:spLocks noChangeShapeType="1"/>
          </p:cNvSpPr>
          <p:nvPr/>
        </p:nvSpPr>
        <p:spPr bwMode="auto">
          <a:xfrm>
            <a:off x="3898702" y="2337222"/>
            <a:ext cx="0" cy="9144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77837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7399441"/>
              </p:ext>
            </p:extLst>
          </p:nvPr>
        </p:nvGraphicFramePr>
        <p:xfrm>
          <a:off x="3320852" y="3219872"/>
          <a:ext cx="26670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59" name="Equation" r:id="rId11" imgW="2666880" imgH="939600" progId="Equation.3">
                  <p:embed/>
                </p:oleObj>
              </mc:Choice>
              <mc:Fallback>
                <p:oleObj name="Equation" r:id="rId11" imgW="2666880" imgH="939600" progId="Equation.3">
                  <p:embed/>
                  <p:pic>
                    <p:nvPicPr>
                      <p:cNvPr id="77837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20852" y="3219872"/>
                        <a:ext cx="26670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7838" name="Text Box 14"/>
          <p:cNvSpPr txBox="1">
            <a:spLocks noChangeArrowheads="1"/>
          </p:cNvSpPr>
          <p:nvPr/>
        </p:nvSpPr>
        <p:spPr bwMode="auto">
          <a:xfrm>
            <a:off x="6108502" y="3423072"/>
            <a:ext cx="2520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400">
                <a:solidFill>
                  <a:srgbClr val="000099">
                    <a:lumMod val="60000"/>
                    <a:lumOff val="40000"/>
                  </a:srgbClr>
                </a:solidFill>
              </a:rPr>
              <a:t>(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可分离变量方程</a:t>
            </a:r>
            <a:r>
              <a:rPr lang="en-US" altLang="zh-CN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)</a:t>
            </a:r>
          </a:p>
        </p:txBody>
      </p:sp>
      <p:sp>
        <p:nvSpPr>
          <p:cNvPr id="77839" name="Text Box 15"/>
          <p:cNvSpPr txBox="1">
            <a:spLocks noChangeArrowheads="1"/>
          </p:cNvSpPr>
          <p:nvPr/>
        </p:nvSpPr>
        <p:spPr bwMode="auto">
          <a:xfrm>
            <a:off x="2091010" y="4205114"/>
            <a:ext cx="65293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注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上述方法可适用于下述更一般的方程 </a:t>
            </a:r>
          </a:p>
        </p:txBody>
      </p:sp>
      <p:graphicFrame>
        <p:nvGraphicFramePr>
          <p:cNvPr id="77840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0952914"/>
              </p:ext>
            </p:extLst>
          </p:nvPr>
        </p:nvGraphicFramePr>
        <p:xfrm>
          <a:off x="3028752" y="4819476"/>
          <a:ext cx="34798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60" name="Equation" r:id="rId13" imgW="3479760" imgH="1002960" progId="Equation.3">
                  <p:embed/>
                </p:oleObj>
              </mc:Choice>
              <mc:Fallback>
                <p:oleObj name="Equation" r:id="rId13" imgW="3479760" imgH="1002960" progId="Equation.3">
                  <p:embed/>
                  <p:pic>
                    <p:nvPicPr>
                      <p:cNvPr id="7784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8752" y="4819476"/>
                        <a:ext cx="34798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7841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5851584"/>
              </p:ext>
            </p:extLst>
          </p:nvPr>
        </p:nvGraphicFramePr>
        <p:xfrm>
          <a:off x="6794302" y="4952826"/>
          <a:ext cx="19812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61" name="Equation" r:id="rId15" imgW="1981080" imgH="533160" progId="Equation.3">
                  <p:embed/>
                </p:oleObj>
              </mc:Choice>
              <mc:Fallback>
                <p:oleObj name="Equation" r:id="rId15" imgW="1981080" imgH="533160" progId="Equation.3">
                  <p:embed/>
                  <p:pic>
                    <p:nvPicPr>
                      <p:cNvPr id="77841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4302" y="4952826"/>
                        <a:ext cx="19812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26980001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7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78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7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7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7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7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77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7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78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78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77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7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31" grpId="0" build="p" autoUpdateAnimBg="0" advAuto="0"/>
      <p:bldP spid="77833" grpId="0" autoUpdateAnimBg="0"/>
      <p:bldP spid="77838" grpId="0" build="p" autoUpdateAnimBg="0"/>
      <p:bldP spid="77839" grpId="0" build="p" autoUpdateAnimBg="0"/>
    </p:bld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4566</TotalTime>
  <Words>450</Words>
  <Application>Microsoft Office PowerPoint</Application>
  <PresentationFormat>宽屏</PresentationFormat>
  <Paragraphs>90</Paragraphs>
  <Slides>11</Slides>
  <Notes>0</Notes>
  <HiddenSlides>3</HiddenSlides>
  <MMClips>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22" baseType="lpstr">
      <vt:lpstr>楷体</vt:lpstr>
      <vt:lpstr>楷体_GB2312</vt:lpstr>
      <vt:lpstr>宋体</vt:lpstr>
      <vt:lpstr>Arial</vt:lpstr>
      <vt:lpstr>Century Gothic</vt:lpstr>
      <vt:lpstr>Symbol</vt:lpstr>
      <vt:lpstr>Times New Roman</vt:lpstr>
      <vt:lpstr>空演示文稿</vt:lpstr>
      <vt:lpstr>1_空演示文稿</vt:lpstr>
      <vt:lpstr>Equation</vt:lpstr>
      <vt:lpstr>公式</vt:lpstr>
      <vt:lpstr>PowerPoint 演示文稿</vt:lpstr>
      <vt:lpstr>一、齐次方程</vt:lpstr>
      <vt:lpstr>例1. 解微分方程</vt:lpstr>
      <vt:lpstr>例2.  解微分方程</vt:lpstr>
      <vt:lpstr>例3. 探照灯的聚光镜面是一张旋转曲面, 它的形状由</vt:lpstr>
      <vt:lpstr>PowerPoint 演示文稿</vt:lpstr>
      <vt:lpstr>说明:</vt:lpstr>
      <vt:lpstr>二、可化为齐次方程的方程</vt:lpstr>
      <vt:lpstr>PowerPoint 演示文稿</vt:lpstr>
      <vt:lpstr>例4. 求解</vt:lpstr>
      <vt:lpstr>PowerPoint 演示文稿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179</cp:revision>
  <cp:lastPrinted>2024-12-11T01:06:10Z</cp:lastPrinted>
  <dcterms:created xsi:type="dcterms:W3CDTF">2000-10-11T02:23:36Z</dcterms:created>
  <dcterms:modified xsi:type="dcterms:W3CDTF">2025-12-21T12:18:19Z</dcterms:modified>
</cp:coreProperties>
</file>