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  <p:sldMasterId id="2147483756" r:id="rId3"/>
  </p:sldMasterIdLst>
  <p:notesMasterIdLst>
    <p:notesMasterId r:id="rId19"/>
  </p:notesMasterIdLst>
  <p:handoutMasterIdLst>
    <p:handoutMasterId r:id="rId20"/>
  </p:handoutMasterIdLst>
  <p:sldIdLst>
    <p:sldId id="281" r:id="rId4"/>
    <p:sldId id="332" r:id="rId5"/>
    <p:sldId id="333" r:id="rId6"/>
    <p:sldId id="334" r:id="rId7"/>
    <p:sldId id="335" r:id="rId8"/>
    <p:sldId id="336" r:id="rId9"/>
    <p:sldId id="337" r:id="rId10"/>
    <p:sldId id="338" r:id="rId11"/>
    <p:sldId id="342" r:id="rId12"/>
    <p:sldId id="343" r:id="rId13"/>
    <p:sldId id="344" r:id="rId14"/>
    <p:sldId id="345" r:id="rId15"/>
    <p:sldId id="346" r:id="rId16"/>
    <p:sldId id="347" r:id="rId17"/>
    <p:sldId id="331" r:id="rId18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4" Type="http://schemas.openxmlformats.org/officeDocument/2006/relationships/image" Target="../media/image11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image" Target="../media/image82.emf"/><Relationship Id="rId7" Type="http://schemas.openxmlformats.org/officeDocument/2006/relationships/image" Target="../media/image86.emf"/><Relationship Id="rId2" Type="http://schemas.openxmlformats.org/officeDocument/2006/relationships/image" Target="../media/image81.emf"/><Relationship Id="rId1" Type="http://schemas.openxmlformats.org/officeDocument/2006/relationships/image" Target="../media/image80.emf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10" Type="http://schemas.openxmlformats.org/officeDocument/2006/relationships/image" Target="../media/image89.emf"/><Relationship Id="rId4" Type="http://schemas.openxmlformats.org/officeDocument/2006/relationships/image" Target="../media/image83.emf"/><Relationship Id="rId9" Type="http://schemas.openxmlformats.org/officeDocument/2006/relationships/image" Target="../media/image8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7" Type="http://schemas.openxmlformats.org/officeDocument/2006/relationships/image" Target="../media/image96.emf"/><Relationship Id="rId2" Type="http://schemas.openxmlformats.org/officeDocument/2006/relationships/image" Target="../media/image91.emf"/><Relationship Id="rId1" Type="http://schemas.openxmlformats.org/officeDocument/2006/relationships/image" Target="../media/image90.emf"/><Relationship Id="rId6" Type="http://schemas.openxmlformats.org/officeDocument/2006/relationships/image" Target="../media/image95.emf"/><Relationship Id="rId5" Type="http://schemas.openxmlformats.org/officeDocument/2006/relationships/image" Target="../media/image94.emf"/><Relationship Id="rId4" Type="http://schemas.openxmlformats.org/officeDocument/2006/relationships/image" Target="../media/image93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13" Type="http://schemas.openxmlformats.org/officeDocument/2006/relationships/image" Target="../media/image109.emf"/><Relationship Id="rId3" Type="http://schemas.openxmlformats.org/officeDocument/2006/relationships/image" Target="../media/image99.emf"/><Relationship Id="rId7" Type="http://schemas.openxmlformats.org/officeDocument/2006/relationships/image" Target="../media/image103.emf"/><Relationship Id="rId12" Type="http://schemas.openxmlformats.org/officeDocument/2006/relationships/image" Target="../media/image108.emf"/><Relationship Id="rId2" Type="http://schemas.openxmlformats.org/officeDocument/2006/relationships/image" Target="../media/image98.emf"/><Relationship Id="rId1" Type="http://schemas.openxmlformats.org/officeDocument/2006/relationships/image" Target="../media/image97.emf"/><Relationship Id="rId6" Type="http://schemas.openxmlformats.org/officeDocument/2006/relationships/image" Target="../media/image102.emf"/><Relationship Id="rId11" Type="http://schemas.openxmlformats.org/officeDocument/2006/relationships/image" Target="../media/image107.emf"/><Relationship Id="rId5" Type="http://schemas.openxmlformats.org/officeDocument/2006/relationships/image" Target="../media/image101.emf"/><Relationship Id="rId10" Type="http://schemas.openxmlformats.org/officeDocument/2006/relationships/image" Target="../media/image106.emf"/><Relationship Id="rId4" Type="http://schemas.openxmlformats.org/officeDocument/2006/relationships/image" Target="../media/image100.emf"/><Relationship Id="rId9" Type="http://schemas.openxmlformats.org/officeDocument/2006/relationships/image" Target="../media/image105.emf"/><Relationship Id="rId14" Type="http://schemas.openxmlformats.org/officeDocument/2006/relationships/image" Target="../media/image110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emf"/><Relationship Id="rId3" Type="http://schemas.openxmlformats.org/officeDocument/2006/relationships/image" Target="../media/image113.emf"/><Relationship Id="rId7" Type="http://schemas.openxmlformats.org/officeDocument/2006/relationships/image" Target="../media/image117.emf"/><Relationship Id="rId2" Type="http://schemas.openxmlformats.org/officeDocument/2006/relationships/image" Target="../media/image112.emf"/><Relationship Id="rId1" Type="http://schemas.openxmlformats.org/officeDocument/2006/relationships/image" Target="../media/image111.emf"/><Relationship Id="rId6" Type="http://schemas.openxmlformats.org/officeDocument/2006/relationships/image" Target="../media/image116.emf"/><Relationship Id="rId5" Type="http://schemas.openxmlformats.org/officeDocument/2006/relationships/image" Target="../media/image115.emf"/><Relationship Id="rId4" Type="http://schemas.openxmlformats.org/officeDocument/2006/relationships/image" Target="../media/image114.emf"/><Relationship Id="rId9" Type="http://schemas.openxmlformats.org/officeDocument/2006/relationships/image" Target="../media/image119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emf"/><Relationship Id="rId3" Type="http://schemas.openxmlformats.org/officeDocument/2006/relationships/image" Target="../media/image122.emf"/><Relationship Id="rId7" Type="http://schemas.openxmlformats.org/officeDocument/2006/relationships/image" Target="../media/image126.emf"/><Relationship Id="rId2" Type="http://schemas.openxmlformats.org/officeDocument/2006/relationships/image" Target="../media/image121.emf"/><Relationship Id="rId1" Type="http://schemas.openxmlformats.org/officeDocument/2006/relationships/image" Target="../media/image120.emf"/><Relationship Id="rId6" Type="http://schemas.openxmlformats.org/officeDocument/2006/relationships/image" Target="../media/image125.emf"/><Relationship Id="rId5" Type="http://schemas.openxmlformats.org/officeDocument/2006/relationships/image" Target="../media/image124.emf"/><Relationship Id="rId4" Type="http://schemas.openxmlformats.org/officeDocument/2006/relationships/image" Target="../media/image123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10" Type="http://schemas.openxmlformats.org/officeDocument/2006/relationships/image" Target="../media/image35.emf"/><Relationship Id="rId4" Type="http://schemas.openxmlformats.org/officeDocument/2006/relationships/image" Target="../media/image29.emf"/><Relationship Id="rId9" Type="http://schemas.openxmlformats.org/officeDocument/2006/relationships/image" Target="../media/image34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e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10" Type="http://schemas.openxmlformats.org/officeDocument/2006/relationships/image" Target="../media/image54.emf"/><Relationship Id="rId4" Type="http://schemas.openxmlformats.org/officeDocument/2006/relationships/image" Target="../media/image48.emf"/><Relationship Id="rId9" Type="http://schemas.openxmlformats.org/officeDocument/2006/relationships/image" Target="../media/image53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13" Type="http://schemas.openxmlformats.org/officeDocument/2006/relationships/image" Target="../media/image48.emf"/><Relationship Id="rId3" Type="http://schemas.openxmlformats.org/officeDocument/2006/relationships/image" Target="../media/image57.emf"/><Relationship Id="rId7" Type="http://schemas.openxmlformats.org/officeDocument/2006/relationships/image" Target="../media/image61.emf"/><Relationship Id="rId12" Type="http://schemas.openxmlformats.org/officeDocument/2006/relationships/image" Target="../media/image47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Relationship Id="rId6" Type="http://schemas.openxmlformats.org/officeDocument/2006/relationships/image" Target="../media/image60.emf"/><Relationship Id="rId11" Type="http://schemas.openxmlformats.org/officeDocument/2006/relationships/image" Target="../media/image65.emf"/><Relationship Id="rId5" Type="http://schemas.openxmlformats.org/officeDocument/2006/relationships/image" Target="../media/image59.emf"/><Relationship Id="rId15" Type="http://schemas.openxmlformats.org/officeDocument/2006/relationships/image" Target="../media/image50.emf"/><Relationship Id="rId10" Type="http://schemas.openxmlformats.org/officeDocument/2006/relationships/image" Target="../media/image64.emf"/><Relationship Id="rId4" Type="http://schemas.openxmlformats.org/officeDocument/2006/relationships/image" Target="../media/image58.emf"/><Relationship Id="rId9" Type="http://schemas.openxmlformats.org/officeDocument/2006/relationships/image" Target="../media/image63.emf"/><Relationship Id="rId14" Type="http://schemas.openxmlformats.org/officeDocument/2006/relationships/image" Target="../media/image49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68.emf"/><Relationship Id="rId7" Type="http://schemas.openxmlformats.org/officeDocument/2006/relationships/image" Target="../media/image48.emf"/><Relationship Id="rId2" Type="http://schemas.openxmlformats.org/officeDocument/2006/relationships/image" Target="../media/image67.emf"/><Relationship Id="rId1" Type="http://schemas.openxmlformats.org/officeDocument/2006/relationships/image" Target="../media/image66.emf"/><Relationship Id="rId6" Type="http://schemas.openxmlformats.org/officeDocument/2006/relationships/image" Target="../media/image47.emf"/><Relationship Id="rId5" Type="http://schemas.openxmlformats.org/officeDocument/2006/relationships/image" Target="../media/image70.emf"/><Relationship Id="rId4" Type="http://schemas.openxmlformats.org/officeDocument/2006/relationships/image" Target="../media/image69.emf"/><Relationship Id="rId9" Type="http://schemas.openxmlformats.org/officeDocument/2006/relationships/image" Target="../media/image50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image" Target="../media/image7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7" Type="http://schemas.openxmlformats.org/officeDocument/2006/relationships/image" Target="../media/image79.emf"/><Relationship Id="rId2" Type="http://schemas.openxmlformats.org/officeDocument/2006/relationships/image" Target="../media/image74.emf"/><Relationship Id="rId1" Type="http://schemas.openxmlformats.org/officeDocument/2006/relationships/image" Target="../media/image73.emf"/><Relationship Id="rId6" Type="http://schemas.openxmlformats.org/officeDocument/2006/relationships/image" Target="../media/image78.emf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9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03" tIns="47352" rIns="94703" bIns="4735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6" y="9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03" tIns="47352" rIns="94703" bIns="4735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9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03" tIns="47352" rIns="94703" bIns="4735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03" tIns="47352" rIns="94703" bIns="473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9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03" tIns="47352" rIns="94703" bIns="4735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6" y="9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03" tIns="47352" rIns="94703" bIns="4735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50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03" tIns="47352" rIns="94703" bIns="473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03" tIns="47352" rIns="94703" bIns="4735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03" tIns="47352" rIns="94703" bIns="473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78F97-6E79-46B3-AFBB-93F6DE041CF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543970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A2D84C-1A6E-450A-8A55-EC82546FD62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251807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42AF4-F30B-4A0B-9318-B5D0A3C86D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17738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FBF70B-D3D2-4809-A729-323950A342C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609757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0A112-D4F5-4DFB-A4ED-AFF4439398C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3706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4B2E3-8DAB-45FE-BC37-10A9657F72F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751729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F5A05-59BE-4C51-9F17-F5D2450E7EB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10534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3D346B-DE8F-420D-81B6-487C88AB15B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633862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2B474-7573-496C-9301-C7EA6E6F99F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107538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3282F-CFDD-4CA0-8309-23A6442FBC5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311707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1DF5A-EF23-49D1-AF5C-8C190496125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85259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59731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506532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248460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44371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229441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783537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037887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473858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67808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40454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480763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CA975B85-FE68-401E-97B3-C99BF55E0A7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64759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9" name="Text Box 25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0" name="Picture 26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50806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oleObject" Target="../embeddings/oleObject70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77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79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74.e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10" Type="http://schemas.openxmlformats.org/officeDocument/2006/relationships/image" Target="../media/image76.emf"/><Relationship Id="rId4" Type="http://schemas.openxmlformats.org/officeDocument/2006/relationships/image" Target="../media/image73.e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7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emf"/><Relationship Id="rId13" Type="http://schemas.openxmlformats.org/officeDocument/2006/relationships/oleObject" Target="../embeddings/oleObject77.bin"/><Relationship Id="rId18" Type="http://schemas.openxmlformats.org/officeDocument/2006/relationships/image" Target="../media/image87.emf"/><Relationship Id="rId3" Type="http://schemas.openxmlformats.org/officeDocument/2006/relationships/oleObject" Target="../embeddings/oleObject72.bin"/><Relationship Id="rId21" Type="http://schemas.openxmlformats.org/officeDocument/2006/relationships/oleObject" Target="../embeddings/oleObject81.bin"/><Relationship Id="rId7" Type="http://schemas.openxmlformats.org/officeDocument/2006/relationships/oleObject" Target="../embeddings/oleObject74.bin"/><Relationship Id="rId12" Type="http://schemas.openxmlformats.org/officeDocument/2006/relationships/image" Target="../media/image84.emf"/><Relationship Id="rId17" Type="http://schemas.openxmlformats.org/officeDocument/2006/relationships/oleObject" Target="../embeddings/oleObject7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86.emf"/><Relationship Id="rId20" Type="http://schemas.openxmlformats.org/officeDocument/2006/relationships/image" Target="../media/image88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1.e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8.bin"/><Relationship Id="rId10" Type="http://schemas.openxmlformats.org/officeDocument/2006/relationships/image" Target="../media/image83.emf"/><Relationship Id="rId19" Type="http://schemas.openxmlformats.org/officeDocument/2006/relationships/oleObject" Target="../embeddings/oleObject80.bin"/><Relationship Id="rId4" Type="http://schemas.openxmlformats.org/officeDocument/2006/relationships/image" Target="../media/image80.emf"/><Relationship Id="rId9" Type="http://schemas.openxmlformats.org/officeDocument/2006/relationships/oleObject" Target="../embeddings/oleObject75.bin"/><Relationship Id="rId14" Type="http://schemas.openxmlformats.org/officeDocument/2006/relationships/image" Target="../media/image85.emf"/><Relationship Id="rId22" Type="http://schemas.openxmlformats.org/officeDocument/2006/relationships/image" Target="../media/image89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13" Type="http://schemas.openxmlformats.org/officeDocument/2006/relationships/oleObject" Target="../embeddings/oleObject87.bin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94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96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1.emf"/><Relationship Id="rId11" Type="http://schemas.openxmlformats.org/officeDocument/2006/relationships/oleObject" Target="../embeddings/oleObject86.bin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88.bin"/><Relationship Id="rId10" Type="http://schemas.openxmlformats.org/officeDocument/2006/relationships/image" Target="../media/image93.emf"/><Relationship Id="rId4" Type="http://schemas.openxmlformats.org/officeDocument/2006/relationships/image" Target="../media/image90.e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95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emf"/><Relationship Id="rId13" Type="http://schemas.openxmlformats.org/officeDocument/2006/relationships/oleObject" Target="../embeddings/oleObject94.bin"/><Relationship Id="rId18" Type="http://schemas.openxmlformats.org/officeDocument/2006/relationships/image" Target="../media/image104.emf"/><Relationship Id="rId26" Type="http://schemas.openxmlformats.org/officeDocument/2006/relationships/image" Target="../media/image108.emf"/><Relationship Id="rId3" Type="http://schemas.openxmlformats.org/officeDocument/2006/relationships/oleObject" Target="../embeddings/oleObject89.bin"/><Relationship Id="rId21" Type="http://schemas.openxmlformats.org/officeDocument/2006/relationships/oleObject" Target="../embeddings/oleObject98.bin"/><Relationship Id="rId7" Type="http://schemas.openxmlformats.org/officeDocument/2006/relationships/oleObject" Target="../embeddings/oleObject91.bin"/><Relationship Id="rId12" Type="http://schemas.openxmlformats.org/officeDocument/2006/relationships/image" Target="../media/image101.emf"/><Relationship Id="rId17" Type="http://schemas.openxmlformats.org/officeDocument/2006/relationships/oleObject" Target="../embeddings/oleObject96.bin"/><Relationship Id="rId25" Type="http://schemas.openxmlformats.org/officeDocument/2006/relationships/oleObject" Target="../embeddings/oleObject10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03.emf"/><Relationship Id="rId20" Type="http://schemas.openxmlformats.org/officeDocument/2006/relationships/image" Target="../media/image105.emf"/><Relationship Id="rId29" Type="http://schemas.openxmlformats.org/officeDocument/2006/relationships/oleObject" Target="../embeddings/oleObject102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8.emf"/><Relationship Id="rId11" Type="http://schemas.openxmlformats.org/officeDocument/2006/relationships/oleObject" Target="../embeddings/oleObject93.bin"/><Relationship Id="rId24" Type="http://schemas.openxmlformats.org/officeDocument/2006/relationships/image" Target="../media/image107.emf"/><Relationship Id="rId5" Type="http://schemas.openxmlformats.org/officeDocument/2006/relationships/oleObject" Target="../embeddings/oleObject90.bin"/><Relationship Id="rId15" Type="http://schemas.openxmlformats.org/officeDocument/2006/relationships/oleObject" Target="../embeddings/oleObject95.bin"/><Relationship Id="rId23" Type="http://schemas.openxmlformats.org/officeDocument/2006/relationships/oleObject" Target="../embeddings/oleObject99.bin"/><Relationship Id="rId28" Type="http://schemas.openxmlformats.org/officeDocument/2006/relationships/image" Target="../media/image109.emf"/><Relationship Id="rId10" Type="http://schemas.openxmlformats.org/officeDocument/2006/relationships/image" Target="../media/image100.emf"/><Relationship Id="rId19" Type="http://schemas.openxmlformats.org/officeDocument/2006/relationships/oleObject" Target="../embeddings/oleObject97.bin"/><Relationship Id="rId4" Type="http://schemas.openxmlformats.org/officeDocument/2006/relationships/image" Target="../media/image97.emf"/><Relationship Id="rId9" Type="http://schemas.openxmlformats.org/officeDocument/2006/relationships/oleObject" Target="../embeddings/oleObject92.bin"/><Relationship Id="rId14" Type="http://schemas.openxmlformats.org/officeDocument/2006/relationships/image" Target="../media/image102.emf"/><Relationship Id="rId22" Type="http://schemas.openxmlformats.org/officeDocument/2006/relationships/image" Target="../media/image106.emf"/><Relationship Id="rId27" Type="http://schemas.openxmlformats.org/officeDocument/2006/relationships/oleObject" Target="../embeddings/oleObject101.bin"/><Relationship Id="rId30" Type="http://schemas.openxmlformats.org/officeDocument/2006/relationships/image" Target="../media/image11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emf"/><Relationship Id="rId13" Type="http://schemas.openxmlformats.org/officeDocument/2006/relationships/oleObject" Target="../embeddings/oleObject108.bin"/><Relationship Id="rId18" Type="http://schemas.openxmlformats.org/officeDocument/2006/relationships/image" Target="../media/image118.emf"/><Relationship Id="rId3" Type="http://schemas.openxmlformats.org/officeDocument/2006/relationships/oleObject" Target="../embeddings/oleObject103.bin"/><Relationship Id="rId7" Type="http://schemas.openxmlformats.org/officeDocument/2006/relationships/oleObject" Target="../embeddings/oleObject105.bin"/><Relationship Id="rId12" Type="http://schemas.openxmlformats.org/officeDocument/2006/relationships/image" Target="../media/image115.emf"/><Relationship Id="rId17" Type="http://schemas.openxmlformats.org/officeDocument/2006/relationships/oleObject" Target="../embeddings/oleObject11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17.emf"/><Relationship Id="rId20" Type="http://schemas.openxmlformats.org/officeDocument/2006/relationships/image" Target="../media/image119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12.emf"/><Relationship Id="rId11" Type="http://schemas.openxmlformats.org/officeDocument/2006/relationships/oleObject" Target="../embeddings/oleObject107.bin"/><Relationship Id="rId5" Type="http://schemas.openxmlformats.org/officeDocument/2006/relationships/oleObject" Target="../embeddings/oleObject104.bin"/><Relationship Id="rId15" Type="http://schemas.openxmlformats.org/officeDocument/2006/relationships/oleObject" Target="../embeddings/oleObject109.bin"/><Relationship Id="rId10" Type="http://schemas.openxmlformats.org/officeDocument/2006/relationships/image" Target="../media/image114.emf"/><Relationship Id="rId19" Type="http://schemas.openxmlformats.org/officeDocument/2006/relationships/oleObject" Target="../embeddings/oleObject111.bin"/><Relationship Id="rId4" Type="http://schemas.openxmlformats.org/officeDocument/2006/relationships/image" Target="../media/image111.emf"/><Relationship Id="rId9" Type="http://schemas.openxmlformats.org/officeDocument/2006/relationships/oleObject" Target="../embeddings/oleObject106.bin"/><Relationship Id="rId14" Type="http://schemas.openxmlformats.org/officeDocument/2006/relationships/image" Target="../media/image116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emf"/><Relationship Id="rId13" Type="http://schemas.openxmlformats.org/officeDocument/2006/relationships/oleObject" Target="../embeddings/oleObject117.bin"/><Relationship Id="rId18" Type="http://schemas.openxmlformats.org/officeDocument/2006/relationships/image" Target="../media/image127.emf"/><Relationship Id="rId3" Type="http://schemas.openxmlformats.org/officeDocument/2006/relationships/oleObject" Target="../embeddings/oleObject112.bin"/><Relationship Id="rId7" Type="http://schemas.openxmlformats.org/officeDocument/2006/relationships/oleObject" Target="../embeddings/oleObject114.bin"/><Relationship Id="rId12" Type="http://schemas.openxmlformats.org/officeDocument/2006/relationships/image" Target="../media/image124.emf"/><Relationship Id="rId17" Type="http://schemas.openxmlformats.org/officeDocument/2006/relationships/oleObject" Target="../embeddings/oleObject11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6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21.emf"/><Relationship Id="rId11" Type="http://schemas.openxmlformats.org/officeDocument/2006/relationships/oleObject" Target="../embeddings/oleObject116.bin"/><Relationship Id="rId5" Type="http://schemas.openxmlformats.org/officeDocument/2006/relationships/oleObject" Target="../embeddings/oleObject113.bin"/><Relationship Id="rId15" Type="http://schemas.openxmlformats.org/officeDocument/2006/relationships/oleObject" Target="../embeddings/oleObject118.bin"/><Relationship Id="rId10" Type="http://schemas.openxmlformats.org/officeDocument/2006/relationships/image" Target="../media/image123.emf"/><Relationship Id="rId4" Type="http://schemas.openxmlformats.org/officeDocument/2006/relationships/image" Target="../media/image120.emf"/><Relationship Id="rId9" Type="http://schemas.openxmlformats.org/officeDocument/2006/relationships/oleObject" Target="../embeddings/oleObject115.bin"/><Relationship Id="rId14" Type="http://schemas.openxmlformats.org/officeDocument/2006/relationships/image" Target="../media/image12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emf"/><Relationship Id="rId4" Type="http://schemas.openxmlformats.org/officeDocument/2006/relationships/image" Target="../media/image8.e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9.emf"/><Relationship Id="rId26" Type="http://schemas.openxmlformats.org/officeDocument/2006/relationships/image" Target="../media/image23.emf"/><Relationship Id="rId3" Type="http://schemas.openxmlformats.org/officeDocument/2006/relationships/oleObject" Target="../embeddings/oleObject5.bin"/><Relationship Id="rId21" Type="http://schemas.openxmlformats.org/officeDocument/2006/relationships/oleObject" Target="../embeddings/oleObject14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6.emf"/><Relationship Id="rId17" Type="http://schemas.openxmlformats.org/officeDocument/2006/relationships/oleObject" Target="../embeddings/oleObject12.bin"/><Relationship Id="rId25" Type="http://schemas.openxmlformats.org/officeDocument/2006/relationships/oleObject" Target="../embeddings/oleObject1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8.emf"/><Relationship Id="rId20" Type="http://schemas.openxmlformats.org/officeDocument/2006/relationships/image" Target="../media/image20.emf"/><Relationship Id="rId29" Type="http://schemas.openxmlformats.org/officeDocument/2006/relationships/oleObject" Target="../embeddings/oleObject18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22.emf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oleObject" Target="../embeddings/oleObject15.bin"/><Relationship Id="rId28" Type="http://schemas.openxmlformats.org/officeDocument/2006/relationships/image" Target="../media/image24.emf"/><Relationship Id="rId10" Type="http://schemas.openxmlformats.org/officeDocument/2006/relationships/image" Target="../media/image15.emf"/><Relationship Id="rId19" Type="http://schemas.openxmlformats.org/officeDocument/2006/relationships/oleObject" Target="../embeddings/oleObject13.bin"/><Relationship Id="rId4" Type="http://schemas.openxmlformats.org/officeDocument/2006/relationships/image" Target="../media/image12.e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7.emf"/><Relationship Id="rId22" Type="http://schemas.openxmlformats.org/officeDocument/2006/relationships/image" Target="../media/image21.emf"/><Relationship Id="rId27" Type="http://schemas.openxmlformats.org/officeDocument/2006/relationships/oleObject" Target="../embeddings/oleObject17.bin"/><Relationship Id="rId30" Type="http://schemas.openxmlformats.org/officeDocument/2006/relationships/image" Target="../media/image2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33.emf"/><Relationship Id="rId3" Type="http://schemas.openxmlformats.org/officeDocument/2006/relationships/oleObject" Target="../embeddings/oleObject19.bin"/><Relationship Id="rId21" Type="http://schemas.openxmlformats.org/officeDocument/2006/relationships/oleObject" Target="../embeddings/oleObject28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30.emf"/><Relationship Id="rId17" Type="http://schemas.openxmlformats.org/officeDocument/2006/relationships/oleObject" Target="../embeddings/oleObject2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2.emf"/><Relationship Id="rId20" Type="http://schemas.openxmlformats.org/officeDocument/2006/relationships/image" Target="../media/image34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e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29.emf"/><Relationship Id="rId19" Type="http://schemas.openxmlformats.org/officeDocument/2006/relationships/oleObject" Target="../embeddings/oleObject27.bin"/><Relationship Id="rId4" Type="http://schemas.openxmlformats.org/officeDocument/2006/relationships/image" Target="../media/image26.e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31.emf"/><Relationship Id="rId22" Type="http://schemas.openxmlformats.org/officeDocument/2006/relationships/image" Target="../media/image3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0.wmf"/><Relationship Id="rId18" Type="http://schemas.openxmlformats.org/officeDocument/2006/relationships/oleObject" Target="../embeddings/oleObject36.bin"/><Relationship Id="rId3" Type="http://schemas.openxmlformats.org/officeDocument/2006/relationships/oleObject" Target="../embeddings/oleObject29.bin"/><Relationship Id="rId7" Type="http://schemas.openxmlformats.org/officeDocument/2006/relationships/image" Target="../media/image44.png"/><Relationship Id="rId12" Type="http://schemas.openxmlformats.org/officeDocument/2006/relationships/oleObject" Target="../embeddings/oleObject33.bin"/><Relationship Id="rId17" Type="http://schemas.openxmlformats.org/officeDocument/2006/relationships/image" Target="../media/image42.w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35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37.wmf"/><Relationship Id="rId11" Type="http://schemas.openxmlformats.org/officeDocument/2006/relationships/image" Target="../media/image39.wmf"/><Relationship Id="rId5" Type="http://schemas.openxmlformats.org/officeDocument/2006/relationships/oleObject" Target="../embeddings/oleObject30.bin"/><Relationship Id="rId15" Type="http://schemas.openxmlformats.org/officeDocument/2006/relationships/image" Target="../media/image41.wmf"/><Relationship Id="rId10" Type="http://schemas.openxmlformats.org/officeDocument/2006/relationships/oleObject" Target="../embeddings/oleObject32.bin"/><Relationship Id="rId19" Type="http://schemas.openxmlformats.org/officeDocument/2006/relationships/image" Target="../media/image43.emf"/><Relationship Id="rId4" Type="http://schemas.openxmlformats.org/officeDocument/2006/relationships/image" Target="../media/image36.emf"/><Relationship Id="rId9" Type="http://schemas.openxmlformats.org/officeDocument/2006/relationships/image" Target="../media/image38.wmf"/><Relationship Id="rId14" Type="http://schemas.openxmlformats.org/officeDocument/2006/relationships/oleObject" Target="../embeddings/oleObject3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13" Type="http://schemas.openxmlformats.org/officeDocument/2006/relationships/oleObject" Target="../embeddings/oleObject42.bin"/><Relationship Id="rId18" Type="http://schemas.openxmlformats.org/officeDocument/2006/relationships/image" Target="../media/image52.emf"/><Relationship Id="rId3" Type="http://schemas.openxmlformats.org/officeDocument/2006/relationships/oleObject" Target="../embeddings/oleObject37.bin"/><Relationship Id="rId21" Type="http://schemas.openxmlformats.org/officeDocument/2006/relationships/oleObject" Target="../embeddings/oleObject46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49.emf"/><Relationship Id="rId17" Type="http://schemas.openxmlformats.org/officeDocument/2006/relationships/oleObject" Target="../embeddings/oleObject4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1.emf"/><Relationship Id="rId20" Type="http://schemas.openxmlformats.org/officeDocument/2006/relationships/image" Target="../media/image53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46.e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3.bin"/><Relationship Id="rId10" Type="http://schemas.openxmlformats.org/officeDocument/2006/relationships/image" Target="../media/image48.emf"/><Relationship Id="rId19" Type="http://schemas.openxmlformats.org/officeDocument/2006/relationships/oleObject" Target="../embeddings/oleObject45.bin"/><Relationship Id="rId4" Type="http://schemas.openxmlformats.org/officeDocument/2006/relationships/image" Target="../media/image45.e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50.emf"/><Relationship Id="rId22" Type="http://schemas.openxmlformats.org/officeDocument/2006/relationships/image" Target="../media/image5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13" Type="http://schemas.openxmlformats.org/officeDocument/2006/relationships/oleObject" Target="../embeddings/oleObject52.bin"/><Relationship Id="rId18" Type="http://schemas.openxmlformats.org/officeDocument/2006/relationships/image" Target="../media/image62.emf"/><Relationship Id="rId26" Type="http://schemas.openxmlformats.org/officeDocument/2006/relationships/image" Target="../media/image47.emf"/><Relationship Id="rId3" Type="http://schemas.openxmlformats.org/officeDocument/2006/relationships/oleObject" Target="../embeddings/oleObject47.bin"/><Relationship Id="rId21" Type="http://schemas.openxmlformats.org/officeDocument/2006/relationships/oleObject" Target="../embeddings/oleObject56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59.emf"/><Relationship Id="rId17" Type="http://schemas.openxmlformats.org/officeDocument/2006/relationships/oleObject" Target="../embeddings/oleObject54.bin"/><Relationship Id="rId25" Type="http://schemas.openxmlformats.org/officeDocument/2006/relationships/oleObject" Target="../embeddings/oleObject3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61.emf"/><Relationship Id="rId20" Type="http://schemas.openxmlformats.org/officeDocument/2006/relationships/image" Target="../media/image63.emf"/><Relationship Id="rId29" Type="http://schemas.openxmlformats.org/officeDocument/2006/relationships/oleObject" Target="../embeddings/oleObject41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56.emf"/><Relationship Id="rId11" Type="http://schemas.openxmlformats.org/officeDocument/2006/relationships/oleObject" Target="../embeddings/oleObject51.bin"/><Relationship Id="rId24" Type="http://schemas.openxmlformats.org/officeDocument/2006/relationships/image" Target="../media/image65.emf"/><Relationship Id="rId32" Type="http://schemas.openxmlformats.org/officeDocument/2006/relationships/image" Target="../media/image50.emf"/><Relationship Id="rId5" Type="http://schemas.openxmlformats.org/officeDocument/2006/relationships/oleObject" Target="../embeddings/oleObject48.bin"/><Relationship Id="rId15" Type="http://schemas.openxmlformats.org/officeDocument/2006/relationships/oleObject" Target="../embeddings/oleObject53.bin"/><Relationship Id="rId23" Type="http://schemas.openxmlformats.org/officeDocument/2006/relationships/oleObject" Target="../embeddings/oleObject57.bin"/><Relationship Id="rId28" Type="http://schemas.openxmlformats.org/officeDocument/2006/relationships/image" Target="../media/image48.emf"/><Relationship Id="rId10" Type="http://schemas.openxmlformats.org/officeDocument/2006/relationships/image" Target="../media/image58.emf"/><Relationship Id="rId19" Type="http://schemas.openxmlformats.org/officeDocument/2006/relationships/oleObject" Target="../embeddings/oleObject55.bin"/><Relationship Id="rId31" Type="http://schemas.openxmlformats.org/officeDocument/2006/relationships/oleObject" Target="../embeddings/oleObject42.bin"/><Relationship Id="rId4" Type="http://schemas.openxmlformats.org/officeDocument/2006/relationships/image" Target="../media/image55.emf"/><Relationship Id="rId9" Type="http://schemas.openxmlformats.org/officeDocument/2006/relationships/oleObject" Target="../embeddings/oleObject50.bin"/><Relationship Id="rId14" Type="http://schemas.openxmlformats.org/officeDocument/2006/relationships/image" Target="../media/image60.emf"/><Relationship Id="rId22" Type="http://schemas.openxmlformats.org/officeDocument/2006/relationships/image" Target="../media/image64.emf"/><Relationship Id="rId27" Type="http://schemas.openxmlformats.org/officeDocument/2006/relationships/oleObject" Target="../embeddings/oleObject40.bin"/><Relationship Id="rId30" Type="http://schemas.openxmlformats.org/officeDocument/2006/relationships/image" Target="../media/image4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13" Type="http://schemas.openxmlformats.org/officeDocument/2006/relationships/oleObject" Target="../embeddings/oleObject39.bin"/><Relationship Id="rId18" Type="http://schemas.openxmlformats.org/officeDocument/2006/relationships/image" Target="../media/image49.e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70.emf"/><Relationship Id="rId17" Type="http://schemas.openxmlformats.org/officeDocument/2006/relationships/oleObject" Target="../embeddings/oleObject4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8.emf"/><Relationship Id="rId20" Type="http://schemas.openxmlformats.org/officeDocument/2006/relationships/image" Target="../media/image50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67.emf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9.bin"/><Relationship Id="rId15" Type="http://schemas.openxmlformats.org/officeDocument/2006/relationships/oleObject" Target="../embeddings/oleObject40.bin"/><Relationship Id="rId10" Type="http://schemas.openxmlformats.org/officeDocument/2006/relationships/image" Target="../media/image69.emf"/><Relationship Id="rId19" Type="http://schemas.openxmlformats.org/officeDocument/2006/relationships/oleObject" Target="../embeddings/oleObject42.bin"/><Relationship Id="rId4" Type="http://schemas.openxmlformats.org/officeDocument/2006/relationships/image" Target="../media/image66.emf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4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2.e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7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559496" y="766445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6.4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一阶线性微分方程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99" y="1772816"/>
            <a:ext cx="10395001" cy="234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49" y="4299867"/>
            <a:ext cx="10237501" cy="929333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5374" y="432420"/>
            <a:ext cx="75438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altLang="zh-CN" sz="2800" dirty="0" smtClean="0">
                <a:solidFill>
                  <a:schemeClr val="bg2"/>
                </a:solidFill>
                <a:ea typeface="楷体_GB2312" pitchFamily="49" charset="-122"/>
              </a:rPr>
              <a:t>2.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注意用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变量代换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将方程化为已知类型的方程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546374" y="1287736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解方程</a:t>
            </a: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6773791"/>
              </p:ext>
            </p:extLst>
          </p:nvPr>
        </p:nvGraphicFramePr>
        <p:xfrm>
          <a:off x="3679975" y="1121048"/>
          <a:ext cx="1495908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05" name="Equation" r:id="rId3" imgW="1574640" imgH="927000" progId="Equation.3">
                  <p:embed/>
                </p:oleObj>
              </mc:Choice>
              <mc:Fallback>
                <p:oleObj name="Equation" r:id="rId3" imgW="1574640" imgH="927000" progId="Equation.3">
                  <p:embed/>
                  <p:pic>
                    <p:nvPicPr>
                      <p:cNvPr id="368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9975" y="1121048"/>
                        <a:ext cx="1495908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095961"/>
              </p:ext>
            </p:extLst>
          </p:nvPr>
        </p:nvGraphicFramePr>
        <p:xfrm>
          <a:off x="4511824" y="2060848"/>
          <a:ext cx="14478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06" name="Equation" r:id="rId5" imgW="1447560" imgH="901440" progId="Equation.3">
                  <p:embed/>
                </p:oleObj>
              </mc:Choice>
              <mc:Fallback>
                <p:oleObj name="Equation" r:id="rId5" imgW="1447560" imgH="901440" progId="Equation.3">
                  <p:embed/>
                  <p:pic>
                    <p:nvPicPr>
                      <p:cNvPr id="3688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824" y="2060848"/>
                        <a:ext cx="14478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749100"/>
              </p:ext>
            </p:extLst>
          </p:nvPr>
        </p:nvGraphicFramePr>
        <p:xfrm>
          <a:off x="3267966" y="3192736"/>
          <a:ext cx="1422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07" name="Equation" r:id="rId7" imgW="1422360" imgH="330120" progId="Equation.3">
                  <p:embed/>
                </p:oleObj>
              </mc:Choice>
              <mc:Fallback>
                <p:oleObj name="Equation" r:id="rId7" imgW="1422360" imgH="330120" progId="Equation.3">
                  <p:embed/>
                  <p:pic>
                    <p:nvPicPr>
                      <p:cNvPr id="3688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7966" y="3192736"/>
                        <a:ext cx="1422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4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5655597"/>
              </p:ext>
            </p:extLst>
          </p:nvPr>
        </p:nvGraphicFramePr>
        <p:xfrm>
          <a:off x="5172398" y="3192736"/>
          <a:ext cx="1420812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08" name="Equation" r:id="rId9" imgW="1422360" imgH="317160" progId="Equation.3">
                  <p:embed/>
                </p:oleObj>
              </mc:Choice>
              <mc:Fallback>
                <p:oleObj name="Equation" r:id="rId9" imgW="1422360" imgH="317160" progId="Equation.3">
                  <p:embed/>
                  <p:pic>
                    <p:nvPicPr>
                      <p:cNvPr id="368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2398" y="3192736"/>
                        <a:ext cx="1420812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9653832"/>
              </p:ext>
            </p:extLst>
          </p:nvPr>
        </p:nvGraphicFramePr>
        <p:xfrm>
          <a:off x="6732910" y="2907274"/>
          <a:ext cx="1688796" cy="808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09" name="Equation" r:id="rId11" imgW="1777680" imgH="850680" progId="Equation.3">
                  <p:embed/>
                </p:oleObj>
              </mc:Choice>
              <mc:Fallback>
                <p:oleObj name="Equation" r:id="rId11" imgW="1777680" imgH="850680" progId="Equation.3">
                  <p:embed/>
                  <p:pic>
                    <p:nvPicPr>
                      <p:cNvPr id="368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910" y="2907274"/>
                        <a:ext cx="1688796" cy="8081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11" name="Text Box 47"/>
          <p:cNvSpPr txBox="1">
            <a:spLocks noChangeArrowheads="1"/>
          </p:cNvSpPr>
          <p:nvPr/>
        </p:nvSpPr>
        <p:spPr bwMode="auto">
          <a:xfrm>
            <a:off x="1301900" y="2191024"/>
            <a:ext cx="3197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00"/>
                </a:solidFill>
              </a:rPr>
              <a:t>取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作自变量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36912" name="Text Box 48"/>
          <p:cNvSpPr txBox="1">
            <a:spLocks noChangeArrowheads="1"/>
          </p:cNvSpPr>
          <p:nvPr/>
        </p:nvSpPr>
        <p:spPr bwMode="auto">
          <a:xfrm>
            <a:off x="6588894" y="2218381"/>
            <a:ext cx="169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线性方程 </a:t>
            </a:r>
          </a:p>
        </p:txBody>
      </p:sp>
      <p:sp>
        <p:nvSpPr>
          <p:cNvPr id="36913" name="Text Box 49"/>
          <p:cNvSpPr txBox="1">
            <a:spLocks noChangeArrowheads="1"/>
          </p:cNvSpPr>
          <p:nvPr/>
        </p:nvSpPr>
        <p:spPr bwMode="auto">
          <a:xfrm>
            <a:off x="1317774" y="3053036"/>
            <a:ext cx="2052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作变换 </a:t>
            </a:r>
          </a:p>
        </p:txBody>
      </p:sp>
      <p:sp>
        <p:nvSpPr>
          <p:cNvPr id="36914" name="Text Box 50"/>
          <p:cNvSpPr txBox="1">
            <a:spLocks noChangeArrowheads="1"/>
          </p:cNvSpPr>
          <p:nvPr/>
        </p:nvSpPr>
        <p:spPr bwMode="auto">
          <a:xfrm>
            <a:off x="4688210" y="3053037"/>
            <a:ext cx="62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则 </a:t>
            </a:r>
          </a:p>
        </p:txBody>
      </p:sp>
      <p:sp>
        <p:nvSpPr>
          <p:cNvPr id="36915" name="Text Box 51"/>
          <p:cNvSpPr txBox="1">
            <a:spLocks noChangeArrowheads="1"/>
          </p:cNvSpPr>
          <p:nvPr/>
        </p:nvSpPr>
        <p:spPr bwMode="auto">
          <a:xfrm>
            <a:off x="1959124" y="3967436"/>
            <a:ext cx="2406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代入原方程得 </a:t>
            </a:r>
          </a:p>
        </p:txBody>
      </p:sp>
      <p:graphicFrame>
        <p:nvGraphicFramePr>
          <p:cNvPr id="36916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557401"/>
              </p:ext>
            </p:extLst>
          </p:nvPr>
        </p:nvGraphicFramePr>
        <p:xfrm>
          <a:off x="4365774" y="3822919"/>
          <a:ext cx="1556100" cy="808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10" name="Equation" r:id="rId13" imgW="1638000" imgH="850680" progId="Equation.3">
                  <p:embed/>
                </p:oleObj>
              </mc:Choice>
              <mc:Fallback>
                <p:oleObj name="Equation" r:id="rId13" imgW="1638000" imgH="850680" progId="Equation.3">
                  <p:embed/>
                  <p:pic>
                    <p:nvPicPr>
                      <p:cNvPr id="36916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774" y="3822919"/>
                        <a:ext cx="1556100" cy="8081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17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474917"/>
              </p:ext>
            </p:extLst>
          </p:nvPr>
        </p:nvGraphicFramePr>
        <p:xfrm>
          <a:off x="6285235" y="3822125"/>
          <a:ext cx="1447686" cy="808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11" name="Equation" r:id="rId15" imgW="1523880" imgH="850680" progId="Equation.3">
                  <p:embed/>
                </p:oleObj>
              </mc:Choice>
              <mc:Fallback>
                <p:oleObj name="Equation" r:id="rId15" imgW="1523880" imgH="850680" progId="Equation.3">
                  <p:embed/>
                  <p:pic>
                    <p:nvPicPr>
                      <p:cNvPr id="36917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5235" y="3822125"/>
                        <a:ext cx="1447686" cy="8081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19" name="Text Box 55"/>
          <p:cNvSpPr txBox="1">
            <a:spLocks noChangeArrowheads="1"/>
          </p:cNvSpPr>
          <p:nvPr/>
        </p:nvSpPr>
        <p:spPr bwMode="auto">
          <a:xfrm>
            <a:off x="8061598" y="3946824"/>
            <a:ext cx="2673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可分离变量方程</a:t>
            </a: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695400" y="5090352"/>
            <a:ext cx="103691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6.4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+mn-lt"/>
                <a:ea typeface="+mn-ea"/>
              </a:rPr>
              <a:t>1(1)(3)(5), </a:t>
            </a:r>
            <a:r>
              <a:rPr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 2(2</a:t>
            </a:r>
            <a:r>
              <a:rPr lang="en-US" altLang="zh-CN" dirty="0">
                <a:solidFill>
                  <a:srgbClr val="000000"/>
                </a:solidFill>
                <a:latin typeface="+mn-lt"/>
                <a:ea typeface="+mn-ea"/>
              </a:rPr>
              <a:t>)(4), </a:t>
            </a:r>
            <a:r>
              <a:rPr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 3</a:t>
            </a:r>
            <a:r>
              <a:rPr lang="en-US" altLang="zh-CN" dirty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lang="en-US" altLang="zh-CN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34838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  <p:bldP spid="36911" grpId="0" build="p" autoUpdateAnimBg="0"/>
      <p:bldP spid="36912" grpId="0" build="p" autoUpdateAnimBg="0" advAuto="0"/>
      <p:bldP spid="36913" grpId="0" build="p" autoUpdateAnimBg="0"/>
      <p:bldP spid="36914" grpId="0" build="p" autoUpdateAnimBg="0"/>
      <p:bldP spid="36915" grpId="0" build="p" autoUpdateAnimBg="0"/>
      <p:bldP spid="36919" grpId="0" build="p" autoUpdateAnimBg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60648"/>
            <a:ext cx="1217712" cy="577552"/>
          </a:xfr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grpSp>
        <p:nvGrpSpPr>
          <p:cNvPr id="72736" name="Group 32"/>
          <p:cNvGrpSpPr>
            <a:grpSpLocks/>
          </p:cNvGrpSpPr>
          <p:nvPr/>
        </p:nvGrpSpPr>
        <p:grpSpPr bwMode="auto">
          <a:xfrm>
            <a:off x="1936751" y="928688"/>
            <a:ext cx="3933825" cy="5014912"/>
            <a:chOff x="260" y="585"/>
            <a:chExt cx="2478" cy="3159"/>
          </a:xfrm>
        </p:grpSpPr>
        <p:sp>
          <p:nvSpPr>
            <p:cNvPr id="72707" name="Text Box 3"/>
            <p:cNvSpPr txBox="1">
              <a:spLocks noChangeArrowheads="1"/>
            </p:cNvSpPr>
            <p:nvPr/>
          </p:nvSpPr>
          <p:spPr bwMode="auto">
            <a:xfrm>
              <a:off x="384" y="585"/>
              <a:ext cx="20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判别下列方程类型</a:t>
              </a:r>
              <a:r>
                <a:rPr lang="en-US" altLang="zh-CN">
                  <a:solidFill>
                    <a:srgbClr val="000000"/>
                  </a:solidFill>
                </a:rPr>
                <a:t>:</a:t>
              </a:r>
            </a:p>
          </p:txBody>
        </p:sp>
        <p:graphicFrame>
          <p:nvGraphicFramePr>
            <p:cNvPr id="72708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260" y="912"/>
            <a:ext cx="1904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444" name="Equation" r:id="rId3" imgW="3022560" imgH="927000" progId="Equation.3">
                    <p:embed/>
                  </p:oleObj>
                </mc:Choice>
                <mc:Fallback>
                  <p:oleObj name="Equation" r:id="rId3" imgW="3022560" imgH="927000" progId="Equation.3">
                    <p:embed/>
                    <p:pic>
                      <p:nvPicPr>
                        <p:cNvPr id="72708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" y="912"/>
                          <a:ext cx="1904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09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260" y="1536"/>
            <a:ext cx="2208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445" name="Equation" r:id="rId5" imgW="3504960" imgH="927000" progId="Equation.3">
                    <p:embed/>
                  </p:oleObj>
                </mc:Choice>
                <mc:Fallback>
                  <p:oleObj name="Equation" r:id="rId5" imgW="3504960" imgH="927000" progId="Equation.3">
                    <p:embed/>
                    <p:pic>
                      <p:nvPicPr>
                        <p:cNvPr id="72709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" y="1536"/>
                          <a:ext cx="2208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10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260" y="2216"/>
            <a:ext cx="2448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446" name="Equation" r:id="rId7" imgW="3886200" imgH="507960" progId="Equation.3">
                    <p:embed/>
                  </p:oleObj>
                </mc:Choice>
                <mc:Fallback>
                  <p:oleObj name="Equation" r:id="rId7" imgW="3886200" imgH="507960" progId="Equation.3">
                    <p:embed/>
                    <p:pic>
                      <p:nvPicPr>
                        <p:cNvPr id="7271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" y="2216"/>
                          <a:ext cx="2448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11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260" y="2840"/>
            <a:ext cx="2478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447" name="Equation" r:id="rId9" imgW="3936960" imgH="507960" progId="Equation.3">
                    <p:embed/>
                  </p:oleObj>
                </mc:Choice>
                <mc:Fallback>
                  <p:oleObj name="Equation" r:id="rId9" imgW="3936960" imgH="507960" progId="Equation.3">
                    <p:embed/>
                    <p:pic>
                      <p:nvPicPr>
                        <p:cNvPr id="72711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" y="2840"/>
                          <a:ext cx="2478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712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260" y="3488"/>
            <a:ext cx="241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448" name="Equation" r:id="rId11" imgW="3835080" imgH="406080" progId="Equation.3">
                    <p:embed/>
                  </p:oleObj>
                </mc:Choice>
                <mc:Fallback>
                  <p:oleObj name="Equation" r:id="rId11" imgW="3835080" imgH="406080" progId="Equation.3">
                    <p:embed/>
                    <p:pic>
                      <p:nvPicPr>
                        <p:cNvPr id="7271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" y="3488"/>
                          <a:ext cx="241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6324600" y="9144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提示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2714" name="Object 10"/>
          <p:cNvGraphicFramePr>
            <a:graphicFrameLocks noChangeAspect="1"/>
          </p:cNvGraphicFramePr>
          <p:nvPr>
            <p:extLst/>
          </p:nvPr>
        </p:nvGraphicFramePr>
        <p:xfrm>
          <a:off x="6515100" y="1447800"/>
          <a:ext cx="1892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49" name="Equation" r:id="rId13" imgW="1892160" imgH="927000" progId="Equation.3">
                  <p:embed/>
                </p:oleObj>
              </mc:Choice>
              <mc:Fallback>
                <p:oleObj name="Equation" r:id="rId13" imgW="1892160" imgH="927000" progId="Equation.3">
                  <p:embed/>
                  <p:pic>
                    <p:nvPicPr>
                      <p:cNvPr id="727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1447800"/>
                        <a:ext cx="1892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8915400" y="1416051"/>
            <a:ext cx="152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 </a:t>
            </a:r>
            <a:r>
              <a:rPr lang="zh-CN" altLang="en-US" sz="2400">
                <a:solidFill>
                  <a:srgbClr val="000000"/>
                </a:solidFill>
              </a:rPr>
              <a:t>可分离  变量方程</a:t>
            </a:r>
          </a:p>
        </p:txBody>
      </p:sp>
      <p:sp>
        <p:nvSpPr>
          <p:cNvPr id="72716" name="Line 12"/>
          <p:cNvSpPr>
            <a:spLocks noChangeShapeType="1"/>
          </p:cNvSpPr>
          <p:nvPr/>
        </p:nvSpPr>
        <p:spPr bwMode="auto">
          <a:xfrm>
            <a:off x="5943600" y="1905000"/>
            <a:ext cx="457200" cy="0"/>
          </a:xfrm>
          <a:prstGeom prst="line">
            <a:avLst/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717" name="Line 13"/>
          <p:cNvSpPr>
            <a:spLocks noChangeShapeType="1"/>
          </p:cNvSpPr>
          <p:nvPr/>
        </p:nvSpPr>
        <p:spPr bwMode="auto">
          <a:xfrm>
            <a:off x="5943600" y="2882900"/>
            <a:ext cx="457200" cy="0"/>
          </a:xfrm>
          <a:prstGeom prst="line">
            <a:avLst/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2718" name="Object 14"/>
          <p:cNvGraphicFramePr>
            <a:graphicFrameLocks noChangeAspect="1"/>
          </p:cNvGraphicFramePr>
          <p:nvPr>
            <p:extLst/>
          </p:nvPr>
        </p:nvGraphicFramePr>
        <p:xfrm>
          <a:off x="6515100" y="2438400"/>
          <a:ext cx="1663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50" name="Equation" r:id="rId15" imgW="1663560" imgH="927000" progId="Equation.3">
                  <p:embed/>
                </p:oleObj>
              </mc:Choice>
              <mc:Fallback>
                <p:oleObj name="Equation" r:id="rId15" imgW="1663560" imgH="927000" progId="Equation.3">
                  <p:embed/>
                  <p:pic>
                    <p:nvPicPr>
                      <p:cNvPr id="727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2438400"/>
                        <a:ext cx="1663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8991600" y="26670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齐次方程</a:t>
            </a:r>
          </a:p>
        </p:txBody>
      </p:sp>
      <p:sp>
        <p:nvSpPr>
          <p:cNvPr id="72720" name="Line 16"/>
          <p:cNvSpPr>
            <a:spLocks noChangeShapeType="1"/>
          </p:cNvSpPr>
          <p:nvPr/>
        </p:nvSpPr>
        <p:spPr bwMode="auto">
          <a:xfrm>
            <a:off x="5943600" y="3784600"/>
            <a:ext cx="457200" cy="0"/>
          </a:xfrm>
          <a:prstGeom prst="line">
            <a:avLst/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2721" name="Object 17"/>
          <p:cNvGraphicFramePr>
            <a:graphicFrameLocks noChangeAspect="1"/>
          </p:cNvGraphicFramePr>
          <p:nvPr>
            <p:extLst/>
          </p:nvPr>
        </p:nvGraphicFramePr>
        <p:xfrm>
          <a:off x="6515100" y="3251200"/>
          <a:ext cx="2451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51" name="Equation" r:id="rId17" imgW="2450880" imgH="1015920" progId="Equation.3">
                  <p:embed/>
                </p:oleObj>
              </mc:Choice>
              <mc:Fallback>
                <p:oleObj name="Equation" r:id="rId17" imgW="2450880" imgH="1015920" progId="Equation.3">
                  <p:embed/>
                  <p:pic>
                    <p:nvPicPr>
                      <p:cNvPr id="7272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3251200"/>
                        <a:ext cx="24511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9067800" y="3505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线性方程</a:t>
            </a:r>
          </a:p>
        </p:txBody>
      </p:sp>
      <p:sp>
        <p:nvSpPr>
          <p:cNvPr id="72723" name="Line 19"/>
          <p:cNvSpPr>
            <a:spLocks noChangeShapeType="1"/>
          </p:cNvSpPr>
          <p:nvPr/>
        </p:nvSpPr>
        <p:spPr bwMode="auto">
          <a:xfrm>
            <a:off x="5943600" y="4787900"/>
            <a:ext cx="457200" cy="0"/>
          </a:xfrm>
          <a:prstGeom prst="line">
            <a:avLst/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2724" name="Object 20"/>
          <p:cNvGraphicFramePr>
            <a:graphicFrameLocks noChangeAspect="1"/>
          </p:cNvGraphicFramePr>
          <p:nvPr>
            <p:extLst/>
          </p:nvPr>
        </p:nvGraphicFramePr>
        <p:xfrm>
          <a:off x="6515100" y="4241800"/>
          <a:ext cx="2476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52" name="Equation" r:id="rId19" imgW="2476440" imgH="1015920" progId="Equation.3">
                  <p:embed/>
                </p:oleObj>
              </mc:Choice>
              <mc:Fallback>
                <p:oleObj name="Equation" r:id="rId19" imgW="2476440" imgH="1015920" progId="Equation.3">
                  <p:embed/>
                  <p:pic>
                    <p:nvPicPr>
                      <p:cNvPr id="727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4241800"/>
                        <a:ext cx="2476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5" name="Text Box 21"/>
          <p:cNvSpPr txBox="1">
            <a:spLocks noChangeArrowheads="1"/>
          </p:cNvSpPr>
          <p:nvPr/>
        </p:nvSpPr>
        <p:spPr bwMode="auto">
          <a:xfrm>
            <a:off x="9067800" y="44958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线性方程</a:t>
            </a:r>
          </a:p>
        </p:txBody>
      </p:sp>
      <p:sp>
        <p:nvSpPr>
          <p:cNvPr id="72726" name="Line 22"/>
          <p:cNvSpPr>
            <a:spLocks noChangeShapeType="1"/>
          </p:cNvSpPr>
          <p:nvPr/>
        </p:nvSpPr>
        <p:spPr bwMode="auto">
          <a:xfrm>
            <a:off x="5943600" y="5778500"/>
            <a:ext cx="457200" cy="0"/>
          </a:xfrm>
          <a:prstGeom prst="line">
            <a:avLst/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2727" name="Object 23"/>
          <p:cNvGraphicFramePr>
            <a:graphicFrameLocks noChangeAspect="1"/>
          </p:cNvGraphicFramePr>
          <p:nvPr>
            <p:extLst/>
          </p:nvPr>
        </p:nvGraphicFramePr>
        <p:xfrm>
          <a:off x="6559550" y="5321300"/>
          <a:ext cx="2603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53" name="Equation" r:id="rId21" imgW="2603160" imgH="927000" progId="Equation.3">
                  <p:embed/>
                </p:oleObj>
              </mc:Choice>
              <mc:Fallback>
                <p:oleObj name="Equation" r:id="rId21" imgW="2603160" imgH="927000" progId="Equation.3">
                  <p:embed/>
                  <p:pic>
                    <p:nvPicPr>
                      <p:cNvPr id="727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9550" y="5321300"/>
                        <a:ext cx="2603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9296400" y="5257801"/>
            <a:ext cx="129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伯努利方程</a:t>
            </a:r>
          </a:p>
        </p:txBody>
      </p:sp>
    </p:spTree>
    <p:extLst>
      <p:ext uri="{BB962C8B-B14F-4D97-AF65-F5344CB8AC3E}">
        <p14:creationId xmlns:p14="http://schemas.microsoft.com/office/powerpoint/2010/main" val="9271835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2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3" grpId="0" autoUpdateAnimBg="0"/>
      <p:bldP spid="72715" grpId="0" autoUpdateAnimBg="0"/>
      <p:bldP spid="72719" grpId="0" autoUpdateAnimBg="0"/>
      <p:bldP spid="72722" grpId="0" autoUpdateAnimBg="0"/>
      <p:bldP spid="72725" grpId="0" autoUpdateAnimBg="0"/>
      <p:bldP spid="7272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1752600" cy="762000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思考题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828800" y="1066800"/>
            <a:ext cx="4343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求一连续可导函数</a:t>
            </a:r>
          </a:p>
        </p:txBody>
      </p:sp>
      <p:graphicFrame>
        <p:nvGraphicFramePr>
          <p:cNvPr id="46084" name="Object 4"/>
          <p:cNvGraphicFramePr>
            <a:graphicFrameLocks noChangeAspect="1"/>
          </p:cNvGraphicFramePr>
          <p:nvPr>
            <p:extLst/>
          </p:nvPr>
        </p:nvGraphicFramePr>
        <p:xfrm>
          <a:off x="5638800" y="122555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53" name="Equation" r:id="rId3" imgW="736560" imgH="406080" progId="Equation.3">
                  <p:embed/>
                </p:oleObj>
              </mc:Choice>
              <mc:Fallback>
                <p:oleObj name="Equation" r:id="rId3" imgW="736560" imgH="406080" progId="Equation.3">
                  <p:embed/>
                  <p:pic>
                    <p:nvPicPr>
                      <p:cNvPr id="460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22555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400800" y="11430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使其满足下列方程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6086" name="Object 6"/>
          <p:cNvGraphicFramePr>
            <a:graphicFrameLocks noChangeAspect="1"/>
          </p:cNvGraphicFramePr>
          <p:nvPr>
            <p:extLst/>
          </p:nvPr>
        </p:nvGraphicFramePr>
        <p:xfrm>
          <a:off x="3352800" y="1752600"/>
          <a:ext cx="39576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54" name="Equation" r:id="rId5" imgW="3962160" imgH="774360" progId="Equation.3">
                  <p:embed/>
                </p:oleObj>
              </mc:Choice>
              <mc:Fallback>
                <p:oleObj name="Equation" r:id="rId5" imgW="3962160" imgH="774360" progId="Equation.3">
                  <p:embed/>
                  <p:pic>
                    <p:nvPicPr>
                      <p:cNvPr id="460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752600"/>
                        <a:ext cx="3957638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2133600" y="27432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6088" name="Line 8"/>
          <p:cNvSpPr>
            <a:spLocks noChangeShapeType="1"/>
          </p:cNvSpPr>
          <p:nvPr/>
        </p:nvSpPr>
        <p:spPr bwMode="auto">
          <a:xfrm>
            <a:off x="6019800" y="2438400"/>
            <a:ext cx="1219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V="1">
            <a:off x="7239000" y="1981200"/>
            <a:ext cx="762000" cy="457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8001000" y="184943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46091" name="Object 11"/>
          <p:cNvGraphicFramePr>
            <a:graphicFrameLocks noChangeAspect="1"/>
          </p:cNvGraphicFramePr>
          <p:nvPr>
            <p:extLst/>
          </p:nvPr>
        </p:nvGraphicFramePr>
        <p:xfrm>
          <a:off x="8489950" y="1982788"/>
          <a:ext cx="1339850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55" name="公式" r:id="rId7" imgW="533160" imgH="152280" progId="Equation.3">
                  <p:embed/>
                </p:oleObj>
              </mc:Choice>
              <mc:Fallback>
                <p:oleObj name="公式" r:id="rId7" imgW="533160" imgH="152280" progId="Equation.3">
                  <p:embed/>
                  <p:pic>
                    <p:nvPicPr>
                      <p:cNvPr id="460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9950" y="1982788"/>
                        <a:ext cx="1339850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2" name="Rectangle 12"/>
          <p:cNvSpPr>
            <a:spLocks noChangeArrowheads="1"/>
          </p:cNvSpPr>
          <p:nvPr/>
        </p:nvSpPr>
        <p:spPr bwMode="auto">
          <a:xfrm>
            <a:off x="8001000" y="1849438"/>
            <a:ext cx="1905000" cy="5334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6093" name="Object 13"/>
          <p:cNvGraphicFramePr>
            <a:graphicFrameLocks noChangeAspect="1"/>
          </p:cNvGraphicFramePr>
          <p:nvPr>
            <p:extLst/>
          </p:nvPr>
        </p:nvGraphicFramePr>
        <p:xfrm>
          <a:off x="3263900" y="2654300"/>
          <a:ext cx="35941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56" name="Equation" r:id="rId9" imgW="3593880" imgH="774360" progId="Equation.3">
                  <p:embed/>
                </p:oleObj>
              </mc:Choice>
              <mc:Fallback>
                <p:oleObj name="Equation" r:id="rId9" imgW="3593880" imgH="774360" progId="Equation.3">
                  <p:embed/>
                  <p:pic>
                    <p:nvPicPr>
                      <p:cNvPr id="4609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2654300"/>
                        <a:ext cx="35941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3276600" y="374808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sp>
        <p:nvSpPr>
          <p:cNvPr id="46095" name="AutoShape 15"/>
          <p:cNvSpPr>
            <a:spLocks/>
          </p:cNvSpPr>
          <p:nvPr/>
        </p:nvSpPr>
        <p:spPr bwMode="auto">
          <a:xfrm>
            <a:off x="4276725" y="3590925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6096" name="Object 16"/>
          <p:cNvGraphicFramePr>
            <a:graphicFrameLocks noChangeAspect="1"/>
          </p:cNvGraphicFramePr>
          <p:nvPr>
            <p:extLst/>
          </p:nvPr>
        </p:nvGraphicFramePr>
        <p:xfrm>
          <a:off x="4495800" y="3505200"/>
          <a:ext cx="2971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57" name="Equation" r:id="rId11" imgW="2971800" imgH="419040" progId="Equation.3">
                  <p:embed/>
                </p:oleObj>
              </mc:Choice>
              <mc:Fallback>
                <p:oleObj name="Equation" r:id="rId11" imgW="2971800" imgH="419040" progId="Equation.3">
                  <p:embed/>
                  <p:pic>
                    <p:nvPicPr>
                      <p:cNvPr id="460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505200"/>
                        <a:ext cx="2971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7" name="Object 17"/>
          <p:cNvGraphicFramePr>
            <a:graphicFrameLocks noChangeAspect="1"/>
          </p:cNvGraphicFramePr>
          <p:nvPr>
            <p:extLst/>
          </p:nvPr>
        </p:nvGraphicFramePr>
        <p:xfrm>
          <a:off x="4495800" y="4127500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58" name="Equation" r:id="rId13" imgW="1282680" imgH="406080" progId="Equation.3">
                  <p:embed/>
                </p:oleObj>
              </mc:Choice>
              <mc:Fallback>
                <p:oleObj name="Equation" r:id="rId13" imgW="1282680" imgH="406080" progId="Equation.3">
                  <p:embed/>
                  <p:pic>
                    <p:nvPicPr>
                      <p:cNvPr id="460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127500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7896200" y="3455194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线性方程</a:t>
            </a:r>
          </a:p>
        </p:txBody>
      </p:sp>
      <p:graphicFrame>
        <p:nvGraphicFramePr>
          <p:cNvPr id="46099" name="Object 19"/>
          <p:cNvGraphicFramePr>
            <a:graphicFrameLocks noChangeAspect="1"/>
          </p:cNvGraphicFramePr>
          <p:nvPr>
            <p:extLst/>
          </p:nvPr>
        </p:nvGraphicFramePr>
        <p:xfrm>
          <a:off x="3708400" y="5321300"/>
          <a:ext cx="4203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59" name="Equation" r:id="rId15" imgW="4203360" imgH="850680" progId="Equation.3">
                  <p:embed/>
                </p:oleObj>
              </mc:Choice>
              <mc:Fallback>
                <p:oleObj name="Equation" r:id="rId15" imgW="4203360" imgH="850680" progId="Equation.3">
                  <p:embed/>
                  <p:pic>
                    <p:nvPicPr>
                      <p:cNvPr id="4609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5321300"/>
                        <a:ext cx="4203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9" name="Text Box 29"/>
          <p:cNvSpPr txBox="1">
            <a:spLocks noChangeArrowheads="1"/>
          </p:cNvSpPr>
          <p:nvPr/>
        </p:nvSpPr>
        <p:spPr bwMode="auto">
          <a:xfrm>
            <a:off x="2133600" y="46482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利用公式可求出</a:t>
            </a:r>
          </a:p>
        </p:txBody>
      </p:sp>
    </p:spTree>
    <p:extLst>
      <p:ext uri="{BB962C8B-B14F-4D97-AF65-F5344CB8AC3E}">
        <p14:creationId xmlns:p14="http://schemas.microsoft.com/office/powerpoint/2010/main" val="7191151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7" grpId="0" autoUpdateAnimBg="0"/>
      <p:bldP spid="46090" grpId="0" autoUpdateAnimBg="0"/>
      <p:bldP spid="46094" grpId="0" autoUpdateAnimBg="0"/>
      <p:bldP spid="46098" grpId="0" autoUpdateAnimBg="0"/>
      <p:bldP spid="4610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19088"/>
            <a:ext cx="35814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设有微分方程</a:t>
            </a:r>
          </a:p>
        </p:txBody>
      </p:sp>
      <p:graphicFrame>
        <p:nvGraphicFramePr>
          <p:cNvPr id="83971" name="Object 3"/>
          <p:cNvGraphicFramePr>
            <a:graphicFrameLocks noChangeAspect="1"/>
          </p:cNvGraphicFramePr>
          <p:nvPr>
            <p:extLst/>
          </p:nvPr>
        </p:nvGraphicFramePr>
        <p:xfrm>
          <a:off x="4724400" y="371475"/>
          <a:ext cx="2082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12" name="Equation" r:id="rId3" imgW="2082600" imgH="419040" progId="Equation.3">
                  <p:embed/>
                </p:oleObj>
              </mc:Choice>
              <mc:Fallback>
                <p:oleObj name="Equation" r:id="rId3" imgW="2082600" imgH="419040" progId="Equation.3">
                  <p:embed/>
                  <p:pic>
                    <p:nvPicPr>
                      <p:cNvPr id="839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71475"/>
                        <a:ext cx="2082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6781800" y="28733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83973" name="Object 5"/>
          <p:cNvGraphicFramePr>
            <a:graphicFrameLocks noChangeAspect="1"/>
          </p:cNvGraphicFramePr>
          <p:nvPr>
            <p:extLst/>
          </p:nvPr>
        </p:nvGraphicFramePr>
        <p:xfrm>
          <a:off x="3314700" y="1185863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13" name="Equation" r:id="rId5" imgW="1028520" imgH="406080" progId="Equation.3">
                  <p:embed/>
                </p:oleObj>
              </mc:Choice>
              <mc:Fallback>
                <p:oleObj name="Equation" r:id="rId5" imgW="1028520" imgH="406080" progId="Equation.3">
                  <p:embed/>
                  <p:pic>
                    <p:nvPicPr>
                      <p:cNvPr id="839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1185863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4" name="AutoShape 6"/>
          <p:cNvSpPr>
            <a:spLocks/>
          </p:cNvSpPr>
          <p:nvPr/>
        </p:nvSpPr>
        <p:spPr bwMode="auto">
          <a:xfrm>
            <a:off x="4419600" y="1004888"/>
            <a:ext cx="152400" cy="762000"/>
          </a:xfrm>
          <a:prstGeom prst="leftBrace">
            <a:avLst>
              <a:gd name="adj1" fmla="val 4166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3975" name="Object 7"/>
          <p:cNvGraphicFramePr>
            <a:graphicFrameLocks noChangeAspect="1"/>
          </p:cNvGraphicFramePr>
          <p:nvPr>
            <p:extLst/>
          </p:nvPr>
        </p:nvGraphicFramePr>
        <p:xfrm>
          <a:off x="4648200" y="928688"/>
          <a:ext cx="1943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14" name="Equation" r:id="rId7" imgW="1942920" imgH="393480" progId="Equation.3">
                  <p:embed/>
                </p:oleObj>
              </mc:Choice>
              <mc:Fallback>
                <p:oleObj name="Equation" r:id="rId7" imgW="1942920" imgH="393480" progId="Equation.3">
                  <p:embed/>
                  <p:pic>
                    <p:nvPicPr>
                      <p:cNvPr id="839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928688"/>
                        <a:ext cx="1943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6" name="Object 8"/>
          <p:cNvGraphicFramePr>
            <a:graphicFrameLocks noChangeAspect="1"/>
          </p:cNvGraphicFramePr>
          <p:nvPr>
            <p:extLst/>
          </p:nvPr>
        </p:nvGraphicFramePr>
        <p:xfrm>
          <a:off x="4648200" y="1385888"/>
          <a:ext cx="1397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15" name="Equation" r:id="rId9" imgW="1396800" imgH="393480" progId="Equation.3">
                  <p:embed/>
                </p:oleObj>
              </mc:Choice>
              <mc:Fallback>
                <p:oleObj name="Equation" r:id="rId9" imgW="1396800" imgH="393480" progId="Equation.3">
                  <p:embed/>
                  <p:pic>
                    <p:nvPicPr>
                      <p:cNvPr id="8397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385888"/>
                        <a:ext cx="1397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7" name="Text Box 9"/>
          <p:cNvSpPr txBox="1">
            <a:spLocks noChangeArrowheads="1"/>
          </p:cNvSpPr>
          <p:nvPr/>
        </p:nvSpPr>
        <p:spPr bwMode="auto">
          <a:xfrm>
            <a:off x="1828800" y="1812926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试求此方程满足初始条件</a:t>
            </a:r>
          </a:p>
        </p:txBody>
      </p:sp>
      <p:graphicFrame>
        <p:nvGraphicFramePr>
          <p:cNvPr id="83978" name="Object 10"/>
          <p:cNvGraphicFramePr>
            <a:graphicFrameLocks noChangeAspect="1"/>
          </p:cNvGraphicFramePr>
          <p:nvPr>
            <p:extLst/>
          </p:nvPr>
        </p:nvGraphicFramePr>
        <p:xfrm>
          <a:off x="5867400" y="1804988"/>
          <a:ext cx="13843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16" name="Equation" r:id="rId11" imgW="1384200" imgH="571320" progId="Equation.3">
                  <p:embed/>
                </p:oleObj>
              </mc:Choice>
              <mc:Fallback>
                <p:oleObj name="Equation" r:id="rId11" imgW="1384200" imgH="571320" progId="Equation.3">
                  <p:embed/>
                  <p:pic>
                    <p:nvPicPr>
                      <p:cNvPr id="839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804988"/>
                        <a:ext cx="13843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9" name="Text Box 11"/>
          <p:cNvSpPr txBox="1">
            <a:spLocks noChangeArrowheads="1"/>
          </p:cNvSpPr>
          <p:nvPr/>
        </p:nvSpPr>
        <p:spPr bwMode="auto">
          <a:xfrm>
            <a:off x="7239000" y="17668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的连续解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 b="1">
              <a:solidFill>
                <a:srgbClr val="000000"/>
              </a:solidFill>
            </a:endParaRP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2165350" y="2681288"/>
            <a:ext cx="3625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zh-CN" altLang="en-US" dirty="0">
                <a:solidFill>
                  <a:srgbClr val="000000"/>
                </a:solidFill>
              </a:rPr>
              <a:t>先解定解问题</a:t>
            </a:r>
          </a:p>
        </p:txBody>
      </p:sp>
      <p:sp>
        <p:nvSpPr>
          <p:cNvPr id="83981" name="AutoShape 13"/>
          <p:cNvSpPr>
            <a:spLocks/>
          </p:cNvSpPr>
          <p:nvPr/>
        </p:nvSpPr>
        <p:spPr bwMode="auto">
          <a:xfrm>
            <a:off x="5486400" y="2528888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3982" name="Object 14"/>
          <p:cNvGraphicFramePr>
            <a:graphicFrameLocks noChangeAspect="1"/>
          </p:cNvGraphicFramePr>
          <p:nvPr>
            <p:extLst/>
          </p:nvPr>
        </p:nvGraphicFramePr>
        <p:xfrm>
          <a:off x="5715000" y="2452688"/>
          <a:ext cx="3086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17" name="Equation" r:id="rId13" imgW="3085920" imgH="419040" progId="Equation.3">
                  <p:embed/>
                </p:oleObj>
              </mc:Choice>
              <mc:Fallback>
                <p:oleObj name="Equation" r:id="rId13" imgW="3085920" imgH="419040" progId="Equation.3">
                  <p:embed/>
                  <p:pic>
                    <p:nvPicPr>
                      <p:cNvPr id="839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452688"/>
                        <a:ext cx="3086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3" name="Object 15"/>
          <p:cNvGraphicFramePr>
            <a:graphicFrameLocks noChangeAspect="1"/>
          </p:cNvGraphicFramePr>
          <p:nvPr>
            <p:extLst/>
          </p:nvPr>
        </p:nvGraphicFramePr>
        <p:xfrm>
          <a:off x="5765800" y="2922588"/>
          <a:ext cx="14732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18" name="Equation" r:id="rId15" imgW="1473120" imgH="596880" progId="Equation.3">
                  <p:embed/>
                </p:oleObj>
              </mc:Choice>
              <mc:Fallback>
                <p:oleObj name="Equation" r:id="rId15" imgW="1473120" imgH="596880" progId="Equation.3">
                  <p:embed/>
                  <p:pic>
                    <p:nvPicPr>
                      <p:cNvPr id="8398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5800" y="2922588"/>
                        <a:ext cx="14732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4" name="Text Box 16"/>
          <p:cNvSpPr txBox="1">
            <a:spLocks noChangeArrowheads="1"/>
          </p:cNvSpPr>
          <p:nvPr/>
        </p:nvSpPr>
        <p:spPr bwMode="auto">
          <a:xfrm>
            <a:off x="2133600" y="3381376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利用通解公式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83985" name="Object 17"/>
          <p:cNvGraphicFramePr>
            <a:graphicFrameLocks noChangeAspect="1"/>
          </p:cNvGraphicFramePr>
          <p:nvPr>
            <p:extLst/>
          </p:nvPr>
        </p:nvGraphicFramePr>
        <p:xfrm>
          <a:off x="3429000" y="3895725"/>
          <a:ext cx="1295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19" name="Equation" r:id="rId17" imgW="1295280" imgH="609480" progId="Equation.3">
                  <p:embed/>
                </p:oleObj>
              </mc:Choice>
              <mc:Fallback>
                <p:oleObj name="Equation" r:id="rId17" imgW="1295280" imgH="609480" progId="Equation.3">
                  <p:embed/>
                  <p:pic>
                    <p:nvPicPr>
                      <p:cNvPr id="839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895725"/>
                        <a:ext cx="1295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6" name="Object 18"/>
          <p:cNvGraphicFramePr>
            <a:graphicFrameLocks noChangeAspect="1"/>
          </p:cNvGraphicFramePr>
          <p:nvPr>
            <p:extLst/>
          </p:nvPr>
        </p:nvGraphicFramePr>
        <p:xfrm>
          <a:off x="4800600" y="3894138"/>
          <a:ext cx="23495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20" name="Equation" r:id="rId19" imgW="2349360" imgH="685800" progId="Equation.3">
                  <p:embed/>
                </p:oleObj>
              </mc:Choice>
              <mc:Fallback>
                <p:oleObj name="Equation" r:id="rId19" imgW="2349360" imgH="685800" progId="Equation.3">
                  <p:embed/>
                  <p:pic>
                    <p:nvPicPr>
                      <p:cNvPr id="8398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894138"/>
                        <a:ext cx="23495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7" name="Object 19"/>
          <p:cNvGraphicFramePr>
            <a:graphicFrameLocks noChangeAspect="1"/>
          </p:cNvGraphicFramePr>
          <p:nvPr>
            <p:extLst/>
          </p:nvPr>
        </p:nvGraphicFramePr>
        <p:xfrm>
          <a:off x="3740150" y="4624388"/>
          <a:ext cx="2400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21" name="Equation" r:id="rId21" imgW="2400120" imgH="533160" progId="Equation.3">
                  <p:embed/>
                </p:oleObj>
              </mc:Choice>
              <mc:Fallback>
                <p:oleObj name="Equation" r:id="rId21" imgW="2400120" imgH="533160" progId="Equation.3">
                  <p:embed/>
                  <p:pic>
                    <p:nvPicPr>
                      <p:cNvPr id="8398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150" y="4624388"/>
                        <a:ext cx="24003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8" name="Object 20"/>
          <p:cNvGraphicFramePr>
            <a:graphicFrameLocks noChangeAspect="1"/>
          </p:cNvGraphicFramePr>
          <p:nvPr>
            <p:extLst/>
          </p:nvPr>
        </p:nvGraphicFramePr>
        <p:xfrm>
          <a:off x="6235700" y="4592638"/>
          <a:ext cx="1701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22" name="Equation" r:id="rId23" imgW="1701720" imgH="533160" progId="Equation.3">
                  <p:embed/>
                </p:oleObj>
              </mc:Choice>
              <mc:Fallback>
                <p:oleObj name="Equation" r:id="rId23" imgW="1701720" imgH="533160" progId="Equation.3">
                  <p:embed/>
                  <p:pic>
                    <p:nvPicPr>
                      <p:cNvPr id="8398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5700" y="4592638"/>
                        <a:ext cx="1701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9" name="Text Box 21"/>
          <p:cNvSpPr txBox="1">
            <a:spLocks noChangeArrowheads="1"/>
          </p:cNvSpPr>
          <p:nvPr/>
        </p:nvSpPr>
        <p:spPr bwMode="auto">
          <a:xfrm>
            <a:off x="2209800" y="52339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</a:t>
            </a:r>
          </a:p>
        </p:txBody>
      </p:sp>
      <p:graphicFrame>
        <p:nvGraphicFramePr>
          <p:cNvPr id="83990" name="Object 22"/>
          <p:cNvGraphicFramePr>
            <a:graphicFrameLocks noChangeAspect="1"/>
          </p:cNvGraphicFramePr>
          <p:nvPr>
            <p:extLst/>
          </p:nvPr>
        </p:nvGraphicFramePr>
        <p:xfrm>
          <a:off x="3111500" y="5233988"/>
          <a:ext cx="13843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23" name="Equation" r:id="rId25" imgW="1384200" imgH="571320" progId="Equation.3">
                  <p:embed/>
                </p:oleObj>
              </mc:Choice>
              <mc:Fallback>
                <p:oleObj name="Equation" r:id="rId25" imgW="1384200" imgH="571320" progId="Equation.3">
                  <p:embed/>
                  <p:pic>
                    <p:nvPicPr>
                      <p:cNvPr id="8399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5233988"/>
                        <a:ext cx="13843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91" name="Text Box 23"/>
          <p:cNvSpPr txBox="1">
            <a:spLocks noChangeArrowheads="1"/>
          </p:cNvSpPr>
          <p:nvPr/>
        </p:nvSpPr>
        <p:spPr bwMode="auto">
          <a:xfrm>
            <a:off x="4495800" y="52339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83992" name="Object 24"/>
          <p:cNvGraphicFramePr>
            <a:graphicFrameLocks noChangeAspect="1"/>
          </p:cNvGraphicFramePr>
          <p:nvPr>
            <p:extLst/>
          </p:nvPr>
        </p:nvGraphicFramePr>
        <p:xfrm>
          <a:off x="5092700" y="5292725"/>
          <a:ext cx="1155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24" name="Equation" r:id="rId27" imgW="1155600" imgH="444240" progId="Equation.3">
                  <p:embed/>
                </p:oleObj>
              </mc:Choice>
              <mc:Fallback>
                <p:oleObj name="Equation" r:id="rId27" imgW="1155600" imgH="444240" progId="Equation.3">
                  <p:embed/>
                  <p:pic>
                    <p:nvPicPr>
                      <p:cNvPr id="8399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5292725"/>
                        <a:ext cx="1155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93" name="Text Box 25"/>
          <p:cNvSpPr txBox="1">
            <a:spLocks noChangeArrowheads="1"/>
          </p:cNvSpPr>
          <p:nvPr/>
        </p:nvSpPr>
        <p:spPr bwMode="auto">
          <a:xfrm>
            <a:off x="2209800" y="580548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故有</a:t>
            </a:r>
          </a:p>
        </p:txBody>
      </p:sp>
      <p:graphicFrame>
        <p:nvGraphicFramePr>
          <p:cNvPr id="83994" name="Object 26"/>
          <p:cNvGraphicFramePr>
            <a:graphicFrameLocks noChangeAspect="1"/>
          </p:cNvGraphicFramePr>
          <p:nvPr>
            <p:extLst/>
          </p:nvPr>
        </p:nvGraphicFramePr>
        <p:xfrm>
          <a:off x="3898900" y="5799138"/>
          <a:ext cx="3505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25" name="Equation" r:id="rId29" imgW="3504960" imgH="520560" progId="Equation.3">
                  <p:embed/>
                </p:oleObj>
              </mc:Choice>
              <mc:Fallback>
                <p:oleObj name="Equation" r:id="rId29" imgW="3504960" imgH="520560" progId="Equation.3">
                  <p:embed/>
                  <p:pic>
                    <p:nvPicPr>
                      <p:cNvPr id="8399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00" y="5799138"/>
                        <a:ext cx="3505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50389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3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3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3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3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3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3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3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3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0" grpId="0" autoUpdateAnimBg="0"/>
      <p:bldP spid="83984" grpId="0" autoUpdateAnimBg="0"/>
      <p:bldP spid="83989" grpId="0" autoUpdateAnimBg="0"/>
      <p:bldP spid="83991" grpId="0" autoUpdateAnimBg="0"/>
      <p:bldP spid="8399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79450"/>
            <a:ext cx="2895600" cy="6096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2)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再解定解问题</a:t>
            </a:r>
          </a:p>
        </p:txBody>
      </p:sp>
      <p:sp>
        <p:nvSpPr>
          <p:cNvPr id="84995" name="AutoShape 3"/>
          <p:cNvSpPr>
            <a:spLocks/>
          </p:cNvSpPr>
          <p:nvPr/>
        </p:nvSpPr>
        <p:spPr bwMode="auto">
          <a:xfrm>
            <a:off x="5048250" y="52705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4996" name="Object 4"/>
          <p:cNvGraphicFramePr>
            <a:graphicFrameLocks noChangeAspect="1"/>
          </p:cNvGraphicFramePr>
          <p:nvPr>
            <p:extLst/>
          </p:nvPr>
        </p:nvGraphicFramePr>
        <p:xfrm>
          <a:off x="5410200" y="419100"/>
          <a:ext cx="2451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11" name="Equation" r:id="rId3" imgW="2450880" imgH="419040" progId="Equation.3">
                  <p:embed/>
                </p:oleObj>
              </mc:Choice>
              <mc:Fallback>
                <p:oleObj name="Equation" r:id="rId3" imgW="2450880" imgH="419040" progId="Equation.3">
                  <p:embed/>
                  <p:pic>
                    <p:nvPicPr>
                      <p:cNvPr id="849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19100"/>
                        <a:ext cx="2451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7" name="Object 5"/>
          <p:cNvGraphicFramePr>
            <a:graphicFrameLocks noChangeAspect="1"/>
          </p:cNvGraphicFramePr>
          <p:nvPr>
            <p:extLst/>
          </p:nvPr>
        </p:nvGraphicFramePr>
        <p:xfrm>
          <a:off x="5232400" y="898525"/>
          <a:ext cx="3276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12" name="Equation" r:id="rId5" imgW="3276360" imgH="609480" progId="Equation.3">
                  <p:embed/>
                </p:oleObj>
              </mc:Choice>
              <mc:Fallback>
                <p:oleObj name="Equation" r:id="rId5" imgW="3276360" imgH="609480" progId="Equation.3">
                  <p:embed/>
                  <p:pic>
                    <p:nvPicPr>
                      <p:cNvPr id="849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898525"/>
                        <a:ext cx="3276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2209800" y="1676401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此齐次线性方程的通解为</a:t>
            </a:r>
          </a:p>
        </p:txBody>
      </p:sp>
      <p:graphicFrame>
        <p:nvGraphicFramePr>
          <p:cNvPr id="84999" name="Object 7"/>
          <p:cNvGraphicFramePr>
            <a:graphicFrameLocks noChangeAspect="1"/>
          </p:cNvGraphicFramePr>
          <p:nvPr>
            <p:extLst/>
          </p:nvPr>
        </p:nvGraphicFramePr>
        <p:xfrm>
          <a:off x="6197600" y="1698625"/>
          <a:ext cx="2730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13" name="Equation" r:id="rId7" imgW="2730240" imgH="533160" progId="Equation.3">
                  <p:embed/>
                </p:oleObj>
              </mc:Choice>
              <mc:Fallback>
                <p:oleObj name="Equation" r:id="rId7" imgW="2730240" imgH="533160" progId="Equation.3">
                  <p:embed/>
                  <p:pic>
                    <p:nvPicPr>
                      <p:cNvPr id="849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7600" y="1698625"/>
                        <a:ext cx="27305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2133600" y="22860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利用衔接条件得</a:t>
            </a:r>
          </a:p>
        </p:txBody>
      </p:sp>
      <p:sp>
        <p:nvSpPr>
          <p:cNvPr id="85001" name="Line 9"/>
          <p:cNvSpPr>
            <a:spLocks noChangeShapeType="1"/>
          </p:cNvSpPr>
          <p:nvPr/>
        </p:nvSpPr>
        <p:spPr bwMode="auto">
          <a:xfrm>
            <a:off x="5257800" y="1524000"/>
            <a:ext cx="3276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5002" name="Object 10"/>
          <p:cNvGraphicFramePr>
            <a:graphicFrameLocks noChangeAspect="1"/>
          </p:cNvGraphicFramePr>
          <p:nvPr>
            <p:extLst/>
          </p:nvPr>
        </p:nvGraphicFramePr>
        <p:xfrm>
          <a:off x="4927600" y="2387600"/>
          <a:ext cx="1765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14" name="Equation" r:id="rId9" imgW="1765080" imgH="419040" progId="Equation.3">
                  <p:embed/>
                </p:oleObj>
              </mc:Choice>
              <mc:Fallback>
                <p:oleObj name="Equation" r:id="rId9" imgW="1765080" imgH="419040" progId="Equation.3">
                  <p:embed/>
                  <p:pic>
                    <p:nvPicPr>
                      <p:cNvPr id="850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7600" y="2387600"/>
                        <a:ext cx="1765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2133600" y="29718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因此有</a:t>
            </a:r>
          </a:p>
        </p:txBody>
      </p:sp>
      <p:graphicFrame>
        <p:nvGraphicFramePr>
          <p:cNvPr id="85004" name="Object 12"/>
          <p:cNvGraphicFramePr>
            <a:graphicFrameLocks noChangeAspect="1"/>
          </p:cNvGraphicFramePr>
          <p:nvPr>
            <p:extLst/>
          </p:nvPr>
        </p:nvGraphicFramePr>
        <p:xfrm>
          <a:off x="4953000" y="2908300"/>
          <a:ext cx="31750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15" name="Equation" r:id="rId11" imgW="3174840" imgH="482400" progId="Equation.3">
                  <p:embed/>
                </p:oleObj>
              </mc:Choice>
              <mc:Fallback>
                <p:oleObj name="Equation" r:id="rId11" imgW="3174840" imgH="482400" progId="Equation.3">
                  <p:embed/>
                  <p:pic>
                    <p:nvPicPr>
                      <p:cNvPr id="850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908300"/>
                        <a:ext cx="31750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2209800" y="35814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 </a:t>
            </a:r>
            <a:r>
              <a:rPr lang="zh-CN" altLang="en-US">
                <a:solidFill>
                  <a:srgbClr val="000000"/>
                </a:solidFill>
              </a:rPr>
              <a:t>原问题的解为</a:t>
            </a:r>
          </a:p>
        </p:txBody>
      </p:sp>
      <p:graphicFrame>
        <p:nvGraphicFramePr>
          <p:cNvPr id="85006" name="Object 14"/>
          <p:cNvGraphicFramePr>
            <a:graphicFrameLocks noChangeAspect="1"/>
          </p:cNvGraphicFramePr>
          <p:nvPr>
            <p:extLst/>
          </p:nvPr>
        </p:nvGraphicFramePr>
        <p:xfrm>
          <a:off x="3575050" y="4286250"/>
          <a:ext cx="876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16" name="Equation" r:id="rId13" imgW="876240" imgH="939600" progId="Equation.3">
                  <p:embed/>
                </p:oleObj>
              </mc:Choice>
              <mc:Fallback>
                <p:oleObj name="Equation" r:id="rId13" imgW="876240" imgH="939600" progId="Equation.3">
                  <p:embed/>
                  <p:pic>
                    <p:nvPicPr>
                      <p:cNvPr id="8500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0" y="4286250"/>
                        <a:ext cx="8763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7" name="Object 15"/>
          <p:cNvGraphicFramePr>
            <a:graphicFrameLocks noChangeAspect="1"/>
          </p:cNvGraphicFramePr>
          <p:nvPr>
            <p:extLst/>
          </p:nvPr>
        </p:nvGraphicFramePr>
        <p:xfrm>
          <a:off x="4432300" y="4108450"/>
          <a:ext cx="3048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17" name="Equation" r:id="rId15" imgW="3047760" imgH="520560" progId="Equation.3">
                  <p:embed/>
                </p:oleObj>
              </mc:Choice>
              <mc:Fallback>
                <p:oleObj name="Equation" r:id="rId15" imgW="3047760" imgH="520560" progId="Equation.3">
                  <p:embed/>
                  <p:pic>
                    <p:nvPicPr>
                      <p:cNvPr id="850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300" y="4108450"/>
                        <a:ext cx="3048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8" name="Object 16"/>
          <p:cNvGraphicFramePr>
            <a:graphicFrameLocks noChangeAspect="1"/>
          </p:cNvGraphicFramePr>
          <p:nvPr>
            <p:extLst/>
          </p:nvPr>
        </p:nvGraphicFramePr>
        <p:xfrm>
          <a:off x="4438650" y="4813300"/>
          <a:ext cx="276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18" name="Equation" r:id="rId17" imgW="2768400" imgH="520560" progId="Equation.3">
                  <p:embed/>
                </p:oleObj>
              </mc:Choice>
              <mc:Fallback>
                <p:oleObj name="Equation" r:id="rId17" imgW="2768400" imgH="520560" progId="Equation.3">
                  <p:embed/>
                  <p:pic>
                    <p:nvPicPr>
                      <p:cNvPr id="8500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4813300"/>
                        <a:ext cx="276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9" name="Object 17"/>
          <p:cNvGraphicFramePr>
            <a:graphicFrameLocks noChangeAspect="1"/>
          </p:cNvGraphicFramePr>
          <p:nvPr>
            <p:extLst/>
          </p:nvPr>
        </p:nvGraphicFramePr>
        <p:xfrm>
          <a:off x="2438400" y="5880100"/>
          <a:ext cx="3505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19" name="Equation" r:id="rId19" imgW="3504960" imgH="520560" progId="Equation.3">
                  <p:embed/>
                </p:oleObj>
              </mc:Choice>
              <mc:Fallback>
                <p:oleObj name="Equation" r:id="rId19" imgW="3504960" imgH="520560" progId="Equation.3">
                  <p:embed/>
                  <p:pic>
                    <p:nvPicPr>
                      <p:cNvPr id="850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880100"/>
                        <a:ext cx="3505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10" name="Line 18"/>
          <p:cNvSpPr>
            <a:spLocks noChangeShapeType="1"/>
          </p:cNvSpPr>
          <p:nvPr/>
        </p:nvSpPr>
        <p:spPr bwMode="auto">
          <a:xfrm>
            <a:off x="1981200" y="5791200"/>
            <a:ext cx="7239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550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8" grpId="0" autoUpdateAnimBg="0"/>
      <p:bldP spid="85000" grpId="0" autoUpdateAnimBg="0"/>
      <p:bldP spid="85003" grpId="0" autoUpdateAnimBg="0"/>
      <p:bldP spid="8500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>
            <p:extLst/>
          </p:nvPr>
        </p:nvGraphicFramePr>
        <p:xfrm>
          <a:off x="2598738" y="476250"/>
          <a:ext cx="1727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4" name="Equation" r:id="rId3" imgW="1726920" imgH="850680" progId="Equation.3">
                  <p:embed/>
                </p:oleObj>
              </mc:Choice>
              <mc:Fallback>
                <p:oleObj name="Equation" r:id="rId3" imgW="1726920" imgH="850680" progId="Equation.3">
                  <p:embed/>
                  <p:pic>
                    <p:nvPicPr>
                      <p:cNvPr id="798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738" y="476250"/>
                        <a:ext cx="1727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5" name="Object 3"/>
          <p:cNvGraphicFramePr>
            <a:graphicFrameLocks noChangeAspect="1"/>
          </p:cNvGraphicFramePr>
          <p:nvPr>
            <p:extLst/>
          </p:nvPr>
        </p:nvGraphicFramePr>
        <p:xfrm>
          <a:off x="4368800" y="342900"/>
          <a:ext cx="31750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5" name="Equation" r:id="rId5" imgW="3174840" imgH="1054080" progId="Equation.3">
                  <p:embed/>
                </p:oleObj>
              </mc:Choice>
              <mc:Fallback>
                <p:oleObj name="Equation" r:id="rId5" imgW="3174840" imgH="1054080" progId="Equation.3">
                  <p:embed/>
                  <p:pic>
                    <p:nvPicPr>
                      <p:cNvPr id="798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8800" y="342900"/>
                        <a:ext cx="31750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ChangeAspect="1"/>
          </p:cNvGraphicFramePr>
          <p:nvPr>
            <p:extLst/>
          </p:nvPr>
        </p:nvGraphicFramePr>
        <p:xfrm>
          <a:off x="7683500" y="673100"/>
          <a:ext cx="2070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6" name="Equation" r:id="rId7" imgW="2070000" imgH="469800" progId="Equation.3">
                  <p:embed/>
                </p:oleObj>
              </mc:Choice>
              <mc:Fallback>
                <p:oleObj name="Equation" r:id="rId7" imgW="2070000" imgH="469800" progId="Equation.3">
                  <p:embed/>
                  <p:pic>
                    <p:nvPicPr>
                      <p:cNvPr id="798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0" y="673100"/>
                        <a:ext cx="2070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7" name="Object 5"/>
          <p:cNvGraphicFramePr>
            <a:graphicFrameLocks noChangeAspect="1"/>
          </p:cNvGraphicFramePr>
          <p:nvPr>
            <p:extLst/>
          </p:nvPr>
        </p:nvGraphicFramePr>
        <p:xfrm>
          <a:off x="2209800" y="1752600"/>
          <a:ext cx="2349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7" name="Equation" r:id="rId9" imgW="2349360" imgH="469800" progId="Equation.3">
                  <p:embed/>
                </p:oleObj>
              </mc:Choice>
              <mc:Fallback>
                <p:oleObj name="Equation" r:id="rId9" imgW="2349360" imgH="469800" progId="Equation.3">
                  <p:embed/>
                  <p:pic>
                    <p:nvPicPr>
                      <p:cNvPr id="798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752600"/>
                        <a:ext cx="2349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4572000" y="1706563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 </a:t>
            </a:r>
            <a:r>
              <a:rPr lang="en-US" altLang="zh-CN" i="1">
                <a:solidFill>
                  <a:srgbClr val="000000"/>
                </a:solidFill>
              </a:rPr>
              <a:t>C </a:t>
            </a:r>
            <a:r>
              <a:rPr lang="en-US" altLang="zh-CN">
                <a:solidFill>
                  <a:srgbClr val="000000"/>
                </a:solidFill>
              </a:rPr>
              <a:t>= 1 ,</a:t>
            </a:r>
          </a:p>
        </p:txBody>
      </p: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6172200" y="16764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故所求特解为</a:t>
            </a:r>
          </a:p>
        </p:txBody>
      </p:sp>
      <p:graphicFrame>
        <p:nvGraphicFramePr>
          <p:cNvPr id="79880" name="Object 8"/>
          <p:cNvGraphicFramePr>
            <a:graphicFrameLocks noChangeAspect="1"/>
          </p:cNvGraphicFramePr>
          <p:nvPr>
            <p:extLst/>
          </p:nvPr>
        </p:nvGraphicFramePr>
        <p:xfrm>
          <a:off x="3327400" y="2413000"/>
          <a:ext cx="1727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8" name="Equation" r:id="rId11" imgW="1726920" imgH="850680" progId="Equation.3">
                  <p:embed/>
                </p:oleObj>
              </mc:Choice>
              <mc:Fallback>
                <p:oleObj name="Equation" r:id="rId11" imgW="1726920" imgH="850680" progId="Equation.3">
                  <p:embed/>
                  <p:pic>
                    <p:nvPicPr>
                      <p:cNvPr id="798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2413000"/>
                        <a:ext cx="1727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1" name="Object 9"/>
          <p:cNvGraphicFramePr>
            <a:graphicFrameLocks noChangeAspect="1"/>
          </p:cNvGraphicFramePr>
          <p:nvPr>
            <p:extLst/>
          </p:nvPr>
        </p:nvGraphicFramePr>
        <p:xfrm>
          <a:off x="5130800" y="2425700"/>
          <a:ext cx="3708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9" name="Equation" r:id="rId13" imgW="3708360" imgH="850680" progId="Equation.3">
                  <p:embed/>
                </p:oleObj>
              </mc:Choice>
              <mc:Fallback>
                <p:oleObj name="Equation" r:id="rId13" imgW="3708360" imgH="850680" progId="Equation.3">
                  <p:embed/>
                  <p:pic>
                    <p:nvPicPr>
                      <p:cNvPr id="7988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2425700"/>
                        <a:ext cx="3708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2" name="Text Box 10"/>
          <p:cNvSpPr txBox="1">
            <a:spLocks noChangeArrowheads="1"/>
          </p:cNvSpPr>
          <p:nvPr/>
        </p:nvSpPr>
        <p:spPr bwMode="auto">
          <a:xfrm>
            <a:off x="2514600" y="3581400"/>
            <a:ext cx="2973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若方程改为 </a:t>
            </a:r>
          </a:p>
        </p:txBody>
      </p:sp>
      <p:graphicFrame>
        <p:nvGraphicFramePr>
          <p:cNvPr id="7988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13924"/>
              </p:ext>
            </p:extLst>
          </p:nvPr>
        </p:nvGraphicFramePr>
        <p:xfrm>
          <a:off x="5410200" y="3429000"/>
          <a:ext cx="2235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0" name="Equation" r:id="rId15" imgW="2234880" imgH="927000" progId="Equation.3">
                  <p:embed/>
                </p:oleObj>
              </mc:Choice>
              <mc:Fallback>
                <p:oleObj name="Equation" r:id="rId15" imgW="2234880" imgH="927000" progId="Equation.3">
                  <p:embed/>
                  <p:pic>
                    <p:nvPicPr>
                      <p:cNvPr id="7988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429000"/>
                        <a:ext cx="2235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4" name="Text Box 12"/>
          <p:cNvSpPr txBox="1">
            <a:spLocks noChangeArrowheads="1"/>
          </p:cNvSpPr>
          <p:nvPr/>
        </p:nvSpPr>
        <p:spPr bwMode="auto">
          <a:xfrm>
            <a:off x="7596188" y="3584575"/>
            <a:ext cx="1852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如何求解</a:t>
            </a:r>
            <a:r>
              <a:rPr lang="en-US" altLang="zh-CN">
                <a:solidFill>
                  <a:srgbClr val="000000"/>
                </a:solidFill>
              </a:rPr>
              <a:t>? </a:t>
            </a:r>
          </a:p>
        </p:txBody>
      </p:sp>
      <p:sp>
        <p:nvSpPr>
          <p:cNvPr id="79885" name="Text Box 13"/>
          <p:cNvSpPr txBox="1">
            <a:spLocks noChangeArrowheads="1"/>
          </p:cNvSpPr>
          <p:nvPr/>
        </p:nvSpPr>
        <p:spPr bwMode="auto">
          <a:xfrm>
            <a:off x="2495600" y="4494064"/>
            <a:ext cx="1017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7988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072961"/>
              </p:ext>
            </p:extLst>
          </p:nvPr>
        </p:nvGraphicFramePr>
        <p:xfrm>
          <a:off x="3562400" y="4532164"/>
          <a:ext cx="1828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1" name="Equation" r:id="rId17" imgW="1828800" imgH="444240" progId="Equation.3">
                  <p:embed/>
                </p:oleObj>
              </mc:Choice>
              <mc:Fallback>
                <p:oleObj name="Equation" r:id="rId17" imgW="1828800" imgH="444240" progId="Equation.3">
                  <p:embed/>
                  <p:pic>
                    <p:nvPicPr>
                      <p:cNvPr id="7988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400" y="4532164"/>
                        <a:ext cx="1828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6199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9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9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9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8" grpId="0" autoUpdateAnimBg="0"/>
      <p:bldP spid="79879" grpId="0" autoUpdateAnimBg="0"/>
      <p:bldP spid="79882" grpId="0" build="p" autoUpdateAnimBg="0"/>
      <p:bldP spid="79884" grpId="0" build="p" autoUpdateAnimBg="0" advAuto="0"/>
      <p:bldP spid="7988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3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1026716"/>
              </p:ext>
            </p:extLst>
          </p:nvPr>
        </p:nvGraphicFramePr>
        <p:xfrm>
          <a:off x="4079776" y="1268760"/>
          <a:ext cx="2147418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6" name="Equation" r:id="rId3" imgW="2260440" imgH="927000" progId="Equation.3">
                  <p:embed/>
                </p:oleObj>
              </mc:Choice>
              <mc:Fallback>
                <p:oleObj name="Equation" r:id="rId3" imgW="2260440" imgH="927000" progId="Equation.3">
                  <p:embed/>
                  <p:pic>
                    <p:nvPicPr>
                      <p:cNvPr id="737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776" y="1268760"/>
                        <a:ext cx="2147418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1504623" y="1418695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解齐次方程</a:t>
            </a: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1846163" y="2390924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分离变量</a:t>
            </a:r>
          </a:p>
        </p:txBody>
      </p:sp>
      <p:graphicFrame>
        <p:nvGraphicFramePr>
          <p:cNvPr id="7374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29361"/>
              </p:ext>
            </p:extLst>
          </p:nvPr>
        </p:nvGraphicFramePr>
        <p:xfrm>
          <a:off x="4063700" y="2211733"/>
          <a:ext cx="2002752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7" name="Equation" r:id="rId5" imgW="2108160" imgH="927000" progId="Equation.3">
                  <p:embed/>
                </p:oleObj>
              </mc:Choice>
              <mc:Fallback>
                <p:oleObj name="Equation" r:id="rId5" imgW="2108160" imgH="927000" progId="Equation.3">
                  <p:embed/>
                  <p:pic>
                    <p:nvPicPr>
                      <p:cNvPr id="737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3700" y="2211733"/>
                        <a:ext cx="2002752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2" name="Text Box 14"/>
          <p:cNvSpPr txBox="1">
            <a:spLocks noChangeArrowheads="1"/>
          </p:cNvSpPr>
          <p:nvPr/>
        </p:nvSpPr>
        <p:spPr bwMode="auto">
          <a:xfrm>
            <a:off x="1846163" y="318646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两边积分得</a:t>
            </a:r>
          </a:p>
        </p:txBody>
      </p:sp>
      <p:graphicFrame>
        <p:nvGraphicFramePr>
          <p:cNvPr id="73743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42175"/>
              </p:ext>
            </p:extLst>
          </p:nvPr>
        </p:nvGraphicFramePr>
        <p:xfrm>
          <a:off x="4079776" y="3186462"/>
          <a:ext cx="3607416" cy="554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8" name="Equation" r:id="rId7" imgW="3797280" imgH="583920" progId="Equation.3">
                  <p:embed/>
                </p:oleObj>
              </mc:Choice>
              <mc:Fallback>
                <p:oleObj name="Equation" r:id="rId7" imgW="3797280" imgH="583920" progId="Equation.3">
                  <p:embed/>
                  <p:pic>
                    <p:nvPicPr>
                      <p:cNvPr id="737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776" y="3186462"/>
                        <a:ext cx="3607416" cy="554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4" name="Text Box 16"/>
          <p:cNvSpPr txBox="1">
            <a:spLocks noChangeArrowheads="1"/>
          </p:cNvSpPr>
          <p:nvPr/>
        </p:nvSpPr>
        <p:spPr bwMode="auto">
          <a:xfrm>
            <a:off x="1846163" y="394846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故通解为</a:t>
            </a:r>
          </a:p>
        </p:txBody>
      </p:sp>
      <p:graphicFrame>
        <p:nvGraphicFramePr>
          <p:cNvPr id="7374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003787"/>
              </p:ext>
            </p:extLst>
          </p:nvPr>
        </p:nvGraphicFramePr>
        <p:xfrm>
          <a:off x="4092475" y="3883373"/>
          <a:ext cx="22336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9" name="Equation" r:id="rId9" imgW="2234880" imgH="533160" progId="Equation.3">
                  <p:embed/>
                </p:oleObj>
              </mc:Choice>
              <mc:Fallback>
                <p:oleObj name="Equation" r:id="rId9" imgW="2234880" imgH="533160" progId="Equation.3">
                  <p:embed/>
                  <p:pic>
                    <p:nvPicPr>
                      <p:cNvPr id="737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2475" y="3883373"/>
                        <a:ext cx="223361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文本框 19"/>
          <p:cNvSpPr txBox="1"/>
          <p:nvPr/>
        </p:nvSpPr>
        <p:spPr>
          <a:xfrm>
            <a:off x="1991544" y="385500"/>
            <a:ext cx="801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6.4.1   </a:t>
            </a:r>
            <a:r>
              <a:rPr lang="zh-CN" altLang="en-US" dirty="0" smtClean="0">
                <a:solidFill>
                  <a:srgbClr val="C00000"/>
                </a:solidFill>
              </a:rPr>
              <a:t>一</a:t>
            </a:r>
            <a:r>
              <a:rPr lang="zh-CN" altLang="en-US" dirty="0">
                <a:solidFill>
                  <a:srgbClr val="C00000"/>
                </a:solidFill>
              </a:rPr>
              <a:t>阶齐次线性微分方程的通解</a:t>
            </a:r>
          </a:p>
        </p:txBody>
      </p:sp>
    </p:spTree>
    <p:extLst>
      <p:ext uri="{BB962C8B-B14F-4D97-AF65-F5344CB8AC3E}">
        <p14:creationId xmlns:p14="http://schemas.microsoft.com/office/powerpoint/2010/main" val="31670837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9" grpId="0" autoUpdateAnimBg="0"/>
      <p:bldP spid="73740" grpId="0" autoUpdateAnimBg="0"/>
      <p:bldP spid="73742" grpId="0" autoUpdateAnimBg="0"/>
      <p:bldP spid="7374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3200400" y="2959224"/>
            <a:ext cx="5715000" cy="10668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747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7605102"/>
              </p:ext>
            </p:extLst>
          </p:nvPr>
        </p:nvGraphicFramePr>
        <p:xfrm>
          <a:off x="6364288" y="3233863"/>
          <a:ext cx="2297112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0" name="Equation" r:id="rId3" imgW="2311200" imgH="596880" progId="Equation.3">
                  <p:embed/>
                </p:oleObj>
              </mc:Choice>
              <mc:Fallback>
                <p:oleObj name="Equation" r:id="rId3" imgW="2311200" imgH="596880" progId="Equation.3">
                  <p:embed/>
                  <p:pic>
                    <p:nvPicPr>
                      <p:cNvPr id="747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4288" y="3233863"/>
                        <a:ext cx="2297112" cy="592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3295328" y="3429000"/>
            <a:ext cx="3200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对应齐次方程通解</a:t>
            </a:r>
          </a:p>
        </p:txBody>
      </p:sp>
      <p:sp>
        <p:nvSpPr>
          <p:cNvPr id="74781" name="Rectangle 29"/>
          <p:cNvSpPr>
            <a:spLocks noChangeArrowheads="1"/>
          </p:cNvSpPr>
          <p:nvPr/>
        </p:nvSpPr>
        <p:spPr bwMode="auto">
          <a:xfrm>
            <a:off x="6910066" y="3356992"/>
            <a:ext cx="347662" cy="4572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3352800" y="6053856"/>
            <a:ext cx="213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齐次方程通解</a:t>
            </a: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6262688" y="6068144"/>
            <a:ext cx="2500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非齐次方程特解</a:t>
            </a:r>
          </a:p>
        </p:txBody>
      </p:sp>
      <p:graphicFrame>
        <p:nvGraphicFramePr>
          <p:cNvPr id="7475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767372"/>
              </p:ext>
            </p:extLst>
          </p:nvPr>
        </p:nvGraphicFramePr>
        <p:xfrm>
          <a:off x="3524250" y="5374406"/>
          <a:ext cx="1554228" cy="468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1" name="Equation" r:id="rId5" imgW="1726920" imgH="520560" progId="Equation.3">
                  <p:embed/>
                </p:oleObj>
              </mc:Choice>
              <mc:Fallback>
                <p:oleObj name="Equation" r:id="rId5" imgW="1726920" imgH="520560" progId="Equation.3">
                  <p:embed/>
                  <p:pic>
                    <p:nvPicPr>
                      <p:cNvPr id="747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0" y="5374406"/>
                        <a:ext cx="1554228" cy="468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0" name="Rectangle 8"/>
          <p:cNvSpPr>
            <a:spLocks noGrp="1" noChangeArrowheads="1"/>
          </p:cNvSpPr>
          <p:nvPr>
            <p:ph type="title"/>
          </p:nvPr>
        </p:nvSpPr>
        <p:spPr>
          <a:xfrm>
            <a:off x="2133600" y="927944"/>
            <a:ext cx="2895600" cy="644525"/>
          </a:xfrm>
        </p:spPr>
        <p:txBody>
          <a:bodyPr/>
          <a:lstStyle/>
          <a:p>
            <a:pPr algn="l"/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解非齐次方程</a:t>
            </a:r>
          </a:p>
        </p:txBody>
      </p:sp>
      <p:graphicFrame>
        <p:nvGraphicFramePr>
          <p:cNvPr id="7476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878361"/>
              </p:ext>
            </p:extLst>
          </p:nvPr>
        </p:nvGraphicFramePr>
        <p:xfrm>
          <a:off x="4552967" y="912858"/>
          <a:ext cx="2374866" cy="78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2" name="Equation" r:id="rId7" imgW="2793960" imgH="927000" progId="Equation.3">
                  <p:embed/>
                </p:oleObj>
              </mc:Choice>
              <mc:Fallback>
                <p:oleObj name="Equation" r:id="rId7" imgW="2793960" imgH="927000" progId="Equation.3">
                  <p:embed/>
                  <p:pic>
                    <p:nvPicPr>
                      <p:cNvPr id="747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967" y="912858"/>
                        <a:ext cx="2374866" cy="78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2133600" y="1685027"/>
            <a:ext cx="259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用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常数变易法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476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8675487"/>
              </p:ext>
            </p:extLst>
          </p:nvPr>
        </p:nvGraphicFramePr>
        <p:xfrm>
          <a:off x="5740400" y="1594539"/>
          <a:ext cx="2948724" cy="537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3" name="Equation" r:id="rId9" imgW="3276360" imgH="596880" progId="Equation.3">
                  <p:embed/>
                </p:oleObj>
              </mc:Choice>
              <mc:Fallback>
                <p:oleObj name="Equation" r:id="rId9" imgW="3276360" imgH="596880" progId="Equation.3">
                  <p:embed/>
                  <p:pic>
                    <p:nvPicPr>
                      <p:cNvPr id="747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400" y="1594539"/>
                        <a:ext cx="2948724" cy="537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8915400" y="1743199"/>
            <a:ext cx="68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7476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1381093"/>
              </p:ext>
            </p:extLst>
          </p:nvPr>
        </p:nvGraphicFramePr>
        <p:xfrm>
          <a:off x="2247900" y="2337196"/>
          <a:ext cx="1565892" cy="537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4" name="Equation" r:id="rId11" imgW="1739880" imgH="596880" progId="Equation.3">
                  <p:embed/>
                </p:oleObj>
              </mc:Choice>
              <mc:Fallback>
                <p:oleObj name="Equation" r:id="rId11" imgW="1739880" imgH="596880" progId="Equation.3">
                  <p:embed/>
                  <p:pic>
                    <p:nvPicPr>
                      <p:cNvPr id="7476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2337196"/>
                        <a:ext cx="1565892" cy="537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117479"/>
              </p:ext>
            </p:extLst>
          </p:nvPr>
        </p:nvGraphicFramePr>
        <p:xfrm>
          <a:off x="6553200" y="2518171"/>
          <a:ext cx="902664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5" name="Equation" r:id="rId13" imgW="1002960" imgH="406080" progId="Equation.3">
                  <p:embed/>
                </p:oleObj>
              </mc:Choice>
              <mc:Fallback>
                <p:oleObj name="Equation" r:id="rId13" imgW="1002960" imgH="406080" progId="Equation.3">
                  <p:embed/>
                  <p:pic>
                    <p:nvPicPr>
                      <p:cNvPr id="7476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518171"/>
                        <a:ext cx="902664" cy="365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7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65570"/>
              </p:ext>
            </p:extLst>
          </p:nvPr>
        </p:nvGraphicFramePr>
        <p:xfrm>
          <a:off x="7531100" y="2337196"/>
          <a:ext cx="1554228" cy="537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6" name="Equation" r:id="rId15" imgW="1726920" imgH="596880" progId="Equation.3">
                  <p:embed/>
                </p:oleObj>
              </mc:Choice>
              <mc:Fallback>
                <p:oleObj name="Equation" r:id="rId15" imgW="1726920" imgH="596880" progId="Equation.3">
                  <p:embed/>
                  <p:pic>
                    <p:nvPicPr>
                      <p:cNvPr id="747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1100" y="2337196"/>
                        <a:ext cx="1554228" cy="537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578475"/>
              </p:ext>
            </p:extLst>
          </p:nvPr>
        </p:nvGraphicFramePr>
        <p:xfrm>
          <a:off x="9258300" y="2524521"/>
          <a:ext cx="994356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7" name="Equation" r:id="rId17" imgW="1104840" imgH="406080" progId="Equation.3">
                  <p:embed/>
                </p:oleObj>
              </mc:Choice>
              <mc:Fallback>
                <p:oleObj name="Equation" r:id="rId17" imgW="1104840" imgH="406080" progId="Equation.3">
                  <p:embed/>
                  <p:pic>
                    <p:nvPicPr>
                      <p:cNvPr id="7476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58300" y="2524521"/>
                        <a:ext cx="994356" cy="365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9" name="Text Box 17"/>
          <p:cNvSpPr txBox="1">
            <a:spLocks noChangeArrowheads="1"/>
          </p:cNvSpPr>
          <p:nvPr/>
        </p:nvSpPr>
        <p:spPr bwMode="auto">
          <a:xfrm>
            <a:off x="1828800" y="4495183"/>
            <a:ext cx="342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故原方程的通解</a:t>
            </a:r>
          </a:p>
        </p:txBody>
      </p:sp>
      <p:graphicFrame>
        <p:nvGraphicFramePr>
          <p:cNvPr id="7477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111828"/>
              </p:ext>
            </p:extLst>
          </p:nvPr>
        </p:nvGraphicFramePr>
        <p:xfrm>
          <a:off x="5313363" y="5342656"/>
          <a:ext cx="3931740" cy="628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8" name="Equation" r:id="rId19" imgW="4368600" imgH="698400" progId="Equation.3">
                  <p:embed/>
                </p:oleObj>
              </mc:Choice>
              <mc:Fallback>
                <p:oleObj name="Equation" r:id="rId19" imgW="4368600" imgH="698400" progId="Equation.3">
                  <p:embed/>
                  <p:pic>
                    <p:nvPicPr>
                      <p:cNvPr id="747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3363" y="5342656"/>
                        <a:ext cx="3931740" cy="628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1" name="Line 19"/>
          <p:cNvSpPr>
            <a:spLocks noChangeShapeType="1"/>
          </p:cNvSpPr>
          <p:nvPr/>
        </p:nvSpPr>
        <p:spPr bwMode="auto">
          <a:xfrm>
            <a:off x="3561854" y="6041156"/>
            <a:ext cx="1670050" cy="0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74772" name="Line 20"/>
          <p:cNvSpPr>
            <a:spLocks noChangeShapeType="1"/>
          </p:cNvSpPr>
          <p:nvPr/>
        </p:nvSpPr>
        <p:spPr bwMode="auto">
          <a:xfrm>
            <a:off x="5663952" y="6041156"/>
            <a:ext cx="3960440" cy="0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74773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2064161"/>
              </p:ext>
            </p:extLst>
          </p:nvPr>
        </p:nvGraphicFramePr>
        <p:xfrm>
          <a:off x="4548073" y="4406240"/>
          <a:ext cx="5040468" cy="822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09" name="Equation" r:id="rId21" imgW="5600520" imgH="914400" progId="Equation.3">
                  <p:embed/>
                </p:oleObj>
              </mc:Choice>
              <mc:Fallback>
                <p:oleObj name="Equation" r:id="rId21" imgW="5600520" imgH="914400" progId="Equation.3">
                  <p:embed/>
                  <p:pic>
                    <p:nvPicPr>
                      <p:cNvPr id="7477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8073" y="4406240"/>
                        <a:ext cx="5040468" cy="822960"/>
                      </a:xfrm>
                      <a:prstGeom prst="rect">
                        <a:avLst/>
                      </a:prstGeom>
                      <a:noFill/>
                      <a:ln w="15875">
                        <a:solidFill>
                          <a:srgbClr val="C0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6705413"/>
              </p:ext>
            </p:extLst>
          </p:nvPr>
        </p:nvGraphicFramePr>
        <p:xfrm>
          <a:off x="2895600" y="5644281"/>
          <a:ext cx="533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10" name="Equation" r:id="rId23" imgW="533160" imgH="317160" progId="Equation.3">
                  <p:embed/>
                </p:oleObj>
              </mc:Choice>
              <mc:Fallback>
                <p:oleObj name="Equation" r:id="rId23" imgW="533160" imgH="317160" progId="Equation.3">
                  <p:embed/>
                  <p:pic>
                    <p:nvPicPr>
                      <p:cNvPr id="7477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644281"/>
                        <a:ext cx="533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5" name="Text Box 23"/>
          <p:cNvSpPr txBox="1">
            <a:spLocks noChangeArrowheads="1"/>
          </p:cNvSpPr>
          <p:nvPr/>
        </p:nvSpPr>
        <p:spPr bwMode="auto">
          <a:xfrm>
            <a:off x="1847528" y="5509551"/>
            <a:ext cx="8556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74776" name="Text Box 24"/>
          <p:cNvSpPr txBox="1">
            <a:spLocks noChangeArrowheads="1"/>
          </p:cNvSpPr>
          <p:nvPr/>
        </p:nvSpPr>
        <p:spPr bwMode="auto">
          <a:xfrm>
            <a:off x="2584450" y="3161909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74777" name="Text Box 25"/>
          <p:cNvSpPr txBox="1">
            <a:spLocks noChangeArrowheads="1"/>
          </p:cNvSpPr>
          <p:nvPr/>
        </p:nvSpPr>
        <p:spPr bwMode="auto">
          <a:xfrm>
            <a:off x="4521200" y="1703436"/>
            <a:ext cx="160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作变换</a:t>
            </a:r>
          </a:p>
        </p:txBody>
      </p:sp>
      <p:sp>
        <p:nvSpPr>
          <p:cNvPr id="74778" name="Line 26"/>
          <p:cNvSpPr>
            <a:spLocks noChangeShapeType="1"/>
          </p:cNvSpPr>
          <p:nvPr/>
        </p:nvSpPr>
        <p:spPr bwMode="auto">
          <a:xfrm flipV="1">
            <a:off x="4188000" y="2384944"/>
            <a:ext cx="1908000" cy="540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74779" name="Line 27"/>
          <p:cNvSpPr>
            <a:spLocks noChangeShapeType="1"/>
          </p:cNvSpPr>
          <p:nvPr/>
        </p:nvSpPr>
        <p:spPr bwMode="auto">
          <a:xfrm flipV="1">
            <a:off x="6889750" y="2348944"/>
            <a:ext cx="1944000" cy="576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74780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85389"/>
              </p:ext>
            </p:extLst>
          </p:nvPr>
        </p:nvGraphicFramePr>
        <p:xfrm>
          <a:off x="3917950" y="2337196"/>
          <a:ext cx="2411532" cy="537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11" name="Equation" r:id="rId25" imgW="2679480" imgH="596880" progId="Equation.3">
                  <p:embed/>
                </p:oleObj>
              </mc:Choice>
              <mc:Fallback>
                <p:oleObj name="Equation" r:id="rId25" imgW="2679480" imgH="596880" progId="Equation.3">
                  <p:embed/>
                  <p:pic>
                    <p:nvPicPr>
                      <p:cNvPr id="7478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7950" y="2337196"/>
                        <a:ext cx="2411532" cy="537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2" name="Rectangle 30"/>
          <p:cNvSpPr>
            <a:spLocks noChangeArrowheads="1"/>
          </p:cNvSpPr>
          <p:nvPr/>
        </p:nvSpPr>
        <p:spPr bwMode="auto">
          <a:xfrm>
            <a:off x="3143672" y="2921124"/>
            <a:ext cx="5867400" cy="115594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74783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787271"/>
              </p:ext>
            </p:extLst>
          </p:nvPr>
        </p:nvGraphicFramePr>
        <p:xfrm>
          <a:off x="3467068" y="3038400"/>
          <a:ext cx="2363850" cy="78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12" name="Equation" r:id="rId27" imgW="2781000" imgH="927000" progId="Equation.3">
                  <p:embed/>
                </p:oleObj>
              </mc:Choice>
              <mc:Fallback>
                <p:oleObj name="Equation" r:id="rId27" imgW="2781000" imgH="927000" progId="Equation.3">
                  <p:embed/>
                  <p:pic>
                    <p:nvPicPr>
                      <p:cNvPr id="7478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068" y="3038400"/>
                        <a:ext cx="2363850" cy="78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789004"/>
              </p:ext>
            </p:extLst>
          </p:nvPr>
        </p:nvGraphicFramePr>
        <p:xfrm>
          <a:off x="4035819" y="3721232"/>
          <a:ext cx="3205962" cy="593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13" name="Equation" r:id="rId29" imgW="3771720" imgH="698400" progId="Equation.3">
                  <p:embed/>
                </p:oleObj>
              </mc:Choice>
              <mc:Fallback>
                <p:oleObj name="Equation" r:id="rId29" imgW="3771720" imgH="698400" progId="Equation.3">
                  <p:embed/>
                  <p:pic>
                    <p:nvPicPr>
                      <p:cNvPr id="7478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5819" y="3721232"/>
                        <a:ext cx="3205962" cy="593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5" name="Text Box 33"/>
          <p:cNvSpPr txBox="1">
            <a:spLocks noChangeArrowheads="1"/>
          </p:cNvSpPr>
          <p:nvPr/>
        </p:nvSpPr>
        <p:spPr bwMode="auto">
          <a:xfrm>
            <a:off x="1847528" y="3805933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两端积分得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1991544" y="313492"/>
            <a:ext cx="801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6.4.2   </a:t>
            </a:r>
            <a:r>
              <a:rPr lang="zh-CN" altLang="en-US" dirty="0" smtClean="0">
                <a:solidFill>
                  <a:srgbClr val="C00000"/>
                </a:solidFill>
              </a:rPr>
              <a:t>一阶非齐</a:t>
            </a:r>
            <a:r>
              <a:rPr lang="zh-CN" altLang="en-US" dirty="0">
                <a:solidFill>
                  <a:srgbClr val="C00000"/>
                </a:solidFill>
              </a:rPr>
              <a:t>次线性微分方程的通解</a:t>
            </a:r>
          </a:p>
        </p:txBody>
      </p:sp>
    </p:spTree>
    <p:extLst>
      <p:ext uri="{BB962C8B-B14F-4D97-AF65-F5344CB8AC3E}">
        <p14:creationId xmlns:p14="http://schemas.microsoft.com/office/powerpoint/2010/main" val="19171544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4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4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4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4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4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7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autoUpdateAnimBg="0"/>
      <p:bldP spid="74757" grpId="0" autoUpdateAnimBg="0"/>
      <p:bldP spid="74758" grpId="0" autoUpdateAnimBg="0"/>
      <p:bldP spid="74762" grpId="0" autoUpdateAnimBg="0"/>
      <p:bldP spid="74764" grpId="0" autoUpdateAnimBg="0"/>
      <p:bldP spid="74769" grpId="0" autoUpdateAnimBg="0"/>
      <p:bldP spid="74775" grpId="0" autoUpdateAnimBg="0"/>
      <p:bldP spid="74776" grpId="0" autoUpdateAnimBg="0"/>
      <p:bldP spid="74777" grpId="0" autoUpdateAnimBg="0"/>
      <p:bldP spid="7478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04814"/>
            <a:ext cx="2667000" cy="661987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解方程 </a:t>
            </a:r>
          </a:p>
        </p:txBody>
      </p:sp>
      <p:graphicFrame>
        <p:nvGraphicFramePr>
          <p:cNvPr id="75779" name="Object 3"/>
          <p:cNvGraphicFramePr>
            <a:graphicFrameLocks noChangeAspect="1"/>
          </p:cNvGraphicFramePr>
          <p:nvPr>
            <p:extLst/>
          </p:nvPr>
        </p:nvGraphicFramePr>
        <p:xfrm>
          <a:off x="4302126" y="279400"/>
          <a:ext cx="32115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4" name="Equation" r:id="rId3" imgW="3213000" imgH="927000" progId="Equation.3">
                  <p:embed/>
                </p:oleObj>
              </mc:Choice>
              <mc:Fallback>
                <p:oleObj name="Equation" r:id="rId3" imgW="3213000" imgH="927000" progId="Equation.3">
                  <p:embed/>
                  <p:pic>
                    <p:nvPicPr>
                      <p:cNvPr id="757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26" y="279400"/>
                        <a:ext cx="32115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09800" y="14859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先解</a:t>
            </a:r>
          </a:p>
        </p:txBody>
      </p:sp>
      <p:graphicFrame>
        <p:nvGraphicFramePr>
          <p:cNvPr id="75781" name="Object 5"/>
          <p:cNvGraphicFramePr>
            <a:graphicFrameLocks noChangeAspect="1"/>
          </p:cNvGraphicFramePr>
          <p:nvPr>
            <p:extLst/>
          </p:nvPr>
        </p:nvGraphicFramePr>
        <p:xfrm>
          <a:off x="3886200" y="1295400"/>
          <a:ext cx="2159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5" name="Equation" r:id="rId5" imgW="2158920" imgH="927000" progId="Equation.3">
                  <p:embed/>
                </p:oleObj>
              </mc:Choice>
              <mc:Fallback>
                <p:oleObj name="Equation" r:id="rId5" imgW="2158920" imgH="927000" progId="Equation.3">
                  <p:embed/>
                  <p:pic>
                    <p:nvPicPr>
                      <p:cNvPr id="757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295400"/>
                        <a:ext cx="2159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6096000" y="1457326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  <a:endParaRPr lang="zh-CN" altLang="en-US">
              <a:solidFill>
                <a:srgbClr val="000000"/>
              </a:solidFill>
              <a:ea typeface="仿宋_GB2312" pitchFamily="49" charset="-122"/>
            </a:endParaRPr>
          </a:p>
        </p:txBody>
      </p:sp>
      <p:graphicFrame>
        <p:nvGraphicFramePr>
          <p:cNvPr id="75783" name="Object 7"/>
          <p:cNvGraphicFramePr>
            <a:graphicFrameLocks noChangeAspect="1"/>
          </p:cNvGraphicFramePr>
          <p:nvPr>
            <p:extLst/>
          </p:nvPr>
        </p:nvGraphicFramePr>
        <p:xfrm>
          <a:off x="6694488" y="1282700"/>
          <a:ext cx="1485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6" name="Equation" r:id="rId7" imgW="1485720" imgH="927000" progId="Equation.3">
                  <p:embed/>
                </p:oleObj>
              </mc:Choice>
              <mc:Fallback>
                <p:oleObj name="Equation" r:id="rId7" imgW="1485720" imgH="927000" progId="Equation.3">
                  <p:embed/>
                  <p:pic>
                    <p:nvPicPr>
                      <p:cNvPr id="757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4488" y="1282700"/>
                        <a:ext cx="1485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1828800" y="22098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积分得</a:t>
            </a:r>
          </a:p>
        </p:txBody>
      </p:sp>
      <p:graphicFrame>
        <p:nvGraphicFramePr>
          <p:cNvPr id="75785" name="Object 9"/>
          <p:cNvGraphicFramePr>
            <a:graphicFrameLocks noChangeAspect="1"/>
          </p:cNvGraphicFramePr>
          <p:nvPr>
            <p:extLst/>
          </p:nvPr>
        </p:nvGraphicFramePr>
        <p:xfrm>
          <a:off x="3111501" y="2286000"/>
          <a:ext cx="38973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7" name="Equation" r:id="rId9" imgW="3898800" imgH="469800" progId="Equation.3">
                  <p:embed/>
                </p:oleObj>
              </mc:Choice>
              <mc:Fallback>
                <p:oleObj name="Equation" r:id="rId9" imgW="3898800" imgH="469800" progId="Equation.3">
                  <p:embed/>
                  <p:pic>
                    <p:nvPicPr>
                      <p:cNvPr id="757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1" y="2286000"/>
                        <a:ext cx="389731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6" name="Text Box 10"/>
          <p:cNvSpPr txBox="1">
            <a:spLocks noChangeArrowheads="1"/>
          </p:cNvSpPr>
          <p:nvPr/>
        </p:nvSpPr>
        <p:spPr bwMode="auto">
          <a:xfrm>
            <a:off x="7010400" y="22240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75787" name="Object 11"/>
          <p:cNvGraphicFramePr>
            <a:graphicFrameLocks noChangeAspect="1"/>
          </p:cNvGraphicFramePr>
          <p:nvPr>
            <p:extLst/>
          </p:nvPr>
        </p:nvGraphicFramePr>
        <p:xfrm>
          <a:off x="7543800" y="2235200"/>
          <a:ext cx="1930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8" name="Equation" r:id="rId11" imgW="1930320" imgH="507960" progId="Equation.3">
                  <p:embed/>
                </p:oleObj>
              </mc:Choice>
              <mc:Fallback>
                <p:oleObj name="Equation" r:id="rId11" imgW="1930320" imgH="507960" progId="Equation.3">
                  <p:embed/>
                  <p:pic>
                    <p:nvPicPr>
                      <p:cNvPr id="757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235200"/>
                        <a:ext cx="1930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8" name="Text Box 12"/>
          <p:cNvSpPr txBox="1">
            <a:spLocks noChangeArrowheads="1"/>
          </p:cNvSpPr>
          <p:nvPr/>
        </p:nvSpPr>
        <p:spPr bwMode="auto">
          <a:xfrm>
            <a:off x="2185988" y="2836863"/>
            <a:ext cx="36052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用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常数变易法</a:t>
            </a:r>
            <a:r>
              <a:rPr lang="zh-CN" altLang="en-US" dirty="0">
                <a:solidFill>
                  <a:srgbClr val="000000"/>
                </a:solidFill>
              </a:rPr>
              <a:t>求特解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75789" name="Object 13"/>
          <p:cNvGraphicFramePr>
            <a:graphicFrameLocks noChangeAspect="1"/>
          </p:cNvGraphicFramePr>
          <p:nvPr>
            <p:extLst/>
          </p:nvPr>
        </p:nvGraphicFramePr>
        <p:xfrm>
          <a:off x="6172201" y="2780928"/>
          <a:ext cx="26527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9" name="Equation" r:id="rId13" imgW="2654280" imgH="507960" progId="Equation.3">
                  <p:embed/>
                </p:oleObj>
              </mc:Choice>
              <mc:Fallback>
                <p:oleObj name="Equation" r:id="rId13" imgW="2654280" imgH="507960" progId="Equation.3">
                  <p:embed/>
                  <p:pic>
                    <p:nvPicPr>
                      <p:cNvPr id="757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1" y="2780928"/>
                        <a:ext cx="26527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0" name="Text Box 14"/>
          <p:cNvSpPr txBox="1">
            <a:spLocks noChangeArrowheads="1"/>
          </p:cNvSpPr>
          <p:nvPr/>
        </p:nvSpPr>
        <p:spPr bwMode="auto">
          <a:xfrm>
            <a:off x="8839200" y="283788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75791" name="Object 15"/>
          <p:cNvGraphicFramePr>
            <a:graphicFrameLocks noChangeAspect="1"/>
          </p:cNvGraphicFramePr>
          <p:nvPr>
            <p:extLst/>
          </p:nvPr>
        </p:nvGraphicFramePr>
        <p:xfrm>
          <a:off x="3733801" y="3352800"/>
          <a:ext cx="40878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10" name="Equation" r:id="rId15" imgW="4089240" imgH="507960" progId="Equation.3">
                  <p:embed/>
                </p:oleObj>
              </mc:Choice>
              <mc:Fallback>
                <p:oleObj name="Equation" r:id="rId15" imgW="4089240" imgH="507960" progId="Equation.3">
                  <p:embed/>
                  <p:pic>
                    <p:nvPicPr>
                      <p:cNvPr id="757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1" y="3352800"/>
                        <a:ext cx="40878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2" name="Text Box 16"/>
          <p:cNvSpPr txBox="1">
            <a:spLocks noChangeArrowheads="1"/>
          </p:cNvSpPr>
          <p:nvPr/>
        </p:nvSpPr>
        <p:spPr bwMode="auto">
          <a:xfrm>
            <a:off x="1887488" y="4062016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代入非齐次方程得</a:t>
            </a:r>
          </a:p>
        </p:txBody>
      </p:sp>
      <p:graphicFrame>
        <p:nvGraphicFramePr>
          <p:cNvPr id="75793" name="Object 17"/>
          <p:cNvGraphicFramePr>
            <a:graphicFrameLocks noChangeAspect="1"/>
          </p:cNvGraphicFramePr>
          <p:nvPr>
            <p:extLst/>
          </p:nvPr>
        </p:nvGraphicFramePr>
        <p:xfrm>
          <a:off x="5146675" y="3886200"/>
          <a:ext cx="18923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11" name="Equation" r:id="rId17" imgW="1892160" imgH="634680" progId="Equation.3">
                  <p:embed/>
                </p:oleObj>
              </mc:Choice>
              <mc:Fallback>
                <p:oleObj name="Equation" r:id="rId17" imgW="1892160" imgH="634680" progId="Equation.3">
                  <p:embed/>
                  <p:pic>
                    <p:nvPicPr>
                      <p:cNvPr id="757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6675" y="3886200"/>
                        <a:ext cx="18923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4" name="Text Box 18"/>
          <p:cNvSpPr txBox="1">
            <a:spLocks noChangeArrowheads="1"/>
          </p:cNvSpPr>
          <p:nvPr/>
        </p:nvSpPr>
        <p:spPr bwMode="auto">
          <a:xfrm>
            <a:off x="2602706" y="4754710"/>
            <a:ext cx="1385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解得</a:t>
            </a:r>
          </a:p>
        </p:txBody>
      </p:sp>
      <p:graphicFrame>
        <p:nvGraphicFramePr>
          <p:cNvPr id="75795" name="Object 19"/>
          <p:cNvGraphicFramePr>
            <a:graphicFrameLocks noChangeAspect="1"/>
          </p:cNvGraphicFramePr>
          <p:nvPr>
            <p:extLst/>
          </p:nvPr>
        </p:nvGraphicFramePr>
        <p:xfrm>
          <a:off x="5231905" y="4547440"/>
          <a:ext cx="27035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12" name="Equation" r:id="rId19" imgW="2705040" imgH="850680" progId="Equation.3">
                  <p:embed/>
                </p:oleObj>
              </mc:Choice>
              <mc:Fallback>
                <p:oleObj name="Equation" r:id="rId19" imgW="2705040" imgH="850680" progId="Equation.3">
                  <p:embed/>
                  <p:pic>
                    <p:nvPicPr>
                      <p:cNvPr id="7579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1905" y="4547440"/>
                        <a:ext cx="27035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6" name="Text Box 20"/>
          <p:cNvSpPr txBox="1">
            <a:spLocks noChangeArrowheads="1"/>
          </p:cNvSpPr>
          <p:nvPr/>
        </p:nvSpPr>
        <p:spPr bwMode="auto">
          <a:xfrm>
            <a:off x="1863726" y="5588001"/>
            <a:ext cx="35480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故原方程通解为</a:t>
            </a:r>
          </a:p>
        </p:txBody>
      </p:sp>
      <p:graphicFrame>
        <p:nvGraphicFramePr>
          <p:cNvPr id="75797" name="Object 21"/>
          <p:cNvGraphicFramePr>
            <a:graphicFrameLocks noChangeAspect="1"/>
          </p:cNvGraphicFramePr>
          <p:nvPr>
            <p:extLst/>
          </p:nvPr>
        </p:nvGraphicFramePr>
        <p:xfrm>
          <a:off x="4670426" y="5410200"/>
          <a:ext cx="41132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13" name="Equation" r:id="rId21" imgW="4114800" imgH="939600" progId="Equation.3">
                  <p:embed/>
                </p:oleObj>
              </mc:Choice>
              <mc:Fallback>
                <p:oleObj name="Equation" r:id="rId21" imgW="4114800" imgH="939600" progId="Equation.3">
                  <p:embed/>
                  <p:pic>
                    <p:nvPicPr>
                      <p:cNvPr id="7579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0426" y="5410200"/>
                        <a:ext cx="41132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8" name="Text Box 22"/>
          <p:cNvSpPr txBox="1">
            <a:spLocks noChangeArrowheads="1"/>
          </p:cNvSpPr>
          <p:nvPr/>
        </p:nvSpPr>
        <p:spPr bwMode="auto">
          <a:xfrm>
            <a:off x="5638800" y="2836863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</p:spTree>
    <p:extLst>
      <p:ext uri="{BB962C8B-B14F-4D97-AF65-F5344CB8AC3E}">
        <p14:creationId xmlns:p14="http://schemas.microsoft.com/office/powerpoint/2010/main" val="37357700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5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autoUpdateAnimBg="0"/>
      <p:bldP spid="75782" grpId="0" autoUpdateAnimBg="0"/>
      <p:bldP spid="75784" grpId="0" autoUpdateAnimBg="0"/>
      <p:bldP spid="75786" grpId="0" autoUpdateAnimBg="0"/>
      <p:bldP spid="75788" grpId="0" autoUpdateAnimBg="0"/>
      <p:bldP spid="75790" grpId="0" autoUpdateAnimBg="0"/>
      <p:bldP spid="75792" grpId="0" autoUpdateAnimBg="0"/>
      <p:bldP spid="75794" grpId="0" autoUpdateAnimBg="0"/>
      <p:bldP spid="75796" grpId="0" autoUpdateAnimBg="0"/>
      <p:bldP spid="7579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圆角矩形 36"/>
          <p:cNvSpPr/>
          <p:nvPr/>
        </p:nvSpPr>
        <p:spPr bwMode="auto">
          <a:xfrm>
            <a:off x="2279576" y="4941168"/>
            <a:ext cx="2088232" cy="5760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65327" y="331789"/>
            <a:ext cx="8234363" cy="1384299"/>
            <a:chOff x="278" y="209"/>
            <a:chExt cx="5187" cy="872"/>
          </a:xfrm>
        </p:grpSpPr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>
              <a:off x="278" y="209"/>
              <a:ext cx="5187" cy="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  <a:latin typeface="宋体"/>
                  <a:ea typeface="宋体"/>
                </a:rPr>
                <a:t>例</a:t>
              </a:r>
              <a:r>
                <a:rPr lang="en-US" altLang="zh-CN" dirty="0">
                  <a:solidFill>
                    <a:srgbClr val="000099">
                      <a:lumMod val="60000"/>
                      <a:lumOff val="40000"/>
                    </a:srgbClr>
                  </a:solidFill>
                  <a:latin typeface="宋体"/>
                  <a:ea typeface="宋体"/>
                </a:rPr>
                <a:t>2.</a:t>
              </a:r>
              <a:r>
                <a:rPr lang="en-US" altLang="zh-CN" b="0" dirty="0">
                  <a:solidFill>
                    <a:srgbClr val="000000"/>
                  </a:solidFill>
                  <a:latin typeface="宋体"/>
                  <a:ea typeface="宋体"/>
                </a:rPr>
                <a:t> </a:t>
              </a:r>
              <a:r>
                <a:rPr lang="zh-CN" altLang="en-US" b="0" dirty="0">
                  <a:solidFill>
                    <a:srgbClr val="000000"/>
                  </a:solidFill>
                  <a:latin typeface="宋体"/>
                  <a:ea typeface="宋体"/>
                </a:rPr>
                <a:t>如图所示</a:t>
              </a:r>
              <a:r>
                <a:rPr lang="en-US" altLang="zh-CN" b="0" dirty="0">
                  <a:solidFill>
                    <a:srgbClr val="000000"/>
                  </a:solidFill>
                  <a:latin typeface="宋体"/>
                  <a:ea typeface="宋体"/>
                </a:rPr>
                <a:t>,</a:t>
              </a:r>
              <a:r>
                <a:rPr lang="zh-CN" altLang="en-US" b="0" dirty="0">
                  <a:solidFill>
                    <a:srgbClr val="000000"/>
                  </a:solidFill>
                  <a:latin typeface="宋体"/>
                  <a:ea typeface="宋体"/>
                </a:rPr>
                <a:t>平行于</a:t>
              </a:r>
              <a:r>
                <a:rPr lang="en-US" altLang="zh-CN" b="0" i="1" dirty="0">
                  <a:solidFill>
                    <a:srgbClr val="000000"/>
                  </a:solidFill>
                  <a:latin typeface="Times New Roman"/>
                  <a:ea typeface="宋体"/>
                </a:rPr>
                <a:t>y </a:t>
              </a:r>
              <a:r>
                <a:rPr lang="zh-CN" altLang="en-US" b="0" dirty="0">
                  <a:solidFill>
                    <a:srgbClr val="000000"/>
                  </a:solidFill>
                  <a:latin typeface="宋体"/>
                  <a:ea typeface="宋体"/>
                </a:rPr>
                <a:t>轴的动直线被曲线</a:t>
              </a:r>
              <a:r>
                <a:rPr lang="en-US" altLang="zh-CN" b="0" i="1" dirty="0">
                  <a:solidFill>
                    <a:srgbClr val="000000"/>
                  </a:solidFill>
                </a:rPr>
                <a:t>y=f </a:t>
              </a:r>
              <a:r>
                <a:rPr lang="en-US" altLang="zh-CN" b="0" dirty="0">
                  <a:solidFill>
                    <a:srgbClr val="000000"/>
                  </a:solidFill>
                </a:rPr>
                <a:t>(</a:t>
              </a:r>
              <a:r>
                <a:rPr lang="en-US" altLang="zh-CN" b="0" i="1" dirty="0">
                  <a:solidFill>
                    <a:srgbClr val="000000"/>
                  </a:solidFill>
                </a:rPr>
                <a:t>x</a:t>
              </a:r>
              <a:r>
                <a:rPr lang="en-US" altLang="zh-CN" b="0" dirty="0">
                  <a:solidFill>
                    <a:srgbClr val="000000"/>
                  </a:solidFill>
                </a:rPr>
                <a:t>)</a:t>
              </a:r>
              <a:r>
                <a:rPr lang="zh-CN" altLang="en-US" b="0" dirty="0">
                  <a:solidFill>
                    <a:srgbClr val="000000"/>
                  </a:solidFill>
                  <a:latin typeface="宋体"/>
                  <a:ea typeface="宋体"/>
                </a:rPr>
                <a:t>与</a:t>
              </a:r>
              <a:r>
                <a:rPr lang="en-US" altLang="zh-CN" b="0" dirty="0">
                  <a:solidFill>
                    <a:srgbClr val="000000"/>
                  </a:solidFill>
                  <a:latin typeface="宋体"/>
                  <a:ea typeface="宋体"/>
                </a:rPr>
                <a:t/>
              </a:r>
              <a:br>
                <a:rPr lang="en-US" altLang="zh-CN" b="0" dirty="0">
                  <a:solidFill>
                    <a:srgbClr val="000000"/>
                  </a:solidFill>
                  <a:latin typeface="宋体"/>
                  <a:ea typeface="宋体"/>
                </a:rPr>
              </a:br>
              <a:r>
                <a:rPr lang="zh-CN" altLang="en-US" b="0" dirty="0">
                  <a:solidFill>
                    <a:srgbClr val="000000"/>
                  </a:solidFill>
                  <a:latin typeface="宋体"/>
                  <a:ea typeface="宋体"/>
                </a:rPr>
                <a:t>            截下的线段</a:t>
              </a:r>
              <a:r>
                <a:rPr lang="en-US" altLang="zh-CN" b="0" i="1" dirty="0">
                  <a:solidFill>
                    <a:srgbClr val="000000"/>
                  </a:solidFill>
                  <a:latin typeface="Times New Roman"/>
                  <a:ea typeface="宋体"/>
                </a:rPr>
                <a:t>PQ</a:t>
              </a:r>
              <a:r>
                <a:rPr lang="zh-CN" altLang="zh-CN" b="0" dirty="0">
                  <a:solidFill>
                    <a:srgbClr val="000000"/>
                  </a:solidFill>
                  <a:latin typeface="宋体"/>
                  <a:ea typeface="宋体"/>
                </a:rPr>
                <a:t>之长数值上等于阴影部分的面积,求曲线</a:t>
              </a:r>
              <a:r>
                <a:rPr lang="en-US" altLang="zh-CN" b="0" i="1" dirty="0">
                  <a:solidFill>
                    <a:srgbClr val="000000"/>
                  </a:solidFill>
                </a:rPr>
                <a:t>y=f </a:t>
              </a:r>
              <a:r>
                <a:rPr lang="en-US" altLang="zh-CN" b="0" dirty="0">
                  <a:solidFill>
                    <a:srgbClr val="000000"/>
                  </a:solidFill>
                </a:rPr>
                <a:t>(</a:t>
              </a:r>
              <a:r>
                <a:rPr lang="en-US" altLang="zh-CN" b="0" i="1" dirty="0">
                  <a:solidFill>
                    <a:srgbClr val="000000"/>
                  </a:solidFill>
                </a:rPr>
                <a:t>x</a:t>
              </a:r>
              <a:r>
                <a:rPr lang="en-US" altLang="zh-CN" b="0" dirty="0">
                  <a:solidFill>
                    <a:srgbClr val="000000"/>
                  </a:solidFill>
                </a:rPr>
                <a:t>)</a:t>
              </a:r>
              <a:r>
                <a:rPr lang="zh-CN" altLang="zh-CN" b="0" dirty="0">
                  <a:solidFill>
                    <a:srgbClr val="000000"/>
                  </a:solidFill>
                  <a:latin typeface="宋体"/>
                  <a:ea typeface="宋体"/>
                </a:rPr>
                <a:t>.</a:t>
              </a:r>
              <a:endParaRPr lang="en-US" altLang="zh-CN" sz="3600" b="0" dirty="0">
                <a:solidFill>
                  <a:srgbClr val="000000"/>
                </a:solidFill>
                <a:latin typeface="宋体"/>
                <a:ea typeface="宋体"/>
              </a:endParaRPr>
            </a:p>
          </p:txBody>
        </p:sp>
        <p:graphicFrame>
          <p:nvGraphicFramePr>
            <p:cNvPr id="6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364" y="502"/>
            <a:ext cx="1242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218" name="公式" r:id="rId3" imgW="2190774" imgH="476059" progId="Equation.3">
                    <p:embed/>
                  </p:oleObj>
                </mc:Choice>
                <mc:Fallback>
                  <p:oleObj name="公式" r:id="rId3" imgW="2190774" imgH="476059" progId="Equation.3">
                    <p:embed/>
                    <p:pic>
                      <p:nvPicPr>
                        <p:cNvPr id="6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" y="502"/>
                          <a:ext cx="1242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" name="Object 8"/>
          <p:cNvGraphicFramePr>
            <a:graphicFrameLocks noChangeAspect="1"/>
          </p:cNvGraphicFramePr>
          <p:nvPr>
            <p:extLst/>
          </p:nvPr>
        </p:nvGraphicFramePr>
        <p:xfrm>
          <a:off x="2959101" y="1815305"/>
          <a:ext cx="2228850" cy="617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19" name="公式" r:id="rId5" imgW="2476500" imgH="685800" progId="Equation.3">
                  <p:embed/>
                </p:oleObj>
              </mc:Choice>
              <mc:Fallback>
                <p:oleObj name="公式" r:id="rId5" imgW="2476500" imgH="685800" progId="Equation.3">
                  <p:embed/>
                  <p:pic>
                    <p:nvPicPr>
                      <p:cNvPr id="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1" y="1815305"/>
                        <a:ext cx="2228850" cy="617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79576" y="2560411"/>
            <a:ext cx="251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0" dirty="0">
                <a:solidFill>
                  <a:srgbClr val="000000"/>
                </a:solidFill>
              </a:rPr>
              <a:t>两边求导得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919288" y="1815306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宋体"/>
                <a:ea typeface="宋体"/>
              </a:rPr>
              <a:t>解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2144" y="1716087"/>
            <a:ext cx="2716530" cy="2385060"/>
          </a:xfrm>
          <a:prstGeom prst="rect">
            <a:avLst/>
          </a:prstGeom>
        </p:spPr>
      </p:pic>
      <p:graphicFrame>
        <p:nvGraphicFramePr>
          <p:cNvPr id="30" name="Object 2"/>
          <p:cNvGraphicFramePr>
            <a:graphicFrameLocks noChangeAspect="1"/>
          </p:cNvGraphicFramePr>
          <p:nvPr>
            <p:extLst/>
          </p:nvPr>
        </p:nvGraphicFramePr>
        <p:xfrm>
          <a:off x="2461420" y="3268970"/>
          <a:ext cx="4080510" cy="880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20" name="公式" r:id="rId8" imgW="4533900" imgH="977900" progId="Equation.3">
                  <p:embed/>
                </p:oleObj>
              </mc:Choice>
              <mc:Fallback>
                <p:oleObj name="公式" r:id="rId8" imgW="4533900" imgH="977900" progId="Equation.3">
                  <p:embed/>
                  <p:pic>
                    <p:nvPicPr>
                      <p:cNvPr id="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1420" y="3268970"/>
                        <a:ext cx="4080510" cy="880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"/>
          <p:cNvGraphicFramePr>
            <a:graphicFrameLocks noChangeAspect="1"/>
          </p:cNvGraphicFramePr>
          <p:nvPr>
            <p:extLst/>
          </p:nvPr>
        </p:nvGraphicFramePr>
        <p:xfrm>
          <a:off x="2786678" y="4277470"/>
          <a:ext cx="3290888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21" name="公式" r:id="rId10" imgW="3454400" imgH="469900" progId="Equation.3">
                  <p:embed/>
                </p:oleObj>
              </mc:Choice>
              <mc:Fallback>
                <p:oleObj name="公式" r:id="rId10" imgW="3454400" imgH="469900" progId="Equation.3">
                  <p:embed/>
                  <p:pic>
                    <p:nvPicPr>
                      <p:cNvPr id="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678" y="4277470"/>
                        <a:ext cx="3290888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4"/>
          <p:cNvGraphicFramePr>
            <a:graphicFrameLocks noChangeAspect="1"/>
          </p:cNvGraphicFramePr>
          <p:nvPr>
            <p:extLst/>
          </p:nvPr>
        </p:nvGraphicFramePr>
        <p:xfrm>
          <a:off x="2403600" y="5013176"/>
          <a:ext cx="18764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22" name="公式" r:id="rId12" imgW="1905000" imgH="457200" progId="Equation.3">
                  <p:embed/>
                </p:oleObj>
              </mc:Choice>
              <mc:Fallback>
                <p:oleObj name="公式" r:id="rId12" imgW="1905000" imgH="457200" progId="Equation.3">
                  <p:embed/>
                  <p:pic>
                    <p:nvPicPr>
                      <p:cNvPr id="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600" y="5013176"/>
                        <a:ext cx="187642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5"/>
          <p:cNvGraphicFramePr>
            <a:graphicFrameLocks noChangeAspect="1"/>
          </p:cNvGraphicFramePr>
          <p:nvPr>
            <p:extLst/>
          </p:nvPr>
        </p:nvGraphicFramePr>
        <p:xfrm>
          <a:off x="4649912" y="5013176"/>
          <a:ext cx="16621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23" name="公式" r:id="rId14" imgW="1765300" imgH="457200" progId="Equation.3">
                  <p:embed/>
                </p:oleObj>
              </mc:Choice>
              <mc:Fallback>
                <p:oleObj name="公式" r:id="rId14" imgW="1765300" imgH="457200" progId="Equation.3">
                  <p:embed/>
                  <p:pic>
                    <p:nvPicPr>
                      <p:cNvPr id="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9912" y="5013176"/>
                        <a:ext cx="16621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2249016" y="5661248"/>
            <a:ext cx="3176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0" dirty="0">
                <a:solidFill>
                  <a:srgbClr val="000000"/>
                </a:solidFill>
              </a:rPr>
              <a:t>所求曲线为</a:t>
            </a:r>
            <a:endParaRPr lang="zh-CN" altLang="en-US" sz="3600" b="0" dirty="0">
              <a:solidFill>
                <a:srgbClr val="000000"/>
              </a:solidFill>
            </a:endParaRPr>
          </a:p>
        </p:txBody>
      </p:sp>
      <p:graphicFrame>
        <p:nvGraphicFramePr>
          <p:cNvPr id="35" name="Object 7"/>
          <p:cNvGraphicFramePr>
            <a:graphicFrameLocks noChangeAspect="1"/>
          </p:cNvGraphicFramePr>
          <p:nvPr>
            <p:extLst/>
          </p:nvPr>
        </p:nvGraphicFramePr>
        <p:xfrm>
          <a:off x="4303242" y="5713635"/>
          <a:ext cx="373697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24" name="公式" r:id="rId16" imgW="3924300" imgH="457200" progId="Equation.3">
                  <p:embed/>
                </p:oleObj>
              </mc:Choice>
              <mc:Fallback>
                <p:oleObj name="公式" r:id="rId16" imgW="3924300" imgH="457200" progId="Equation.3">
                  <p:embed/>
                  <p:pic>
                    <p:nvPicPr>
                      <p:cNvPr id="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3242" y="5713635"/>
                        <a:ext cx="3736975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8"/>
          <p:cNvGraphicFramePr>
            <a:graphicFrameLocks noChangeAspect="1"/>
          </p:cNvGraphicFramePr>
          <p:nvPr>
            <p:extLst/>
          </p:nvPr>
        </p:nvGraphicFramePr>
        <p:xfrm>
          <a:off x="4330776" y="2486067"/>
          <a:ext cx="1981248" cy="571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25" name="公式" r:id="rId18" imgW="990624" imgH="285536" progId="Equation.3">
                  <p:embed/>
                </p:oleObj>
              </mc:Choice>
              <mc:Fallback>
                <p:oleObj name="公式" r:id="rId18" imgW="990624" imgH="285536" progId="Equation.3">
                  <p:embed/>
                  <p:pic>
                    <p:nvPicPr>
                      <p:cNvPr id="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76" y="2486067"/>
                        <a:ext cx="1981248" cy="571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85897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9" grpId="0" autoUpdateAnimBg="0"/>
      <p:bldP spid="11" grpId="0" autoUpdateAnimBg="0"/>
      <p:bldP spid="3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2514600" y="2667000"/>
            <a:ext cx="67056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60000"/>
                <a:lumOff val="40000"/>
              </a:schemeClr>
            </a:solidFill>
          </a:ln>
        </p:spPr>
        <p:txBody>
          <a:bodyPr wrap="none" anchor="ctr"/>
          <a:lstStyle/>
          <a:p>
            <a:pPr algn="ctr" eaLnBrk="1" hangingPunct="1"/>
            <a:r>
              <a:rPr lang="zh-CN" altLang="en-US" dirty="0">
                <a:solidFill>
                  <a:srgbClr val="000000"/>
                </a:solidFill>
              </a:rPr>
              <a:t>在闭合回路中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所有支路上的电压降为 </a:t>
            </a:r>
            <a:r>
              <a:rPr lang="en-US" altLang="zh-CN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>
          <a:xfrm>
            <a:off x="1919536" y="304800"/>
            <a:ext cx="4881314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有一电路如图所示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</a:p>
        </p:txBody>
      </p:sp>
      <p:graphicFrame>
        <p:nvGraphicFramePr>
          <p:cNvPr id="76804" name="Object 4"/>
          <p:cNvGraphicFramePr>
            <a:graphicFrameLocks noChangeAspect="1"/>
          </p:cNvGraphicFramePr>
          <p:nvPr>
            <p:extLst/>
          </p:nvPr>
        </p:nvGraphicFramePr>
        <p:xfrm>
          <a:off x="1981200" y="914400"/>
          <a:ext cx="3670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52" name="Equation" r:id="rId3" imgW="3670200" imgH="469800" progId="Equation.3">
                  <p:embed/>
                </p:oleObj>
              </mc:Choice>
              <mc:Fallback>
                <p:oleObj name="Equation" r:id="rId3" imgW="3670200" imgH="469800" progId="Equation.3">
                  <p:embed/>
                  <p:pic>
                    <p:nvPicPr>
                      <p:cNvPr id="768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914400"/>
                        <a:ext cx="3670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5638800" y="8382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电阻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R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和电</a:t>
            </a:r>
          </a:p>
        </p:txBody>
      </p:sp>
      <p:graphicFrame>
        <p:nvGraphicFramePr>
          <p:cNvPr id="76806" name="Object 6"/>
          <p:cNvGraphicFramePr>
            <a:graphicFrameLocks noChangeAspect="1"/>
          </p:cNvGraphicFramePr>
          <p:nvPr>
            <p:extLst/>
          </p:nvPr>
        </p:nvGraphicFramePr>
        <p:xfrm>
          <a:off x="5482208" y="1528763"/>
          <a:ext cx="685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53" name="Equation" r:id="rId5" imgW="685800" imgH="406080" progId="Equation.3">
                  <p:embed/>
                </p:oleObj>
              </mc:Choice>
              <mc:Fallback>
                <p:oleObj name="Equation" r:id="rId5" imgW="685800" imgH="406080" progId="Equation.3">
                  <p:embed/>
                  <p:pic>
                    <p:nvPicPr>
                      <p:cNvPr id="768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2208" y="1528763"/>
                        <a:ext cx="685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6807" name="Group 7"/>
          <p:cNvGrpSpPr>
            <a:grpSpLocks/>
          </p:cNvGrpSpPr>
          <p:nvPr/>
        </p:nvGrpSpPr>
        <p:grpSpPr bwMode="auto">
          <a:xfrm>
            <a:off x="8077200" y="306643"/>
            <a:ext cx="2286000" cy="1897062"/>
            <a:chOff x="4080" y="249"/>
            <a:chExt cx="1440" cy="1195"/>
          </a:xfrm>
        </p:grpSpPr>
        <p:sp>
          <p:nvSpPr>
            <p:cNvPr id="76808" name="Text Box 8"/>
            <p:cNvSpPr txBox="1">
              <a:spLocks noChangeArrowheads="1"/>
            </p:cNvSpPr>
            <p:nvPr/>
          </p:nvSpPr>
          <p:spPr bwMode="auto">
            <a:xfrm>
              <a:off x="4602" y="1114"/>
              <a:ext cx="4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黑体" panose="02010609060101010101" pitchFamily="49" charset="-122"/>
                </a:rPr>
                <a:t>∼</a:t>
              </a:r>
              <a:endParaRPr lang="en-US" altLang="zh-CN">
                <a:solidFill>
                  <a:srgbClr val="000000"/>
                </a:solidFill>
                <a:ea typeface="仿宋_GB2312" pitchFamily="49" charset="-122"/>
              </a:endParaRPr>
            </a:p>
          </p:txBody>
        </p:sp>
        <p:sp>
          <p:nvSpPr>
            <p:cNvPr id="76809" name="Oval 9"/>
            <p:cNvSpPr>
              <a:spLocks noChangeArrowheads="1"/>
            </p:cNvSpPr>
            <p:nvPr/>
          </p:nvSpPr>
          <p:spPr bwMode="auto">
            <a:xfrm>
              <a:off x="5205" y="979"/>
              <a:ext cx="51" cy="5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0" name="Line 10"/>
            <p:cNvSpPr>
              <a:spLocks noChangeShapeType="1"/>
            </p:cNvSpPr>
            <p:nvPr/>
          </p:nvSpPr>
          <p:spPr bwMode="auto">
            <a:xfrm>
              <a:off x="4892" y="1290"/>
              <a:ext cx="34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1" name="Line 11"/>
            <p:cNvSpPr>
              <a:spLocks noChangeShapeType="1"/>
            </p:cNvSpPr>
            <p:nvPr/>
          </p:nvSpPr>
          <p:spPr bwMode="auto">
            <a:xfrm flipV="1">
              <a:off x="5228" y="1030"/>
              <a:ext cx="0" cy="2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2" name="Oval 12"/>
            <p:cNvSpPr>
              <a:spLocks noChangeArrowheads="1"/>
            </p:cNvSpPr>
            <p:nvPr/>
          </p:nvSpPr>
          <p:spPr bwMode="auto">
            <a:xfrm>
              <a:off x="5205" y="770"/>
              <a:ext cx="51" cy="5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3" name="Line 13"/>
            <p:cNvSpPr>
              <a:spLocks noChangeShapeType="1"/>
            </p:cNvSpPr>
            <p:nvPr/>
          </p:nvSpPr>
          <p:spPr bwMode="auto">
            <a:xfrm flipV="1">
              <a:off x="5235" y="796"/>
              <a:ext cx="87" cy="20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4" name="Line 14"/>
            <p:cNvSpPr>
              <a:spLocks noChangeShapeType="1"/>
            </p:cNvSpPr>
            <p:nvPr/>
          </p:nvSpPr>
          <p:spPr bwMode="auto">
            <a:xfrm flipV="1">
              <a:off x="5227" y="521"/>
              <a:ext cx="0" cy="24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5" name="Line 15"/>
            <p:cNvSpPr>
              <a:spLocks noChangeShapeType="1"/>
            </p:cNvSpPr>
            <p:nvPr/>
          </p:nvSpPr>
          <p:spPr bwMode="auto">
            <a:xfrm>
              <a:off x="4947" y="521"/>
              <a:ext cx="28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6" name="Line 16"/>
            <p:cNvSpPr>
              <a:spLocks noChangeShapeType="1"/>
            </p:cNvSpPr>
            <p:nvPr/>
          </p:nvSpPr>
          <p:spPr bwMode="auto">
            <a:xfrm>
              <a:off x="4167" y="511"/>
              <a:ext cx="31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7" name="Line 17"/>
            <p:cNvSpPr>
              <a:spLocks noChangeShapeType="1"/>
            </p:cNvSpPr>
            <p:nvPr/>
          </p:nvSpPr>
          <p:spPr bwMode="auto">
            <a:xfrm>
              <a:off x="4167" y="511"/>
              <a:ext cx="0" cy="17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8" name="Line 18"/>
            <p:cNvSpPr>
              <a:spLocks noChangeShapeType="1"/>
            </p:cNvSpPr>
            <p:nvPr/>
          </p:nvSpPr>
          <p:spPr bwMode="auto">
            <a:xfrm>
              <a:off x="4167" y="1117"/>
              <a:ext cx="0" cy="17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19" name="Line 19"/>
            <p:cNvSpPr>
              <a:spLocks noChangeShapeType="1"/>
            </p:cNvSpPr>
            <p:nvPr/>
          </p:nvSpPr>
          <p:spPr bwMode="auto">
            <a:xfrm>
              <a:off x="4167" y="1290"/>
              <a:ext cx="47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20" name="Arc 20"/>
            <p:cNvSpPr>
              <a:spLocks/>
            </p:cNvSpPr>
            <p:nvPr/>
          </p:nvSpPr>
          <p:spPr bwMode="auto">
            <a:xfrm>
              <a:off x="4083" y="684"/>
              <a:ext cx="84" cy="10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21" name="Arc 21"/>
            <p:cNvSpPr>
              <a:spLocks/>
            </p:cNvSpPr>
            <p:nvPr/>
          </p:nvSpPr>
          <p:spPr bwMode="auto">
            <a:xfrm>
              <a:off x="4080" y="796"/>
              <a:ext cx="84" cy="10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22" name="Arc 22"/>
            <p:cNvSpPr>
              <a:spLocks/>
            </p:cNvSpPr>
            <p:nvPr/>
          </p:nvSpPr>
          <p:spPr bwMode="auto">
            <a:xfrm>
              <a:off x="4083" y="901"/>
              <a:ext cx="84" cy="1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23" name="Arc 23"/>
            <p:cNvSpPr>
              <a:spLocks/>
            </p:cNvSpPr>
            <p:nvPr/>
          </p:nvSpPr>
          <p:spPr bwMode="auto">
            <a:xfrm>
              <a:off x="4080" y="1012"/>
              <a:ext cx="84" cy="10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6824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4176" y="816"/>
            <a:ext cx="16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254" name="Equation" r:id="rId7" imgW="253800" imgH="304560" progId="Equation.3">
                    <p:embed/>
                  </p:oleObj>
                </mc:Choice>
                <mc:Fallback>
                  <p:oleObj name="Equation" r:id="rId7" imgW="253800" imgH="304560" progId="Equation.3">
                    <p:embed/>
                    <p:pic>
                      <p:nvPicPr>
                        <p:cNvPr id="76824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816"/>
                          <a:ext cx="16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25" name="Oval 25"/>
            <p:cNvSpPr>
              <a:spLocks noChangeArrowheads="1"/>
            </p:cNvSpPr>
            <p:nvPr/>
          </p:nvSpPr>
          <p:spPr bwMode="auto">
            <a:xfrm>
              <a:off x="4642" y="1160"/>
              <a:ext cx="235" cy="235"/>
            </a:xfrm>
            <a:prstGeom prst="ellips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6826" name="Object 26"/>
            <p:cNvGraphicFramePr>
              <a:graphicFrameLocks noChangeAspect="1"/>
            </p:cNvGraphicFramePr>
            <p:nvPr>
              <p:extLst/>
            </p:nvPr>
          </p:nvGraphicFramePr>
          <p:xfrm>
            <a:off x="4680" y="952"/>
            <a:ext cx="18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255" name="Equation" r:id="rId9" imgW="291960" imgH="304560" progId="Equation.3">
                    <p:embed/>
                  </p:oleObj>
                </mc:Choice>
                <mc:Fallback>
                  <p:oleObj name="Equation" r:id="rId9" imgW="291960" imgH="304560" progId="Equation.3">
                    <p:embed/>
                    <p:pic>
                      <p:nvPicPr>
                        <p:cNvPr id="76826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0" y="952"/>
                          <a:ext cx="18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27" name="Rectangle 27"/>
            <p:cNvSpPr>
              <a:spLocks noChangeArrowheads="1"/>
            </p:cNvSpPr>
            <p:nvPr/>
          </p:nvSpPr>
          <p:spPr bwMode="auto">
            <a:xfrm>
              <a:off x="4479" y="441"/>
              <a:ext cx="476" cy="130"/>
            </a:xfrm>
            <a:prstGeom prst="rect">
              <a:avLst/>
            </a:prstGeom>
            <a:solidFill>
              <a:srgbClr val="00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6828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4604" y="249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256" name="Equation" r:id="rId11" imgW="279360" imgH="304560" progId="Equation.3">
                    <p:embed/>
                  </p:oleObj>
                </mc:Choice>
                <mc:Fallback>
                  <p:oleObj name="Equation" r:id="rId11" imgW="279360" imgH="304560" progId="Equation.3">
                    <p:embed/>
                    <p:pic>
                      <p:nvPicPr>
                        <p:cNvPr id="76828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4" y="249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6829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5325" y="767"/>
            <a:ext cx="195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257" name="Equation" r:id="rId13" imgW="304560" imgH="380880" progId="Equation.3">
                    <p:embed/>
                  </p:oleObj>
                </mc:Choice>
                <mc:Fallback>
                  <p:oleObj name="Equation" r:id="rId13" imgW="304560" imgH="380880" progId="Equation.3">
                    <p:embed/>
                    <p:pic>
                      <p:nvPicPr>
                        <p:cNvPr id="76829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5" y="767"/>
                          <a:ext cx="195" cy="2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6830" name="Text Box 30"/>
          <p:cNvSpPr txBox="1">
            <a:spLocks noChangeArrowheads="1"/>
          </p:cNvSpPr>
          <p:nvPr/>
        </p:nvSpPr>
        <p:spPr bwMode="auto">
          <a:xfrm>
            <a:off x="2133600" y="20193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列方程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sp>
        <p:nvSpPr>
          <p:cNvPr id="76831" name="Text Box 31"/>
          <p:cNvSpPr txBox="1">
            <a:spLocks noChangeArrowheads="1"/>
          </p:cNvSpPr>
          <p:nvPr/>
        </p:nvSpPr>
        <p:spPr bwMode="auto">
          <a:xfrm>
            <a:off x="2057400" y="3354388"/>
            <a:ext cx="510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已知经过电阻 </a:t>
            </a:r>
            <a:r>
              <a:rPr lang="en-US" altLang="zh-CN" i="1" dirty="0">
                <a:solidFill>
                  <a:srgbClr val="000000"/>
                </a:solidFill>
              </a:rPr>
              <a:t>R </a:t>
            </a:r>
            <a:r>
              <a:rPr lang="zh-CN" altLang="en-US" dirty="0">
                <a:solidFill>
                  <a:srgbClr val="000000"/>
                </a:solidFill>
              </a:rPr>
              <a:t>的电压降为 </a:t>
            </a:r>
            <a:r>
              <a:rPr lang="en-US" altLang="zh-CN" i="1" dirty="0" err="1">
                <a:solidFill>
                  <a:srgbClr val="000000"/>
                </a:solidFill>
              </a:rPr>
              <a:t>Ri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6832" name="Text Box 32"/>
          <p:cNvSpPr txBox="1">
            <a:spLocks noChangeArrowheads="1"/>
          </p:cNvSpPr>
          <p:nvPr/>
        </p:nvSpPr>
        <p:spPr bwMode="auto">
          <a:xfrm>
            <a:off x="2819400" y="403860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经过 </a:t>
            </a:r>
            <a:r>
              <a:rPr lang="en-US" altLang="zh-CN" i="1">
                <a:solidFill>
                  <a:srgbClr val="000000"/>
                </a:solidFill>
              </a:rPr>
              <a:t>L</a:t>
            </a:r>
            <a:r>
              <a:rPr lang="zh-CN" altLang="en-US">
                <a:solidFill>
                  <a:srgbClr val="000000"/>
                </a:solidFill>
              </a:rPr>
              <a:t>的电压降为</a:t>
            </a:r>
          </a:p>
        </p:txBody>
      </p:sp>
      <p:graphicFrame>
        <p:nvGraphicFramePr>
          <p:cNvPr id="76833" name="Object 33"/>
          <p:cNvGraphicFramePr>
            <a:graphicFrameLocks noChangeAspect="1"/>
          </p:cNvGraphicFramePr>
          <p:nvPr>
            <p:extLst/>
          </p:nvPr>
        </p:nvGraphicFramePr>
        <p:xfrm>
          <a:off x="5867400" y="3886200"/>
          <a:ext cx="651510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58" name="Equation" r:id="rId15" imgW="685800" imgH="927000" progId="Equation.3">
                  <p:embed/>
                </p:oleObj>
              </mc:Choice>
              <mc:Fallback>
                <p:oleObj name="Equation" r:id="rId15" imgW="685800" imgH="927000" progId="Equation.3">
                  <p:embed/>
                  <p:pic>
                    <p:nvPicPr>
                      <p:cNvPr id="7683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886200"/>
                        <a:ext cx="651510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4" name="Text Box 34"/>
          <p:cNvSpPr txBox="1">
            <a:spLocks noChangeArrowheads="1"/>
          </p:cNvSpPr>
          <p:nvPr/>
        </p:nvSpPr>
        <p:spPr bwMode="auto">
          <a:xfrm>
            <a:off x="2125458" y="4785964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因此有</a:t>
            </a:r>
          </a:p>
        </p:txBody>
      </p:sp>
      <p:graphicFrame>
        <p:nvGraphicFramePr>
          <p:cNvPr id="76835" name="Object 35"/>
          <p:cNvGraphicFramePr>
            <a:graphicFrameLocks noChangeAspect="1"/>
          </p:cNvGraphicFramePr>
          <p:nvPr>
            <p:extLst/>
          </p:nvPr>
        </p:nvGraphicFramePr>
        <p:xfrm>
          <a:off x="3378200" y="4648200"/>
          <a:ext cx="2717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59" name="Equation" r:id="rId17" imgW="2717640" imgH="927000" progId="Equation.3">
                  <p:embed/>
                </p:oleObj>
              </mc:Choice>
              <mc:Fallback>
                <p:oleObj name="Equation" r:id="rId17" imgW="2717640" imgH="927000" progId="Equation.3">
                  <p:embed/>
                  <p:pic>
                    <p:nvPicPr>
                      <p:cNvPr id="7683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4648200"/>
                        <a:ext cx="2717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6" name="Text Box 36"/>
          <p:cNvSpPr txBox="1">
            <a:spLocks noChangeArrowheads="1"/>
          </p:cNvSpPr>
          <p:nvPr/>
        </p:nvSpPr>
        <p:spPr bwMode="auto">
          <a:xfrm>
            <a:off x="6324600" y="48006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76837" name="Object 37"/>
          <p:cNvGraphicFramePr>
            <a:graphicFrameLocks noChangeAspect="1"/>
          </p:cNvGraphicFramePr>
          <p:nvPr>
            <p:extLst/>
          </p:nvPr>
        </p:nvGraphicFramePr>
        <p:xfrm>
          <a:off x="6926058" y="4613846"/>
          <a:ext cx="2847150" cy="892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60" name="Equation" r:id="rId19" imgW="2997000" imgH="939600" progId="Equation.3">
                  <p:embed/>
                </p:oleObj>
              </mc:Choice>
              <mc:Fallback>
                <p:oleObj name="Equation" r:id="rId19" imgW="2997000" imgH="939600" progId="Equation.3">
                  <p:embed/>
                  <p:pic>
                    <p:nvPicPr>
                      <p:cNvPr id="76837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6058" y="4613846"/>
                        <a:ext cx="2847150" cy="892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8" name="Text Box 38"/>
          <p:cNvSpPr txBox="1">
            <a:spLocks noChangeArrowheads="1"/>
          </p:cNvSpPr>
          <p:nvPr/>
        </p:nvSpPr>
        <p:spPr bwMode="auto">
          <a:xfrm>
            <a:off x="2819400" y="5608092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初始条件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76839" name="Object 39"/>
          <p:cNvGraphicFramePr>
            <a:graphicFrameLocks noChangeAspect="1"/>
          </p:cNvGraphicFramePr>
          <p:nvPr>
            <p:extLst/>
          </p:nvPr>
        </p:nvGraphicFramePr>
        <p:xfrm>
          <a:off x="4572000" y="5593804"/>
          <a:ext cx="1447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61" name="Equation" r:id="rId21" imgW="1447560" imgH="571320" progId="Equation.3">
                  <p:embed/>
                </p:oleObj>
              </mc:Choice>
              <mc:Fallback>
                <p:oleObj name="Equation" r:id="rId21" imgW="1447560" imgH="571320" progId="Equation.3">
                  <p:embed/>
                  <p:pic>
                    <p:nvPicPr>
                      <p:cNvPr id="76839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593804"/>
                        <a:ext cx="14478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40" name="Text Box 40"/>
          <p:cNvSpPr txBox="1">
            <a:spLocks noChangeArrowheads="1"/>
          </p:cNvSpPr>
          <p:nvPr/>
        </p:nvSpPr>
        <p:spPr bwMode="auto">
          <a:xfrm>
            <a:off x="4200128" y="198884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由回路电压定律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6841" name="Line 41"/>
          <p:cNvSpPr>
            <a:spLocks noChangeShapeType="1"/>
          </p:cNvSpPr>
          <p:nvPr/>
        </p:nvSpPr>
        <p:spPr bwMode="auto">
          <a:xfrm>
            <a:off x="3458344" y="1412776"/>
            <a:ext cx="2133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6842" name="Text Box 42"/>
          <p:cNvSpPr txBox="1">
            <a:spLocks noChangeArrowheads="1"/>
          </p:cNvSpPr>
          <p:nvPr/>
        </p:nvSpPr>
        <p:spPr bwMode="auto">
          <a:xfrm>
            <a:off x="5938800" y="321884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其中电源</a:t>
            </a:r>
          </a:p>
        </p:txBody>
      </p:sp>
      <p:sp>
        <p:nvSpPr>
          <p:cNvPr id="76843" name="Text Box 43"/>
          <p:cNvSpPr txBox="1">
            <a:spLocks noChangeArrowheads="1"/>
          </p:cNvSpPr>
          <p:nvPr/>
        </p:nvSpPr>
        <p:spPr bwMode="auto">
          <a:xfrm>
            <a:off x="4216971" y="14478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求电流</a:t>
            </a:r>
          </a:p>
        </p:txBody>
      </p:sp>
      <p:sp>
        <p:nvSpPr>
          <p:cNvPr id="76844" name="Text Box 44"/>
          <p:cNvSpPr txBox="1">
            <a:spLocks noChangeArrowheads="1"/>
          </p:cNvSpPr>
          <p:nvPr/>
        </p:nvSpPr>
        <p:spPr bwMode="auto">
          <a:xfrm>
            <a:off x="1886521" y="14478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感 </a:t>
            </a:r>
            <a:r>
              <a:rPr lang="en-US" altLang="zh-CN" i="1" dirty="0">
                <a:solidFill>
                  <a:srgbClr val="000000"/>
                </a:solidFill>
              </a:rPr>
              <a:t>L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都是常量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2348985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6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6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6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6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6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animBg="1" autoUpdateAnimBg="0"/>
      <p:bldP spid="76830" grpId="0" autoUpdateAnimBg="0"/>
      <p:bldP spid="76831" grpId="0" autoUpdateAnimBg="0"/>
      <p:bldP spid="76832" grpId="0" autoUpdateAnimBg="0"/>
      <p:bldP spid="76834" grpId="0" autoUpdateAnimBg="0"/>
      <p:bldP spid="76836" grpId="0"/>
      <p:bldP spid="76838" grpId="0"/>
      <p:bldP spid="7684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2209800" y="18542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解方程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77827" name="Object 3"/>
          <p:cNvGraphicFramePr>
            <a:graphicFrameLocks noChangeAspect="1"/>
          </p:cNvGraphicFramePr>
          <p:nvPr>
            <p:extLst/>
          </p:nvPr>
        </p:nvGraphicFramePr>
        <p:xfrm>
          <a:off x="3175000" y="304800"/>
          <a:ext cx="2997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01" name="Equation" r:id="rId3" imgW="2997000" imgH="939600" progId="Equation.3">
                  <p:embed/>
                </p:oleObj>
              </mc:Choice>
              <mc:Fallback>
                <p:oleObj name="Equation" r:id="rId3" imgW="2997000" imgH="939600" progId="Equation.3">
                  <p:embed/>
                  <p:pic>
                    <p:nvPicPr>
                      <p:cNvPr id="778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304800"/>
                        <a:ext cx="29972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8" name="Object 4"/>
          <p:cNvGraphicFramePr>
            <a:graphicFrameLocks noChangeAspect="1"/>
          </p:cNvGraphicFramePr>
          <p:nvPr>
            <p:extLst/>
          </p:nvPr>
        </p:nvGraphicFramePr>
        <p:xfrm>
          <a:off x="3276600" y="1282700"/>
          <a:ext cx="1447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02" name="Equation" r:id="rId5" imgW="1447560" imgH="571320" progId="Equation.3">
                  <p:embed/>
                </p:oleObj>
              </mc:Choice>
              <mc:Fallback>
                <p:oleObj name="Equation" r:id="rId5" imgW="1447560" imgH="571320" progId="Equation.3">
                  <p:embed/>
                  <p:pic>
                    <p:nvPicPr>
                      <p:cNvPr id="778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282700"/>
                        <a:ext cx="14478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9" name="AutoShape 5"/>
          <p:cNvSpPr>
            <a:spLocks/>
          </p:cNvSpPr>
          <p:nvPr/>
        </p:nvSpPr>
        <p:spPr bwMode="auto">
          <a:xfrm>
            <a:off x="2971800" y="558800"/>
            <a:ext cx="152400" cy="1143000"/>
          </a:xfrm>
          <a:prstGeom prst="leftBrace">
            <a:avLst>
              <a:gd name="adj1" fmla="val 625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7868" name="Group 44"/>
          <p:cNvGrpSpPr>
            <a:grpSpLocks/>
          </p:cNvGrpSpPr>
          <p:nvPr/>
        </p:nvGrpSpPr>
        <p:grpSpPr bwMode="auto">
          <a:xfrm>
            <a:off x="2667000" y="5054600"/>
            <a:ext cx="6172200" cy="1066800"/>
            <a:chOff x="720" y="3184"/>
            <a:chExt cx="3888" cy="672"/>
          </a:xfrm>
        </p:grpSpPr>
        <p:sp>
          <p:nvSpPr>
            <p:cNvPr id="77831" name="Rectangle 7"/>
            <p:cNvSpPr>
              <a:spLocks noChangeArrowheads="1"/>
            </p:cNvSpPr>
            <p:nvPr/>
          </p:nvSpPr>
          <p:spPr bwMode="auto">
            <a:xfrm>
              <a:off x="720" y="3184"/>
              <a:ext cx="3888" cy="672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7832" name="Object 8"/>
            <p:cNvGraphicFramePr>
              <a:graphicFrameLocks noChangeAspect="1"/>
            </p:cNvGraphicFramePr>
            <p:nvPr/>
          </p:nvGraphicFramePr>
          <p:xfrm>
            <a:off x="900" y="3260"/>
            <a:ext cx="3536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03" name="Equation" r:id="rId7" imgW="5613120" imgH="914400" progId="Equation.3">
                    <p:embed/>
                  </p:oleObj>
                </mc:Choice>
                <mc:Fallback>
                  <p:oleObj name="Equation" r:id="rId7" imgW="5613120" imgH="914400" progId="Equation.3">
                    <p:embed/>
                    <p:pic>
                      <p:nvPicPr>
                        <p:cNvPr id="7783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0" y="3260"/>
                          <a:ext cx="3536" cy="576"/>
                        </a:xfrm>
                        <a:prstGeom prst="rect">
                          <a:avLst/>
                        </a:prstGeom>
                        <a:solidFill>
                          <a:srgbClr val="0033CC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2207568" y="5029200"/>
            <a:ext cx="6631632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7834" name="Text Box 10"/>
          <p:cNvSpPr txBox="1">
            <a:spLocks noChangeArrowheads="1"/>
          </p:cNvSpPr>
          <p:nvPr/>
        </p:nvSpPr>
        <p:spPr bwMode="auto">
          <a:xfrm>
            <a:off x="2207568" y="5340351"/>
            <a:ext cx="221203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由初始条件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77835" name="Object 11"/>
          <p:cNvGraphicFramePr>
            <a:graphicFrameLocks noChangeAspect="1"/>
          </p:cNvGraphicFramePr>
          <p:nvPr>
            <p:extLst/>
          </p:nvPr>
        </p:nvGraphicFramePr>
        <p:xfrm>
          <a:off x="4264025" y="5403850"/>
          <a:ext cx="1358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04" name="Equation" r:id="rId9" imgW="1358640" imgH="469800" progId="Equation.3">
                  <p:embed/>
                </p:oleObj>
              </mc:Choice>
              <mc:Fallback>
                <p:oleObj name="Equation" r:id="rId9" imgW="1358640" imgH="469800" progId="Equation.3">
                  <p:embed/>
                  <p:pic>
                    <p:nvPicPr>
                      <p:cNvPr id="778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4025" y="5403850"/>
                        <a:ext cx="1358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6" name="Text Box 12"/>
          <p:cNvSpPr txBox="1">
            <a:spLocks noChangeArrowheads="1"/>
          </p:cNvSpPr>
          <p:nvPr/>
        </p:nvSpPr>
        <p:spPr bwMode="auto">
          <a:xfrm>
            <a:off x="5775325" y="53482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7837" name="Object 13"/>
          <p:cNvGraphicFramePr>
            <a:graphicFrameLocks noChangeAspect="1"/>
          </p:cNvGraphicFramePr>
          <p:nvPr>
            <p:extLst/>
          </p:nvPr>
        </p:nvGraphicFramePr>
        <p:xfrm>
          <a:off x="6414318" y="5192125"/>
          <a:ext cx="2195640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05" name="Equation" r:id="rId11" imgW="2311200" imgH="927000" progId="Equation.3">
                  <p:embed/>
                </p:oleObj>
              </mc:Choice>
              <mc:Fallback>
                <p:oleObj name="Equation" r:id="rId11" imgW="2311200" imgH="927000" progId="Equation.3">
                  <p:embed/>
                  <p:pic>
                    <p:nvPicPr>
                      <p:cNvPr id="778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4318" y="5192125"/>
                        <a:ext cx="2195640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8" name="Object 14"/>
          <p:cNvGraphicFramePr>
            <a:graphicFrameLocks noChangeAspect="1"/>
          </p:cNvGraphicFramePr>
          <p:nvPr>
            <p:extLst/>
          </p:nvPr>
        </p:nvGraphicFramePr>
        <p:xfrm>
          <a:off x="2209800" y="3384302"/>
          <a:ext cx="901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06" name="Equation" r:id="rId13" imgW="901440" imgH="406080" progId="Equation.3">
                  <p:embed/>
                </p:oleObj>
              </mc:Choice>
              <mc:Fallback>
                <p:oleObj name="Equation" r:id="rId13" imgW="901440" imgH="406080" progId="Equation.3">
                  <p:embed/>
                  <p:pic>
                    <p:nvPicPr>
                      <p:cNvPr id="7783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384302"/>
                        <a:ext cx="901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9" name="Object 15"/>
          <p:cNvGraphicFramePr>
            <a:graphicFrameLocks noChangeAspect="1"/>
          </p:cNvGraphicFramePr>
          <p:nvPr>
            <p:extLst/>
          </p:nvPr>
        </p:nvGraphicFramePr>
        <p:xfrm>
          <a:off x="3203576" y="2996952"/>
          <a:ext cx="54070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07" name="Equation" r:id="rId15" imgW="5410080" imgH="1143000" progId="Equation.3">
                  <p:embed/>
                </p:oleObj>
              </mc:Choice>
              <mc:Fallback>
                <p:oleObj name="Equation" r:id="rId15" imgW="5410080" imgH="1143000" progId="Equation.3">
                  <p:embed/>
                  <p:pic>
                    <p:nvPicPr>
                      <p:cNvPr id="7783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6" y="2996952"/>
                        <a:ext cx="54070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0" name="Object 16"/>
          <p:cNvGraphicFramePr>
            <a:graphicFrameLocks noChangeAspect="1"/>
          </p:cNvGraphicFramePr>
          <p:nvPr>
            <p:extLst/>
          </p:nvPr>
        </p:nvGraphicFramePr>
        <p:xfrm>
          <a:off x="4508735" y="3142993"/>
          <a:ext cx="1616634" cy="820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08" name="Equation" r:id="rId17" imgW="1701720" imgH="863280" progId="Equation.3">
                  <p:embed/>
                </p:oleObj>
              </mc:Choice>
              <mc:Fallback>
                <p:oleObj name="Equation" r:id="rId17" imgW="1701720" imgH="863280" progId="Equation.3">
                  <p:embed/>
                  <p:pic>
                    <p:nvPicPr>
                      <p:cNvPr id="7784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735" y="3142993"/>
                        <a:ext cx="1616634" cy="8201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1" name="Object 17"/>
          <p:cNvGraphicFramePr>
            <a:graphicFrameLocks noChangeAspect="1"/>
          </p:cNvGraphicFramePr>
          <p:nvPr>
            <p:extLst/>
          </p:nvPr>
        </p:nvGraphicFramePr>
        <p:xfrm>
          <a:off x="2863851" y="3924301"/>
          <a:ext cx="6346152" cy="1049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09" name="Equation" r:id="rId19" imgW="6680160" imgH="1104840" progId="Equation.3">
                  <p:embed/>
                </p:oleObj>
              </mc:Choice>
              <mc:Fallback>
                <p:oleObj name="Equation" r:id="rId19" imgW="6680160" imgH="1104840" progId="Equation.3">
                  <p:embed/>
                  <p:pic>
                    <p:nvPicPr>
                      <p:cNvPr id="7784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3851" y="3924301"/>
                        <a:ext cx="6346152" cy="10495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2" name="Object 18"/>
          <p:cNvGraphicFramePr>
            <a:graphicFrameLocks noChangeAspect="1"/>
          </p:cNvGraphicFramePr>
          <p:nvPr>
            <p:extLst/>
          </p:nvPr>
        </p:nvGraphicFramePr>
        <p:xfrm>
          <a:off x="6172200" y="3012828"/>
          <a:ext cx="1404938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10" name="Equation" r:id="rId21" imgW="1384200" imgH="774360" progId="Equation.3">
                  <p:embed/>
                </p:oleObj>
              </mc:Choice>
              <mc:Fallback>
                <p:oleObj name="Equation" r:id="rId21" imgW="1384200" imgH="774360" progId="Equation.3">
                  <p:embed/>
                  <p:pic>
                    <p:nvPicPr>
                      <p:cNvPr id="7784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012828"/>
                        <a:ext cx="1404938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3" name="Object 19"/>
          <p:cNvGraphicFramePr>
            <a:graphicFrameLocks noChangeAspect="1"/>
          </p:cNvGraphicFramePr>
          <p:nvPr>
            <p:extLst/>
          </p:nvPr>
        </p:nvGraphicFramePr>
        <p:xfrm>
          <a:off x="7670800" y="3296990"/>
          <a:ext cx="674688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11" name="公式" r:id="rId23" imgW="266400" imgH="177480" progId="Equation.3">
                  <p:embed/>
                </p:oleObj>
              </mc:Choice>
              <mc:Fallback>
                <p:oleObj name="公式" r:id="rId23" imgW="266400" imgH="177480" progId="Equation.3">
                  <p:embed/>
                  <p:pic>
                    <p:nvPicPr>
                      <p:cNvPr id="7784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0800" y="3296990"/>
                        <a:ext cx="674688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4" name="Text Box 20"/>
          <p:cNvSpPr txBox="1">
            <a:spLocks noChangeArrowheads="1"/>
          </p:cNvSpPr>
          <p:nvPr/>
        </p:nvSpPr>
        <p:spPr bwMode="auto">
          <a:xfrm>
            <a:off x="2209800" y="2401888"/>
            <a:ext cx="533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利用一阶线性方程解的公式可得</a:t>
            </a:r>
          </a:p>
        </p:txBody>
      </p:sp>
      <p:grpSp>
        <p:nvGrpSpPr>
          <p:cNvPr id="44" name="Group 7">
            <a:extLst>
              <a:ext uri="{FF2B5EF4-FFF2-40B4-BE49-F238E27FC236}">
                <a16:creationId xmlns:a16="http://schemas.microsoft.com/office/drawing/2014/main" id="{11B47EE1-1BD2-CF42-A16D-7E43604E819E}"/>
              </a:ext>
            </a:extLst>
          </p:cNvPr>
          <p:cNvGrpSpPr>
            <a:grpSpLocks/>
          </p:cNvGrpSpPr>
          <p:nvPr/>
        </p:nvGrpSpPr>
        <p:grpSpPr bwMode="auto">
          <a:xfrm>
            <a:off x="7874000" y="518320"/>
            <a:ext cx="2286000" cy="1897062"/>
            <a:chOff x="4080" y="249"/>
            <a:chExt cx="1440" cy="1195"/>
          </a:xfrm>
        </p:grpSpPr>
        <p:sp>
          <p:nvSpPr>
            <p:cNvPr id="45" name="Text Box 8">
              <a:extLst>
                <a:ext uri="{FF2B5EF4-FFF2-40B4-BE49-F238E27FC236}">
                  <a16:creationId xmlns:a16="http://schemas.microsoft.com/office/drawing/2014/main" id="{F4DD9E5E-6AE4-E244-8D2B-245936B60A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2" y="1114"/>
              <a:ext cx="4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黑体" panose="02010609060101010101" pitchFamily="49" charset="-122"/>
                </a:rPr>
                <a:t>∼</a:t>
              </a:r>
              <a:endParaRPr lang="en-US" altLang="zh-CN">
                <a:solidFill>
                  <a:srgbClr val="000000"/>
                </a:solidFill>
                <a:ea typeface="仿宋_GB2312" pitchFamily="49" charset="-122"/>
              </a:endParaRPr>
            </a:p>
          </p:txBody>
        </p:sp>
        <p:sp>
          <p:nvSpPr>
            <p:cNvPr id="46" name="Oval 9">
              <a:extLst>
                <a:ext uri="{FF2B5EF4-FFF2-40B4-BE49-F238E27FC236}">
                  <a16:creationId xmlns:a16="http://schemas.microsoft.com/office/drawing/2014/main" id="{FF29FB6E-E9EA-9B49-AA73-DBB668BC5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" y="979"/>
              <a:ext cx="51" cy="5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7" name="Line 10">
              <a:extLst>
                <a:ext uri="{FF2B5EF4-FFF2-40B4-BE49-F238E27FC236}">
                  <a16:creationId xmlns:a16="http://schemas.microsoft.com/office/drawing/2014/main" id="{1C38B7CB-115D-3447-BA61-4B310325A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2" y="1290"/>
              <a:ext cx="34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8" name="Line 11">
              <a:extLst>
                <a:ext uri="{FF2B5EF4-FFF2-40B4-BE49-F238E27FC236}">
                  <a16:creationId xmlns:a16="http://schemas.microsoft.com/office/drawing/2014/main" id="{09CA95C5-0F7D-A143-8AA7-B5256311E1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28" y="1030"/>
              <a:ext cx="0" cy="2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9" name="Oval 12">
              <a:extLst>
                <a:ext uri="{FF2B5EF4-FFF2-40B4-BE49-F238E27FC236}">
                  <a16:creationId xmlns:a16="http://schemas.microsoft.com/office/drawing/2014/main" id="{F592A38C-908F-BB46-985B-CB4C9872E5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" y="770"/>
              <a:ext cx="51" cy="5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0" name="Line 13">
              <a:extLst>
                <a:ext uri="{FF2B5EF4-FFF2-40B4-BE49-F238E27FC236}">
                  <a16:creationId xmlns:a16="http://schemas.microsoft.com/office/drawing/2014/main" id="{54532032-E1F5-5749-ABAE-AEA1E16A98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33" y="796"/>
              <a:ext cx="71" cy="21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" name="Line 14">
              <a:extLst>
                <a:ext uri="{FF2B5EF4-FFF2-40B4-BE49-F238E27FC236}">
                  <a16:creationId xmlns:a16="http://schemas.microsoft.com/office/drawing/2014/main" id="{130AEF39-E9F3-6D46-9FB2-A564DF8BA5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27" y="521"/>
              <a:ext cx="0" cy="24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2" name="Line 15">
              <a:extLst>
                <a:ext uri="{FF2B5EF4-FFF2-40B4-BE49-F238E27FC236}">
                  <a16:creationId xmlns:a16="http://schemas.microsoft.com/office/drawing/2014/main" id="{F43B012E-C2FA-AE44-883C-1164EA3B78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5" y="532"/>
              <a:ext cx="28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" name="Line 16">
              <a:extLst>
                <a:ext uri="{FF2B5EF4-FFF2-40B4-BE49-F238E27FC236}">
                  <a16:creationId xmlns:a16="http://schemas.microsoft.com/office/drawing/2014/main" id="{377AF197-1EC1-A446-A8E0-81074667E3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7" y="511"/>
              <a:ext cx="28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4" name="Line 17">
              <a:extLst>
                <a:ext uri="{FF2B5EF4-FFF2-40B4-BE49-F238E27FC236}">
                  <a16:creationId xmlns:a16="http://schemas.microsoft.com/office/drawing/2014/main" id="{9ED3991B-6E78-D14F-99EC-E81A63646D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7" y="511"/>
              <a:ext cx="0" cy="17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" name="Line 18">
              <a:extLst>
                <a:ext uri="{FF2B5EF4-FFF2-40B4-BE49-F238E27FC236}">
                  <a16:creationId xmlns:a16="http://schemas.microsoft.com/office/drawing/2014/main" id="{93450515-E239-5648-B3EE-942D27A85E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7" y="1117"/>
              <a:ext cx="0" cy="17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" name="Line 19">
              <a:extLst>
                <a:ext uri="{FF2B5EF4-FFF2-40B4-BE49-F238E27FC236}">
                  <a16:creationId xmlns:a16="http://schemas.microsoft.com/office/drawing/2014/main" id="{A66254CE-AD4C-FF4F-8D59-F4FCC91344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7" y="1290"/>
              <a:ext cx="47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7" name="Arc 20">
              <a:extLst>
                <a:ext uri="{FF2B5EF4-FFF2-40B4-BE49-F238E27FC236}">
                  <a16:creationId xmlns:a16="http://schemas.microsoft.com/office/drawing/2014/main" id="{298F7A38-C769-5347-8DFC-44C3EF8D8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" y="684"/>
              <a:ext cx="84" cy="10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8" name="Arc 21">
              <a:extLst>
                <a:ext uri="{FF2B5EF4-FFF2-40B4-BE49-F238E27FC236}">
                  <a16:creationId xmlns:a16="http://schemas.microsoft.com/office/drawing/2014/main" id="{57057A2D-D50B-4940-99D1-56B48917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796"/>
              <a:ext cx="84" cy="10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" name="Arc 22">
              <a:extLst>
                <a:ext uri="{FF2B5EF4-FFF2-40B4-BE49-F238E27FC236}">
                  <a16:creationId xmlns:a16="http://schemas.microsoft.com/office/drawing/2014/main" id="{C985CADB-129E-5C48-AFDE-0233E4A1E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" y="901"/>
              <a:ext cx="84" cy="1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0" name="Arc 23">
              <a:extLst>
                <a:ext uri="{FF2B5EF4-FFF2-40B4-BE49-F238E27FC236}">
                  <a16:creationId xmlns:a16="http://schemas.microsoft.com/office/drawing/2014/main" id="{A427404A-BF91-8443-B696-E0F91283C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1012"/>
              <a:ext cx="84" cy="10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1" name="Object 24">
              <a:extLst>
                <a:ext uri="{FF2B5EF4-FFF2-40B4-BE49-F238E27FC236}">
                  <a16:creationId xmlns:a16="http://schemas.microsoft.com/office/drawing/2014/main" id="{2D9268D7-DD15-584B-926E-93794AF47F0C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176" y="816"/>
            <a:ext cx="16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12" name="Equation" r:id="rId25" imgW="253800" imgH="304560" progId="Equation.3">
                    <p:embed/>
                  </p:oleObj>
                </mc:Choice>
                <mc:Fallback>
                  <p:oleObj name="Equation" r:id="rId25" imgW="253800" imgH="304560" progId="Equation.3">
                    <p:embed/>
                    <p:pic>
                      <p:nvPicPr>
                        <p:cNvPr id="61" name="Object 24">
                          <a:extLst>
                            <a:ext uri="{FF2B5EF4-FFF2-40B4-BE49-F238E27FC236}">
                              <a16:creationId xmlns:a16="http://schemas.microsoft.com/office/drawing/2014/main" id="{2D9268D7-DD15-584B-926E-93794AF47F0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816"/>
                          <a:ext cx="16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" name="Oval 25">
              <a:extLst>
                <a:ext uri="{FF2B5EF4-FFF2-40B4-BE49-F238E27FC236}">
                  <a16:creationId xmlns:a16="http://schemas.microsoft.com/office/drawing/2014/main" id="{300216FD-E7A9-4E4A-9EC6-6424724D0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2" y="1160"/>
              <a:ext cx="235" cy="235"/>
            </a:xfrm>
            <a:prstGeom prst="ellips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3" name="Object 26">
              <a:extLst>
                <a:ext uri="{FF2B5EF4-FFF2-40B4-BE49-F238E27FC236}">
                  <a16:creationId xmlns:a16="http://schemas.microsoft.com/office/drawing/2014/main" id="{8ED735EF-EB87-984B-AB3C-827977FAE3EB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680" y="952"/>
            <a:ext cx="18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13" name="Equation" r:id="rId27" imgW="291960" imgH="304560" progId="Equation.3">
                    <p:embed/>
                  </p:oleObj>
                </mc:Choice>
                <mc:Fallback>
                  <p:oleObj name="Equation" r:id="rId27" imgW="291960" imgH="304560" progId="Equation.3">
                    <p:embed/>
                    <p:pic>
                      <p:nvPicPr>
                        <p:cNvPr id="63" name="Object 26">
                          <a:extLst>
                            <a:ext uri="{FF2B5EF4-FFF2-40B4-BE49-F238E27FC236}">
                              <a16:creationId xmlns:a16="http://schemas.microsoft.com/office/drawing/2014/main" id="{8ED735EF-EB87-984B-AB3C-827977FAE3E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0" y="952"/>
                          <a:ext cx="18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" name="Rectangle 27">
              <a:extLst>
                <a:ext uri="{FF2B5EF4-FFF2-40B4-BE49-F238E27FC236}">
                  <a16:creationId xmlns:a16="http://schemas.microsoft.com/office/drawing/2014/main" id="{B2E6C452-CC19-B24D-AAE1-00D35B9E5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9" y="467"/>
              <a:ext cx="476" cy="130"/>
            </a:xfrm>
            <a:prstGeom prst="rect">
              <a:avLst/>
            </a:prstGeom>
            <a:solidFill>
              <a:srgbClr val="00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5" name="Object 28">
              <a:extLst>
                <a:ext uri="{FF2B5EF4-FFF2-40B4-BE49-F238E27FC236}">
                  <a16:creationId xmlns:a16="http://schemas.microsoft.com/office/drawing/2014/main" id="{A2DA9F23-9BD0-DD41-A8F2-57B591373BC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604" y="249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14" name="Equation" r:id="rId29" imgW="279360" imgH="304560" progId="Equation.3">
                    <p:embed/>
                  </p:oleObj>
                </mc:Choice>
                <mc:Fallback>
                  <p:oleObj name="Equation" r:id="rId29" imgW="279360" imgH="304560" progId="Equation.3">
                    <p:embed/>
                    <p:pic>
                      <p:nvPicPr>
                        <p:cNvPr id="65" name="Object 28">
                          <a:extLst>
                            <a:ext uri="{FF2B5EF4-FFF2-40B4-BE49-F238E27FC236}">
                              <a16:creationId xmlns:a16="http://schemas.microsoft.com/office/drawing/2014/main" id="{A2DA9F23-9BD0-DD41-A8F2-57B591373BC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4" y="249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" name="Object 29">
              <a:extLst>
                <a:ext uri="{FF2B5EF4-FFF2-40B4-BE49-F238E27FC236}">
                  <a16:creationId xmlns:a16="http://schemas.microsoft.com/office/drawing/2014/main" id="{44706D94-53EC-D040-A57D-68B6CD4E25AE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325" y="767"/>
            <a:ext cx="195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15" name="Equation" r:id="rId31" imgW="304560" imgH="380880" progId="Equation.3">
                    <p:embed/>
                  </p:oleObj>
                </mc:Choice>
                <mc:Fallback>
                  <p:oleObj name="Equation" r:id="rId31" imgW="304560" imgH="380880" progId="Equation.3">
                    <p:embed/>
                    <p:pic>
                      <p:nvPicPr>
                        <p:cNvPr id="66" name="Object 29">
                          <a:extLst>
                            <a:ext uri="{FF2B5EF4-FFF2-40B4-BE49-F238E27FC236}">
                              <a16:creationId xmlns:a16="http://schemas.microsoft.com/office/drawing/2014/main" id="{44706D94-53EC-D040-A57D-68B6CD4E25A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5" y="767"/>
                          <a:ext cx="195" cy="2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808785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7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7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7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7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utoUpdateAnimBg="0"/>
      <p:bldP spid="77834" grpId="0" build="p" autoUpdateAnimBg="0"/>
      <p:bldP spid="77836" grpId="0" build="p" autoUpdateAnimBg="0"/>
      <p:bldP spid="7784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0" name="Object 2"/>
          <p:cNvGraphicFramePr>
            <a:graphicFrameLocks noChangeAspect="1"/>
          </p:cNvGraphicFramePr>
          <p:nvPr>
            <p:extLst/>
          </p:nvPr>
        </p:nvGraphicFramePr>
        <p:xfrm>
          <a:off x="2590800" y="1028700"/>
          <a:ext cx="3213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5" name="Equation" r:id="rId3" imgW="3213000" imgH="1028520" progId="Equation.3">
                  <p:embed/>
                </p:oleObj>
              </mc:Choice>
              <mc:Fallback>
                <p:oleObj name="Equation" r:id="rId3" imgW="3213000" imgH="1028520" progId="Equation.3">
                  <p:embed/>
                  <p:pic>
                    <p:nvPicPr>
                      <p:cNvPr id="788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028700"/>
                        <a:ext cx="32131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1" name="Object 3"/>
          <p:cNvGraphicFramePr>
            <a:graphicFrameLocks noChangeAspect="1"/>
          </p:cNvGraphicFramePr>
          <p:nvPr>
            <p:extLst/>
          </p:nvPr>
        </p:nvGraphicFramePr>
        <p:xfrm>
          <a:off x="3457576" y="2133600"/>
          <a:ext cx="522922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6" name="Equation" r:id="rId5" imgW="5232240" imgH="888840" progId="Equation.3">
                  <p:embed/>
                </p:oleObj>
              </mc:Choice>
              <mc:Fallback>
                <p:oleObj name="Equation" r:id="rId5" imgW="5232240" imgH="888840" progId="Equation.3">
                  <p:embed/>
                  <p:pic>
                    <p:nvPicPr>
                      <p:cNvPr id="788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7576" y="2133600"/>
                        <a:ext cx="522922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2" name="Object 4"/>
          <p:cNvGraphicFramePr>
            <a:graphicFrameLocks noChangeAspect="1"/>
          </p:cNvGraphicFramePr>
          <p:nvPr>
            <p:extLst/>
          </p:nvPr>
        </p:nvGraphicFramePr>
        <p:xfrm>
          <a:off x="2794000" y="4154488"/>
          <a:ext cx="32893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7" name="Equation" r:id="rId7" imgW="3288960" imgH="1104840" progId="Equation.3">
                  <p:embed/>
                </p:oleObj>
              </mc:Choice>
              <mc:Fallback>
                <p:oleObj name="Equation" r:id="rId7" imgW="3288960" imgH="1104840" progId="Equation.3">
                  <p:embed/>
                  <p:pic>
                    <p:nvPicPr>
                      <p:cNvPr id="788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4154488"/>
                        <a:ext cx="32893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3" name="Object 5"/>
          <p:cNvGraphicFramePr>
            <a:graphicFrameLocks noChangeAspect="1"/>
          </p:cNvGraphicFramePr>
          <p:nvPr>
            <p:extLst/>
          </p:nvPr>
        </p:nvGraphicFramePr>
        <p:xfrm>
          <a:off x="6159500" y="4310063"/>
          <a:ext cx="38989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8" name="Equation" r:id="rId9" imgW="3898800" imgH="939600" progId="Equation.3">
                  <p:embed/>
                </p:oleObj>
              </mc:Choice>
              <mc:Fallback>
                <p:oleObj name="Equation" r:id="rId9" imgW="3898800" imgH="939600" progId="Equation.3">
                  <p:embed/>
                  <p:pic>
                    <p:nvPicPr>
                      <p:cNvPr id="788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4310063"/>
                        <a:ext cx="38989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8854" name="Group 6"/>
          <p:cNvGrpSpPr>
            <a:grpSpLocks/>
          </p:cNvGrpSpPr>
          <p:nvPr/>
        </p:nvGrpSpPr>
        <p:grpSpPr bwMode="auto">
          <a:xfrm>
            <a:off x="3581400" y="5424488"/>
            <a:ext cx="2362200" cy="519112"/>
            <a:chOff x="1296" y="3417"/>
            <a:chExt cx="1488" cy="327"/>
          </a:xfrm>
        </p:grpSpPr>
        <p:sp>
          <p:nvSpPr>
            <p:cNvPr id="78855" name="Line 7"/>
            <p:cNvSpPr>
              <a:spLocks noChangeShapeType="1"/>
            </p:cNvSpPr>
            <p:nvPr/>
          </p:nvSpPr>
          <p:spPr bwMode="auto">
            <a:xfrm>
              <a:off x="1296" y="3417"/>
              <a:ext cx="1488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56" name="Text Box 8"/>
            <p:cNvSpPr txBox="1">
              <a:spLocks noChangeArrowheads="1"/>
            </p:cNvSpPr>
            <p:nvPr/>
          </p:nvSpPr>
          <p:spPr bwMode="auto">
            <a:xfrm>
              <a:off x="1488" y="3456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暂态电流</a:t>
              </a:r>
            </a:p>
          </p:txBody>
        </p:sp>
      </p:grpSp>
      <p:grpSp>
        <p:nvGrpSpPr>
          <p:cNvPr id="78857" name="Group 9"/>
          <p:cNvGrpSpPr>
            <a:grpSpLocks/>
          </p:cNvGrpSpPr>
          <p:nvPr/>
        </p:nvGrpSpPr>
        <p:grpSpPr bwMode="auto">
          <a:xfrm>
            <a:off x="6477000" y="5410200"/>
            <a:ext cx="3581400" cy="533400"/>
            <a:chOff x="3120" y="3408"/>
            <a:chExt cx="2256" cy="336"/>
          </a:xfrm>
        </p:grpSpPr>
        <p:sp>
          <p:nvSpPr>
            <p:cNvPr id="78858" name="Line 10"/>
            <p:cNvSpPr>
              <a:spLocks noChangeShapeType="1"/>
            </p:cNvSpPr>
            <p:nvPr/>
          </p:nvSpPr>
          <p:spPr bwMode="auto">
            <a:xfrm>
              <a:off x="3120" y="3408"/>
              <a:ext cx="2256" cy="0"/>
            </a:xfrm>
            <a:prstGeom prst="line">
              <a:avLst/>
            </a:prstGeom>
            <a:noFill/>
            <a:ln w="19050">
              <a:solidFill>
                <a:srgbClr val="66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59" name="Text Box 11"/>
            <p:cNvSpPr txBox="1">
              <a:spLocks noChangeArrowheads="1"/>
            </p:cNvSpPr>
            <p:nvPr/>
          </p:nvSpPr>
          <p:spPr bwMode="auto">
            <a:xfrm>
              <a:off x="3600" y="3456"/>
              <a:ext cx="11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稳态电流</a:t>
              </a:r>
            </a:p>
          </p:txBody>
        </p:sp>
      </p:grpSp>
      <p:graphicFrame>
        <p:nvGraphicFramePr>
          <p:cNvPr id="78860" name="Object 12"/>
          <p:cNvGraphicFramePr>
            <a:graphicFrameLocks noChangeAspect="1"/>
          </p:cNvGraphicFramePr>
          <p:nvPr>
            <p:extLst/>
          </p:nvPr>
        </p:nvGraphicFramePr>
        <p:xfrm>
          <a:off x="3962400" y="3187700"/>
          <a:ext cx="3098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9" name="Equation" r:id="rId11" imgW="3098520" imgH="850680" progId="Equation.3">
                  <p:embed/>
                </p:oleObj>
              </mc:Choice>
              <mc:Fallback>
                <p:oleObj name="Equation" r:id="rId11" imgW="3098520" imgH="850680" progId="Equation.3">
                  <p:embed/>
                  <p:pic>
                    <p:nvPicPr>
                      <p:cNvPr id="7886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187700"/>
                        <a:ext cx="3098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1" name="Rectangle 13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3962400" cy="5334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因此所求电流函数为</a:t>
            </a:r>
          </a:p>
        </p:txBody>
      </p:sp>
      <p:sp>
        <p:nvSpPr>
          <p:cNvPr id="78862" name="Text Box 14"/>
          <p:cNvSpPr txBox="1">
            <a:spLocks noChangeArrowheads="1"/>
          </p:cNvSpPr>
          <p:nvPr/>
        </p:nvSpPr>
        <p:spPr bwMode="auto">
          <a:xfrm>
            <a:off x="2209801" y="3343276"/>
            <a:ext cx="1793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解的意义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grpSp>
        <p:nvGrpSpPr>
          <p:cNvPr id="78888" name="Group 40"/>
          <p:cNvGrpSpPr>
            <a:grpSpLocks/>
          </p:cNvGrpSpPr>
          <p:nvPr/>
        </p:nvGrpSpPr>
        <p:grpSpPr bwMode="auto">
          <a:xfrm>
            <a:off x="5410200" y="2819400"/>
            <a:ext cx="2133600" cy="0"/>
            <a:chOff x="2448" y="1776"/>
            <a:chExt cx="1344" cy="0"/>
          </a:xfrm>
        </p:grpSpPr>
        <p:sp>
          <p:nvSpPr>
            <p:cNvPr id="78886" name="Line 38"/>
            <p:cNvSpPr>
              <a:spLocks noChangeShapeType="1"/>
            </p:cNvSpPr>
            <p:nvPr/>
          </p:nvSpPr>
          <p:spPr bwMode="auto">
            <a:xfrm>
              <a:off x="2448" y="1776"/>
              <a:ext cx="24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87" name="Line 39"/>
            <p:cNvSpPr>
              <a:spLocks noChangeShapeType="1"/>
            </p:cNvSpPr>
            <p:nvPr/>
          </p:nvSpPr>
          <p:spPr bwMode="auto">
            <a:xfrm>
              <a:off x="3456" y="1776"/>
              <a:ext cx="336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1" name="Group 7">
            <a:extLst>
              <a:ext uri="{FF2B5EF4-FFF2-40B4-BE49-F238E27FC236}">
                <a16:creationId xmlns:a16="http://schemas.microsoft.com/office/drawing/2014/main" id="{116A46EF-9B22-8C42-8DF7-0A56EBD9B29F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396192"/>
            <a:ext cx="2286000" cy="1897062"/>
            <a:chOff x="4080" y="249"/>
            <a:chExt cx="1440" cy="1195"/>
          </a:xfrm>
        </p:grpSpPr>
        <p:sp>
          <p:nvSpPr>
            <p:cNvPr id="42" name="Text Box 8">
              <a:extLst>
                <a:ext uri="{FF2B5EF4-FFF2-40B4-BE49-F238E27FC236}">
                  <a16:creationId xmlns:a16="http://schemas.microsoft.com/office/drawing/2014/main" id="{3490E41D-463D-344E-8A39-16A6FDA7F0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2" y="1114"/>
              <a:ext cx="4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黑体" panose="02010609060101010101" pitchFamily="49" charset="-122"/>
                </a:rPr>
                <a:t>∼</a:t>
              </a:r>
              <a:endParaRPr lang="en-US" altLang="zh-CN">
                <a:solidFill>
                  <a:srgbClr val="000000"/>
                </a:solidFill>
                <a:ea typeface="仿宋_GB2312" pitchFamily="49" charset="-122"/>
              </a:endParaRPr>
            </a:p>
          </p:txBody>
        </p:sp>
        <p:sp>
          <p:nvSpPr>
            <p:cNvPr id="43" name="Oval 9">
              <a:extLst>
                <a:ext uri="{FF2B5EF4-FFF2-40B4-BE49-F238E27FC236}">
                  <a16:creationId xmlns:a16="http://schemas.microsoft.com/office/drawing/2014/main" id="{B2D410B6-C436-FD4A-B90A-C5CF23B59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" y="979"/>
              <a:ext cx="51" cy="5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4" name="Line 10">
              <a:extLst>
                <a:ext uri="{FF2B5EF4-FFF2-40B4-BE49-F238E27FC236}">
                  <a16:creationId xmlns:a16="http://schemas.microsoft.com/office/drawing/2014/main" id="{DFA187BC-5A93-EA45-9FB3-BA46D5D914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2" y="1290"/>
              <a:ext cx="34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5" name="Line 11">
              <a:extLst>
                <a:ext uri="{FF2B5EF4-FFF2-40B4-BE49-F238E27FC236}">
                  <a16:creationId xmlns:a16="http://schemas.microsoft.com/office/drawing/2014/main" id="{3F1289A8-89EB-FC4C-AF5E-B6839EDF37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28" y="1030"/>
              <a:ext cx="0" cy="2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6" name="Oval 12">
              <a:extLst>
                <a:ext uri="{FF2B5EF4-FFF2-40B4-BE49-F238E27FC236}">
                  <a16:creationId xmlns:a16="http://schemas.microsoft.com/office/drawing/2014/main" id="{FE8403F2-0ACC-344E-B615-1BF5A5479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" y="770"/>
              <a:ext cx="51" cy="5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7" name="Line 13">
              <a:extLst>
                <a:ext uri="{FF2B5EF4-FFF2-40B4-BE49-F238E27FC236}">
                  <a16:creationId xmlns:a16="http://schemas.microsoft.com/office/drawing/2014/main" id="{88E717A8-52F4-7D40-A113-F1276AC189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35" y="789"/>
              <a:ext cx="87" cy="21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8" name="Line 14">
              <a:extLst>
                <a:ext uri="{FF2B5EF4-FFF2-40B4-BE49-F238E27FC236}">
                  <a16:creationId xmlns:a16="http://schemas.microsoft.com/office/drawing/2014/main" id="{F2023F56-4EDB-8245-A72D-40D570F4B0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27" y="521"/>
              <a:ext cx="0" cy="24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9" name="Line 15">
              <a:extLst>
                <a:ext uri="{FF2B5EF4-FFF2-40B4-BE49-F238E27FC236}">
                  <a16:creationId xmlns:a16="http://schemas.microsoft.com/office/drawing/2014/main" id="{EDD8D244-723C-7D4C-B046-3A712F3994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5" y="532"/>
              <a:ext cx="28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0" name="Line 16">
              <a:extLst>
                <a:ext uri="{FF2B5EF4-FFF2-40B4-BE49-F238E27FC236}">
                  <a16:creationId xmlns:a16="http://schemas.microsoft.com/office/drawing/2014/main" id="{6D0A3F42-943E-CA46-8FCC-528D55A900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7" y="511"/>
              <a:ext cx="28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" name="Line 17">
              <a:extLst>
                <a:ext uri="{FF2B5EF4-FFF2-40B4-BE49-F238E27FC236}">
                  <a16:creationId xmlns:a16="http://schemas.microsoft.com/office/drawing/2014/main" id="{F627ABF9-A40E-0B4C-BE16-A16808A18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7" y="511"/>
              <a:ext cx="0" cy="17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2" name="Line 18">
              <a:extLst>
                <a:ext uri="{FF2B5EF4-FFF2-40B4-BE49-F238E27FC236}">
                  <a16:creationId xmlns:a16="http://schemas.microsoft.com/office/drawing/2014/main" id="{FBB0F40A-5C49-D043-9674-E0E78F015D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7" y="1117"/>
              <a:ext cx="0" cy="17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3" name="Line 19">
              <a:extLst>
                <a:ext uri="{FF2B5EF4-FFF2-40B4-BE49-F238E27FC236}">
                  <a16:creationId xmlns:a16="http://schemas.microsoft.com/office/drawing/2014/main" id="{C3BD9D7E-0815-4846-B3ED-A7E2D46A88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7" y="1290"/>
              <a:ext cx="47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4" name="Arc 20">
              <a:extLst>
                <a:ext uri="{FF2B5EF4-FFF2-40B4-BE49-F238E27FC236}">
                  <a16:creationId xmlns:a16="http://schemas.microsoft.com/office/drawing/2014/main" id="{0F3C9305-E31A-014F-9391-569FDB76E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" y="684"/>
              <a:ext cx="84" cy="10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" name="Arc 21">
              <a:extLst>
                <a:ext uri="{FF2B5EF4-FFF2-40B4-BE49-F238E27FC236}">
                  <a16:creationId xmlns:a16="http://schemas.microsoft.com/office/drawing/2014/main" id="{67E14FF9-9001-974B-ACDA-FF4A4E2DA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796"/>
              <a:ext cx="84" cy="10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" name="Arc 22">
              <a:extLst>
                <a:ext uri="{FF2B5EF4-FFF2-40B4-BE49-F238E27FC236}">
                  <a16:creationId xmlns:a16="http://schemas.microsoft.com/office/drawing/2014/main" id="{80D5EAFF-68A7-C941-BDA2-E658C9193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" y="901"/>
              <a:ext cx="84" cy="1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7" name="Arc 23">
              <a:extLst>
                <a:ext uri="{FF2B5EF4-FFF2-40B4-BE49-F238E27FC236}">
                  <a16:creationId xmlns:a16="http://schemas.microsoft.com/office/drawing/2014/main" id="{02F41A61-7E31-ED43-874C-588C60AFD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1012"/>
              <a:ext cx="84" cy="10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241 w 23241"/>
                <a:gd name="T1" fmla="*/ 43138 h 43200"/>
                <a:gd name="T2" fmla="*/ 22539 w 23241"/>
                <a:gd name="T3" fmla="*/ 20 h 43200"/>
                <a:gd name="T4" fmla="*/ 21600 w 232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41" h="43200" fill="none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</a:path>
                <a:path w="23241" h="43200" stroke="0" extrusionOk="0">
                  <a:moveTo>
                    <a:pt x="23240" y="43137"/>
                  </a:moveTo>
                  <a:cubicBezTo>
                    <a:pt x="22694" y="43179"/>
                    <a:pt x="22147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913" y="0"/>
                    <a:pt x="22226" y="6"/>
                    <a:pt x="22538" y="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8" name="Object 24">
              <a:extLst>
                <a:ext uri="{FF2B5EF4-FFF2-40B4-BE49-F238E27FC236}">
                  <a16:creationId xmlns:a16="http://schemas.microsoft.com/office/drawing/2014/main" id="{B75A1369-F283-5D4E-8649-7F27AE9430C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176" y="816"/>
            <a:ext cx="16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300" name="Equation" r:id="rId13" imgW="253800" imgH="304560" progId="Equation.3">
                    <p:embed/>
                  </p:oleObj>
                </mc:Choice>
                <mc:Fallback>
                  <p:oleObj name="Equation" r:id="rId13" imgW="253800" imgH="304560" progId="Equation.3">
                    <p:embed/>
                    <p:pic>
                      <p:nvPicPr>
                        <p:cNvPr id="58" name="Object 24">
                          <a:extLst>
                            <a:ext uri="{FF2B5EF4-FFF2-40B4-BE49-F238E27FC236}">
                              <a16:creationId xmlns:a16="http://schemas.microsoft.com/office/drawing/2014/main" id="{B75A1369-F283-5D4E-8649-7F27AE9430C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816"/>
                          <a:ext cx="16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" name="Oval 25">
              <a:extLst>
                <a:ext uri="{FF2B5EF4-FFF2-40B4-BE49-F238E27FC236}">
                  <a16:creationId xmlns:a16="http://schemas.microsoft.com/office/drawing/2014/main" id="{43B5DC39-66E6-D940-8C6F-F2E91D9A4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2" y="1160"/>
              <a:ext cx="235" cy="235"/>
            </a:xfrm>
            <a:prstGeom prst="ellips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0" name="Object 26">
              <a:extLst>
                <a:ext uri="{FF2B5EF4-FFF2-40B4-BE49-F238E27FC236}">
                  <a16:creationId xmlns:a16="http://schemas.microsoft.com/office/drawing/2014/main" id="{08E077F6-D382-6143-9818-48B3F62C9D54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680" y="952"/>
            <a:ext cx="18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301" name="Equation" r:id="rId15" imgW="291960" imgH="304560" progId="Equation.3">
                    <p:embed/>
                  </p:oleObj>
                </mc:Choice>
                <mc:Fallback>
                  <p:oleObj name="Equation" r:id="rId15" imgW="291960" imgH="304560" progId="Equation.3">
                    <p:embed/>
                    <p:pic>
                      <p:nvPicPr>
                        <p:cNvPr id="60" name="Object 26">
                          <a:extLst>
                            <a:ext uri="{FF2B5EF4-FFF2-40B4-BE49-F238E27FC236}">
                              <a16:creationId xmlns:a16="http://schemas.microsoft.com/office/drawing/2014/main" id="{08E077F6-D382-6143-9818-48B3F62C9D5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0" y="952"/>
                          <a:ext cx="18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" name="Rectangle 27">
              <a:extLst>
                <a:ext uri="{FF2B5EF4-FFF2-40B4-BE49-F238E27FC236}">
                  <a16:creationId xmlns:a16="http://schemas.microsoft.com/office/drawing/2014/main" id="{950A10A8-F0CE-9743-B93C-5E950062B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9" y="467"/>
              <a:ext cx="476" cy="130"/>
            </a:xfrm>
            <a:prstGeom prst="rect">
              <a:avLst/>
            </a:prstGeom>
            <a:solidFill>
              <a:srgbClr val="00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2" name="Object 28">
              <a:extLst>
                <a:ext uri="{FF2B5EF4-FFF2-40B4-BE49-F238E27FC236}">
                  <a16:creationId xmlns:a16="http://schemas.microsoft.com/office/drawing/2014/main" id="{23CFA7A3-6E09-5C45-9422-6BE1DA32F001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604" y="249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302" name="Equation" r:id="rId17" imgW="279360" imgH="304560" progId="Equation.3">
                    <p:embed/>
                  </p:oleObj>
                </mc:Choice>
                <mc:Fallback>
                  <p:oleObj name="Equation" r:id="rId17" imgW="279360" imgH="304560" progId="Equation.3">
                    <p:embed/>
                    <p:pic>
                      <p:nvPicPr>
                        <p:cNvPr id="62" name="Object 28">
                          <a:extLst>
                            <a:ext uri="{FF2B5EF4-FFF2-40B4-BE49-F238E27FC236}">
                              <a16:creationId xmlns:a16="http://schemas.microsoft.com/office/drawing/2014/main" id="{23CFA7A3-6E09-5C45-9422-6BE1DA32F00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4" y="249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" name="Object 29">
              <a:extLst>
                <a:ext uri="{FF2B5EF4-FFF2-40B4-BE49-F238E27FC236}">
                  <a16:creationId xmlns:a16="http://schemas.microsoft.com/office/drawing/2014/main" id="{AE74E603-65BF-0B45-ABBC-3C867CD1A341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325" y="767"/>
            <a:ext cx="195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303" name="Equation" r:id="rId19" imgW="304560" imgH="380880" progId="Equation.3">
                    <p:embed/>
                  </p:oleObj>
                </mc:Choice>
                <mc:Fallback>
                  <p:oleObj name="Equation" r:id="rId19" imgW="304560" imgH="380880" progId="Equation.3">
                    <p:embed/>
                    <p:pic>
                      <p:nvPicPr>
                        <p:cNvPr id="63" name="Object 29">
                          <a:extLst>
                            <a:ext uri="{FF2B5EF4-FFF2-40B4-BE49-F238E27FC236}">
                              <a16:creationId xmlns:a16="http://schemas.microsoft.com/office/drawing/2014/main" id="{AE74E603-65BF-0B45-ABBC-3C867CD1A3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5" y="767"/>
                          <a:ext cx="195" cy="2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6012954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8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8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2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68301"/>
            <a:ext cx="2026568" cy="603250"/>
          </a:xfr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2209800" y="1325563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一阶线性方程</a:t>
            </a:r>
          </a:p>
        </p:txBody>
      </p:sp>
      <p:graphicFrame>
        <p:nvGraphicFramePr>
          <p:cNvPr id="35850" name="Object 10"/>
          <p:cNvGraphicFramePr>
            <a:graphicFrameLocks noChangeAspect="1"/>
          </p:cNvGraphicFramePr>
          <p:nvPr>
            <p:extLst/>
          </p:nvPr>
        </p:nvGraphicFramePr>
        <p:xfrm>
          <a:off x="4943872" y="1146175"/>
          <a:ext cx="2781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62" name="Equation" r:id="rId3" imgW="2781000" imgH="927000" progId="Equation.3">
                  <p:embed/>
                </p:oleObj>
              </mc:Choice>
              <mc:Fallback>
                <p:oleObj name="Equation" r:id="rId3" imgW="2781000" imgH="927000" progId="Equation.3">
                  <p:embed/>
                  <p:pic>
                    <p:nvPicPr>
                      <p:cNvPr id="3585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872" y="1146175"/>
                        <a:ext cx="2781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2438400" y="2120901"/>
            <a:ext cx="640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方法</a:t>
            </a:r>
            <a:r>
              <a:rPr lang="en-US" altLang="zh-CN">
                <a:solidFill>
                  <a:srgbClr val="000000"/>
                </a:solidFill>
              </a:rPr>
              <a:t>1   </a:t>
            </a:r>
            <a:r>
              <a:rPr lang="zh-CN" altLang="en-US">
                <a:solidFill>
                  <a:srgbClr val="000000"/>
                </a:solidFill>
              </a:rPr>
              <a:t>先解齐次方程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再用常数变易法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2438400" y="27178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方法</a:t>
            </a:r>
            <a:r>
              <a:rPr lang="en-US" altLang="zh-CN">
                <a:solidFill>
                  <a:srgbClr val="000000"/>
                </a:solidFill>
              </a:rPr>
              <a:t>2   </a:t>
            </a:r>
            <a:r>
              <a:rPr lang="zh-CN" altLang="en-US">
                <a:solidFill>
                  <a:srgbClr val="000000"/>
                </a:solidFill>
              </a:rPr>
              <a:t>用通解公式</a:t>
            </a:r>
          </a:p>
        </p:txBody>
      </p:sp>
      <p:graphicFrame>
        <p:nvGraphicFramePr>
          <p:cNvPr id="35853" name="Object 13"/>
          <p:cNvGraphicFramePr>
            <a:graphicFrameLocks noChangeAspect="1"/>
          </p:cNvGraphicFramePr>
          <p:nvPr>
            <p:extLst/>
          </p:nvPr>
        </p:nvGraphicFramePr>
        <p:xfrm>
          <a:off x="3575051" y="3409950"/>
          <a:ext cx="53562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63" name="Equation" r:id="rId5" imgW="5359320" imgH="685800" progId="Equation.3">
                  <p:embed/>
                </p:oleObj>
              </mc:Choice>
              <mc:Fallback>
                <p:oleObj name="Equation" r:id="rId5" imgW="5359320" imgH="685800" progId="Equation.3">
                  <p:embed/>
                  <p:pic>
                    <p:nvPicPr>
                      <p:cNvPr id="3585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1" y="3409950"/>
                        <a:ext cx="535622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90292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9" grpId="0" autoUpdateAnimBg="0"/>
      <p:bldP spid="35851" grpId="0" autoUpdateAnimBg="0"/>
      <p:bldP spid="35852" grpId="0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5209</TotalTime>
  <Words>434</Words>
  <Application>Microsoft Office PowerPoint</Application>
  <PresentationFormat>宽屏</PresentationFormat>
  <Paragraphs>105</Paragraphs>
  <Slides>15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仿宋_GB2312</vt:lpstr>
      <vt:lpstr>黑体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1_空演示文稿</vt:lpstr>
      <vt:lpstr>2_空演示文稿</vt:lpstr>
      <vt:lpstr>Equation</vt:lpstr>
      <vt:lpstr>公式</vt:lpstr>
      <vt:lpstr>PowerPoint 演示文稿</vt:lpstr>
      <vt:lpstr>PowerPoint 演示文稿</vt:lpstr>
      <vt:lpstr>2. 解非齐次方程</vt:lpstr>
      <vt:lpstr>例1. 解方程 </vt:lpstr>
      <vt:lpstr>PowerPoint 演示文稿</vt:lpstr>
      <vt:lpstr>例3.  有一电路如图所示, </vt:lpstr>
      <vt:lpstr>PowerPoint 演示文稿</vt:lpstr>
      <vt:lpstr>因此所求电流函数为</vt:lpstr>
      <vt:lpstr>内容小结</vt:lpstr>
      <vt:lpstr>2. 注意用变量代换将方程化为已知类型的方程</vt:lpstr>
      <vt:lpstr>练习</vt:lpstr>
      <vt:lpstr>思考题</vt:lpstr>
      <vt:lpstr>2. 设有微分方程</vt:lpstr>
      <vt:lpstr>2) 再解定解问题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185</cp:revision>
  <cp:lastPrinted>2024-12-11T12:12:33Z</cp:lastPrinted>
  <dcterms:created xsi:type="dcterms:W3CDTF">2000-10-11T02:23:36Z</dcterms:created>
  <dcterms:modified xsi:type="dcterms:W3CDTF">2025-12-21T12:24:57Z</dcterms:modified>
</cp:coreProperties>
</file>