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81" r:id="rId2"/>
    <p:sldId id="352" r:id="rId3"/>
    <p:sldId id="351" r:id="rId4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33CC"/>
    <a:srgbClr val="66FF99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9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5" y="9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9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5" y="9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6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21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20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6.6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变量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代换求解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微分方程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2420888"/>
            <a:ext cx="8039100" cy="723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234" y="3212976"/>
            <a:ext cx="6457950" cy="542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649" y="3846562"/>
            <a:ext cx="6819900" cy="6858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4" y="4539208"/>
            <a:ext cx="9420225" cy="762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991544" y="1772816"/>
            <a:ext cx="4955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变量代换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是解微分方程的常用方法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4590000" cy="810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196752"/>
            <a:ext cx="2565000" cy="71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1196752"/>
            <a:ext cx="4117500" cy="78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1978752"/>
            <a:ext cx="1867500" cy="776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640" y="2123776"/>
            <a:ext cx="3082500" cy="56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6864" y="2166276"/>
            <a:ext cx="5512501" cy="47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16" y="2852936"/>
            <a:ext cx="5467501" cy="81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416" y="3817883"/>
            <a:ext cx="6727501" cy="74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0176" y="3742461"/>
            <a:ext cx="1687500" cy="838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1916" y="4598360"/>
            <a:ext cx="4725001" cy="515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387" y="5258043"/>
            <a:ext cx="4027500" cy="765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3872" y="5434272"/>
            <a:ext cx="6097501" cy="4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610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911424" y="5085184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6.6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(2,4)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404664"/>
            <a:ext cx="6772501" cy="850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05" y="1464384"/>
            <a:ext cx="2160000" cy="578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1468197"/>
            <a:ext cx="2430000" cy="7366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600" y="2390020"/>
            <a:ext cx="5242501" cy="87833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999" y="3367203"/>
            <a:ext cx="4680001" cy="612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855" y="4191209"/>
            <a:ext cx="4117500" cy="425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2527" y="4120375"/>
            <a:ext cx="3442500" cy="5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883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5244</TotalTime>
  <Words>21</Words>
  <Application>Microsoft Office PowerPoint</Application>
  <PresentationFormat>宽屏</PresentationFormat>
  <Paragraphs>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190</cp:revision>
  <cp:lastPrinted>2024-12-12T12:52:38Z</cp:lastPrinted>
  <dcterms:created xsi:type="dcterms:W3CDTF">2000-10-11T02:23:36Z</dcterms:created>
  <dcterms:modified xsi:type="dcterms:W3CDTF">2025-12-22T01:00:53Z</dcterms:modified>
</cp:coreProperties>
</file>