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47"/>
  </p:notesMasterIdLst>
  <p:handoutMasterIdLst>
    <p:handoutMasterId r:id="rId48"/>
  </p:handoutMasterIdLst>
  <p:sldIdLst>
    <p:sldId id="281" r:id="rId4"/>
    <p:sldId id="337" r:id="rId5"/>
    <p:sldId id="338" r:id="rId6"/>
    <p:sldId id="339" r:id="rId7"/>
    <p:sldId id="340" r:id="rId8"/>
    <p:sldId id="341" r:id="rId9"/>
    <p:sldId id="342" r:id="rId10"/>
    <p:sldId id="360" r:id="rId11"/>
    <p:sldId id="343" r:id="rId12"/>
    <p:sldId id="344" r:id="rId13"/>
    <p:sldId id="345" r:id="rId14"/>
    <p:sldId id="346" r:id="rId15"/>
    <p:sldId id="347" r:id="rId16"/>
    <p:sldId id="348" r:id="rId17"/>
    <p:sldId id="349" r:id="rId18"/>
    <p:sldId id="350" r:id="rId19"/>
    <p:sldId id="355" r:id="rId20"/>
    <p:sldId id="357" r:id="rId21"/>
    <p:sldId id="358" r:id="rId22"/>
    <p:sldId id="359" r:id="rId23"/>
    <p:sldId id="365" r:id="rId24"/>
    <p:sldId id="366" r:id="rId25"/>
    <p:sldId id="367" r:id="rId26"/>
    <p:sldId id="368" r:id="rId27"/>
    <p:sldId id="369" r:id="rId28"/>
    <p:sldId id="370" r:id="rId29"/>
    <p:sldId id="371" r:id="rId30"/>
    <p:sldId id="372" r:id="rId31"/>
    <p:sldId id="373" r:id="rId32"/>
    <p:sldId id="374" r:id="rId33"/>
    <p:sldId id="375" r:id="rId34"/>
    <p:sldId id="376" r:id="rId35"/>
    <p:sldId id="377" r:id="rId36"/>
    <p:sldId id="378" r:id="rId37"/>
    <p:sldId id="379" r:id="rId38"/>
    <p:sldId id="380" r:id="rId39"/>
    <p:sldId id="381" r:id="rId40"/>
    <p:sldId id="382" r:id="rId41"/>
    <p:sldId id="383" r:id="rId42"/>
    <p:sldId id="384" r:id="rId43"/>
    <p:sldId id="385" r:id="rId44"/>
    <p:sldId id="386" r:id="rId45"/>
    <p:sldId id="387" r:id="rId46"/>
  </p:sldIdLst>
  <p:sldSz cx="12192000" cy="6858000"/>
  <p:notesSz cx="7099300" cy="1023461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104" d="100"/>
          <a:sy n="104" d="100"/>
        </p:scale>
        <p:origin x="606" y="45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emf"/><Relationship Id="rId3" Type="http://schemas.openxmlformats.org/officeDocument/2006/relationships/image" Target="../media/image129.emf"/><Relationship Id="rId7" Type="http://schemas.openxmlformats.org/officeDocument/2006/relationships/image" Target="../media/image133.emf"/><Relationship Id="rId2" Type="http://schemas.openxmlformats.org/officeDocument/2006/relationships/image" Target="../media/image128.emf"/><Relationship Id="rId1" Type="http://schemas.openxmlformats.org/officeDocument/2006/relationships/image" Target="../media/image127.emf"/><Relationship Id="rId6" Type="http://schemas.openxmlformats.org/officeDocument/2006/relationships/image" Target="../media/image132.emf"/><Relationship Id="rId5" Type="http://schemas.openxmlformats.org/officeDocument/2006/relationships/image" Target="../media/image131.emf"/><Relationship Id="rId4" Type="http://schemas.openxmlformats.org/officeDocument/2006/relationships/image" Target="../media/image130.emf"/><Relationship Id="rId9" Type="http://schemas.openxmlformats.org/officeDocument/2006/relationships/image" Target="../media/image135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emf"/><Relationship Id="rId3" Type="http://schemas.openxmlformats.org/officeDocument/2006/relationships/image" Target="../media/image138.emf"/><Relationship Id="rId7" Type="http://schemas.openxmlformats.org/officeDocument/2006/relationships/image" Target="../media/image142.emf"/><Relationship Id="rId2" Type="http://schemas.openxmlformats.org/officeDocument/2006/relationships/image" Target="../media/image137.emf"/><Relationship Id="rId1" Type="http://schemas.openxmlformats.org/officeDocument/2006/relationships/image" Target="../media/image136.emf"/><Relationship Id="rId6" Type="http://schemas.openxmlformats.org/officeDocument/2006/relationships/image" Target="../media/image141.emf"/><Relationship Id="rId11" Type="http://schemas.openxmlformats.org/officeDocument/2006/relationships/image" Target="../media/image146.emf"/><Relationship Id="rId5" Type="http://schemas.openxmlformats.org/officeDocument/2006/relationships/image" Target="../media/image140.emf"/><Relationship Id="rId10" Type="http://schemas.openxmlformats.org/officeDocument/2006/relationships/image" Target="../media/image145.emf"/><Relationship Id="rId4" Type="http://schemas.openxmlformats.org/officeDocument/2006/relationships/image" Target="../media/image139.emf"/><Relationship Id="rId9" Type="http://schemas.openxmlformats.org/officeDocument/2006/relationships/image" Target="../media/image144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emf"/><Relationship Id="rId13" Type="http://schemas.openxmlformats.org/officeDocument/2006/relationships/image" Target="../media/image159.emf"/><Relationship Id="rId3" Type="http://schemas.openxmlformats.org/officeDocument/2006/relationships/image" Target="../media/image149.emf"/><Relationship Id="rId7" Type="http://schemas.openxmlformats.org/officeDocument/2006/relationships/image" Target="../media/image153.emf"/><Relationship Id="rId12" Type="http://schemas.openxmlformats.org/officeDocument/2006/relationships/image" Target="../media/image158.emf"/><Relationship Id="rId2" Type="http://schemas.openxmlformats.org/officeDocument/2006/relationships/image" Target="../media/image148.emf"/><Relationship Id="rId1" Type="http://schemas.openxmlformats.org/officeDocument/2006/relationships/image" Target="../media/image147.emf"/><Relationship Id="rId6" Type="http://schemas.openxmlformats.org/officeDocument/2006/relationships/image" Target="../media/image152.emf"/><Relationship Id="rId11" Type="http://schemas.openxmlformats.org/officeDocument/2006/relationships/image" Target="../media/image157.emf"/><Relationship Id="rId5" Type="http://schemas.openxmlformats.org/officeDocument/2006/relationships/image" Target="../media/image151.emf"/><Relationship Id="rId15" Type="http://schemas.openxmlformats.org/officeDocument/2006/relationships/image" Target="../media/image161.emf"/><Relationship Id="rId10" Type="http://schemas.openxmlformats.org/officeDocument/2006/relationships/image" Target="../media/image156.emf"/><Relationship Id="rId4" Type="http://schemas.openxmlformats.org/officeDocument/2006/relationships/image" Target="../media/image150.emf"/><Relationship Id="rId9" Type="http://schemas.openxmlformats.org/officeDocument/2006/relationships/image" Target="../media/image155.emf"/><Relationship Id="rId14" Type="http://schemas.openxmlformats.org/officeDocument/2006/relationships/image" Target="../media/image160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emf"/><Relationship Id="rId13" Type="http://schemas.openxmlformats.org/officeDocument/2006/relationships/image" Target="../media/image174.emf"/><Relationship Id="rId18" Type="http://schemas.openxmlformats.org/officeDocument/2006/relationships/image" Target="../media/image179.emf"/><Relationship Id="rId3" Type="http://schemas.openxmlformats.org/officeDocument/2006/relationships/image" Target="../media/image164.emf"/><Relationship Id="rId21" Type="http://schemas.openxmlformats.org/officeDocument/2006/relationships/image" Target="../media/image182.emf"/><Relationship Id="rId7" Type="http://schemas.openxmlformats.org/officeDocument/2006/relationships/image" Target="../media/image168.emf"/><Relationship Id="rId12" Type="http://schemas.openxmlformats.org/officeDocument/2006/relationships/image" Target="../media/image173.emf"/><Relationship Id="rId17" Type="http://schemas.openxmlformats.org/officeDocument/2006/relationships/image" Target="../media/image178.emf"/><Relationship Id="rId2" Type="http://schemas.openxmlformats.org/officeDocument/2006/relationships/image" Target="../media/image163.emf"/><Relationship Id="rId16" Type="http://schemas.openxmlformats.org/officeDocument/2006/relationships/image" Target="../media/image177.emf"/><Relationship Id="rId20" Type="http://schemas.openxmlformats.org/officeDocument/2006/relationships/image" Target="../media/image181.emf"/><Relationship Id="rId1" Type="http://schemas.openxmlformats.org/officeDocument/2006/relationships/image" Target="../media/image162.emf"/><Relationship Id="rId6" Type="http://schemas.openxmlformats.org/officeDocument/2006/relationships/image" Target="../media/image167.emf"/><Relationship Id="rId11" Type="http://schemas.openxmlformats.org/officeDocument/2006/relationships/image" Target="../media/image172.emf"/><Relationship Id="rId24" Type="http://schemas.openxmlformats.org/officeDocument/2006/relationships/image" Target="../media/image185.emf"/><Relationship Id="rId5" Type="http://schemas.openxmlformats.org/officeDocument/2006/relationships/image" Target="../media/image166.emf"/><Relationship Id="rId15" Type="http://schemas.openxmlformats.org/officeDocument/2006/relationships/image" Target="../media/image176.emf"/><Relationship Id="rId23" Type="http://schemas.openxmlformats.org/officeDocument/2006/relationships/image" Target="../media/image184.emf"/><Relationship Id="rId10" Type="http://schemas.openxmlformats.org/officeDocument/2006/relationships/image" Target="../media/image171.emf"/><Relationship Id="rId19" Type="http://schemas.openxmlformats.org/officeDocument/2006/relationships/image" Target="../media/image180.emf"/><Relationship Id="rId4" Type="http://schemas.openxmlformats.org/officeDocument/2006/relationships/image" Target="../media/image165.emf"/><Relationship Id="rId9" Type="http://schemas.openxmlformats.org/officeDocument/2006/relationships/image" Target="../media/image170.emf"/><Relationship Id="rId14" Type="http://schemas.openxmlformats.org/officeDocument/2006/relationships/image" Target="../media/image175.emf"/><Relationship Id="rId22" Type="http://schemas.openxmlformats.org/officeDocument/2006/relationships/image" Target="../media/image183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emf"/><Relationship Id="rId13" Type="http://schemas.openxmlformats.org/officeDocument/2006/relationships/image" Target="../media/image199.emf"/><Relationship Id="rId18" Type="http://schemas.openxmlformats.org/officeDocument/2006/relationships/image" Target="../media/image204.emf"/><Relationship Id="rId3" Type="http://schemas.openxmlformats.org/officeDocument/2006/relationships/image" Target="../media/image189.emf"/><Relationship Id="rId21" Type="http://schemas.openxmlformats.org/officeDocument/2006/relationships/image" Target="../media/image207.emf"/><Relationship Id="rId7" Type="http://schemas.openxmlformats.org/officeDocument/2006/relationships/image" Target="../media/image193.emf"/><Relationship Id="rId12" Type="http://schemas.openxmlformats.org/officeDocument/2006/relationships/image" Target="../media/image198.emf"/><Relationship Id="rId17" Type="http://schemas.openxmlformats.org/officeDocument/2006/relationships/image" Target="../media/image203.emf"/><Relationship Id="rId25" Type="http://schemas.openxmlformats.org/officeDocument/2006/relationships/image" Target="../media/image211.emf"/><Relationship Id="rId2" Type="http://schemas.openxmlformats.org/officeDocument/2006/relationships/image" Target="../media/image188.emf"/><Relationship Id="rId16" Type="http://schemas.openxmlformats.org/officeDocument/2006/relationships/image" Target="../media/image202.emf"/><Relationship Id="rId20" Type="http://schemas.openxmlformats.org/officeDocument/2006/relationships/image" Target="../media/image206.emf"/><Relationship Id="rId1" Type="http://schemas.openxmlformats.org/officeDocument/2006/relationships/image" Target="../media/image187.emf"/><Relationship Id="rId6" Type="http://schemas.openxmlformats.org/officeDocument/2006/relationships/image" Target="../media/image192.emf"/><Relationship Id="rId11" Type="http://schemas.openxmlformats.org/officeDocument/2006/relationships/image" Target="../media/image197.emf"/><Relationship Id="rId24" Type="http://schemas.openxmlformats.org/officeDocument/2006/relationships/image" Target="../media/image210.emf"/><Relationship Id="rId5" Type="http://schemas.openxmlformats.org/officeDocument/2006/relationships/image" Target="../media/image191.emf"/><Relationship Id="rId15" Type="http://schemas.openxmlformats.org/officeDocument/2006/relationships/image" Target="../media/image201.emf"/><Relationship Id="rId23" Type="http://schemas.openxmlformats.org/officeDocument/2006/relationships/image" Target="../media/image209.emf"/><Relationship Id="rId10" Type="http://schemas.openxmlformats.org/officeDocument/2006/relationships/image" Target="../media/image196.emf"/><Relationship Id="rId19" Type="http://schemas.openxmlformats.org/officeDocument/2006/relationships/image" Target="../media/image205.emf"/><Relationship Id="rId4" Type="http://schemas.openxmlformats.org/officeDocument/2006/relationships/image" Target="../media/image190.emf"/><Relationship Id="rId9" Type="http://schemas.openxmlformats.org/officeDocument/2006/relationships/image" Target="../media/image195.emf"/><Relationship Id="rId14" Type="http://schemas.openxmlformats.org/officeDocument/2006/relationships/image" Target="../media/image200.emf"/><Relationship Id="rId22" Type="http://schemas.openxmlformats.org/officeDocument/2006/relationships/image" Target="../media/image208.e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emf"/><Relationship Id="rId3" Type="http://schemas.openxmlformats.org/officeDocument/2006/relationships/image" Target="../media/image215.emf"/><Relationship Id="rId7" Type="http://schemas.openxmlformats.org/officeDocument/2006/relationships/image" Target="../media/image219.emf"/><Relationship Id="rId2" Type="http://schemas.openxmlformats.org/officeDocument/2006/relationships/image" Target="../media/image214.emf"/><Relationship Id="rId1" Type="http://schemas.openxmlformats.org/officeDocument/2006/relationships/image" Target="../media/image213.emf"/><Relationship Id="rId6" Type="http://schemas.openxmlformats.org/officeDocument/2006/relationships/image" Target="../media/image218.emf"/><Relationship Id="rId5" Type="http://schemas.openxmlformats.org/officeDocument/2006/relationships/image" Target="../media/image217.emf"/><Relationship Id="rId10" Type="http://schemas.openxmlformats.org/officeDocument/2006/relationships/image" Target="../media/image222.emf"/><Relationship Id="rId4" Type="http://schemas.openxmlformats.org/officeDocument/2006/relationships/image" Target="../media/image216.emf"/><Relationship Id="rId9" Type="http://schemas.openxmlformats.org/officeDocument/2006/relationships/image" Target="../media/image221.e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emf"/><Relationship Id="rId13" Type="http://schemas.openxmlformats.org/officeDocument/2006/relationships/image" Target="../media/image238.emf"/><Relationship Id="rId3" Type="http://schemas.openxmlformats.org/officeDocument/2006/relationships/image" Target="../media/image228.emf"/><Relationship Id="rId7" Type="http://schemas.openxmlformats.org/officeDocument/2006/relationships/image" Target="../media/image232.emf"/><Relationship Id="rId12" Type="http://schemas.openxmlformats.org/officeDocument/2006/relationships/image" Target="../media/image237.emf"/><Relationship Id="rId2" Type="http://schemas.openxmlformats.org/officeDocument/2006/relationships/image" Target="../media/image227.emf"/><Relationship Id="rId1" Type="http://schemas.openxmlformats.org/officeDocument/2006/relationships/image" Target="../media/image226.emf"/><Relationship Id="rId6" Type="http://schemas.openxmlformats.org/officeDocument/2006/relationships/image" Target="../media/image231.emf"/><Relationship Id="rId11" Type="http://schemas.openxmlformats.org/officeDocument/2006/relationships/image" Target="../media/image236.emf"/><Relationship Id="rId5" Type="http://schemas.openxmlformats.org/officeDocument/2006/relationships/image" Target="../media/image230.emf"/><Relationship Id="rId15" Type="http://schemas.openxmlformats.org/officeDocument/2006/relationships/image" Target="../media/image240.emf"/><Relationship Id="rId10" Type="http://schemas.openxmlformats.org/officeDocument/2006/relationships/image" Target="../media/image235.emf"/><Relationship Id="rId4" Type="http://schemas.openxmlformats.org/officeDocument/2006/relationships/image" Target="../media/image229.emf"/><Relationship Id="rId9" Type="http://schemas.openxmlformats.org/officeDocument/2006/relationships/image" Target="../media/image234.emf"/><Relationship Id="rId14" Type="http://schemas.openxmlformats.org/officeDocument/2006/relationships/image" Target="../media/image239.e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9.emf"/><Relationship Id="rId13" Type="http://schemas.openxmlformats.org/officeDocument/2006/relationships/image" Target="../media/image254.emf"/><Relationship Id="rId3" Type="http://schemas.openxmlformats.org/officeDocument/2006/relationships/image" Target="../media/image244.emf"/><Relationship Id="rId7" Type="http://schemas.openxmlformats.org/officeDocument/2006/relationships/image" Target="../media/image248.emf"/><Relationship Id="rId12" Type="http://schemas.openxmlformats.org/officeDocument/2006/relationships/image" Target="../media/image253.emf"/><Relationship Id="rId2" Type="http://schemas.openxmlformats.org/officeDocument/2006/relationships/image" Target="../media/image243.emf"/><Relationship Id="rId1" Type="http://schemas.openxmlformats.org/officeDocument/2006/relationships/image" Target="../media/image242.emf"/><Relationship Id="rId6" Type="http://schemas.openxmlformats.org/officeDocument/2006/relationships/image" Target="../media/image247.emf"/><Relationship Id="rId11" Type="http://schemas.openxmlformats.org/officeDocument/2006/relationships/image" Target="../media/image252.emf"/><Relationship Id="rId5" Type="http://schemas.openxmlformats.org/officeDocument/2006/relationships/image" Target="../media/image246.emf"/><Relationship Id="rId10" Type="http://schemas.openxmlformats.org/officeDocument/2006/relationships/image" Target="../media/image251.emf"/><Relationship Id="rId4" Type="http://schemas.openxmlformats.org/officeDocument/2006/relationships/image" Target="../media/image245.emf"/><Relationship Id="rId9" Type="http://schemas.openxmlformats.org/officeDocument/2006/relationships/image" Target="../media/image250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8.emf"/><Relationship Id="rId2" Type="http://schemas.openxmlformats.org/officeDocument/2006/relationships/image" Target="../media/image257.wmf"/><Relationship Id="rId1" Type="http://schemas.openxmlformats.org/officeDocument/2006/relationships/image" Target="../media/image256.wmf"/><Relationship Id="rId4" Type="http://schemas.openxmlformats.org/officeDocument/2006/relationships/image" Target="../media/image259.w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7.wmf"/><Relationship Id="rId3" Type="http://schemas.openxmlformats.org/officeDocument/2006/relationships/image" Target="../media/image262.wmf"/><Relationship Id="rId7" Type="http://schemas.openxmlformats.org/officeDocument/2006/relationships/image" Target="../media/image266.wmf"/><Relationship Id="rId2" Type="http://schemas.openxmlformats.org/officeDocument/2006/relationships/image" Target="../media/image261.wmf"/><Relationship Id="rId1" Type="http://schemas.openxmlformats.org/officeDocument/2006/relationships/image" Target="../media/image260.wmf"/><Relationship Id="rId6" Type="http://schemas.openxmlformats.org/officeDocument/2006/relationships/image" Target="../media/image265.wmf"/><Relationship Id="rId5" Type="http://schemas.openxmlformats.org/officeDocument/2006/relationships/image" Target="../media/image264.wmf"/><Relationship Id="rId4" Type="http://schemas.openxmlformats.org/officeDocument/2006/relationships/image" Target="../media/image263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image" Target="../media/image9.emf"/><Relationship Id="rId6" Type="http://schemas.openxmlformats.org/officeDocument/2006/relationships/image" Target="../media/image14.emf"/><Relationship Id="rId11" Type="http://schemas.openxmlformats.org/officeDocument/2006/relationships/image" Target="../media/image19.emf"/><Relationship Id="rId5" Type="http://schemas.openxmlformats.org/officeDocument/2006/relationships/image" Target="../media/image13.emf"/><Relationship Id="rId10" Type="http://schemas.openxmlformats.org/officeDocument/2006/relationships/image" Target="../media/image18.emf"/><Relationship Id="rId4" Type="http://schemas.openxmlformats.org/officeDocument/2006/relationships/image" Target="../media/image12.emf"/><Relationship Id="rId9" Type="http://schemas.openxmlformats.org/officeDocument/2006/relationships/image" Target="../media/image17.e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5.wmf"/><Relationship Id="rId13" Type="http://schemas.openxmlformats.org/officeDocument/2006/relationships/image" Target="../media/image280.wmf"/><Relationship Id="rId3" Type="http://schemas.openxmlformats.org/officeDocument/2006/relationships/image" Target="../media/image270.wmf"/><Relationship Id="rId7" Type="http://schemas.openxmlformats.org/officeDocument/2006/relationships/image" Target="../media/image274.wmf"/><Relationship Id="rId12" Type="http://schemas.openxmlformats.org/officeDocument/2006/relationships/image" Target="../media/image279.wmf"/><Relationship Id="rId2" Type="http://schemas.openxmlformats.org/officeDocument/2006/relationships/image" Target="../media/image269.wmf"/><Relationship Id="rId1" Type="http://schemas.openxmlformats.org/officeDocument/2006/relationships/image" Target="../media/image268.wmf"/><Relationship Id="rId6" Type="http://schemas.openxmlformats.org/officeDocument/2006/relationships/image" Target="../media/image273.wmf"/><Relationship Id="rId11" Type="http://schemas.openxmlformats.org/officeDocument/2006/relationships/image" Target="../media/image278.wmf"/><Relationship Id="rId5" Type="http://schemas.openxmlformats.org/officeDocument/2006/relationships/image" Target="../media/image272.wmf"/><Relationship Id="rId10" Type="http://schemas.openxmlformats.org/officeDocument/2006/relationships/image" Target="../media/image277.wmf"/><Relationship Id="rId4" Type="http://schemas.openxmlformats.org/officeDocument/2006/relationships/image" Target="../media/image271.wmf"/><Relationship Id="rId9" Type="http://schemas.openxmlformats.org/officeDocument/2006/relationships/image" Target="../media/image276.wmf"/><Relationship Id="rId14" Type="http://schemas.openxmlformats.org/officeDocument/2006/relationships/image" Target="../media/image281.w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9.wmf"/><Relationship Id="rId13" Type="http://schemas.openxmlformats.org/officeDocument/2006/relationships/image" Target="../media/image294.wmf"/><Relationship Id="rId3" Type="http://schemas.openxmlformats.org/officeDocument/2006/relationships/image" Target="../media/image284.wmf"/><Relationship Id="rId7" Type="http://schemas.openxmlformats.org/officeDocument/2006/relationships/image" Target="../media/image288.wmf"/><Relationship Id="rId12" Type="http://schemas.openxmlformats.org/officeDocument/2006/relationships/image" Target="../media/image293.wmf"/><Relationship Id="rId17" Type="http://schemas.openxmlformats.org/officeDocument/2006/relationships/image" Target="../media/image272.wmf"/><Relationship Id="rId2" Type="http://schemas.openxmlformats.org/officeDocument/2006/relationships/image" Target="../media/image283.wmf"/><Relationship Id="rId16" Type="http://schemas.openxmlformats.org/officeDocument/2006/relationships/image" Target="../media/image297.wmf"/><Relationship Id="rId1" Type="http://schemas.openxmlformats.org/officeDocument/2006/relationships/image" Target="../media/image282.wmf"/><Relationship Id="rId6" Type="http://schemas.openxmlformats.org/officeDocument/2006/relationships/image" Target="../media/image287.wmf"/><Relationship Id="rId11" Type="http://schemas.openxmlformats.org/officeDocument/2006/relationships/image" Target="../media/image292.wmf"/><Relationship Id="rId5" Type="http://schemas.openxmlformats.org/officeDocument/2006/relationships/image" Target="../media/image286.wmf"/><Relationship Id="rId15" Type="http://schemas.openxmlformats.org/officeDocument/2006/relationships/image" Target="../media/image296.wmf"/><Relationship Id="rId10" Type="http://schemas.openxmlformats.org/officeDocument/2006/relationships/image" Target="../media/image291.wmf"/><Relationship Id="rId4" Type="http://schemas.openxmlformats.org/officeDocument/2006/relationships/image" Target="../media/image285.wmf"/><Relationship Id="rId9" Type="http://schemas.openxmlformats.org/officeDocument/2006/relationships/image" Target="../media/image290.wmf"/><Relationship Id="rId14" Type="http://schemas.openxmlformats.org/officeDocument/2006/relationships/image" Target="../media/image295.w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6.wmf"/><Relationship Id="rId3" Type="http://schemas.openxmlformats.org/officeDocument/2006/relationships/image" Target="../media/image301.wmf"/><Relationship Id="rId7" Type="http://schemas.openxmlformats.org/officeDocument/2006/relationships/image" Target="../media/image305.wmf"/><Relationship Id="rId2" Type="http://schemas.openxmlformats.org/officeDocument/2006/relationships/image" Target="../media/image300.wmf"/><Relationship Id="rId1" Type="http://schemas.openxmlformats.org/officeDocument/2006/relationships/image" Target="../media/image299.wmf"/><Relationship Id="rId6" Type="http://schemas.openxmlformats.org/officeDocument/2006/relationships/image" Target="../media/image304.wmf"/><Relationship Id="rId5" Type="http://schemas.openxmlformats.org/officeDocument/2006/relationships/image" Target="../media/image303.wmf"/><Relationship Id="rId4" Type="http://schemas.openxmlformats.org/officeDocument/2006/relationships/image" Target="../media/image302.w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4.wmf"/><Relationship Id="rId13" Type="http://schemas.openxmlformats.org/officeDocument/2006/relationships/image" Target="../media/image319.wmf"/><Relationship Id="rId3" Type="http://schemas.openxmlformats.org/officeDocument/2006/relationships/image" Target="../media/image309.wmf"/><Relationship Id="rId7" Type="http://schemas.openxmlformats.org/officeDocument/2006/relationships/image" Target="../media/image313.wmf"/><Relationship Id="rId12" Type="http://schemas.openxmlformats.org/officeDocument/2006/relationships/image" Target="../media/image318.wmf"/><Relationship Id="rId2" Type="http://schemas.openxmlformats.org/officeDocument/2006/relationships/image" Target="../media/image308.wmf"/><Relationship Id="rId1" Type="http://schemas.openxmlformats.org/officeDocument/2006/relationships/image" Target="../media/image307.wmf"/><Relationship Id="rId6" Type="http://schemas.openxmlformats.org/officeDocument/2006/relationships/image" Target="../media/image312.wmf"/><Relationship Id="rId11" Type="http://schemas.openxmlformats.org/officeDocument/2006/relationships/image" Target="../media/image317.wmf"/><Relationship Id="rId5" Type="http://schemas.openxmlformats.org/officeDocument/2006/relationships/image" Target="../media/image311.wmf"/><Relationship Id="rId10" Type="http://schemas.openxmlformats.org/officeDocument/2006/relationships/image" Target="../media/image316.wmf"/><Relationship Id="rId4" Type="http://schemas.openxmlformats.org/officeDocument/2006/relationships/image" Target="../media/image310.wmf"/><Relationship Id="rId9" Type="http://schemas.openxmlformats.org/officeDocument/2006/relationships/image" Target="../media/image315.wmf"/><Relationship Id="rId14" Type="http://schemas.openxmlformats.org/officeDocument/2006/relationships/image" Target="../media/image320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3.wmf"/><Relationship Id="rId2" Type="http://schemas.openxmlformats.org/officeDocument/2006/relationships/image" Target="../media/image322.wmf"/><Relationship Id="rId1" Type="http://schemas.openxmlformats.org/officeDocument/2006/relationships/image" Target="../media/image321.wmf"/><Relationship Id="rId4" Type="http://schemas.openxmlformats.org/officeDocument/2006/relationships/image" Target="../media/image324.w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2.wmf"/><Relationship Id="rId3" Type="http://schemas.openxmlformats.org/officeDocument/2006/relationships/image" Target="../media/image327.wmf"/><Relationship Id="rId7" Type="http://schemas.openxmlformats.org/officeDocument/2006/relationships/image" Target="../media/image331.wmf"/><Relationship Id="rId2" Type="http://schemas.openxmlformats.org/officeDocument/2006/relationships/image" Target="../media/image326.wmf"/><Relationship Id="rId1" Type="http://schemas.openxmlformats.org/officeDocument/2006/relationships/image" Target="../media/image325.wmf"/><Relationship Id="rId6" Type="http://schemas.openxmlformats.org/officeDocument/2006/relationships/image" Target="../media/image330.wmf"/><Relationship Id="rId5" Type="http://schemas.openxmlformats.org/officeDocument/2006/relationships/image" Target="../media/image329.wmf"/><Relationship Id="rId4" Type="http://schemas.openxmlformats.org/officeDocument/2006/relationships/image" Target="../media/image328.wmf"/><Relationship Id="rId9" Type="http://schemas.openxmlformats.org/officeDocument/2006/relationships/image" Target="../media/image333.w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1.wmf"/><Relationship Id="rId3" Type="http://schemas.openxmlformats.org/officeDocument/2006/relationships/image" Target="../media/image336.wmf"/><Relationship Id="rId7" Type="http://schemas.openxmlformats.org/officeDocument/2006/relationships/image" Target="../media/image340.wmf"/><Relationship Id="rId2" Type="http://schemas.openxmlformats.org/officeDocument/2006/relationships/image" Target="../media/image335.wmf"/><Relationship Id="rId1" Type="http://schemas.openxmlformats.org/officeDocument/2006/relationships/image" Target="../media/image334.wmf"/><Relationship Id="rId6" Type="http://schemas.openxmlformats.org/officeDocument/2006/relationships/image" Target="../media/image339.wmf"/><Relationship Id="rId5" Type="http://schemas.openxmlformats.org/officeDocument/2006/relationships/image" Target="../media/image338.wmf"/><Relationship Id="rId10" Type="http://schemas.openxmlformats.org/officeDocument/2006/relationships/image" Target="../media/image343.wmf"/><Relationship Id="rId4" Type="http://schemas.openxmlformats.org/officeDocument/2006/relationships/image" Target="../media/image337.wmf"/><Relationship Id="rId9" Type="http://schemas.openxmlformats.org/officeDocument/2006/relationships/image" Target="../media/image342.wmf"/></Relationships>
</file>

<file path=ppt/drawings/_rels/vmlDrawing2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1.wmf"/><Relationship Id="rId13" Type="http://schemas.openxmlformats.org/officeDocument/2006/relationships/image" Target="../media/image356.emf"/><Relationship Id="rId3" Type="http://schemas.openxmlformats.org/officeDocument/2006/relationships/image" Target="../media/image346.wmf"/><Relationship Id="rId7" Type="http://schemas.openxmlformats.org/officeDocument/2006/relationships/image" Target="../media/image350.wmf"/><Relationship Id="rId12" Type="http://schemas.openxmlformats.org/officeDocument/2006/relationships/image" Target="../media/image355.emf"/><Relationship Id="rId2" Type="http://schemas.openxmlformats.org/officeDocument/2006/relationships/image" Target="../media/image345.wmf"/><Relationship Id="rId1" Type="http://schemas.openxmlformats.org/officeDocument/2006/relationships/image" Target="../media/image344.wmf"/><Relationship Id="rId6" Type="http://schemas.openxmlformats.org/officeDocument/2006/relationships/image" Target="../media/image349.wmf"/><Relationship Id="rId11" Type="http://schemas.openxmlformats.org/officeDocument/2006/relationships/image" Target="../media/image354.wmf"/><Relationship Id="rId5" Type="http://schemas.openxmlformats.org/officeDocument/2006/relationships/image" Target="../media/image348.wmf"/><Relationship Id="rId10" Type="http://schemas.openxmlformats.org/officeDocument/2006/relationships/image" Target="../media/image353.wmf"/><Relationship Id="rId4" Type="http://schemas.openxmlformats.org/officeDocument/2006/relationships/image" Target="../media/image347.wmf"/><Relationship Id="rId9" Type="http://schemas.openxmlformats.org/officeDocument/2006/relationships/image" Target="../media/image352.w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4.wmf"/><Relationship Id="rId3" Type="http://schemas.openxmlformats.org/officeDocument/2006/relationships/image" Target="../media/image359.wmf"/><Relationship Id="rId7" Type="http://schemas.openxmlformats.org/officeDocument/2006/relationships/image" Target="../media/image363.wmf"/><Relationship Id="rId2" Type="http://schemas.openxmlformats.org/officeDocument/2006/relationships/image" Target="../media/image358.wmf"/><Relationship Id="rId1" Type="http://schemas.openxmlformats.org/officeDocument/2006/relationships/image" Target="../media/image357.wmf"/><Relationship Id="rId6" Type="http://schemas.openxmlformats.org/officeDocument/2006/relationships/image" Target="../media/image362.wmf"/><Relationship Id="rId5" Type="http://schemas.openxmlformats.org/officeDocument/2006/relationships/image" Target="../media/image361.wmf"/><Relationship Id="rId10" Type="http://schemas.openxmlformats.org/officeDocument/2006/relationships/image" Target="../media/image366.wmf"/><Relationship Id="rId4" Type="http://schemas.openxmlformats.org/officeDocument/2006/relationships/image" Target="../media/image360.wmf"/><Relationship Id="rId9" Type="http://schemas.openxmlformats.org/officeDocument/2006/relationships/image" Target="../media/image365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9.wmf"/><Relationship Id="rId2" Type="http://schemas.openxmlformats.org/officeDocument/2006/relationships/image" Target="../media/image368.wmf"/><Relationship Id="rId1" Type="http://schemas.openxmlformats.org/officeDocument/2006/relationships/image" Target="../media/image367.wmf"/><Relationship Id="rId6" Type="http://schemas.openxmlformats.org/officeDocument/2006/relationships/image" Target="../media/image372.wmf"/><Relationship Id="rId5" Type="http://schemas.openxmlformats.org/officeDocument/2006/relationships/image" Target="../media/image371.wmf"/><Relationship Id="rId4" Type="http://schemas.openxmlformats.org/officeDocument/2006/relationships/image" Target="../media/image370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Relationship Id="rId6" Type="http://schemas.openxmlformats.org/officeDocument/2006/relationships/image" Target="../media/image25.emf"/><Relationship Id="rId11" Type="http://schemas.openxmlformats.org/officeDocument/2006/relationships/image" Target="../media/image30.emf"/><Relationship Id="rId5" Type="http://schemas.openxmlformats.org/officeDocument/2006/relationships/image" Target="../media/image24.emf"/><Relationship Id="rId10" Type="http://schemas.openxmlformats.org/officeDocument/2006/relationships/image" Target="../media/image29.emf"/><Relationship Id="rId4" Type="http://schemas.openxmlformats.org/officeDocument/2006/relationships/image" Target="../media/image23.emf"/><Relationship Id="rId9" Type="http://schemas.openxmlformats.org/officeDocument/2006/relationships/image" Target="../media/image28.e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5.wmf"/><Relationship Id="rId2" Type="http://schemas.openxmlformats.org/officeDocument/2006/relationships/image" Target="../media/image374.wmf"/><Relationship Id="rId1" Type="http://schemas.openxmlformats.org/officeDocument/2006/relationships/image" Target="../media/image373.wmf"/><Relationship Id="rId4" Type="http://schemas.openxmlformats.org/officeDocument/2006/relationships/image" Target="../media/image376.w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9.wmf"/><Relationship Id="rId2" Type="http://schemas.openxmlformats.org/officeDocument/2006/relationships/image" Target="../media/image378.wmf"/><Relationship Id="rId1" Type="http://schemas.openxmlformats.org/officeDocument/2006/relationships/image" Target="../media/image377.wmf"/><Relationship Id="rId5" Type="http://schemas.openxmlformats.org/officeDocument/2006/relationships/image" Target="../media/image381.wmf"/><Relationship Id="rId4" Type="http://schemas.openxmlformats.org/officeDocument/2006/relationships/image" Target="../media/image380.wmf"/></Relationships>
</file>

<file path=ppt/drawings/_rels/vmlDrawing3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9.wmf"/><Relationship Id="rId3" Type="http://schemas.openxmlformats.org/officeDocument/2006/relationships/image" Target="../media/image384.wmf"/><Relationship Id="rId7" Type="http://schemas.openxmlformats.org/officeDocument/2006/relationships/image" Target="../media/image388.wmf"/><Relationship Id="rId2" Type="http://schemas.openxmlformats.org/officeDocument/2006/relationships/image" Target="../media/image383.wmf"/><Relationship Id="rId1" Type="http://schemas.openxmlformats.org/officeDocument/2006/relationships/image" Target="../media/image382.wmf"/><Relationship Id="rId6" Type="http://schemas.openxmlformats.org/officeDocument/2006/relationships/image" Target="../media/image387.wmf"/><Relationship Id="rId11" Type="http://schemas.openxmlformats.org/officeDocument/2006/relationships/image" Target="../media/image392.wmf"/><Relationship Id="rId5" Type="http://schemas.openxmlformats.org/officeDocument/2006/relationships/image" Target="../media/image386.wmf"/><Relationship Id="rId10" Type="http://schemas.openxmlformats.org/officeDocument/2006/relationships/image" Target="../media/image391.wmf"/><Relationship Id="rId4" Type="http://schemas.openxmlformats.org/officeDocument/2006/relationships/image" Target="../media/image385.wmf"/><Relationship Id="rId9" Type="http://schemas.openxmlformats.org/officeDocument/2006/relationships/image" Target="../media/image390.wmf"/></Relationships>
</file>

<file path=ppt/drawings/_rels/vmlDrawing33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0.wmf"/><Relationship Id="rId3" Type="http://schemas.openxmlformats.org/officeDocument/2006/relationships/image" Target="../media/image395.wmf"/><Relationship Id="rId7" Type="http://schemas.openxmlformats.org/officeDocument/2006/relationships/image" Target="../media/image399.wmf"/><Relationship Id="rId2" Type="http://schemas.openxmlformats.org/officeDocument/2006/relationships/image" Target="../media/image394.wmf"/><Relationship Id="rId1" Type="http://schemas.openxmlformats.org/officeDocument/2006/relationships/image" Target="../media/image393.wmf"/><Relationship Id="rId6" Type="http://schemas.openxmlformats.org/officeDocument/2006/relationships/image" Target="../media/image398.wmf"/><Relationship Id="rId5" Type="http://schemas.openxmlformats.org/officeDocument/2006/relationships/image" Target="../media/image397.wmf"/><Relationship Id="rId10" Type="http://schemas.openxmlformats.org/officeDocument/2006/relationships/image" Target="../media/image402.wmf"/><Relationship Id="rId4" Type="http://schemas.openxmlformats.org/officeDocument/2006/relationships/image" Target="../media/image396.wmf"/><Relationship Id="rId9" Type="http://schemas.openxmlformats.org/officeDocument/2006/relationships/image" Target="../media/image401.wmf"/></Relationships>
</file>

<file path=ppt/drawings/_rels/vmlDrawing3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0.wmf"/><Relationship Id="rId3" Type="http://schemas.openxmlformats.org/officeDocument/2006/relationships/image" Target="../media/image405.wmf"/><Relationship Id="rId7" Type="http://schemas.openxmlformats.org/officeDocument/2006/relationships/image" Target="../media/image409.wmf"/><Relationship Id="rId12" Type="http://schemas.openxmlformats.org/officeDocument/2006/relationships/image" Target="../media/image414.wmf"/><Relationship Id="rId2" Type="http://schemas.openxmlformats.org/officeDocument/2006/relationships/image" Target="../media/image404.wmf"/><Relationship Id="rId1" Type="http://schemas.openxmlformats.org/officeDocument/2006/relationships/image" Target="../media/image403.wmf"/><Relationship Id="rId6" Type="http://schemas.openxmlformats.org/officeDocument/2006/relationships/image" Target="../media/image408.wmf"/><Relationship Id="rId11" Type="http://schemas.openxmlformats.org/officeDocument/2006/relationships/image" Target="../media/image413.wmf"/><Relationship Id="rId5" Type="http://schemas.openxmlformats.org/officeDocument/2006/relationships/image" Target="../media/image407.wmf"/><Relationship Id="rId10" Type="http://schemas.openxmlformats.org/officeDocument/2006/relationships/image" Target="../media/image412.wmf"/><Relationship Id="rId4" Type="http://schemas.openxmlformats.org/officeDocument/2006/relationships/image" Target="../media/image406.wmf"/><Relationship Id="rId9" Type="http://schemas.openxmlformats.org/officeDocument/2006/relationships/image" Target="../media/image411.wmf"/></Relationships>
</file>

<file path=ppt/drawings/_rels/vmlDrawing3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22.wmf"/><Relationship Id="rId3" Type="http://schemas.openxmlformats.org/officeDocument/2006/relationships/image" Target="../media/image417.wmf"/><Relationship Id="rId7" Type="http://schemas.openxmlformats.org/officeDocument/2006/relationships/image" Target="../media/image421.wmf"/><Relationship Id="rId12" Type="http://schemas.openxmlformats.org/officeDocument/2006/relationships/image" Target="../media/image426.wmf"/><Relationship Id="rId2" Type="http://schemas.openxmlformats.org/officeDocument/2006/relationships/image" Target="../media/image416.wmf"/><Relationship Id="rId1" Type="http://schemas.openxmlformats.org/officeDocument/2006/relationships/image" Target="../media/image415.wmf"/><Relationship Id="rId6" Type="http://schemas.openxmlformats.org/officeDocument/2006/relationships/image" Target="../media/image420.wmf"/><Relationship Id="rId11" Type="http://schemas.openxmlformats.org/officeDocument/2006/relationships/image" Target="../media/image425.wmf"/><Relationship Id="rId5" Type="http://schemas.openxmlformats.org/officeDocument/2006/relationships/image" Target="../media/image419.wmf"/><Relationship Id="rId10" Type="http://schemas.openxmlformats.org/officeDocument/2006/relationships/image" Target="../media/image424.wmf"/><Relationship Id="rId4" Type="http://schemas.openxmlformats.org/officeDocument/2006/relationships/image" Target="../media/image418.wmf"/><Relationship Id="rId9" Type="http://schemas.openxmlformats.org/officeDocument/2006/relationships/image" Target="../media/image423.w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wmf"/><Relationship Id="rId2" Type="http://schemas.openxmlformats.org/officeDocument/2006/relationships/image" Target="../media/image429.wmf"/><Relationship Id="rId1" Type="http://schemas.openxmlformats.org/officeDocument/2006/relationships/image" Target="../media/image428.wmf"/><Relationship Id="rId6" Type="http://schemas.openxmlformats.org/officeDocument/2006/relationships/image" Target="../media/image433.wmf"/><Relationship Id="rId5" Type="http://schemas.openxmlformats.org/officeDocument/2006/relationships/image" Target="../media/image432.wmf"/><Relationship Id="rId4" Type="http://schemas.openxmlformats.org/officeDocument/2006/relationships/image" Target="../media/image431.wmf"/></Relationships>
</file>

<file path=ppt/drawings/_rels/vmlDrawing3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1.wmf"/><Relationship Id="rId3" Type="http://schemas.openxmlformats.org/officeDocument/2006/relationships/image" Target="../media/image436.wmf"/><Relationship Id="rId7" Type="http://schemas.openxmlformats.org/officeDocument/2006/relationships/image" Target="../media/image440.wmf"/><Relationship Id="rId12" Type="http://schemas.openxmlformats.org/officeDocument/2006/relationships/image" Target="../media/image445.wmf"/><Relationship Id="rId2" Type="http://schemas.openxmlformats.org/officeDocument/2006/relationships/image" Target="../media/image435.wmf"/><Relationship Id="rId1" Type="http://schemas.openxmlformats.org/officeDocument/2006/relationships/image" Target="../media/image434.wmf"/><Relationship Id="rId6" Type="http://schemas.openxmlformats.org/officeDocument/2006/relationships/image" Target="../media/image439.wmf"/><Relationship Id="rId11" Type="http://schemas.openxmlformats.org/officeDocument/2006/relationships/image" Target="../media/image444.wmf"/><Relationship Id="rId5" Type="http://schemas.openxmlformats.org/officeDocument/2006/relationships/image" Target="../media/image438.wmf"/><Relationship Id="rId10" Type="http://schemas.openxmlformats.org/officeDocument/2006/relationships/image" Target="../media/image443.wmf"/><Relationship Id="rId4" Type="http://schemas.openxmlformats.org/officeDocument/2006/relationships/image" Target="../media/image437.wmf"/><Relationship Id="rId9" Type="http://schemas.openxmlformats.org/officeDocument/2006/relationships/image" Target="../media/image442.wmf"/></Relationships>
</file>

<file path=ppt/drawings/_rels/vmlDrawing38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3.wmf"/><Relationship Id="rId13" Type="http://schemas.openxmlformats.org/officeDocument/2006/relationships/image" Target="../media/image458.wmf"/><Relationship Id="rId3" Type="http://schemas.openxmlformats.org/officeDocument/2006/relationships/image" Target="../media/image448.wmf"/><Relationship Id="rId7" Type="http://schemas.openxmlformats.org/officeDocument/2006/relationships/image" Target="../media/image452.wmf"/><Relationship Id="rId12" Type="http://schemas.openxmlformats.org/officeDocument/2006/relationships/image" Target="../media/image457.wmf"/><Relationship Id="rId2" Type="http://schemas.openxmlformats.org/officeDocument/2006/relationships/image" Target="../media/image447.wmf"/><Relationship Id="rId1" Type="http://schemas.openxmlformats.org/officeDocument/2006/relationships/image" Target="../media/image446.wmf"/><Relationship Id="rId6" Type="http://schemas.openxmlformats.org/officeDocument/2006/relationships/image" Target="../media/image451.wmf"/><Relationship Id="rId11" Type="http://schemas.openxmlformats.org/officeDocument/2006/relationships/image" Target="../media/image456.wmf"/><Relationship Id="rId5" Type="http://schemas.openxmlformats.org/officeDocument/2006/relationships/image" Target="../media/image450.wmf"/><Relationship Id="rId10" Type="http://schemas.openxmlformats.org/officeDocument/2006/relationships/image" Target="../media/image455.wmf"/><Relationship Id="rId4" Type="http://schemas.openxmlformats.org/officeDocument/2006/relationships/image" Target="../media/image449.wmf"/><Relationship Id="rId9" Type="http://schemas.openxmlformats.org/officeDocument/2006/relationships/image" Target="../media/image454.wmf"/></Relationships>
</file>

<file path=ppt/drawings/_rels/vmlDrawing3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1.wmf"/><Relationship Id="rId7" Type="http://schemas.openxmlformats.org/officeDocument/2006/relationships/image" Target="../media/image465.wmf"/><Relationship Id="rId2" Type="http://schemas.openxmlformats.org/officeDocument/2006/relationships/image" Target="../media/image460.wmf"/><Relationship Id="rId1" Type="http://schemas.openxmlformats.org/officeDocument/2006/relationships/image" Target="../media/image459.wmf"/><Relationship Id="rId6" Type="http://schemas.openxmlformats.org/officeDocument/2006/relationships/image" Target="../media/image464.wmf"/><Relationship Id="rId5" Type="http://schemas.openxmlformats.org/officeDocument/2006/relationships/image" Target="../media/image463.wmf"/><Relationship Id="rId4" Type="http://schemas.openxmlformats.org/officeDocument/2006/relationships/image" Target="../media/image462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Relationship Id="rId6" Type="http://schemas.openxmlformats.org/officeDocument/2006/relationships/image" Target="../media/image36.emf"/><Relationship Id="rId11" Type="http://schemas.openxmlformats.org/officeDocument/2006/relationships/image" Target="../media/image41.emf"/><Relationship Id="rId5" Type="http://schemas.openxmlformats.org/officeDocument/2006/relationships/image" Target="../media/image35.emf"/><Relationship Id="rId10" Type="http://schemas.openxmlformats.org/officeDocument/2006/relationships/image" Target="../media/image40.emf"/><Relationship Id="rId4" Type="http://schemas.openxmlformats.org/officeDocument/2006/relationships/image" Target="../media/image34.emf"/><Relationship Id="rId9" Type="http://schemas.openxmlformats.org/officeDocument/2006/relationships/image" Target="../media/image39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emf"/><Relationship Id="rId3" Type="http://schemas.openxmlformats.org/officeDocument/2006/relationships/image" Target="../media/image45.emf"/><Relationship Id="rId7" Type="http://schemas.openxmlformats.org/officeDocument/2006/relationships/image" Target="../media/image49.emf"/><Relationship Id="rId2" Type="http://schemas.openxmlformats.org/officeDocument/2006/relationships/image" Target="../media/image44.emf"/><Relationship Id="rId1" Type="http://schemas.openxmlformats.org/officeDocument/2006/relationships/image" Target="../media/image43.emf"/><Relationship Id="rId6" Type="http://schemas.openxmlformats.org/officeDocument/2006/relationships/image" Target="../media/image48.emf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7" Type="http://schemas.openxmlformats.org/officeDocument/2006/relationships/image" Target="../media/image57.emf"/><Relationship Id="rId2" Type="http://schemas.openxmlformats.org/officeDocument/2006/relationships/image" Target="../media/image52.emf"/><Relationship Id="rId1" Type="http://schemas.openxmlformats.org/officeDocument/2006/relationships/image" Target="../media/image51.emf"/><Relationship Id="rId6" Type="http://schemas.openxmlformats.org/officeDocument/2006/relationships/image" Target="../media/image56.emf"/><Relationship Id="rId5" Type="http://schemas.openxmlformats.org/officeDocument/2006/relationships/image" Target="../media/image55.emf"/><Relationship Id="rId4" Type="http://schemas.openxmlformats.org/officeDocument/2006/relationships/image" Target="../media/image54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76.emf"/><Relationship Id="rId13" Type="http://schemas.openxmlformats.org/officeDocument/2006/relationships/image" Target="../media/image81.emf"/><Relationship Id="rId3" Type="http://schemas.openxmlformats.org/officeDocument/2006/relationships/image" Target="../media/image71.emf"/><Relationship Id="rId7" Type="http://schemas.openxmlformats.org/officeDocument/2006/relationships/image" Target="../media/image75.emf"/><Relationship Id="rId12" Type="http://schemas.openxmlformats.org/officeDocument/2006/relationships/image" Target="../media/image80.emf"/><Relationship Id="rId2" Type="http://schemas.openxmlformats.org/officeDocument/2006/relationships/image" Target="../media/image70.emf"/><Relationship Id="rId16" Type="http://schemas.openxmlformats.org/officeDocument/2006/relationships/image" Target="../media/image84.emf"/><Relationship Id="rId1" Type="http://schemas.openxmlformats.org/officeDocument/2006/relationships/image" Target="../media/image69.emf"/><Relationship Id="rId6" Type="http://schemas.openxmlformats.org/officeDocument/2006/relationships/image" Target="../media/image74.emf"/><Relationship Id="rId11" Type="http://schemas.openxmlformats.org/officeDocument/2006/relationships/image" Target="../media/image79.emf"/><Relationship Id="rId5" Type="http://schemas.openxmlformats.org/officeDocument/2006/relationships/image" Target="../media/image73.emf"/><Relationship Id="rId15" Type="http://schemas.openxmlformats.org/officeDocument/2006/relationships/image" Target="../media/image83.emf"/><Relationship Id="rId10" Type="http://schemas.openxmlformats.org/officeDocument/2006/relationships/image" Target="../media/image78.emf"/><Relationship Id="rId4" Type="http://schemas.openxmlformats.org/officeDocument/2006/relationships/image" Target="../media/image72.emf"/><Relationship Id="rId9" Type="http://schemas.openxmlformats.org/officeDocument/2006/relationships/image" Target="../media/image77.emf"/><Relationship Id="rId14" Type="http://schemas.openxmlformats.org/officeDocument/2006/relationships/image" Target="../media/image82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92.emf"/><Relationship Id="rId13" Type="http://schemas.openxmlformats.org/officeDocument/2006/relationships/image" Target="../media/image97.emf"/><Relationship Id="rId3" Type="http://schemas.openxmlformats.org/officeDocument/2006/relationships/image" Target="../media/image87.emf"/><Relationship Id="rId7" Type="http://schemas.openxmlformats.org/officeDocument/2006/relationships/image" Target="../media/image91.emf"/><Relationship Id="rId12" Type="http://schemas.openxmlformats.org/officeDocument/2006/relationships/image" Target="../media/image96.emf"/><Relationship Id="rId17" Type="http://schemas.openxmlformats.org/officeDocument/2006/relationships/image" Target="../media/image101.emf"/><Relationship Id="rId2" Type="http://schemas.openxmlformats.org/officeDocument/2006/relationships/image" Target="../media/image86.emf"/><Relationship Id="rId16" Type="http://schemas.openxmlformats.org/officeDocument/2006/relationships/image" Target="../media/image100.emf"/><Relationship Id="rId1" Type="http://schemas.openxmlformats.org/officeDocument/2006/relationships/image" Target="../media/image85.emf"/><Relationship Id="rId6" Type="http://schemas.openxmlformats.org/officeDocument/2006/relationships/image" Target="../media/image90.emf"/><Relationship Id="rId11" Type="http://schemas.openxmlformats.org/officeDocument/2006/relationships/image" Target="../media/image95.emf"/><Relationship Id="rId5" Type="http://schemas.openxmlformats.org/officeDocument/2006/relationships/image" Target="../media/image89.emf"/><Relationship Id="rId15" Type="http://schemas.openxmlformats.org/officeDocument/2006/relationships/image" Target="../media/image99.emf"/><Relationship Id="rId10" Type="http://schemas.openxmlformats.org/officeDocument/2006/relationships/image" Target="../media/image94.emf"/><Relationship Id="rId4" Type="http://schemas.openxmlformats.org/officeDocument/2006/relationships/image" Target="../media/image88.emf"/><Relationship Id="rId9" Type="http://schemas.openxmlformats.org/officeDocument/2006/relationships/image" Target="../media/image93.emf"/><Relationship Id="rId14" Type="http://schemas.openxmlformats.org/officeDocument/2006/relationships/image" Target="../media/image98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emf"/><Relationship Id="rId13" Type="http://schemas.openxmlformats.org/officeDocument/2006/relationships/image" Target="../media/image116.emf"/><Relationship Id="rId18" Type="http://schemas.openxmlformats.org/officeDocument/2006/relationships/image" Target="../media/image121.emf"/><Relationship Id="rId3" Type="http://schemas.openxmlformats.org/officeDocument/2006/relationships/image" Target="../media/image106.emf"/><Relationship Id="rId21" Type="http://schemas.openxmlformats.org/officeDocument/2006/relationships/image" Target="../media/image124.emf"/><Relationship Id="rId7" Type="http://schemas.openxmlformats.org/officeDocument/2006/relationships/image" Target="../media/image110.emf"/><Relationship Id="rId12" Type="http://schemas.openxmlformats.org/officeDocument/2006/relationships/image" Target="../media/image115.emf"/><Relationship Id="rId17" Type="http://schemas.openxmlformats.org/officeDocument/2006/relationships/image" Target="../media/image120.emf"/><Relationship Id="rId2" Type="http://schemas.openxmlformats.org/officeDocument/2006/relationships/image" Target="../media/image105.emf"/><Relationship Id="rId16" Type="http://schemas.openxmlformats.org/officeDocument/2006/relationships/image" Target="../media/image119.emf"/><Relationship Id="rId20" Type="http://schemas.openxmlformats.org/officeDocument/2006/relationships/image" Target="../media/image123.emf"/><Relationship Id="rId1" Type="http://schemas.openxmlformats.org/officeDocument/2006/relationships/image" Target="../media/image104.emf"/><Relationship Id="rId6" Type="http://schemas.openxmlformats.org/officeDocument/2006/relationships/image" Target="../media/image109.emf"/><Relationship Id="rId11" Type="http://schemas.openxmlformats.org/officeDocument/2006/relationships/image" Target="../media/image114.emf"/><Relationship Id="rId5" Type="http://schemas.openxmlformats.org/officeDocument/2006/relationships/image" Target="../media/image108.emf"/><Relationship Id="rId15" Type="http://schemas.openxmlformats.org/officeDocument/2006/relationships/image" Target="../media/image118.emf"/><Relationship Id="rId10" Type="http://schemas.openxmlformats.org/officeDocument/2006/relationships/image" Target="../media/image113.emf"/><Relationship Id="rId19" Type="http://schemas.openxmlformats.org/officeDocument/2006/relationships/image" Target="../media/image122.emf"/><Relationship Id="rId4" Type="http://schemas.openxmlformats.org/officeDocument/2006/relationships/image" Target="../media/image107.emf"/><Relationship Id="rId9" Type="http://schemas.openxmlformats.org/officeDocument/2006/relationships/image" Target="../media/image112.emf"/><Relationship Id="rId14" Type="http://schemas.openxmlformats.org/officeDocument/2006/relationships/image" Target="../media/image117.emf"/><Relationship Id="rId22" Type="http://schemas.openxmlformats.org/officeDocument/2006/relationships/image" Target="../media/image12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42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42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42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6"/>
            <a:ext cx="5206154" cy="460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42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defTabSz="914333"/>
            <a:fld id="{3B3D4B62-5F9D-40E3-99A5-5C32E749A199}" type="slidenum">
              <a:rPr lang="en-US" altLang="zh-CN">
                <a:solidFill>
                  <a:srgbClr val="000000"/>
                </a:solidFill>
              </a:rPr>
              <a:pPr defTabSz="914333"/>
              <a:t>32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4" y="4861443"/>
            <a:ext cx="5206154" cy="460557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979883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defTabSz="914333"/>
            <a:fld id="{0D793684-F696-4976-96E3-11BE422FDCC3}" type="slidenum">
              <a:rPr lang="en-US" altLang="zh-CN">
                <a:solidFill>
                  <a:srgbClr val="000000"/>
                </a:solidFill>
              </a:rPr>
              <a:pPr defTabSz="914333"/>
              <a:t>39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4" y="4861443"/>
            <a:ext cx="5206154" cy="460557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点击按钮“</a:t>
            </a:r>
            <a:r>
              <a:rPr lang="en-US" altLang="zh-CN"/>
              <a:t>P10”, </a:t>
            </a:r>
            <a:r>
              <a:rPr lang="zh-CN" altLang="en-US"/>
              <a:t>可显示线性无关条件</a:t>
            </a:r>
            <a:r>
              <a:rPr lang="en-US" altLang="zh-CN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7423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defTabSz="914333"/>
            <a:fld id="{C327B719-D02B-4B89-BA2D-04631D13524A}" type="slidenum">
              <a:rPr lang="en-US" altLang="zh-CN">
                <a:solidFill>
                  <a:srgbClr val="000000"/>
                </a:solidFill>
              </a:rPr>
              <a:pPr defTabSz="914333"/>
              <a:t>40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000"/>
              <a:t>运行时</a:t>
            </a:r>
            <a:r>
              <a:rPr lang="en-US" altLang="zh-CN" sz="1000"/>
              <a:t>, </a:t>
            </a:r>
            <a:r>
              <a:rPr lang="zh-CN" altLang="en-US" sz="1000"/>
              <a:t>点击按钮“方程</a:t>
            </a:r>
            <a:r>
              <a:rPr lang="en-US" altLang="zh-CN" sz="1000"/>
              <a:t>3”, </a:t>
            </a:r>
            <a:r>
              <a:rPr lang="zh-CN" altLang="en-US" sz="1000"/>
              <a:t>或“代入</a:t>
            </a:r>
            <a:r>
              <a:rPr lang="zh-CN" altLang="en-US" sz="1000">
                <a:ea typeface="仿宋_GB2312" pitchFamily="49" charset="-122"/>
              </a:rPr>
              <a:t>③</a:t>
            </a:r>
            <a:r>
              <a:rPr lang="zh-CN" altLang="en-US" sz="1000"/>
              <a:t>” </a:t>
            </a:r>
            <a:r>
              <a:rPr lang="en-US" altLang="zh-CN" sz="1000"/>
              <a:t>, </a:t>
            </a:r>
            <a:r>
              <a:rPr lang="zh-CN" altLang="en-US" sz="1000"/>
              <a:t>可显示方程</a:t>
            </a:r>
            <a:r>
              <a:rPr lang="zh-CN" altLang="en-US" sz="1000">
                <a:ea typeface="仿宋_GB2312" pitchFamily="49" charset="-122"/>
              </a:rPr>
              <a:t>③</a:t>
            </a:r>
            <a:r>
              <a:rPr lang="en-US" altLang="zh-CN" sz="10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7766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defTabSz="914333"/>
            <a:fld id="{DEA4B201-2737-44A5-B524-6DEBB8B26601}" type="slidenum">
              <a:rPr lang="en-US" altLang="zh-CN">
                <a:solidFill>
                  <a:srgbClr val="000000"/>
                </a:solidFill>
              </a:rPr>
              <a:pPr defTabSz="914333"/>
              <a:t>41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4" y="4861443"/>
            <a:ext cx="5206154" cy="460557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r>
              <a:rPr lang="zh-CN" altLang="en-US" sz="1000"/>
              <a:t>运行时</a:t>
            </a:r>
            <a:r>
              <a:rPr lang="en-US" altLang="zh-CN" sz="1000"/>
              <a:t>, </a:t>
            </a:r>
            <a:r>
              <a:rPr lang="zh-CN" altLang="en-US" sz="1000"/>
              <a:t>点击按钮“方程</a:t>
            </a:r>
            <a:r>
              <a:rPr lang="en-US" altLang="zh-CN" sz="1000"/>
              <a:t>3”, </a:t>
            </a:r>
            <a:r>
              <a:rPr lang="zh-CN" altLang="en-US" sz="1000"/>
              <a:t>或“代入</a:t>
            </a:r>
            <a:r>
              <a:rPr lang="zh-CN" altLang="en-US" sz="1000">
                <a:ea typeface="仿宋_GB2312" pitchFamily="49" charset="-122"/>
              </a:rPr>
              <a:t>③</a:t>
            </a:r>
            <a:r>
              <a:rPr lang="zh-CN" altLang="en-US" sz="1000"/>
              <a:t>” </a:t>
            </a:r>
            <a:r>
              <a:rPr lang="en-US" altLang="zh-CN" sz="1000"/>
              <a:t>, </a:t>
            </a:r>
            <a:r>
              <a:rPr lang="zh-CN" altLang="en-US" sz="1000"/>
              <a:t>可显示方程</a:t>
            </a:r>
            <a:r>
              <a:rPr lang="zh-CN" altLang="en-US" sz="1000">
                <a:ea typeface="仿宋_GB2312" pitchFamily="49" charset="-122"/>
              </a:rPr>
              <a:t>③</a:t>
            </a:r>
            <a:r>
              <a:rPr lang="en-US" altLang="zh-CN" sz="1000"/>
              <a:t>.</a:t>
            </a:r>
          </a:p>
          <a:p>
            <a:endParaRPr lang="en-US" altLang="zh-CN" sz="1000"/>
          </a:p>
        </p:txBody>
      </p:sp>
    </p:spTree>
    <p:extLst>
      <p:ext uri="{BB962C8B-B14F-4D97-AF65-F5344CB8AC3E}">
        <p14:creationId xmlns:p14="http://schemas.microsoft.com/office/powerpoint/2010/main" val="3254605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defTabSz="914333"/>
            <a:fld id="{ED34514B-941A-481D-B579-338AB57FEEE6}" type="slidenum">
              <a:rPr lang="en-US" altLang="zh-CN">
                <a:solidFill>
                  <a:srgbClr val="000000"/>
                </a:solidFill>
              </a:rPr>
              <a:pPr defTabSz="914333"/>
              <a:t>42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4" y="4861443"/>
            <a:ext cx="5206154" cy="460557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endParaRPr lang="zh-CN" altLang="zh-CN"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70257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0BF04-C48D-46BF-8CE1-744100A9617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511661"/>
      </p:ext>
    </p:extLst>
  </p:cSld>
  <p:clrMapOvr>
    <a:masterClrMapping/>
  </p:clrMapOvr>
  <p:transition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54383A-85CF-46C8-B044-6AD5F602D69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414524"/>
      </p:ext>
    </p:extLst>
  </p:cSld>
  <p:clrMapOvr>
    <a:masterClrMapping/>
  </p:clrMapOvr>
  <p:transition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1DB080-BD39-4A32-A4BA-2621547B9DB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89850"/>
      </p:ext>
    </p:extLst>
  </p:cSld>
  <p:clrMapOvr>
    <a:masterClrMapping/>
  </p:clrMapOvr>
  <p:transition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CAF756-9457-4F40-8D9B-69933256A83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082859"/>
      </p:ext>
    </p:extLst>
  </p:cSld>
  <p:clrMapOvr>
    <a:masterClrMapping/>
  </p:clrMapOvr>
  <p:transition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7A2837-3069-4FD2-8AFE-232FF3D42AE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023037"/>
      </p:ext>
    </p:extLst>
  </p:cSld>
  <p:clrMapOvr>
    <a:masterClrMapping/>
  </p:clrMapOvr>
  <p:transition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2A089C-768F-48ED-AC05-9513930156B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558979"/>
      </p:ext>
    </p:extLst>
  </p:cSld>
  <p:clrMapOvr>
    <a:masterClrMapping/>
  </p:clrMapOvr>
  <p:transition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1B4521-BD5C-4A38-9D8A-946C5AF6E54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09438"/>
      </p:ext>
    </p:extLst>
  </p:cSld>
  <p:clrMapOvr>
    <a:masterClrMapping/>
  </p:clrMapOvr>
  <p:transition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034765-E669-4E5F-ACFC-D65500E82A7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658173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2021F2-FE72-4028-A652-C078AD9B08D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263190"/>
      </p:ext>
    </p:extLst>
  </p:cSld>
  <p:clrMapOvr>
    <a:masterClrMapping/>
  </p:clrMapOvr>
  <p:transition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03423F-2019-439F-AAB3-D1C7B4BF8C0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449548"/>
      </p:ext>
    </p:extLst>
  </p:cSld>
  <p:clrMapOvr>
    <a:masterClrMapping/>
  </p:clrMapOvr>
  <p:transition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170D9-A268-4D65-BF5C-9C3FAAFF5F2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473525"/>
      </p:ext>
    </p:extLst>
  </p:cSld>
  <p:clrMapOvr>
    <a:masterClrMapping/>
  </p:clrMapOvr>
  <p:transition>
    <p:zo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4095BA-906D-4CF1-BD0A-7432DDB6A5C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588686"/>
      </p:ext>
    </p:extLst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0D5739-0C29-4C85-9048-473E15773AD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885528"/>
      </p:ext>
    </p:extLst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F850B2-EC70-49B5-9953-4B04367E276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296915"/>
      </p:ext>
    </p:extLst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E5C02C-67DB-4DEA-A2FC-E7BFDFFFA82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04362"/>
      </p:ext>
    </p:extLst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6D022-D339-4E2C-989F-31982BD2AEA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134871"/>
      </p:ext>
    </p:extLst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3BAD08-498C-46B4-A3F5-5F0CB4B4A45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791215"/>
      </p:ext>
    </p:extLst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55087E-50FA-467C-9093-1B74247992B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043646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DB185-2F91-4DF7-A52F-67FAD54A40A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264732"/>
      </p:ext>
    </p:extLst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316D05-73BE-41A5-BD2D-6EB356821E2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71711"/>
      </p:ext>
    </p:extLst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58BFB1-8D8E-429C-9517-908BCD0A390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993581"/>
      </p:ext>
    </p:extLst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D87FE-4CF3-4D5E-9505-268BD9B33D8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805057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F60AC8E8-58BC-4DE1-9C8F-C08D618598B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6" name="Text Box 12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7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F:\My Documents\数学资源库\目录.jpg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98015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zoom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zh-CN" smtClean="0"/>
              <a:t>单击以编辑</a:t>
            </a:r>
            <a:r>
              <a:rPr lang="zh-CN" altLang="en-US" smtClean="0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单击以编辑母版文本样式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165BF41C-7D70-47A4-A68A-2851C8DEC55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6" name="Text Box 12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7" name="Picture 13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目录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0180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73.bin"/><Relationship Id="rId18" Type="http://schemas.openxmlformats.org/officeDocument/2006/relationships/image" Target="../media/image92.emf"/><Relationship Id="rId26" Type="http://schemas.openxmlformats.org/officeDocument/2006/relationships/image" Target="../media/image96.emf"/><Relationship Id="rId21" Type="http://schemas.openxmlformats.org/officeDocument/2006/relationships/oleObject" Target="../embeddings/oleObject77.bin"/><Relationship Id="rId34" Type="http://schemas.openxmlformats.org/officeDocument/2006/relationships/image" Target="../media/image100.emf"/><Relationship Id="rId7" Type="http://schemas.openxmlformats.org/officeDocument/2006/relationships/oleObject" Target="../embeddings/oleObject70.bin"/><Relationship Id="rId12" Type="http://schemas.openxmlformats.org/officeDocument/2006/relationships/image" Target="../media/image89.emf"/><Relationship Id="rId17" Type="http://schemas.openxmlformats.org/officeDocument/2006/relationships/oleObject" Target="../embeddings/oleObject75.bin"/><Relationship Id="rId25" Type="http://schemas.openxmlformats.org/officeDocument/2006/relationships/oleObject" Target="../embeddings/oleObject79.bin"/><Relationship Id="rId33" Type="http://schemas.openxmlformats.org/officeDocument/2006/relationships/oleObject" Target="../embeddings/oleObject83.bin"/><Relationship Id="rId38" Type="http://schemas.openxmlformats.org/officeDocument/2006/relationships/image" Target="../media/image103.png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91.emf"/><Relationship Id="rId20" Type="http://schemas.openxmlformats.org/officeDocument/2006/relationships/image" Target="../media/image93.emf"/><Relationship Id="rId29" Type="http://schemas.openxmlformats.org/officeDocument/2006/relationships/oleObject" Target="../embeddings/oleObject81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86.emf"/><Relationship Id="rId11" Type="http://schemas.openxmlformats.org/officeDocument/2006/relationships/oleObject" Target="../embeddings/oleObject72.bin"/><Relationship Id="rId24" Type="http://schemas.openxmlformats.org/officeDocument/2006/relationships/image" Target="../media/image95.emf"/><Relationship Id="rId32" Type="http://schemas.openxmlformats.org/officeDocument/2006/relationships/image" Target="../media/image99.emf"/><Relationship Id="rId37" Type="http://schemas.openxmlformats.org/officeDocument/2006/relationships/image" Target="../media/image102.emf"/><Relationship Id="rId5" Type="http://schemas.openxmlformats.org/officeDocument/2006/relationships/oleObject" Target="../embeddings/oleObject69.bin"/><Relationship Id="rId15" Type="http://schemas.openxmlformats.org/officeDocument/2006/relationships/oleObject" Target="../embeddings/oleObject74.bin"/><Relationship Id="rId23" Type="http://schemas.openxmlformats.org/officeDocument/2006/relationships/oleObject" Target="../embeddings/oleObject78.bin"/><Relationship Id="rId28" Type="http://schemas.openxmlformats.org/officeDocument/2006/relationships/image" Target="../media/image97.emf"/><Relationship Id="rId36" Type="http://schemas.openxmlformats.org/officeDocument/2006/relationships/image" Target="../media/image101.emf"/><Relationship Id="rId10" Type="http://schemas.openxmlformats.org/officeDocument/2006/relationships/image" Target="../media/image88.emf"/><Relationship Id="rId19" Type="http://schemas.openxmlformats.org/officeDocument/2006/relationships/oleObject" Target="../embeddings/oleObject76.bin"/><Relationship Id="rId31" Type="http://schemas.openxmlformats.org/officeDocument/2006/relationships/oleObject" Target="../embeddings/oleObject82.bin"/><Relationship Id="rId4" Type="http://schemas.openxmlformats.org/officeDocument/2006/relationships/image" Target="../media/image85.emf"/><Relationship Id="rId9" Type="http://schemas.openxmlformats.org/officeDocument/2006/relationships/oleObject" Target="../embeddings/oleObject71.bin"/><Relationship Id="rId14" Type="http://schemas.openxmlformats.org/officeDocument/2006/relationships/image" Target="../media/image90.emf"/><Relationship Id="rId22" Type="http://schemas.openxmlformats.org/officeDocument/2006/relationships/image" Target="../media/image94.emf"/><Relationship Id="rId27" Type="http://schemas.openxmlformats.org/officeDocument/2006/relationships/oleObject" Target="../embeddings/oleObject80.bin"/><Relationship Id="rId30" Type="http://schemas.openxmlformats.org/officeDocument/2006/relationships/image" Target="../media/image98.emf"/><Relationship Id="rId35" Type="http://schemas.openxmlformats.org/officeDocument/2006/relationships/oleObject" Target="../embeddings/oleObject84.bin"/><Relationship Id="rId8" Type="http://schemas.openxmlformats.org/officeDocument/2006/relationships/image" Target="../media/image87.emf"/><Relationship Id="rId3" Type="http://schemas.openxmlformats.org/officeDocument/2006/relationships/oleObject" Target="../embeddings/oleObject68.bin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90.bin"/><Relationship Id="rId18" Type="http://schemas.openxmlformats.org/officeDocument/2006/relationships/image" Target="../media/image111.emf"/><Relationship Id="rId26" Type="http://schemas.openxmlformats.org/officeDocument/2006/relationships/oleObject" Target="../embeddings/oleObject96.bin"/><Relationship Id="rId39" Type="http://schemas.openxmlformats.org/officeDocument/2006/relationships/image" Target="../media/image121.emf"/><Relationship Id="rId21" Type="http://schemas.openxmlformats.org/officeDocument/2006/relationships/oleObject" Target="../embeddings/oleObject94.bin"/><Relationship Id="rId34" Type="http://schemas.openxmlformats.org/officeDocument/2006/relationships/oleObject" Target="../embeddings/oleObject100.bin"/><Relationship Id="rId42" Type="http://schemas.openxmlformats.org/officeDocument/2006/relationships/oleObject" Target="../embeddings/oleObject104.bin"/><Relationship Id="rId47" Type="http://schemas.openxmlformats.org/officeDocument/2006/relationships/image" Target="../media/image125.emf"/><Relationship Id="rId50" Type="http://schemas.openxmlformats.org/officeDocument/2006/relationships/image" Target="../media/image134.png"/><Relationship Id="rId7" Type="http://schemas.openxmlformats.org/officeDocument/2006/relationships/oleObject" Target="../embeddings/oleObject87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10.emf"/><Relationship Id="rId29" Type="http://schemas.openxmlformats.org/officeDocument/2006/relationships/image" Target="../media/image116.emf"/><Relationship Id="rId11" Type="http://schemas.openxmlformats.org/officeDocument/2006/relationships/oleObject" Target="../embeddings/oleObject89.bin"/><Relationship Id="rId24" Type="http://schemas.openxmlformats.org/officeDocument/2006/relationships/oleObject" Target="../embeddings/oleObject95.bin"/><Relationship Id="rId32" Type="http://schemas.openxmlformats.org/officeDocument/2006/relationships/oleObject" Target="../embeddings/oleObject99.bin"/><Relationship Id="rId37" Type="http://schemas.openxmlformats.org/officeDocument/2006/relationships/image" Target="../media/image120.emf"/><Relationship Id="rId40" Type="http://schemas.openxmlformats.org/officeDocument/2006/relationships/oleObject" Target="../embeddings/oleObject103.bin"/><Relationship Id="rId45" Type="http://schemas.openxmlformats.org/officeDocument/2006/relationships/image" Target="../media/image124.emf"/><Relationship Id="rId5" Type="http://schemas.openxmlformats.org/officeDocument/2006/relationships/oleObject" Target="../embeddings/oleObject86.bin"/><Relationship Id="rId15" Type="http://schemas.openxmlformats.org/officeDocument/2006/relationships/oleObject" Target="../embeddings/oleObject91.bin"/><Relationship Id="rId23" Type="http://schemas.openxmlformats.org/officeDocument/2006/relationships/image" Target="../media/image131.png"/><Relationship Id="rId28" Type="http://schemas.openxmlformats.org/officeDocument/2006/relationships/oleObject" Target="../embeddings/oleObject97.bin"/><Relationship Id="rId36" Type="http://schemas.openxmlformats.org/officeDocument/2006/relationships/oleObject" Target="../embeddings/oleObject101.bin"/><Relationship Id="rId49" Type="http://schemas.openxmlformats.org/officeDocument/2006/relationships/image" Target="../media/image133.png"/><Relationship Id="rId10" Type="http://schemas.openxmlformats.org/officeDocument/2006/relationships/image" Target="../media/image107.emf"/><Relationship Id="rId19" Type="http://schemas.openxmlformats.org/officeDocument/2006/relationships/oleObject" Target="../embeddings/oleObject93.bin"/><Relationship Id="rId31" Type="http://schemas.openxmlformats.org/officeDocument/2006/relationships/image" Target="../media/image117.emf"/><Relationship Id="rId44" Type="http://schemas.openxmlformats.org/officeDocument/2006/relationships/oleObject" Target="../embeddings/oleObject105.bin"/><Relationship Id="rId4" Type="http://schemas.openxmlformats.org/officeDocument/2006/relationships/image" Target="../media/image104.emf"/><Relationship Id="rId9" Type="http://schemas.openxmlformats.org/officeDocument/2006/relationships/oleObject" Target="../embeddings/oleObject88.bin"/><Relationship Id="rId14" Type="http://schemas.openxmlformats.org/officeDocument/2006/relationships/image" Target="../media/image109.emf"/><Relationship Id="rId22" Type="http://schemas.openxmlformats.org/officeDocument/2006/relationships/image" Target="../media/image113.emf"/><Relationship Id="rId27" Type="http://schemas.openxmlformats.org/officeDocument/2006/relationships/image" Target="../media/image115.emf"/><Relationship Id="rId30" Type="http://schemas.openxmlformats.org/officeDocument/2006/relationships/oleObject" Target="../embeddings/oleObject98.bin"/><Relationship Id="rId35" Type="http://schemas.openxmlformats.org/officeDocument/2006/relationships/image" Target="../media/image119.emf"/><Relationship Id="rId43" Type="http://schemas.openxmlformats.org/officeDocument/2006/relationships/image" Target="../media/image123.emf"/><Relationship Id="rId48" Type="http://schemas.openxmlformats.org/officeDocument/2006/relationships/image" Target="../media/image126.emf"/><Relationship Id="rId8" Type="http://schemas.openxmlformats.org/officeDocument/2006/relationships/image" Target="../media/image106.emf"/><Relationship Id="rId51" Type="http://schemas.openxmlformats.org/officeDocument/2006/relationships/image" Target="../media/image135.png"/><Relationship Id="rId3" Type="http://schemas.openxmlformats.org/officeDocument/2006/relationships/oleObject" Target="../embeddings/oleObject85.bin"/><Relationship Id="rId12" Type="http://schemas.openxmlformats.org/officeDocument/2006/relationships/image" Target="../media/image108.emf"/><Relationship Id="rId17" Type="http://schemas.openxmlformats.org/officeDocument/2006/relationships/oleObject" Target="../embeddings/oleObject92.bin"/><Relationship Id="rId25" Type="http://schemas.openxmlformats.org/officeDocument/2006/relationships/image" Target="../media/image114.emf"/><Relationship Id="rId33" Type="http://schemas.openxmlformats.org/officeDocument/2006/relationships/image" Target="../media/image118.emf"/><Relationship Id="rId38" Type="http://schemas.openxmlformats.org/officeDocument/2006/relationships/oleObject" Target="../embeddings/oleObject102.bin"/><Relationship Id="rId46" Type="http://schemas.openxmlformats.org/officeDocument/2006/relationships/oleObject" Target="../embeddings/oleObject106.bin"/><Relationship Id="rId20" Type="http://schemas.openxmlformats.org/officeDocument/2006/relationships/image" Target="../media/image112.emf"/><Relationship Id="rId41" Type="http://schemas.openxmlformats.org/officeDocument/2006/relationships/image" Target="../media/image122.e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105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emf"/><Relationship Id="rId13" Type="http://schemas.openxmlformats.org/officeDocument/2006/relationships/oleObject" Target="../embeddings/oleObject112.bin"/><Relationship Id="rId18" Type="http://schemas.openxmlformats.org/officeDocument/2006/relationships/image" Target="../media/image134.emf"/><Relationship Id="rId3" Type="http://schemas.openxmlformats.org/officeDocument/2006/relationships/oleObject" Target="../embeddings/oleObject107.bin"/><Relationship Id="rId7" Type="http://schemas.openxmlformats.org/officeDocument/2006/relationships/oleObject" Target="../embeddings/oleObject109.bin"/><Relationship Id="rId12" Type="http://schemas.openxmlformats.org/officeDocument/2006/relationships/image" Target="../media/image131.emf"/><Relationship Id="rId17" Type="http://schemas.openxmlformats.org/officeDocument/2006/relationships/oleObject" Target="../embeddings/oleObject114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33.emf"/><Relationship Id="rId20" Type="http://schemas.openxmlformats.org/officeDocument/2006/relationships/image" Target="../media/image135.e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28.emf"/><Relationship Id="rId11" Type="http://schemas.openxmlformats.org/officeDocument/2006/relationships/oleObject" Target="../embeddings/oleObject111.bin"/><Relationship Id="rId5" Type="http://schemas.openxmlformats.org/officeDocument/2006/relationships/oleObject" Target="../embeddings/oleObject108.bin"/><Relationship Id="rId15" Type="http://schemas.openxmlformats.org/officeDocument/2006/relationships/oleObject" Target="../embeddings/oleObject113.bin"/><Relationship Id="rId10" Type="http://schemas.openxmlformats.org/officeDocument/2006/relationships/image" Target="../media/image130.emf"/><Relationship Id="rId19" Type="http://schemas.openxmlformats.org/officeDocument/2006/relationships/oleObject" Target="../embeddings/oleObject115.bin"/><Relationship Id="rId4" Type="http://schemas.openxmlformats.org/officeDocument/2006/relationships/image" Target="../media/image127.emf"/><Relationship Id="rId9" Type="http://schemas.openxmlformats.org/officeDocument/2006/relationships/oleObject" Target="../embeddings/oleObject110.bin"/><Relationship Id="rId14" Type="http://schemas.openxmlformats.org/officeDocument/2006/relationships/image" Target="../media/image132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emf"/><Relationship Id="rId13" Type="http://schemas.openxmlformats.org/officeDocument/2006/relationships/oleObject" Target="../embeddings/oleObject121.bin"/><Relationship Id="rId18" Type="http://schemas.openxmlformats.org/officeDocument/2006/relationships/image" Target="../media/image143.emf"/><Relationship Id="rId3" Type="http://schemas.openxmlformats.org/officeDocument/2006/relationships/oleObject" Target="../embeddings/oleObject116.bin"/><Relationship Id="rId21" Type="http://schemas.openxmlformats.org/officeDocument/2006/relationships/oleObject" Target="../embeddings/oleObject125.bin"/><Relationship Id="rId7" Type="http://schemas.openxmlformats.org/officeDocument/2006/relationships/oleObject" Target="../embeddings/oleObject118.bin"/><Relationship Id="rId12" Type="http://schemas.openxmlformats.org/officeDocument/2006/relationships/image" Target="../media/image140.emf"/><Relationship Id="rId17" Type="http://schemas.openxmlformats.org/officeDocument/2006/relationships/oleObject" Target="../embeddings/oleObject123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42.emf"/><Relationship Id="rId20" Type="http://schemas.openxmlformats.org/officeDocument/2006/relationships/image" Target="../media/image144.e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37.emf"/><Relationship Id="rId11" Type="http://schemas.openxmlformats.org/officeDocument/2006/relationships/oleObject" Target="../embeddings/oleObject120.bin"/><Relationship Id="rId24" Type="http://schemas.openxmlformats.org/officeDocument/2006/relationships/image" Target="../media/image146.emf"/><Relationship Id="rId5" Type="http://schemas.openxmlformats.org/officeDocument/2006/relationships/oleObject" Target="../embeddings/oleObject117.bin"/><Relationship Id="rId15" Type="http://schemas.openxmlformats.org/officeDocument/2006/relationships/oleObject" Target="../embeddings/oleObject122.bin"/><Relationship Id="rId23" Type="http://schemas.openxmlformats.org/officeDocument/2006/relationships/oleObject" Target="../embeddings/oleObject126.bin"/><Relationship Id="rId10" Type="http://schemas.openxmlformats.org/officeDocument/2006/relationships/image" Target="../media/image139.emf"/><Relationship Id="rId19" Type="http://schemas.openxmlformats.org/officeDocument/2006/relationships/oleObject" Target="../embeddings/oleObject124.bin"/><Relationship Id="rId4" Type="http://schemas.openxmlformats.org/officeDocument/2006/relationships/image" Target="../media/image136.emf"/><Relationship Id="rId9" Type="http://schemas.openxmlformats.org/officeDocument/2006/relationships/oleObject" Target="../embeddings/oleObject119.bin"/><Relationship Id="rId14" Type="http://schemas.openxmlformats.org/officeDocument/2006/relationships/image" Target="../media/image141.emf"/><Relationship Id="rId22" Type="http://schemas.openxmlformats.org/officeDocument/2006/relationships/image" Target="../media/image145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emf"/><Relationship Id="rId13" Type="http://schemas.openxmlformats.org/officeDocument/2006/relationships/oleObject" Target="../embeddings/oleObject132.bin"/><Relationship Id="rId18" Type="http://schemas.openxmlformats.org/officeDocument/2006/relationships/image" Target="../media/image154.emf"/><Relationship Id="rId26" Type="http://schemas.openxmlformats.org/officeDocument/2006/relationships/image" Target="../media/image158.emf"/><Relationship Id="rId3" Type="http://schemas.openxmlformats.org/officeDocument/2006/relationships/oleObject" Target="../embeddings/oleObject127.bin"/><Relationship Id="rId21" Type="http://schemas.openxmlformats.org/officeDocument/2006/relationships/oleObject" Target="../embeddings/oleObject136.bin"/><Relationship Id="rId7" Type="http://schemas.openxmlformats.org/officeDocument/2006/relationships/oleObject" Target="../embeddings/oleObject129.bin"/><Relationship Id="rId12" Type="http://schemas.openxmlformats.org/officeDocument/2006/relationships/image" Target="../media/image151.emf"/><Relationship Id="rId17" Type="http://schemas.openxmlformats.org/officeDocument/2006/relationships/oleObject" Target="../embeddings/oleObject134.bin"/><Relationship Id="rId25" Type="http://schemas.openxmlformats.org/officeDocument/2006/relationships/oleObject" Target="../embeddings/oleObject138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53.emf"/><Relationship Id="rId20" Type="http://schemas.openxmlformats.org/officeDocument/2006/relationships/image" Target="../media/image155.emf"/><Relationship Id="rId29" Type="http://schemas.openxmlformats.org/officeDocument/2006/relationships/oleObject" Target="../embeddings/oleObject140.bin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48.emf"/><Relationship Id="rId11" Type="http://schemas.openxmlformats.org/officeDocument/2006/relationships/oleObject" Target="../embeddings/oleObject131.bin"/><Relationship Id="rId24" Type="http://schemas.openxmlformats.org/officeDocument/2006/relationships/image" Target="../media/image157.emf"/><Relationship Id="rId32" Type="http://schemas.openxmlformats.org/officeDocument/2006/relationships/image" Target="../media/image161.emf"/><Relationship Id="rId5" Type="http://schemas.openxmlformats.org/officeDocument/2006/relationships/oleObject" Target="../embeddings/oleObject128.bin"/><Relationship Id="rId15" Type="http://schemas.openxmlformats.org/officeDocument/2006/relationships/oleObject" Target="../embeddings/oleObject133.bin"/><Relationship Id="rId23" Type="http://schemas.openxmlformats.org/officeDocument/2006/relationships/oleObject" Target="../embeddings/oleObject137.bin"/><Relationship Id="rId28" Type="http://schemas.openxmlformats.org/officeDocument/2006/relationships/image" Target="../media/image159.emf"/><Relationship Id="rId10" Type="http://schemas.openxmlformats.org/officeDocument/2006/relationships/image" Target="../media/image150.emf"/><Relationship Id="rId19" Type="http://schemas.openxmlformats.org/officeDocument/2006/relationships/oleObject" Target="../embeddings/oleObject135.bin"/><Relationship Id="rId31" Type="http://schemas.openxmlformats.org/officeDocument/2006/relationships/oleObject" Target="../embeddings/oleObject141.bin"/><Relationship Id="rId4" Type="http://schemas.openxmlformats.org/officeDocument/2006/relationships/image" Target="../media/image147.emf"/><Relationship Id="rId9" Type="http://schemas.openxmlformats.org/officeDocument/2006/relationships/oleObject" Target="../embeddings/oleObject130.bin"/><Relationship Id="rId14" Type="http://schemas.openxmlformats.org/officeDocument/2006/relationships/image" Target="../media/image152.emf"/><Relationship Id="rId22" Type="http://schemas.openxmlformats.org/officeDocument/2006/relationships/image" Target="../media/image156.emf"/><Relationship Id="rId27" Type="http://schemas.openxmlformats.org/officeDocument/2006/relationships/oleObject" Target="../embeddings/oleObject139.bin"/><Relationship Id="rId30" Type="http://schemas.openxmlformats.org/officeDocument/2006/relationships/image" Target="../media/image160.emf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47.bin"/><Relationship Id="rId18" Type="http://schemas.openxmlformats.org/officeDocument/2006/relationships/image" Target="../media/image169.emf"/><Relationship Id="rId26" Type="http://schemas.openxmlformats.org/officeDocument/2006/relationships/image" Target="../media/image173.emf"/><Relationship Id="rId39" Type="http://schemas.openxmlformats.org/officeDocument/2006/relationships/oleObject" Target="../embeddings/oleObject160.bin"/><Relationship Id="rId21" Type="http://schemas.openxmlformats.org/officeDocument/2006/relationships/oleObject" Target="../embeddings/oleObject151.bin"/><Relationship Id="rId34" Type="http://schemas.openxmlformats.org/officeDocument/2006/relationships/image" Target="../media/image177.emf"/><Relationship Id="rId42" Type="http://schemas.openxmlformats.org/officeDocument/2006/relationships/image" Target="../media/image181.emf"/><Relationship Id="rId47" Type="http://schemas.openxmlformats.org/officeDocument/2006/relationships/oleObject" Target="../embeddings/oleObject164.bin"/><Relationship Id="rId50" Type="http://schemas.openxmlformats.org/officeDocument/2006/relationships/image" Target="../media/image185.emf"/><Relationship Id="rId7" Type="http://schemas.openxmlformats.org/officeDocument/2006/relationships/oleObject" Target="../embeddings/oleObject144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68.emf"/><Relationship Id="rId29" Type="http://schemas.openxmlformats.org/officeDocument/2006/relationships/oleObject" Target="../embeddings/oleObject155.bin"/><Relationship Id="rId11" Type="http://schemas.openxmlformats.org/officeDocument/2006/relationships/oleObject" Target="../embeddings/oleObject146.bin"/><Relationship Id="rId24" Type="http://schemas.openxmlformats.org/officeDocument/2006/relationships/image" Target="../media/image172.emf"/><Relationship Id="rId32" Type="http://schemas.openxmlformats.org/officeDocument/2006/relationships/image" Target="../media/image176.emf"/><Relationship Id="rId37" Type="http://schemas.openxmlformats.org/officeDocument/2006/relationships/oleObject" Target="../embeddings/oleObject159.bin"/><Relationship Id="rId40" Type="http://schemas.openxmlformats.org/officeDocument/2006/relationships/image" Target="../media/image180.emf"/><Relationship Id="rId45" Type="http://schemas.openxmlformats.org/officeDocument/2006/relationships/oleObject" Target="../embeddings/oleObject163.bin"/><Relationship Id="rId5" Type="http://schemas.openxmlformats.org/officeDocument/2006/relationships/oleObject" Target="../embeddings/oleObject143.bin"/><Relationship Id="rId15" Type="http://schemas.openxmlformats.org/officeDocument/2006/relationships/oleObject" Target="../embeddings/oleObject148.bin"/><Relationship Id="rId23" Type="http://schemas.openxmlformats.org/officeDocument/2006/relationships/oleObject" Target="../embeddings/oleObject152.bin"/><Relationship Id="rId28" Type="http://schemas.openxmlformats.org/officeDocument/2006/relationships/image" Target="../media/image174.emf"/><Relationship Id="rId36" Type="http://schemas.openxmlformats.org/officeDocument/2006/relationships/image" Target="../media/image178.emf"/><Relationship Id="rId49" Type="http://schemas.openxmlformats.org/officeDocument/2006/relationships/oleObject" Target="../embeddings/oleObject165.bin"/><Relationship Id="rId10" Type="http://schemas.openxmlformats.org/officeDocument/2006/relationships/image" Target="../media/image165.emf"/><Relationship Id="rId19" Type="http://schemas.openxmlformats.org/officeDocument/2006/relationships/oleObject" Target="../embeddings/oleObject150.bin"/><Relationship Id="rId31" Type="http://schemas.openxmlformats.org/officeDocument/2006/relationships/oleObject" Target="../embeddings/oleObject156.bin"/><Relationship Id="rId44" Type="http://schemas.openxmlformats.org/officeDocument/2006/relationships/image" Target="../media/image182.emf"/><Relationship Id="rId4" Type="http://schemas.openxmlformats.org/officeDocument/2006/relationships/image" Target="../media/image162.emf"/><Relationship Id="rId9" Type="http://schemas.openxmlformats.org/officeDocument/2006/relationships/oleObject" Target="../embeddings/oleObject145.bin"/><Relationship Id="rId14" Type="http://schemas.openxmlformats.org/officeDocument/2006/relationships/image" Target="../media/image167.emf"/><Relationship Id="rId22" Type="http://schemas.openxmlformats.org/officeDocument/2006/relationships/image" Target="../media/image171.emf"/><Relationship Id="rId27" Type="http://schemas.openxmlformats.org/officeDocument/2006/relationships/oleObject" Target="../embeddings/oleObject154.bin"/><Relationship Id="rId30" Type="http://schemas.openxmlformats.org/officeDocument/2006/relationships/image" Target="../media/image175.emf"/><Relationship Id="rId35" Type="http://schemas.openxmlformats.org/officeDocument/2006/relationships/oleObject" Target="../embeddings/oleObject158.bin"/><Relationship Id="rId43" Type="http://schemas.openxmlformats.org/officeDocument/2006/relationships/oleObject" Target="../embeddings/oleObject162.bin"/><Relationship Id="rId48" Type="http://schemas.openxmlformats.org/officeDocument/2006/relationships/image" Target="../media/image184.emf"/><Relationship Id="rId8" Type="http://schemas.openxmlformats.org/officeDocument/2006/relationships/image" Target="../media/image164.emf"/><Relationship Id="rId51" Type="http://schemas.openxmlformats.org/officeDocument/2006/relationships/image" Target="../media/image186.emf"/><Relationship Id="rId3" Type="http://schemas.openxmlformats.org/officeDocument/2006/relationships/oleObject" Target="../embeddings/oleObject142.bin"/><Relationship Id="rId12" Type="http://schemas.openxmlformats.org/officeDocument/2006/relationships/image" Target="../media/image166.emf"/><Relationship Id="rId17" Type="http://schemas.openxmlformats.org/officeDocument/2006/relationships/oleObject" Target="../embeddings/oleObject149.bin"/><Relationship Id="rId25" Type="http://schemas.openxmlformats.org/officeDocument/2006/relationships/oleObject" Target="../embeddings/oleObject153.bin"/><Relationship Id="rId33" Type="http://schemas.openxmlformats.org/officeDocument/2006/relationships/oleObject" Target="../embeddings/oleObject157.bin"/><Relationship Id="rId38" Type="http://schemas.openxmlformats.org/officeDocument/2006/relationships/image" Target="../media/image179.emf"/><Relationship Id="rId46" Type="http://schemas.openxmlformats.org/officeDocument/2006/relationships/image" Target="../media/image183.emf"/><Relationship Id="rId20" Type="http://schemas.openxmlformats.org/officeDocument/2006/relationships/image" Target="../media/image170.emf"/><Relationship Id="rId41" Type="http://schemas.openxmlformats.org/officeDocument/2006/relationships/oleObject" Target="../embeddings/oleObject161.bin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63.emf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71.bin"/><Relationship Id="rId18" Type="http://schemas.openxmlformats.org/officeDocument/2006/relationships/image" Target="../media/image194.emf"/><Relationship Id="rId26" Type="http://schemas.openxmlformats.org/officeDocument/2006/relationships/image" Target="../media/image198.emf"/><Relationship Id="rId39" Type="http://schemas.openxmlformats.org/officeDocument/2006/relationships/oleObject" Target="../embeddings/oleObject184.bin"/><Relationship Id="rId21" Type="http://schemas.openxmlformats.org/officeDocument/2006/relationships/oleObject" Target="../embeddings/oleObject175.bin"/><Relationship Id="rId34" Type="http://schemas.openxmlformats.org/officeDocument/2006/relationships/image" Target="../media/image202.emf"/><Relationship Id="rId42" Type="http://schemas.openxmlformats.org/officeDocument/2006/relationships/image" Target="../media/image206.emf"/><Relationship Id="rId47" Type="http://schemas.openxmlformats.org/officeDocument/2006/relationships/oleObject" Target="../embeddings/oleObject188.bin"/><Relationship Id="rId50" Type="http://schemas.openxmlformats.org/officeDocument/2006/relationships/oleObject" Target="../embeddings/oleObject189.bin"/><Relationship Id="rId7" Type="http://schemas.openxmlformats.org/officeDocument/2006/relationships/oleObject" Target="../embeddings/oleObject168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93.emf"/><Relationship Id="rId29" Type="http://schemas.openxmlformats.org/officeDocument/2006/relationships/oleObject" Target="../embeddings/oleObject179.bin"/><Relationship Id="rId11" Type="http://schemas.openxmlformats.org/officeDocument/2006/relationships/oleObject" Target="../embeddings/oleObject170.bin"/><Relationship Id="rId24" Type="http://schemas.openxmlformats.org/officeDocument/2006/relationships/image" Target="../media/image197.emf"/><Relationship Id="rId32" Type="http://schemas.openxmlformats.org/officeDocument/2006/relationships/image" Target="../media/image201.emf"/><Relationship Id="rId37" Type="http://schemas.openxmlformats.org/officeDocument/2006/relationships/oleObject" Target="../embeddings/oleObject183.bin"/><Relationship Id="rId40" Type="http://schemas.openxmlformats.org/officeDocument/2006/relationships/image" Target="../media/image205.emf"/><Relationship Id="rId45" Type="http://schemas.openxmlformats.org/officeDocument/2006/relationships/oleObject" Target="../embeddings/oleObject187.bin"/><Relationship Id="rId53" Type="http://schemas.openxmlformats.org/officeDocument/2006/relationships/image" Target="../media/image211.emf"/><Relationship Id="rId5" Type="http://schemas.openxmlformats.org/officeDocument/2006/relationships/oleObject" Target="../embeddings/oleObject167.bin"/><Relationship Id="rId10" Type="http://schemas.openxmlformats.org/officeDocument/2006/relationships/image" Target="../media/image190.emf"/><Relationship Id="rId19" Type="http://schemas.openxmlformats.org/officeDocument/2006/relationships/oleObject" Target="../embeddings/oleObject174.bin"/><Relationship Id="rId31" Type="http://schemas.openxmlformats.org/officeDocument/2006/relationships/oleObject" Target="../embeddings/oleObject180.bin"/><Relationship Id="rId44" Type="http://schemas.openxmlformats.org/officeDocument/2006/relationships/image" Target="../media/image207.emf"/><Relationship Id="rId52" Type="http://schemas.openxmlformats.org/officeDocument/2006/relationships/oleObject" Target="../embeddings/oleObject190.bin"/><Relationship Id="rId4" Type="http://schemas.openxmlformats.org/officeDocument/2006/relationships/image" Target="../media/image187.emf"/><Relationship Id="rId9" Type="http://schemas.openxmlformats.org/officeDocument/2006/relationships/oleObject" Target="../embeddings/oleObject169.bin"/><Relationship Id="rId14" Type="http://schemas.openxmlformats.org/officeDocument/2006/relationships/image" Target="../media/image192.emf"/><Relationship Id="rId22" Type="http://schemas.openxmlformats.org/officeDocument/2006/relationships/image" Target="../media/image196.emf"/><Relationship Id="rId27" Type="http://schemas.openxmlformats.org/officeDocument/2006/relationships/oleObject" Target="../embeddings/oleObject178.bin"/><Relationship Id="rId30" Type="http://schemas.openxmlformats.org/officeDocument/2006/relationships/image" Target="../media/image200.emf"/><Relationship Id="rId35" Type="http://schemas.openxmlformats.org/officeDocument/2006/relationships/oleObject" Target="../embeddings/oleObject182.bin"/><Relationship Id="rId43" Type="http://schemas.openxmlformats.org/officeDocument/2006/relationships/oleObject" Target="../embeddings/oleObject186.bin"/><Relationship Id="rId48" Type="http://schemas.openxmlformats.org/officeDocument/2006/relationships/image" Target="../media/image209.emf"/><Relationship Id="rId8" Type="http://schemas.openxmlformats.org/officeDocument/2006/relationships/image" Target="../media/image189.emf"/><Relationship Id="rId51" Type="http://schemas.openxmlformats.org/officeDocument/2006/relationships/image" Target="../media/image210.emf"/><Relationship Id="rId3" Type="http://schemas.openxmlformats.org/officeDocument/2006/relationships/oleObject" Target="../embeddings/oleObject166.bin"/><Relationship Id="rId12" Type="http://schemas.openxmlformats.org/officeDocument/2006/relationships/image" Target="../media/image191.emf"/><Relationship Id="rId17" Type="http://schemas.openxmlformats.org/officeDocument/2006/relationships/oleObject" Target="../embeddings/oleObject173.bin"/><Relationship Id="rId25" Type="http://schemas.openxmlformats.org/officeDocument/2006/relationships/oleObject" Target="../embeddings/oleObject177.bin"/><Relationship Id="rId33" Type="http://schemas.openxmlformats.org/officeDocument/2006/relationships/oleObject" Target="../embeddings/oleObject181.bin"/><Relationship Id="rId38" Type="http://schemas.openxmlformats.org/officeDocument/2006/relationships/image" Target="../media/image204.emf"/><Relationship Id="rId46" Type="http://schemas.openxmlformats.org/officeDocument/2006/relationships/image" Target="../media/image208.emf"/><Relationship Id="rId20" Type="http://schemas.openxmlformats.org/officeDocument/2006/relationships/image" Target="../media/image195.emf"/><Relationship Id="rId41" Type="http://schemas.openxmlformats.org/officeDocument/2006/relationships/oleObject" Target="../embeddings/oleObject185.bin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88.emf"/><Relationship Id="rId15" Type="http://schemas.openxmlformats.org/officeDocument/2006/relationships/oleObject" Target="../embeddings/oleObject172.bin"/><Relationship Id="rId23" Type="http://schemas.openxmlformats.org/officeDocument/2006/relationships/oleObject" Target="../embeddings/oleObject176.bin"/><Relationship Id="rId28" Type="http://schemas.openxmlformats.org/officeDocument/2006/relationships/image" Target="../media/image199.emf"/><Relationship Id="rId36" Type="http://schemas.openxmlformats.org/officeDocument/2006/relationships/image" Target="../media/image203.emf"/><Relationship Id="rId49" Type="http://schemas.openxmlformats.org/officeDocument/2006/relationships/image" Target="../media/image212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emf"/><Relationship Id="rId13" Type="http://schemas.openxmlformats.org/officeDocument/2006/relationships/oleObject" Target="../embeddings/oleObject196.bin"/><Relationship Id="rId18" Type="http://schemas.openxmlformats.org/officeDocument/2006/relationships/image" Target="../media/image220.emf"/><Relationship Id="rId3" Type="http://schemas.openxmlformats.org/officeDocument/2006/relationships/oleObject" Target="../embeddings/oleObject191.bin"/><Relationship Id="rId21" Type="http://schemas.openxmlformats.org/officeDocument/2006/relationships/oleObject" Target="../embeddings/oleObject200.bin"/><Relationship Id="rId7" Type="http://schemas.openxmlformats.org/officeDocument/2006/relationships/oleObject" Target="../embeddings/oleObject193.bin"/><Relationship Id="rId12" Type="http://schemas.openxmlformats.org/officeDocument/2006/relationships/image" Target="../media/image217.emf"/><Relationship Id="rId17" Type="http://schemas.openxmlformats.org/officeDocument/2006/relationships/oleObject" Target="../embeddings/oleObject198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19.emf"/><Relationship Id="rId20" Type="http://schemas.openxmlformats.org/officeDocument/2006/relationships/image" Target="../media/image221.e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14.emf"/><Relationship Id="rId11" Type="http://schemas.openxmlformats.org/officeDocument/2006/relationships/oleObject" Target="../embeddings/oleObject195.bin"/><Relationship Id="rId5" Type="http://schemas.openxmlformats.org/officeDocument/2006/relationships/oleObject" Target="../embeddings/oleObject192.bin"/><Relationship Id="rId15" Type="http://schemas.openxmlformats.org/officeDocument/2006/relationships/oleObject" Target="../embeddings/oleObject197.bin"/><Relationship Id="rId10" Type="http://schemas.openxmlformats.org/officeDocument/2006/relationships/image" Target="../media/image216.emf"/><Relationship Id="rId19" Type="http://schemas.openxmlformats.org/officeDocument/2006/relationships/oleObject" Target="../embeddings/oleObject199.bin"/><Relationship Id="rId4" Type="http://schemas.openxmlformats.org/officeDocument/2006/relationships/image" Target="../media/image213.emf"/><Relationship Id="rId9" Type="http://schemas.openxmlformats.org/officeDocument/2006/relationships/oleObject" Target="../embeddings/oleObject194.bin"/><Relationship Id="rId14" Type="http://schemas.openxmlformats.org/officeDocument/2006/relationships/image" Target="../media/image218.emf"/><Relationship Id="rId22" Type="http://schemas.openxmlformats.org/officeDocument/2006/relationships/image" Target="../media/image22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png"/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5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0.emf"/><Relationship Id="rId18" Type="http://schemas.openxmlformats.org/officeDocument/2006/relationships/oleObject" Target="../embeddings/oleObject208.bin"/><Relationship Id="rId26" Type="http://schemas.openxmlformats.org/officeDocument/2006/relationships/oleObject" Target="../embeddings/oleObject212.bin"/><Relationship Id="rId3" Type="http://schemas.openxmlformats.org/officeDocument/2006/relationships/oleObject" Target="../embeddings/oleObject201.bin"/><Relationship Id="rId21" Type="http://schemas.openxmlformats.org/officeDocument/2006/relationships/image" Target="../media/image234.emf"/><Relationship Id="rId7" Type="http://schemas.openxmlformats.org/officeDocument/2006/relationships/image" Target="../media/image241.emf"/><Relationship Id="rId12" Type="http://schemas.openxmlformats.org/officeDocument/2006/relationships/oleObject" Target="../embeddings/oleObject205.bin"/><Relationship Id="rId17" Type="http://schemas.openxmlformats.org/officeDocument/2006/relationships/image" Target="../media/image232.emf"/><Relationship Id="rId25" Type="http://schemas.openxmlformats.org/officeDocument/2006/relationships/image" Target="../media/image236.emf"/><Relationship Id="rId33" Type="http://schemas.openxmlformats.org/officeDocument/2006/relationships/image" Target="../media/image240.emf"/><Relationship Id="rId2" Type="http://schemas.openxmlformats.org/officeDocument/2006/relationships/slideLayout" Target="../slideLayouts/slideLayout17.xml"/><Relationship Id="rId16" Type="http://schemas.openxmlformats.org/officeDocument/2006/relationships/oleObject" Target="../embeddings/oleObject207.bin"/><Relationship Id="rId20" Type="http://schemas.openxmlformats.org/officeDocument/2006/relationships/oleObject" Target="../embeddings/oleObject209.bin"/><Relationship Id="rId29" Type="http://schemas.openxmlformats.org/officeDocument/2006/relationships/image" Target="../media/image238.e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27.emf"/><Relationship Id="rId11" Type="http://schemas.openxmlformats.org/officeDocument/2006/relationships/image" Target="../media/image229.emf"/><Relationship Id="rId24" Type="http://schemas.openxmlformats.org/officeDocument/2006/relationships/oleObject" Target="../embeddings/oleObject211.bin"/><Relationship Id="rId32" Type="http://schemas.openxmlformats.org/officeDocument/2006/relationships/oleObject" Target="../embeddings/oleObject215.bin"/><Relationship Id="rId5" Type="http://schemas.openxmlformats.org/officeDocument/2006/relationships/oleObject" Target="../embeddings/oleObject202.bin"/><Relationship Id="rId15" Type="http://schemas.openxmlformats.org/officeDocument/2006/relationships/image" Target="../media/image231.emf"/><Relationship Id="rId23" Type="http://schemas.openxmlformats.org/officeDocument/2006/relationships/image" Target="../media/image235.emf"/><Relationship Id="rId28" Type="http://schemas.openxmlformats.org/officeDocument/2006/relationships/oleObject" Target="../embeddings/oleObject213.bin"/><Relationship Id="rId10" Type="http://schemas.openxmlformats.org/officeDocument/2006/relationships/oleObject" Target="../embeddings/oleObject204.bin"/><Relationship Id="rId19" Type="http://schemas.openxmlformats.org/officeDocument/2006/relationships/image" Target="../media/image233.emf"/><Relationship Id="rId31" Type="http://schemas.openxmlformats.org/officeDocument/2006/relationships/image" Target="../media/image239.emf"/><Relationship Id="rId4" Type="http://schemas.openxmlformats.org/officeDocument/2006/relationships/image" Target="../media/image226.emf"/><Relationship Id="rId9" Type="http://schemas.openxmlformats.org/officeDocument/2006/relationships/image" Target="../media/image228.emf"/><Relationship Id="rId14" Type="http://schemas.openxmlformats.org/officeDocument/2006/relationships/oleObject" Target="../embeddings/oleObject206.bin"/><Relationship Id="rId22" Type="http://schemas.openxmlformats.org/officeDocument/2006/relationships/oleObject" Target="../embeddings/oleObject210.bin"/><Relationship Id="rId27" Type="http://schemas.openxmlformats.org/officeDocument/2006/relationships/image" Target="../media/image237.emf"/><Relationship Id="rId30" Type="http://schemas.openxmlformats.org/officeDocument/2006/relationships/oleObject" Target="../embeddings/oleObject214.bin"/><Relationship Id="rId8" Type="http://schemas.openxmlformats.org/officeDocument/2006/relationships/oleObject" Target="../embeddings/oleObject203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2.xml"/><Relationship Id="rId10" Type="http://schemas.openxmlformats.org/officeDocument/2006/relationships/image" Target="../media/image8.emf"/><Relationship Id="rId4" Type="http://schemas.openxmlformats.org/officeDocument/2006/relationships/image" Target="../media/image6.emf"/><Relationship Id="rId9" Type="http://schemas.openxmlformats.org/officeDocument/2006/relationships/oleObject" Target="../embeddings/oleObject3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4.emf"/><Relationship Id="rId13" Type="http://schemas.openxmlformats.org/officeDocument/2006/relationships/oleObject" Target="../embeddings/oleObject221.bin"/><Relationship Id="rId18" Type="http://schemas.openxmlformats.org/officeDocument/2006/relationships/image" Target="../media/image249.emf"/><Relationship Id="rId26" Type="http://schemas.openxmlformats.org/officeDocument/2006/relationships/oleObject" Target="../embeddings/oleObject227.bin"/><Relationship Id="rId3" Type="http://schemas.openxmlformats.org/officeDocument/2006/relationships/oleObject" Target="../embeddings/oleObject216.bin"/><Relationship Id="rId21" Type="http://schemas.openxmlformats.org/officeDocument/2006/relationships/image" Target="../media/image250.emf"/><Relationship Id="rId7" Type="http://schemas.openxmlformats.org/officeDocument/2006/relationships/oleObject" Target="../embeddings/oleObject218.bin"/><Relationship Id="rId12" Type="http://schemas.openxmlformats.org/officeDocument/2006/relationships/image" Target="../media/image246.emf"/><Relationship Id="rId17" Type="http://schemas.openxmlformats.org/officeDocument/2006/relationships/oleObject" Target="../embeddings/oleObject223.bin"/><Relationship Id="rId25" Type="http://schemas.openxmlformats.org/officeDocument/2006/relationships/image" Target="../media/image252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48.emf"/><Relationship Id="rId20" Type="http://schemas.openxmlformats.org/officeDocument/2006/relationships/oleObject" Target="../embeddings/oleObject224.bin"/><Relationship Id="rId29" Type="http://schemas.openxmlformats.org/officeDocument/2006/relationships/image" Target="../media/image254.emf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43.emf"/><Relationship Id="rId11" Type="http://schemas.openxmlformats.org/officeDocument/2006/relationships/oleObject" Target="../embeddings/oleObject220.bin"/><Relationship Id="rId24" Type="http://schemas.openxmlformats.org/officeDocument/2006/relationships/oleObject" Target="../embeddings/oleObject226.bin"/><Relationship Id="rId5" Type="http://schemas.openxmlformats.org/officeDocument/2006/relationships/oleObject" Target="../embeddings/oleObject217.bin"/><Relationship Id="rId15" Type="http://schemas.openxmlformats.org/officeDocument/2006/relationships/oleObject" Target="../embeddings/oleObject222.bin"/><Relationship Id="rId23" Type="http://schemas.openxmlformats.org/officeDocument/2006/relationships/image" Target="../media/image251.emf"/><Relationship Id="rId28" Type="http://schemas.openxmlformats.org/officeDocument/2006/relationships/oleObject" Target="../embeddings/oleObject228.bin"/><Relationship Id="rId10" Type="http://schemas.openxmlformats.org/officeDocument/2006/relationships/image" Target="../media/image245.emf"/><Relationship Id="rId19" Type="http://schemas.openxmlformats.org/officeDocument/2006/relationships/image" Target="../media/image255.emf"/><Relationship Id="rId4" Type="http://schemas.openxmlformats.org/officeDocument/2006/relationships/image" Target="../media/image242.emf"/><Relationship Id="rId9" Type="http://schemas.openxmlformats.org/officeDocument/2006/relationships/oleObject" Target="../embeddings/oleObject219.bin"/><Relationship Id="rId14" Type="http://schemas.openxmlformats.org/officeDocument/2006/relationships/image" Target="../media/image247.emf"/><Relationship Id="rId22" Type="http://schemas.openxmlformats.org/officeDocument/2006/relationships/oleObject" Target="../embeddings/oleObject225.bin"/><Relationship Id="rId27" Type="http://schemas.openxmlformats.org/officeDocument/2006/relationships/image" Target="../media/image25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8.xml"/><Relationship Id="rId4" Type="http://schemas.openxmlformats.org/officeDocument/2006/relationships/slide" Target="slide1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8.emf"/><Relationship Id="rId3" Type="http://schemas.openxmlformats.org/officeDocument/2006/relationships/oleObject" Target="../embeddings/oleObject229.bin"/><Relationship Id="rId7" Type="http://schemas.openxmlformats.org/officeDocument/2006/relationships/oleObject" Target="../embeddings/oleObject231.bin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57.wmf"/><Relationship Id="rId5" Type="http://schemas.openxmlformats.org/officeDocument/2006/relationships/oleObject" Target="../embeddings/oleObject230.bin"/><Relationship Id="rId10" Type="http://schemas.openxmlformats.org/officeDocument/2006/relationships/image" Target="../media/image259.wmf"/><Relationship Id="rId4" Type="http://schemas.openxmlformats.org/officeDocument/2006/relationships/image" Target="../media/image256.wmf"/><Relationship Id="rId9" Type="http://schemas.openxmlformats.org/officeDocument/2006/relationships/oleObject" Target="../embeddings/oleObject232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2.wmf"/><Relationship Id="rId13" Type="http://schemas.openxmlformats.org/officeDocument/2006/relationships/oleObject" Target="../embeddings/oleObject238.bin"/><Relationship Id="rId18" Type="http://schemas.openxmlformats.org/officeDocument/2006/relationships/image" Target="../media/image267.wmf"/><Relationship Id="rId3" Type="http://schemas.openxmlformats.org/officeDocument/2006/relationships/oleObject" Target="../embeddings/oleObject233.bin"/><Relationship Id="rId7" Type="http://schemas.openxmlformats.org/officeDocument/2006/relationships/oleObject" Target="../embeddings/oleObject235.bin"/><Relationship Id="rId12" Type="http://schemas.openxmlformats.org/officeDocument/2006/relationships/image" Target="../media/image264.wmf"/><Relationship Id="rId17" Type="http://schemas.openxmlformats.org/officeDocument/2006/relationships/oleObject" Target="../embeddings/oleObject240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66.w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61.wmf"/><Relationship Id="rId11" Type="http://schemas.openxmlformats.org/officeDocument/2006/relationships/oleObject" Target="../embeddings/oleObject237.bin"/><Relationship Id="rId5" Type="http://schemas.openxmlformats.org/officeDocument/2006/relationships/oleObject" Target="../embeddings/oleObject234.bin"/><Relationship Id="rId15" Type="http://schemas.openxmlformats.org/officeDocument/2006/relationships/oleObject" Target="../embeddings/oleObject239.bin"/><Relationship Id="rId10" Type="http://schemas.openxmlformats.org/officeDocument/2006/relationships/image" Target="../media/image263.wmf"/><Relationship Id="rId4" Type="http://schemas.openxmlformats.org/officeDocument/2006/relationships/image" Target="../media/image260.wmf"/><Relationship Id="rId9" Type="http://schemas.openxmlformats.org/officeDocument/2006/relationships/oleObject" Target="../embeddings/oleObject236.bin"/><Relationship Id="rId14" Type="http://schemas.openxmlformats.org/officeDocument/2006/relationships/image" Target="../media/image265.wmf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46.bin"/><Relationship Id="rId18" Type="http://schemas.openxmlformats.org/officeDocument/2006/relationships/image" Target="../media/image275.wmf"/><Relationship Id="rId26" Type="http://schemas.openxmlformats.org/officeDocument/2006/relationships/image" Target="../media/image279.wmf"/><Relationship Id="rId3" Type="http://schemas.openxmlformats.org/officeDocument/2006/relationships/oleObject" Target="../embeddings/oleObject241.bin"/><Relationship Id="rId21" Type="http://schemas.openxmlformats.org/officeDocument/2006/relationships/oleObject" Target="../embeddings/oleObject250.bin"/><Relationship Id="rId7" Type="http://schemas.openxmlformats.org/officeDocument/2006/relationships/oleObject" Target="../embeddings/oleObject243.bin"/><Relationship Id="rId12" Type="http://schemas.openxmlformats.org/officeDocument/2006/relationships/image" Target="../media/image272.wmf"/><Relationship Id="rId17" Type="http://schemas.openxmlformats.org/officeDocument/2006/relationships/oleObject" Target="../embeddings/oleObject248.bin"/><Relationship Id="rId25" Type="http://schemas.openxmlformats.org/officeDocument/2006/relationships/oleObject" Target="../embeddings/oleObject252.bin"/><Relationship Id="rId33" Type="http://schemas.openxmlformats.org/officeDocument/2006/relationships/image" Target="../media/image284.png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74.wmf"/><Relationship Id="rId20" Type="http://schemas.openxmlformats.org/officeDocument/2006/relationships/image" Target="../media/image276.wmf"/><Relationship Id="rId29" Type="http://schemas.openxmlformats.org/officeDocument/2006/relationships/oleObject" Target="../embeddings/oleObject254.bin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69.wmf"/><Relationship Id="rId11" Type="http://schemas.openxmlformats.org/officeDocument/2006/relationships/oleObject" Target="../embeddings/oleObject245.bin"/><Relationship Id="rId24" Type="http://schemas.openxmlformats.org/officeDocument/2006/relationships/image" Target="../media/image278.wmf"/><Relationship Id="rId32" Type="http://schemas.openxmlformats.org/officeDocument/2006/relationships/image" Target="../media/image283.png"/><Relationship Id="rId5" Type="http://schemas.openxmlformats.org/officeDocument/2006/relationships/oleObject" Target="../embeddings/oleObject242.bin"/><Relationship Id="rId15" Type="http://schemas.openxmlformats.org/officeDocument/2006/relationships/oleObject" Target="../embeddings/oleObject247.bin"/><Relationship Id="rId23" Type="http://schemas.openxmlformats.org/officeDocument/2006/relationships/oleObject" Target="../embeddings/oleObject251.bin"/><Relationship Id="rId28" Type="http://schemas.openxmlformats.org/officeDocument/2006/relationships/image" Target="../media/image280.wmf"/><Relationship Id="rId10" Type="http://schemas.openxmlformats.org/officeDocument/2006/relationships/image" Target="../media/image271.wmf"/><Relationship Id="rId19" Type="http://schemas.openxmlformats.org/officeDocument/2006/relationships/oleObject" Target="../embeddings/oleObject249.bin"/><Relationship Id="rId31" Type="http://schemas.openxmlformats.org/officeDocument/2006/relationships/image" Target="../media/image282.png"/><Relationship Id="rId4" Type="http://schemas.openxmlformats.org/officeDocument/2006/relationships/image" Target="../media/image268.wmf"/><Relationship Id="rId9" Type="http://schemas.openxmlformats.org/officeDocument/2006/relationships/oleObject" Target="../embeddings/oleObject244.bin"/><Relationship Id="rId14" Type="http://schemas.openxmlformats.org/officeDocument/2006/relationships/image" Target="../media/image273.wmf"/><Relationship Id="rId22" Type="http://schemas.openxmlformats.org/officeDocument/2006/relationships/image" Target="../media/image277.wmf"/><Relationship Id="rId27" Type="http://schemas.openxmlformats.org/officeDocument/2006/relationships/oleObject" Target="../embeddings/oleObject253.bin"/><Relationship Id="rId30" Type="http://schemas.openxmlformats.org/officeDocument/2006/relationships/image" Target="../media/image281.wmf"/><Relationship Id="rId8" Type="http://schemas.openxmlformats.org/officeDocument/2006/relationships/image" Target="../media/image270.wmf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60.bin"/><Relationship Id="rId18" Type="http://schemas.openxmlformats.org/officeDocument/2006/relationships/image" Target="../media/image289.wmf"/><Relationship Id="rId26" Type="http://schemas.openxmlformats.org/officeDocument/2006/relationships/image" Target="../media/image293.wmf"/><Relationship Id="rId21" Type="http://schemas.openxmlformats.org/officeDocument/2006/relationships/oleObject" Target="../embeddings/oleObject264.bin"/><Relationship Id="rId34" Type="http://schemas.openxmlformats.org/officeDocument/2006/relationships/image" Target="../media/image297.wmf"/><Relationship Id="rId7" Type="http://schemas.openxmlformats.org/officeDocument/2006/relationships/oleObject" Target="../embeddings/oleObject257.bin"/><Relationship Id="rId12" Type="http://schemas.openxmlformats.org/officeDocument/2006/relationships/image" Target="../media/image286.wmf"/><Relationship Id="rId17" Type="http://schemas.openxmlformats.org/officeDocument/2006/relationships/oleObject" Target="../embeddings/oleObject262.bin"/><Relationship Id="rId25" Type="http://schemas.openxmlformats.org/officeDocument/2006/relationships/oleObject" Target="../embeddings/oleObject266.bin"/><Relationship Id="rId33" Type="http://schemas.openxmlformats.org/officeDocument/2006/relationships/oleObject" Target="../embeddings/oleObject270.bin"/><Relationship Id="rId38" Type="http://schemas.openxmlformats.org/officeDocument/2006/relationships/image" Target="../media/image272.wmf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288.wmf"/><Relationship Id="rId20" Type="http://schemas.openxmlformats.org/officeDocument/2006/relationships/image" Target="../media/image290.wmf"/><Relationship Id="rId29" Type="http://schemas.openxmlformats.org/officeDocument/2006/relationships/oleObject" Target="../embeddings/oleObject268.bin"/><Relationship Id="rId1" Type="http://schemas.openxmlformats.org/officeDocument/2006/relationships/vmlDrawing" Target="../drawings/vmlDrawing21.vml"/><Relationship Id="rId6" Type="http://schemas.openxmlformats.org/officeDocument/2006/relationships/image" Target="../media/image283.wmf"/><Relationship Id="rId11" Type="http://schemas.openxmlformats.org/officeDocument/2006/relationships/oleObject" Target="../embeddings/oleObject259.bin"/><Relationship Id="rId24" Type="http://schemas.openxmlformats.org/officeDocument/2006/relationships/image" Target="../media/image292.wmf"/><Relationship Id="rId32" Type="http://schemas.openxmlformats.org/officeDocument/2006/relationships/image" Target="../media/image296.wmf"/><Relationship Id="rId37" Type="http://schemas.openxmlformats.org/officeDocument/2006/relationships/oleObject" Target="../embeddings/oleObject245.bin"/><Relationship Id="rId5" Type="http://schemas.openxmlformats.org/officeDocument/2006/relationships/oleObject" Target="../embeddings/oleObject256.bin"/><Relationship Id="rId15" Type="http://schemas.openxmlformats.org/officeDocument/2006/relationships/oleObject" Target="../embeddings/oleObject261.bin"/><Relationship Id="rId23" Type="http://schemas.openxmlformats.org/officeDocument/2006/relationships/oleObject" Target="../embeddings/oleObject265.bin"/><Relationship Id="rId28" Type="http://schemas.openxmlformats.org/officeDocument/2006/relationships/image" Target="../media/image294.wmf"/><Relationship Id="rId36" Type="http://schemas.openxmlformats.org/officeDocument/2006/relationships/image" Target="../media/image302.png"/><Relationship Id="rId10" Type="http://schemas.openxmlformats.org/officeDocument/2006/relationships/image" Target="../media/image285.wmf"/><Relationship Id="rId19" Type="http://schemas.openxmlformats.org/officeDocument/2006/relationships/oleObject" Target="../embeddings/oleObject263.bin"/><Relationship Id="rId31" Type="http://schemas.openxmlformats.org/officeDocument/2006/relationships/oleObject" Target="../embeddings/oleObject269.bin"/><Relationship Id="rId4" Type="http://schemas.openxmlformats.org/officeDocument/2006/relationships/image" Target="../media/image282.wmf"/><Relationship Id="rId9" Type="http://schemas.openxmlformats.org/officeDocument/2006/relationships/oleObject" Target="../embeddings/oleObject258.bin"/><Relationship Id="rId14" Type="http://schemas.openxmlformats.org/officeDocument/2006/relationships/image" Target="../media/image287.wmf"/><Relationship Id="rId22" Type="http://schemas.openxmlformats.org/officeDocument/2006/relationships/image" Target="../media/image291.wmf"/><Relationship Id="rId27" Type="http://schemas.openxmlformats.org/officeDocument/2006/relationships/oleObject" Target="../embeddings/oleObject267.bin"/><Relationship Id="rId30" Type="http://schemas.openxmlformats.org/officeDocument/2006/relationships/image" Target="../media/image295.wmf"/><Relationship Id="rId35" Type="http://schemas.openxmlformats.org/officeDocument/2006/relationships/image" Target="../media/image298.emf"/><Relationship Id="rId8" Type="http://schemas.openxmlformats.org/officeDocument/2006/relationships/image" Target="../media/image284.wmf"/><Relationship Id="rId3" Type="http://schemas.openxmlformats.org/officeDocument/2006/relationships/oleObject" Target="../embeddings/oleObject255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wmf"/><Relationship Id="rId13" Type="http://schemas.openxmlformats.org/officeDocument/2006/relationships/oleObject" Target="../embeddings/oleObject275.bin"/><Relationship Id="rId18" Type="http://schemas.openxmlformats.org/officeDocument/2006/relationships/image" Target="../media/image305.wmf"/><Relationship Id="rId3" Type="http://schemas.openxmlformats.org/officeDocument/2006/relationships/slide" Target="slide3.xml"/><Relationship Id="rId7" Type="http://schemas.openxmlformats.org/officeDocument/2006/relationships/oleObject" Target="../embeddings/oleObject272.bin"/><Relationship Id="rId12" Type="http://schemas.openxmlformats.org/officeDocument/2006/relationships/image" Target="../media/image302.wmf"/><Relationship Id="rId17" Type="http://schemas.openxmlformats.org/officeDocument/2006/relationships/oleObject" Target="../embeddings/oleObject277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04.wmf"/><Relationship Id="rId20" Type="http://schemas.openxmlformats.org/officeDocument/2006/relationships/image" Target="../media/image306.wmf"/><Relationship Id="rId1" Type="http://schemas.openxmlformats.org/officeDocument/2006/relationships/vmlDrawing" Target="../drawings/vmlDrawing22.vml"/><Relationship Id="rId6" Type="http://schemas.openxmlformats.org/officeDocument/2006/relationships/image" Target="../media/image299.wmf"/><Relationship Id="rId11" Type="http://schemas.openxmlformats.org/officeDocument/2006/relationships/oleObject" Target="../embeddings/oleObject274.bin"/><Relationship Id="rId5" Type="http://schemas.openxmlformats.org/officeDocument/2006/relationships/oleObject" Target="../embeddings/oleObject271.bin"/><Relationship Id="rId15" Type="http://schemas.openxmlformats.org/officeDocument/2006/relationships/oleObject" Target="../embeddings/oleObject276.bin"/><Relationship Id="rId10" Type="http://schemas.openxmlformats.org/officeDocument/2006/relationships/image" Target="../media/image301.wmf"/><Relationship Id="rId19" Type="http://schemas.openxmlformats.org/officeDocument/2006/relationships/oleObject" Target="../embeddings/oleObject278.bin"/><Relationship Id="rId4" Type="http://schemas.openxmlformats.org/officeDocument/2006/relationships/slide" Target="slide5.xml"/><Relationship Id="rId9" Type="http://schemas.openxmlformats.org/officeDocument/2006/relationships/oleObject" Target="../embeddings/oleObject273.bin"/><Relationship Id="rId14" Type="http://schemas.openxmlformats.org/officeDocument/2006/relationships/image" Target="../media/image303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9.wmf"/><Relationship Id="rId13" Type="http://schemas.openxmlformats.org/officeDocument/2006/relationships/oleObject" Target="../embeddings/oleObject284.bin"/><Relationship Id="rId18" Type="http://schemas.openxmlformats.org/officeDocument/2006/relationships/image" Target="../media/image314.wmf"/><Relationship Id="rId26" Type="http://schemas.openxmlformats.org/officeDocument/2006/relationships/image" Target="../media/image318.wmf"/><Relationship Id="rId3" Type="http://schemas.openxmlformats.org/officeDocument/2006/relationships/oleObject" Target="../embeddings/oleObject279.bin"/><Relationship Id="rId21" Type="http://schemas.openxmlformats.org/officeDocument/2006/relationships/oleObject" Target="../embeddings/oleObject288.bin"/><Relationship Id="rId7" Type="http://schemas.openxmlformats.org/officeDocument/2006/relationships/oleObject" Target="../embeddings/oleObject281.bin"/><Relationship Id="rId12" Type="http://schemas.openxmlformats.org/officeDocument/2006/relationships/image" Target="../media/image311.wmf"/><Relationship Id="rId17" Type="http://schemas.openxmlformats.org/officeDocument/2006/relationships/oleObject" Target="../embeddings/oleObject286.bin"/><Relationship Id="rId25" Type="http://schemas.openxmlformats.org/officeDocument/2006/relationships/oleObject" Target="../embeddings/oleObject290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13.wmf"/><Relationship Id="rId20" Type="http://schemas.openxmlformats.org/officeDocument/2006/relationships/image" Target="../media/image315.wmf"/><Relationship Id="rId29" Type="http://schemas.openxmlformats.org/officeDocument/2006/relationships/oleObject" Target="../embeddings/oleObject292.bin"/><Relationship Id="rId1" Type="http://schemas.openxmlformats.org/officeDocument/2006/relationships/vmlDrawing" Target="../drawings/vmlDrawing23.vml"/><Relationship Id="rId6" Type="http://schemas.openxmlformats.org/officeDocument/2006/relationships/image" Target="../media/image308.wmf"/><Relationship Id="rId11" Type="http://schemas.openxmlformats.org/officeDocument/2006/relationships/oleObject" Target="../embeddings/oleObject283.bin"/><Relationship Id="rId24" Type="http://schemas.openxmlformats.org/officeDocument/2006/relationships/image" Target="../media/image317.wmf"/><Relationship Id="rId5" Type="http://schemas.openxmlformats.org/officeDocument/2006/relationships/oleObject" Target="../embeddings/oleObject280.bin"/><Relationship Id="rId15" Type="http://schemas.openxmlformats.org/officeDocument/2006/relationships/oleObject" Target="../embeddings/oleObject285.bin"/><Relationship Id="rId23" Type="http://schemas.openxmlformats.org/officeDocument/2006/relationships/oleObject" Target="../embeddings/oleObject289.bin"/><Relationship Id="rId28" Type="http://schemas.openxmlformats.org/officeDocument/2006/relationships/image" Target="../media/image319.wmf"/><Relationship Id="rId10" Type="http://schemas.openxmlformats.org/officeDocument/2006/relationships/image" Target="../media/image310.wmf"/><Relationship Id="rId19" Type="http://schemas.openxmlformats.org/officeDocument/2006/relationships/oleObject" Target="../embeddings/oleObject287.bin"/><Relationship Id="rId4" Type="http://schemas.openxmlformats.org/officeDocument/2006/relationships/image" Target="../media/image307.wmf"/><Relationship Id="rId9" Type="http://schemas.openxmlformats.org/officeDocument/2006/relationships/oleObject" Target="../embeddings/oleObject282.bin"/><Relationship Id="rId14" Type="http://schemas.openxmlformats.org/officeDocument/2006/relationships/image" Target="../media/image312.wmf"/><Relationship Id="rId22" Type="http://schemas.openxmlformats.org/officeDocument/2006/relationships/image" Target="../media/image316.wmf"/><Relationship Id="rId27" Type="http://schemas.openxmlformats.org/officeDocument/2006/relationships/oleObject" Target="../embeddings/oleObject291.bin"/><Relationship Id="rId30" Type="http://schemas.openxmlformats.org/officeDocument/2006/relationships/image" Target="../media/image320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3.wmf"/><Relationship Id="rId3" Type="http://schemas.openxmlformats.org/officeDocument/2006/relationships/oleObject" Target="../embeddings/oleObject293.bin"/><Relationship Id="rId7" Type="http://schemas.openxmlformats.org/officeDocument/2006/relationships/oleObject" Target="../embeddings/oleObject295.bin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322.wmf"/><Relationship Id="rId5" Type="http://schemas.openxmlformats.org/officeDocument/2006/relationships/oleObject" Target="../embeddings/oleObject294.bin"/><Relationship Id="rId10" Type="http://schemas.openxmlformats.org/officeDocument/2006/relationships/image" Target="../media/image324.wmf"/><Relationship Id="rId4" Type="http://schemas.openxmlformats.org/officeDocument/2006/relationships/image" Target="../media/image321.wmf"/><Relationship Id="rId9" Type="http://schemas.openxmlformats.org/officeDocument/2006/relationships/oleObject" Target="../embeddings/oleObject296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7.wmf"/><Relationship Id="rId13" Type="http://schemas.openxmlformats.org/officeDocument/2006/relationships/oleObject" Target="../embeddings/oleObject302.bin"/><Relationship Id="rId18" Type="http://schemas.openxmlformats.org/officeDocument/2006/relationships/image" Target="../media/image332.wmf"/><Relationship Id="rId3" Type="http://schemas.openxmlformats.org/officeDocument/2006/relationships/oleObject" Target="../embeddings/oleObject297.bin"/><Relationship Id="rId7" Type="http://schemas.openxmlformats.org/officeDocument/2006/relationships/oleObject" Target="../embeddings/oleObject299.bin"/><Relationship Id="rId12" Type="http://schemas.openxmlformats.org/officeDocument/2006/relationships/image" Target="../media/image329.wmf"/><Relationship Id="rId17" Type="http://schemas.openxmlformats.org/officeDocument/2006/relationships/oleObject" Target="../embeddings/oleObject304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31.wmf"/><Relationship Id="rId20" Type="http://schemas.openxmlformats.org/officeDocument/2006/relationships/image" Target="../media/image333.wmf"/><Relationship Id="rId1" Type="http://schemas.openxmlformats.org/officeDocument/2006/relationships/vmlDrawing" Target="../drawings/vmlDrawing25.vml"/><Relationship Id="rId6" Type="http://schemas.openxmlformats.org/officeDocument/2006/relationships/image" Target="../media/image326.wmf"/><Relationship Id="rId11" Type="http://schemas.openxmlformats.org/officeDocument/2006/relationships/oleObject" Target="../embeddings/oleObject301.bin"/><Relationship Id="rId5" Type="http://schemas.openxmlformats.org/officeDocument/2006/relationships/oleObject" Target="../embeddings/oleObject298.bin"/><Relationship Id="rId15" Type="http://schemas.openxmlformats.org/officeDocument/2006/relationships/oleObject" Target="../embeddings/oleObject303.bin"/><Relationship Id="rId10" Type="http://schemas.openxmlformats.org/officeDocument/2006/relationships/image" Target="../media/image328.wmf"/><Relationship Id="rId19" Type="http://schemas.openxmlformats.org/officeDocument/2006/relationships/oleObject" Target="../embeddings/oleObject305.bin"/><Relationship Id="rId4" Type="http://schemas.openxmlformats.org/officeDocument/2006/relationships/image" Target="../media/image325.wmf"/><Relationship Id="rId9" Type="http://schemas.openxmlformats.org/officeDocument/2006/relationships/oleObject" Target="../embeddings/oleObject300.bin"/><Relationship Id="rId14" Type="http://schemas.openxmlformats.org/officeDocument/2006/relationships/image" Target="../media/image330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oleObject" Target="../embeddings/oleObject9.bin"/><Relationship Id="rId18" Type="http://schemas.openxmlformats.org/officeDocument/2006/relationships/image" Target="../media/image16.emf"/><Relationship Id="rId3" Type="http://schemas.openxmlformats.org/officeDocument/2006/relationships/oleObject" Target="../embeddings/oleObject4.bin"/><Relationship Id="rId21" Type="http://schemas.openxmlformats.org/officeDocument/2006/relationships/oleObject" Target="../embeddings/oleObject13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3.emf"/><Relationship Id="rId17" Type="http://schemas.openxmlformats.org/officeDocument/2006/relationships/oleObject" Target="../embeddings/oleObject11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5.emf"/><Relationship Id="rId20" Type="http://schemas.openxmlformats.org/officeDocument/2006/relationships/image" Target="../media/image17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emf"/><Relationship Id="rId11" Type="http://schemas.openxmlformats.org/officeDocument/2006/relationships/oleObject" Target="../embeddings/oleObject8.bin"/><Relationship Id="rId24" Type="http://schemas.openxmlformats.org/officeDocument/2006/relationships/image" Target="../media/image19.emf"/><Relationship Id="rId5" Type="http://schemas.openxmlformats.org/officeDocument/2006/relationships/oleObject" Target="../embeddings/oleObject5.bin"/><Relationship Id="rId15" Type="http://schemas.openxmlformats.org/officeDocument/2006/relationships/oleObject" Target="../embeddings/oleObject10.bin"/><Relationship Id="rId23" Type="http://schemas.openxmlformats.org/officeDocument/2006/relationships/oleObject" Target="../embeddings/oleObject14.bin"/><Relationship Id="rId10" Type="http://schemas.openxmlformats.org/officeDocument/2006/relationships/image" Target="../media/image12.emf"/><Relationship Id="rId19" Type="http://schemas.openxmlformats.org/officeDocument/2006/relationships/oleObject" Target="../embeddings/oleObject12.bin"/><Relationship Id="rId4" Type="http://schemas.openxmlformats.org/officeDocument/2006/relationships/image" Target="../media/image9.emf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4.emf"/><Relationship Id="rId22" Type="http://schemas.openxmlformats.org/officeDocument/2006/relationships/image" Target="../media/image18.e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6.wmf"/><Relationship Id="rId13" Type="http://schemas.openxmlformats.org/officeDocument/2006/relationships/oleObject" Target="../embeddings/oleObject311.bin"/><Relationship Id="rId18" Type="http://schemas.openxmlformats.org/officeDocument/2006/relationships/image" Target="../media/image341.wmf"/><Relationship Id="rId3" Type="http://schemas.openxmlformats.org/officeDocument/2006/relationships/oleObject" Target="../embeddings/oleObject306.bin"/><Relationship Id="rId21" Type="http://schemas.openxmlformats.org/officeDocument/2006/relationships/oleObject" Target="../embeddings/oleObject315.bin"/><Relationship Id="rId7" Type="http://schemas.openxmlformats.org/officeDocument/2006/relationships/oleObject" Target="../embeddings/oleObject308.bin"/><Relationship Id="rId12" Type="http://schemas.openxmlformats.org/officeDocument/2006/relationships/image" Target="../media/image338.wmf"/><Relationship Id="rId17" Type="http://schemas.openxmlformats.org/officeDocument/2006/relationships/oleObject" Target="../embeddings/oleObject313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40.wmf"/><Relationship Id="rId20" Type="http://schemas.openxmlformats.org/officeDocument/2006/relationships/image" Target="../media/image342.wmf"/><Relationship Id="rId1" Type="http://schemas.openxmlformats.org/officeDocument/2006/relationships/vmlDrawing" Target="../drawings/vmlDrawing26.vml"/><Relationship Id="rId6" Type="http://schemas.openxmlformats.org/officeDocument/2006/relationships/image" Target="../media/image335.wmf"/><Relationship Id="rId11" Type="http://schemas.openxmlformats.org/officeDocument/2006/relationships/oleObject" Target="../embeddings/oleObject310.bin"/><Relationship Id="rId5" Type="http://schemas.openxmlformats.org/officeDocument/2006/relationships/oleObject" Target="../embeddings/oleObject307.bin"/><Relationship Id="rId15" Type="http://schemas.openxmlformats.org/officeDocument/2006/relationships/oleObject" Target="../embeddings/oleObject312.bin"/><Relationship Id="rId10" Type="http://schemas.openxmlformats.org/officeDocument/2006/relationships/image" Target="../media/image337.wmf"/><Relationship Id="rId19" Type="http://schemas.openxmlformats.org/officeDocument/2006/relationships/oleObject" Target="../embeddings/oleObject314.bin"/><Relationship Id="rId4" Type="http://schemas.openxmlformats.org/officeDocument/2006/relationships/image" Target="../media/image334.wmf"/><Relationship Id="rId9" Type="http://schemas.openxmlformats.org/officeDocument/2006/relationships/oleObject" Target="../embeddings/oleObject309.bin"/><Relationship Id="rId14" Type="http://schemas.openxmlformats.org/officeDocument/2006/relationships/image" Target="../media/image339.wmf"/><Relationship Id="rId22" Type="http://schemas.openxmlformats.org/officeDocument/2006/relationships/image" Target="../media/image343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6.wmf"/><Relationship Id="rId13" Type="http://schemas.openxmlformats.org/officeDocument/2006/relationships/oleObject" Target="../embeddings/oleObject321.bin"/><Relationship Id="rId18" Type="http://schemas.openxmlformats.org/officeDocument/2006/relationships/image" Target="../media/image351.wmf"/><Relationship Id="rId26" Type="http://schemas.openxmlformats.org/officeDocument/2006/relationships/image" Target="../media/image355.emf"/><Relationship Id="rId3" Type="http://schemas.openxmlformats.org/officeDocument/2006/relationships/oleObject" Target="../embeddings/oleObject316.bin"/><Relationship Id="rId21" Type="http://schemas.openxmlformats.org/officeDocument/2006/relationships/oleObject" Target="../embeddings/oleObject325.bin"/><Relationship Id="rId7" Type="http://schemas.openxmlformats.org/officeDocument/2006/relationships/oleObject" Target="../embeddings/oleObject318.bin"/><Relationship Id="rId12" Type="http://schemas.openxmlformats.org/officeDocument/2006/relationships/image" Target="../media/image348.wmf"/><Relationship Id="rId17" Type="http://schemas.openxmlformats.org/officeDocument/2006/relationships/oleObject" Target="../embeddings/oleObject323.bin"/><Relationship Id="rId25" Type="http://schemas.openxmlformats.org/officeDocument/2006/relationships/oleObject" Target="../embeddings/oleObject327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50.wmf"/><Relationship Id="rId20" Type="http://schemas.openxmlformats.org/officeDocument/2006/relationships/image" Target="../media/image352.wmf"/><Relationship Id="rId1" Type="http://schemas.openxmlformats.org/officeDocument/2006/relationships/vmlDrawing" Target="../drawings/vmlDrawing27.vml"/><Relationship Id="rId6" Type="http://schemas.openxmlformats.org/officeDocument/2006/relationships/image" Target="../media/image345.wmf"/><Relationship Id="rId11" Type="http://schemas.openxmlformats.org/officeDocument/2006/relationships/oleObject" Target="../embeddings/oleObject320.bin"/><Relationship Id="rId24" Type="http://schemas.openxmlformats.org/officeDocument/2006/relationships/image" Target="../media/image354.wmf"/><Relationship Id="rId5" Type="http://schemas.openxmlformats.org/officeDocument/2006/relationships/oleObject" Target="../embeddings/oleObject317.bin"/><Relationship Id="rId15" Type="http://schemas.openxmlformats.org/officeDocument/2006/relationships/oleObject" Target="../embeddings/oleObject322.bin"/><Relationship Id="rId23" Type="http://schemas.openxmlformats.org/officeDocument/2006/relationships/oleObject" Target="../embeddings/oleObject326.bin"/><Relationship Id="rId28" Type="http://schemas.openxmlformats.org/officeDocument/2006/relationships/image" Target="../media/image356.emf"/><Relationship Id="rId10" Type="http://schemas.openxmlformats.org/officeDocument/2006/relationships/image" Target="../media/image347.wmf"/><Relationship Id="rId19" Type="http://schemas.openxmlformats.org/officeDocument/2006/relationships/oleObject" Target="../embeddings/oleObject324.bin"/><Relationship Id="rId4" Type="http://schemas.openxmlformats.org/officeDocument/2006/relationships/image" Target="../media/image344.wmf"/><Relationship Id="rId9" Type="http://schemas.openxmlformats.org/officeDocument/2006/relationships/oleObject" Target="../embeddings/oleObject319.bin"/><Relationship Id="rId14" Type="http://schemas.openxmlformats.org/officeDocument/2006/relationships/image" Target="../media/image349.wmf"/><Relationship Id="rId22" Type="http://schemas.openxmlformats.org/officeDocument/2006/relationships/image" Target="../media/image353.wmf"/><Relationship Id="rId27" Type="http://schemas.openxmlformats.org/officeDocument/2006/relationships/oleObject" Target="../embeddings/oleObject328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1.bin"/><Relationship Id="rId13" Type="http://schemas.openxmlformats.org/officeDocument/2006/relationships/image" Target="../media/image361.wmf"/><Relationship Id="rId18" Type="http://schemas.openxmlformats.org/officeDocument/2006/relationships/oleObject" Target="../embeddings/oleObject336.bin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365.wmf"/><Relationship Id="rId7" Type="http://schemas.openxmlformats.org/officeDocument/2006/relationships/image" Target="../media/image358.wmf"/><Relationship Id="rId12" Type="http://schemas.openxmlformats.org/officeDocument/2006/relationships/oleObject" Target="../embeddings/oleObject333.bin"/><Relationship Id="rId17" Type="http://schemas.openxmlformats.org/officeDocument/2006/relationships/image" Target="../media/image363.w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335.bin"/><Relationship Id="rId20" Type="http://schemas.openxmlformats.org/officeDocument/2006/relationships/oleObject" Target="../embeddings/oleObject337.bin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330.bin"/><Relationship Id="rId11" Type="http://schemas.openxmlformats.org/officeDocument/2006/relationships/image" Target="../media/image360.wmf"/><Relationship Id="rId5" Type="http://schemas.openxmlformats.org/officeDocument/2006/relationships/image" Target="../media/image357.wmf"/><Relationship Id="rId15" Type="http://schemas.openxmlformats.org/officeDocument/2006/relationships/image" Target="../media/image362.wmf"/><Relationship Id="rId23" Type="http://schemas.openxmlformats.org/officeDocument/2006/relationships/image" Target="../media/image366.wmf"/><Relationship Id="rId10" Type="http://schemas.openxmlformats.org/officeDocument/2006/relationships/oleObject" Target="../embeddings/oleObject332.bin"/><Relationship Id="rId19" Type="http://schemas.openxmlformats.org/officeDocument/2006/relationships/image" Target="../media/image364.wmf"/><Relationship Id="rId4" Type="http://schemas.openxmlformats.org/officeDocument/2006/relationships/oleObject" Target="../embeddings/oleObject329.bin"/><Relationship Id="rId9" Type="http://schemas.openxmlformats.org/officeDocument/2006/relationships/image" Target="../media/image359.wmf"/><Relationship Id="rId14" Type="http://schemas.openxmlformats.org/officeDocument/2006/relationships/oleObject" Target="../embeddings/oleObject334.bin"/><Relationship Id="rId22" Type="http://schemas.openxmlformats.org/officeDocument/2006/relationships/oleObject" Target="../embeddings/oleObject338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9.wmf"/><Relationship Id="rId13" Type="http://schemas.openxmlformats.org/officeDocument/2006/relationships/oleObject" Target="../embeddings/oleObject344.bin"/><Relationship Id="rId3" Type="http://schemas.openxmlformats.org/officeDocument/2006/relationships/oleObject" Target="../embeddings/oleObject339.bin"/><Relationship Id="rId7" Type="http://schemas.openxmlformats.org/officeDocument/2006/relationships/oleObject" Target="../embeddings/oleObject341.bin"/><Relationship Id="rId12" Type="http://schemas.openxmlformats.org/officeDocument/2006/relationships/image" Target="../media/image371.wmf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368.wmf"/><Relationship Id="rId11" Type="http://schemas.openxmlformats.org/officeDocument/2006/relationships/oleObject" Target="../embeddings/oleObject343.bin"/><Relationship Id="rId5" Type="http://schemas.openxmlformats.org/officeDocument/2006/relationships/oleObject" Target="../embeddings/oleObject340.bin"/><Relationship Id="rId10" Type="http://schemas.openxmlformats.org/officeDocument/2006/relationships/image" Target="../media/image370.wmf"/><Relationship Id="rId4" Type="http://schemas.openxmlformats.org/officeDocument/2006/relationships/image" Target="../media/image367.wmf"/><Relationship Id="rId9" Type="http://schemas.openxmlformats.org/officeDocument/2006/relationships/oleObject" Target="../embeddings/oleObject342.bin"/><Relationship Id="rId14" Type="http://schemas.openxmlformats.org/officeDocument/2006/relationships/image" Target="../media/image372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5.wmf"/><Relationship Id="rId3" Type="http://schemas.openxmlformats.org/officeDocument/2006/relationships/oleObject" Target="../embeddings/oleObject345.bin"/><Relationship Id="rId7" Type="http://schemas.openxmlformats.org/officeDocument/2006/relationships/oleObject" Target="../embeddings/oleObject347.bin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374.wmf"/><Relationship Id="rId5" Type="http://schemas.openxmlformats.org/officeDocument/2006/relationships/oleObject" Target="../embeddings/oleObject346.bin"/><Relationship Id="rId10" Type="http://schemas.openxmlformats.org/officeDocument/2006/relationships/image" Target="../media/image376.wmf"/><Relationship Id="rId4" Type="http://schemas.openxmlformats.org/officeDocument/2006/relationships/image" Target="../media/image373.wmf"/><Relationship Id="rId9" Type="http://schemas.openxmlformats.org/officeDocument/2006/relationships/oleObject" Target="../embeddings/oleObject348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9.wmf"/><Relationship Id="rId3" Type="http://schemas.openxmlformats.org/officeDocument/2006/relationships/oleObject" Target="../embeddings/oleObject349.bin"/><Relationship Id="rId7" Type="http://schemas.openxmlformats.org/officeDocument/2006/relationships/oleObject" Target="../embeddings/oleObject351.bin"/><Relationship Id="rId12" Type="http://schemas.openxmlformats.org/officeDocument/2006/relationships/image" Target="../media/image381.wmf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378.wmf"/><Relationship Id="rId11" Type="http://schemas.openxmlformats.org/officeDocument/2006/relationships/oleObject" Target="../embeddings/oleObject353.bin"/><Relationship Id="rId5" Type="http://schemas.openxmlformats.org/officeDocument/2006/relationships/oleObject" Target="../embeddings/oleObject350.bin"/><Relationship Id="rId10" Type="http://schemas.openxmlformats.org/officeDocument/2006/relationships/image" Target="../media/image380.wmf"/><Relationship Id="rId4" Type="http://schemas.openxmlformats.org/officeDocument/2006/relationships/image" Target="../media/image377.wmf"/><Relationship Id="rId9" Type="http://schemas.openxmlformats.org/officeDocument/2006/relationships/oleObject" Target="../embeddings/oleObject352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4.wmf"/><Relationship Id="rId13" Type="http://schemas.openxmlformats.org/officeDocument/2006/relationships/oleObject" Target="../embeddings/oleObject359.bin"/><Relationship Id="rId18" Type="http://schemas.openxmlformats.org/officeDocument/2006/relationships/image" Target="../media/image389.wmf"/><Relationship Id="rId3" Type="http://schemas.openxmlformats.org/officeDocument/2006/relationships/oleObject" Target="../embeddings/oleObject354.bin"/><Relationship Id="rId21" Type="http://schemas.openxmlformats.org/officeDocument/2006/relationships/oleObject" Target="../embeddings/oleObject363.bin"/><Relationship Id="rId7" Type="http://schemas.openxmlformats.org/officeDocument/2006/relationships/oleObject" Target="../embeddings/oleObject356.bin"/><Relationship Id="rId12" Type="http://schemas.openxmlformats.org/officeDocument/2006/relationships/image" Target="../media/image386.wmf"/><Relationship Id="rId17" Type="http://schemas.openxmlformats.org/officeDocument/2006/relationships/oleObject" Target="../embeddings/oleObject361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88.wmf"/><Relationship Id="rId20" Type="http://schemas.openxmlformats.org/officeDocument/2006/relationships/image" Target="../media/image390.wmf"/><Relationship Id="rId1" Type="http://schemas.openxmlformats.org/officeDocument/2006/relationships/vmlDrawing" Target="../drawings/vmlDrawing32.vml"/><Relationship Id="rId6" Type="http://schemas.openxmlformats.org/officeDocument/2006/relationships/image" Target="../media/image383.wmf"/><Relationship Id="rId11" Type="http://schemas.openxmlformats.org/officeDocument/2006/relationships/oleObject" Target="../embeddings/oleObject358.bin"/><Relationship Id="rId24" Type="http://schemas.openxmlformats.org/officeDocument/2006/relationships/image" Target="../media/image392.wmf"/><Relationship Id="rId5" Type="http://schemas.openxmlformats.org/officeDocument/2006/relationships/oleObject" Target="../embeddings/oleObject355.bin"/><Relationship Id="rId15" Type="http://schemas.openxmlformats.org/officeDocument/2006/relationships/oleObject" Target="../embeddings/oleObject360.bin"/><Relationship Id="rId23" Type="http://schemas.openxmlformats.org/officeDocument/2006/relationships/oleObject" Target="../embeddings/oleObject364.bin"/><Relationship Id="rId10" Type="http://schemas.openxmlformats.org/officeDocument/2006/relationships/image" Target="../media/image385.wmf"/><Relationship Id="rId19" Type="http://schemas.openxmlformats.org/officeDocument/2006/relationships/oleObject" Target="../embeddings/oleObject362.bin"/><Relationship Id="rId4" Type="http://schemas.openxmlformats.org/officeDocument/2006/relationships/image" Target="../media/image382.wmf"/><Relationship Id="rId9" Type="http://schemas.openxmlformats.org/officeDocument/2006/relationships/oleObject" Target="../embeddings/oleObject357.bin"/><Relationship Id="rId14" Type="http://schemas.openxmlformats.org/officeDocument/2006/relationships/image" Target="../media/image387.wmf"/><Relationship Id="rId22" Type="http://schemas.openxmlformats.org/officeDocument/2006/relationships/image" Target="../media/image391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5.wmf"/><Relationship Id="rId13" Type="http://schemas.openxmlformats.org/officeDocument/2006/relationships/oleObject" Target="../embeddings/oleObject370.bin"/><Relationship Id="rId18" Type="http://schemas.openxmlformats.org/officeDocument/2006/relationships/image" Target="../media/image400.wmf"/><Relationship Id="rId3" Type="http://schemas.openxmlformats.org/officeDocument/2006/relationships/oleObject" Target="../embeddings/oleObject365.bin"/><Relationship Id="rId21" Type="http://schemas.openxmlformats.org/officeDocument/2006/relationships/oleObject" Target="../embeddings/oleObject374.bin"/><Relationship Id="rId7" Type="http://schemas.openxmlformats.org/officeDocument/2006/relationships/oleObject" Target="../embeddings/oleObject367.bin"/><Relationship Id="rId12" Type="http://schemas.openxmlformats.org/officeDocument/2006/relationships/image" Target="../media/image397.wmf"/><Relationship Id="rId17" Type="http://schemas.openxmlformats.org/officeDocument/2006/relationships/oleObject" Target="../embeddings/oleObject372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99.wmf"/><Relationship Id="rId20" Type="http://schemas.openxmlformats.org/officeDocument/2006/relationships/image" Target="../media/image401.wmf"/><Relationship Id="rId1" Type="http://schemas.openxmlformats.org/officeDocument/2006/relationships/vmlDrawing" Target="../drawings/vmlDrawing33.vml"/><Relationship Id="rId6" Type="http://schemas.openxmlformats.org/officeDocument/2006/relationships/image" Target="../media/image394.wmf"/><Relationship Id="rId11" Type="http://schemas.openxmlformats.org/officeDocument/2006/relationships/oleObject" Target="../embeddings/oleObject369.bin"/><Relationship Id="rId5" Type="http://schemas.openxmlformats.org/officeDocument/2006/relationships/oleObject" Target="../embeddings/oleObject366.bin"/><Relationship Id="rId15" Type="http://schemas.openxmlformats.org/officeDocument/2006/relationships/oleObject" Target="../embeddings/oleObject371.bin"/><Relationship Id="rId10" Type="http://schemas.openxmlformats.org/officeDocument/2006/relationships/image" Target="../media/image396.wmf"/><Relationship Id="rId19" Type="http://schemas.openxmlformats.org/officeDocument/2006/relationships/oleObject" Target="../embeddings/oleObject373.bin"/><Relationship Id="rId4" Type="http://schemas.openxmlformats.org/officeDocument/2006/relationships/image" Target="../media/image393.wmf"/><Relationship Id="rId9" Type="http://schemas.openxmlformats.org/officeDocument/2006/relationships/oleObject" Target="../embeddings/oleObject368.bin"/><Relationship Id="rId14" Type="http://schemas.openxmlformats.org/officeDocument/2006/relationships/image" Target="../media/image398.wmf"/><Relationship Id="rId22" Type="http://schemas.openxmlformats.org/officeDocument/2006/relationships/image" Target="../media/image402.w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5.wmf"/><Relationship Id="rId13" Type="http://schemas.openxmlformats.org/officeDocument/2006/relationships/oleObject" Target="../embeddings/oleObject380.bin"/><Relationship Id="rId18" Type="http://schemas.openxmlformats.org/officeDocument/2006/relationships/image" Target="../media/image410.wmf"/><Relationship Id="rId26" Type="http://schemas.openxmlformats.org/officeDocument/2006/relationships/image" Target="../media/image414.wmf"/><Relationship Id="rId3" Type="http://schemas.openxmlformats.org/officeDocument/2006/relationships/oleObject" Target="../embeddings/oleObject375.bin"/><Relationship Id="rId21" Type="http://schemas.openxmlformats.org/officeDocument/2006/relationships/oleObject" Target="../embeddings/oleObject384.bin"/><Relationship Id="rId7" Type="http://schemas.openxmlformats.org/officeDocument/2006/relationships/oleObject" Target="../embeddings/oleObject377.bin"/><Relationship Id="rId12" Type="http://schemas.openxmlformats.org/officeDocument/2006/relationships/image" Target="../media/image407.wmf"/><Relationship Id="rId17" Type="http://schemas.openxmlformats.org/officeDocument/2006/relationships/oleObject" Target="../embeddings/oleObject382.bin"/><Relationship Id="rId25" Type="http://schemas.openxmlformats.org/officeDocument/2006/relationships/oleObject" Target="../embeddings/oleObject386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09.wmf"/><Relationship Id="rId20" Type="http://schemas.openxmlformats.org/officeDocument/2006/relationships/image" Target="../media/image411.wmf"/><Relationship Id="rId1" Type="http://schemas.openxmlformats.org/officeDocument/2006/relationships/vmlDrawing" Target="../drawings/vmlDrawing34.vml"/><Relationship Id="rId6" Type="http://schemas.openxmlformats.org/officeDocument/2006/relationships/image" Target="../media/image404.wmf"/><Relationship Id="rId11" Type="http://schemas.openxmlformats.org/officeDocument/2006/relationships/oleObject" Target="../embeddings/oleObject379.bin"/><Relationship Id="rId24" Type="http://schemas.openxmlformats.org/officeDocument/2006/relationships/image" Target="../media/image413.wmf"/><Relationship Id="rId5" Type="http://schemas.openxmlformats.org/officeDocument/2006/relationships/oleObject" Target="../embeddings/oleObject376.bin"/><Relationship Id="rId15" Type="http://schemas.openxmlformats.org/officeDocument/2006/relationships/oleObject" Target="../embeddings/oleObject381.bin"/><Relationship Id="rId23" Type="http://schemas.openxmlformats.org/officeDocument/2006/relationships/oleObject" Target="../embeddings/oleObject385.bin"/><Relationship Id="rId10" Type="http://schemas.openxmlformats.org/officeDocument/2006/relationships/image" Target="../media/image406.wmf"/><Relationship Id="rId19" Type="http://schemas.openxmlformats.org/officeDocument/2006/relationships/oleObject" Target="../embeddings/oleObject383.bin"/><Relationship Id="rId4" Type="http://schemas.openxmlformats.org/officeDocument/2006/relationships/image" Target="../media/image403.wmf"/><Relationship Id="rId9" Type="http://schemas.openxmlformats.org/officeDocument/2006/relationships/oleObject" Target="../embeddings/oleObject378.bin"/><Relationship Id="rId14" Type="http://schemas.openxmlformats.org/officeDocument/2006/relationships/image" Target="../media/image408.wmf"/><Relationship Id="rId22" Type="http://schemas.openxmlformats.org/officeDocument/2006/relationships/image" Target="../media/image412.w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9.bin"/><Relationship Id="rId13" Type="http://schemas.openxmlformats.org/officeDocument/2006/relationships/image" Target="../media/image419.wmf"/><Relationship Id="rId18" Type="http://schemas.openxmlformats.org/officeDocument/2006/relationships/oleObject" Target="../embeddings/oleObject394.bin"/><Relationship Id="rId26" Type="http://schemas.openxmlformats.org/officeDocument/2006/relationships/oleObject" Target="../embeddings/oleObject398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423.wmf"/><Relationship Id="rId7" Type="http://schemas.openxmlformats.org/officeDocument/2006/relationships/image" Target="../media/image416.wmf"/><Relationship Id="rId12" Type="http://schemas.openxmlformats.org/officeDocument/2006/relationships/oleObject" Target="../embeddings/oleObject391.bin"/><Relationship Id="rId17" Type="http://schemas.openxmlformats.org/officeDocument/2006/relationships/image" Target="../media/image421.wmf"/><Relationship Id="rId25" Type="http://schemas.openxmlformats.org/officeDocument/2006/relationships/image" Target="../media/image425.wmf"/><Relationship Id="rId2" Type="http://schemas.openxmlformats.org/officeDocument/2006/relationships/slideLayout" Target="../slideLayouts/slideLayout29.xml"/><Relationship Id="rId16" Type="http://schemas.openxmlformats.org/officeDocument/2006/relationships/oleObject" Target="../embeddings/oleObject393.bin"/><Relationship Id="rId20" Type="http://schemas.openxmlformats.org/officeDocument/2006/relationships/oleObject" Target="../embeddings/oleObject395.bin"/><Relationship Id="rId29" Type="http://schemas.openxmlformats.org/officeDocument/2006/relationships/image" Target="../media/image427.jpeg"/><Relationship Id="rId1" Type="http://schemas.openxmlformats.org/officeDocument/2006/relationships/vmlDrawing" Target="../drawings/vmlDrawing35.vml"/><Relationship Id="rId6" Type="http://schemas.openxmlformats.org/officeDocument/2006/relationships/oleObject" Target="../embeddings/oleObject388.bin"/><Relationship Id="rId11" Type="http://schemas.openxmlformats.org/officeDocument/2006/relationships/image" Target="../media/image418.wmf"/><Relationship Id="rId24" Type="http://schemas.openxmlformats.org/officeDocument/2006/relationships/oleObject" Target="../embeddings/oleObject397.bin"/><Relationship Id="rId5" Type="http://schemas.openxmlformats.org/officeDocument/2006/relationships/image" Target="../media/image415.wmf"/><Relationship Id="rId15" Type="http://schemas.openxmlformats.org/officeDocument/2006/relationships/image" Target="../media/image420.wmf"/><Relationship Id="rId23" Type="http://schemas.openxmlformats.org/officeDocument/2006/relationships/image" Target="../media/image424.wmf"/><Relationship Id="rId28" Type="http://schemas.openxmlformats.org/officeDocument/2006/relationships/slide" Target="slide10.xml"/><Relationship Id="rId10" Type="http://schemas.openxmlformats.org/officeDocument/2006/relationships/oleObject" Target="../embeddings/oleObject390.bin"/><Relationship Id="rId19" Type="http://schemas.openxmlformats.org/officeDocument/2006/relationships/image" Target="../media/image422.wmf"/><Relationship Id="rId4" Type="http://schemas.openxmlformats.org/officeDocument/2006/relationships/oleObject" Target="../embeddings/oleObject387.bin"/><Relationship Id="rId9" Type="http://schemas.openxmlformats.org/officeDocument/2006/relationships/image" Target="../media/image417.wmf"/><Relationship Id="rId14" Type="http://schemas.openxmlformats.org/officeDocument/2006/relationships/oleObject" Target="../embeddings/oleObject392.bin"/><Relationship Id="rId22" Type="http://schemas.openxmlformats.org/officeDocument/2006/relationships/oleObject" Target="../embeddings/oleObject396.bin"/><Relationship Id="rId27" Type="http://schemas.openxmlformats.org/officeDocument/2006/relationships/image" Target="../media/image426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13" Type="http://schemas.openxmlformats.org/officeDocument/2006/relationships/oleObject" Target="../embeddings/oleObject20.bin"/><Relationship Id="rId18" Type="http://schemas.openxmlformats.org/officeDocument/2006/relationships/image" Target="../media/image27.emf"/><Relationship Id="rId3" Type="http://schemas.openxmlformats.org/officeDocument/2006/relationships/oleObject" Target="../embeddings/oleObject15.bin"/><Relationship Id="rId21" Type="http://schemas.openxmlformats.org/officeDocument/2006/relationships/oleObject" Target="../embeddings/oleObject24.bin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24.emf"/><Relationship Id="rId17" Type="http://schemas.openxmlformats.org/officeDocument/2006/relationships/oleObject" Target="../embeddings/oleObject22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6.emf"/><Relationship Id="rId20" Type="http://schemas.openxmlformats.org/officeDocument/2006/relationships/image" Target="../media/image28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21.emf"/><Relationship Id="rId11" Type="http://schemas.openxmlformats.org/officeDocument/2006/relationships/oleObject" Target="../embeddings/oleObject19.bin"/><Relationship Id="rId24" Type="http://schemas.openxmlformats.org/officeDocument/2006/relationships/image" Target="../media/image30.emf"/><Relationship Id="rId5" Type="http://schemas.openxmlformats.org/officeDocument/2006/relationships/oleObject" Target="../embeddings/oleObject16.bin"/><Relationship Id="rId15" Type="http://schemas.openxmlformats.org/officeDocument/2006/relationships/oleObject" Target="../embeddings/oleObject21.bin"/><Relationship Id="rId23" Type="http://schemas.openxmlformats.org/officeDocument/2006/relationships/oleObject" Target="../embeddings/oleObject25.bin"/><Relationship Id="rId10" Type="http://schemas.openxmlformats.org/officeDocument/2006/relationships/image" Target="../media/image23.emf"/><Relationship Id="rId19" Type="http://schemas.openxmlformats.org/officeDocument/2006/relationships/oleObject" Target="../embeddings/oleObject23.bin"/><Relationship Id="rId4" Type="http://schemas.openxmlformats.org/officeDocument/2006/relationships/image" Target="../media/image20.emf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25.emf"/><Relationship Id="rId22" Type="http://schemas.openxmlformats.org/officeDocument/2006/relationships/image" Target="../media/image29.em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oleObject" Target="../embeddings/oleObject403.bin"/><Relationship Id="rId18" Type="http://schemas.openxmlformats.org/officeDocument/2006/relationships/image" Target="../media/image427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29.wmf"/><Relationship Id="rId12" Type="http://schemas.openxmlformats.org/officeDocument/2006/relationships/image" Target="../media/image431.wmf"/><Relationship Id="rId17" Type="http://schemas.openxmlformats.org/officeDocument/2006/relationships/slide" Target="slide19.xml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433.wmf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400.bin"/><Relationship Id="rId11" Type="http://schemas.openxmlformats.org/officeDocument/2006/relationships/oleObject" Target="../embeddings/oleObject402.bin"/><Relationship Id="rId5" Type="http://schemas.openxmlformats.org/officeDocument/2006/relationships/image" Target="../media/image428.wmf"/><Relationship Id="rId15" Type="http://schemas.openxmlformats.org/officeDocument/2006/relationships/oleObject" Target="../embeddings/oleObject404.bin"/><Relationship Id="rId10" Type="http://schemas.openxmlformats.org/officeDocument/2006/relationships/image" Target="../media/image430.wmf"/><Relationship Id="rId4" Type="http://schemas.openxmlformats.org/officeDocument/2006/relationships/oleObject" Target="../embeddings/oleObject399.bin"/><Relationship Id="rId9" Type="http://schemas.openxmlformats.org/officeDocument/2006/relationships/oleObject" Target="../embeddings/oleObject401.bin"/><Relationship Id="rId14" Type="http://schemas.openxmlformats.org/officeDocument/2006/relationships/image" Target="../media/image432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oleObject" Target="../embeddings/oleObject409.bin"/><Relationship Id="rId18" Type="http://schemas.openxmlformats.org/officeDocument/2006/relationships/image" Target="../media/image440.wmf"/><Relationship Id="rId26" Type="http://schemas.openxmlformats.org/officeDocument/2006/relationships/image" Target="../media/image444.wmf"/><Relationship Id="rId3" Type="http://schemas.openxmlformats.org/officeDocument/2006/relationships/notesSlide" Target="../notesSlides/notesSlide4.xml"/><Relationship Id="rId21" Type="http://schemas.openxmlformats.org/officeDocument/2006/relationships/oleObject" Target="../embeddings/oleObject413.bin"/><Relationship Id="rId7" Type="http://schemas.openxmlformats.org/officeDocument/2006/relationships/image" Target="../media/image435.wmf"/><Relationship Id="rId12" Type="http://schemas.openxmlformats.org/officeDocument/2006/relationships/image" Target="../media/image437.wmf"/><Relationship Id="rId17" Type="http://schemas.openxmlformats.org/officeDocument/2006/relationships/oleObject" Target="../embeddings/oleObject411.bin"/><Relationship Id="rId25" Type="http://schemas.openxmlformats.org/officeDocument/2006/relationships/oleObject" Target="../embeddings/oleObject415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39.wmf"/><Relationship Id="rId20" Type="http://schemas.openxmlformats.org/officeDocument/2006/relationships/image" Target="../media/image441.wmf"/><Relationship Id="rId29" Type="http://schemas.openxmlformats.org/officeDocument/2006/relationships/image" Target="../media/image445.wmf"/><Relationship Id="rId1" Type="http://schemas.openxmlformats.org/officeDocument/2006/relationships/vmlDrawing" Target="../drawings/vmlDrawing37.vml"/><Relationship Id="rId6" Type="http://schemas.openxmlformats.org/officeDocument/2006/relationships/oleObject" Target="../embeddings/oleObject406.bin"/><Relationship Id="rId11" Type="http://schemas.openxmlformats.org/officeDocument/2006/relationships/oleObject" Target="../embeddings/oleObject408.bin"/><Relationship Id="rId24" Type="http://schemas.openxmlformats.org/officeDocument/2006/relationships/image" Target="../media/image443.wmf"/><Relationship Id="rId5" Type="http://schemas.openxmlformats.org/officeDocument/2006/relationships/image" Target="../media/image434.wmf"/><Relationship Id="rId15" Type="http://schemas.openxmlformats.org/officeDocument/2006/relationships/oleObject" Target="../embeddings/oleObject410.bin"/><Relationship Id="rId23" Type="http://schemas.openxmlformats.org/officeDocument/2006/relationships/oleObject" Target="../embeddings/oleObject414.bin"/><Relationship Id="rId28" Type="http://schemas.openxmlformats.org/officeDocument/2006/relationships/oleObject" Target="../embeddings/oleObject416.bin"/><Relationship Id="rId10" Type="http://schemas.openxmlformats.org/officeDocument/2006/relationships/image" Target="../media/image436.wmf"/><Relationship Id="rId19" Type="http://schemas.openxmlformats.org/officeDocument/2006/relationships/oleObject" Target="../embeddings/oleObject412.bin"/><Relationship Id="rId4" Type="http://schemas.openxmlformats.org/officeDocument/2006/relationships/oleObject" Target="../embeddings/oleObject405.bin"/><Relationship Id="rId9" Type="http://schemas.openxmlformats.org/officeDocument/2006/relationships/oleObject" Target="../embeddings/oleObject407.bin"/><Relationship Id="rId14" Type="http://schemas.openxmlformats.org/officeDocument/2006/relationships/image" Target="../media/image438.wmf"/><Relationship Id="rId22" Type="http://schemas.openxmlformats.org/officeDocument/2006/relationships/image" Target="../media/image442.wmf"/><Relationship Id="rId27" Type="http://schemas.openxmlformats.org/officeDocument/2006/relationships/image" Target="../media/image427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9.bin"/><Relationship Id="rId13" Type="http://schemas.openxmlformats.org/officeDocument/2006/relationships/image" Target="../media/image450.wmf"/><Relationship Id="rId18" Type="http://schemas.openxmlformats.org/officeDocument/2006/relationships/oleObject" Target="../embeddings/oleObject424.bin"/><Relationship Id="rId26" Type="http://schemas.openxmlformats.org/officeDocument/2006/relationships/oleObject" Target="../embeddings/oleObject428.bin"/><Relationship Id="rId3" Type="http://schemas.openxmlformats.org/officeDocument/2006/relationships/notesSlide" Target="../notesSlides/notesSlide5.xml"/><Relationship Id="rId21" Type="http://schemas.openxmlformats.org/officeDocument/2006/relationships/image" Target="../media/image454.wmf"/><Relationship Id="rId7" Type="http://schemas.openxmlformats.org/officeDocument/2006/relationships/image" Target="../media/image447.wmf"/><Relationship Id="rId12" Type="http://schemas.openxmlformats.org/officeDocument/2006/relationships/oleObject" Target="../embeddings/oleObject421.bin"/><Relationship Id="rId17" Type="http://schemas.openxmlformats.org/officeDocument/2006/relationships/image" Target="../media/image452.wmf"/><Relationship Id="rId25" Type="http://schemas.openxmlformats.org/officeDocument/2006/relationships/image" Target="../media/image456.w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423.bin"/><Relationship Id="rId20" Type="http://schemas.openxmlformats.org/officeDocument/2006/relationships/oleObject" Target="../embeddings/oleObject425.bin"/><Relationship Id="rId29" Type="http://schemas.openxmlformats.org/officeDocument/2006/relationships/image" Target="../media/image458.wmf"/><Relationship Id="rId1" Type="http://schemas.openxmlformats.org/officeDocument/2006/relationships/vmlDrawing" Target="../drawings/vmlDrawing38.vml"/><Relationship Id="rId6" Type="http://schemas.openxmlformats.org/officeDocument/2006/relationships/oleObject" Target="../embeddings/oleObject418.bin"/><Relationship Id="rId11" Type="http://schemas.openxmlformats.org/officeDocument/2006/relationships/image" Target="../media/image449.wmf"/><Relationship Id="rId24" Type="http://schemas.openxmlformats.org/officeDocument/2006/relationships/oleObject" Target="../embeddings/oleObject427.bin"/><Relationship Id="rId5" Type="http://schemas.openxmlformats.org/officeDocument/2006/relationships/image" Target="../media/image446.wmf"/><Relationship Id="rId15" Type="http://schemas.openxmlformats.org/officeDocument/2006/relationships/image" Target="../media/image451.wmf"/><Relationship Id="rId23" Type="http://schemas.openxmlformats.org/officeDocument/2006/relationships/image" Target="../media/image455.wmf"/><Relationship Id="rId28" Type="http://schemas.openxmlformats.org/officeDocument/2006/relationships/oleObject" Target="../embeddings/oleObject429.bin"/><Relationship Id="rId10" Type="http://schemas.openxmlformats.org/officeDocument/2006/relationships/oleObject" Target="../embeddings/oleObject420.bin"/><Relationship Id="rId19" Type="http://schemas.openxmlformats.org/officeDocument/2006/relationships/image" Target="../media/image453.wmf"/><Relationship Id="rId4" Type="http://schemas.openxmlformats.org/officeDocument/2006/relationships/oleObject" Target="../embeddings/oleObject417.bin"/><Relationship Id="rId9" Type="http://schemas.openxmlformats.org/officeDocument/2006/relationships/image" Target="../media/image448.wmf"/><Relationship Id="rId14" Type="http://schemas.openxmlformats.org/officeDocument/2006/relationships/oleObject" Target="../embeddings/oleObject422.bin"/><Relationship Id="rId22" Type="http://schemas.openxmlformats.org/officeDocument/2006/relationships/oleObject" Target="../embeddings/oleObject426.bin"/><Relationship Id="rId27" Type="http://schemas.openxmlformats.org/officeDocument/2006/relationships/image" Target="../media/image457.w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1.wmf"/><Relationship Id="rId13" Type="http://schemas.openxmlformats.org/officeDocument/2006/relationships/oleObject" Target="../embeddings/oleObject435.bin"/><Relationship Id="rId3" Type="http://schemas.openxmlformats.org/officeDocument/2006/relationships/oleObject" Target="../embeddings/oleObject430.bin"/><Relationship Id="rId7" Type="http://schemas.openxmlformats.org/officeDocument/2006/relationships/oleObject" Target="../embeddings/oleObject432.bin"/><Relationship Id="rId12" Type="http://schemas.openxmlformats.org/officeDocument/2006/relationships/image" Target="../media/image463.w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65.wmf"/><Relationship Id="rId1" Type="http://schemas.openxmlformats.org/officeDocument/2006/relationships/vmlDrawing" Target="../drawings/vmlDrawing39.vml"/><Relationship Id="rId6" Type="http://schemas.openxmlformats.org/officeDocument/2006/relationships/image" Target="../media/image460.wmf"/><Relationship Id="rId11" Type="http://schemas.openxmlformats.org/officeDocument/2006/relationships/oleObject" Target="../embeddings/oleObject434.bin"/><Relationship Id="rId5" Type="http://schemas.openxmlformats.org/officeDocument/2006/relationships/oleObject" Target="../embeddings/oleObject431.bin"/><Relationship Id="rId15" Type="http://schemas.openxmlformats.org/officeDocument/2006/relationships/oleObject" Target="../embeddings/oleObject436.bin"/><Relationship Id="rId10" Type="http://schemas.openxmlformats.org/officeDocument/2006/relationships/image" Target="../media/image462.wmf"/><Relationship Id="rId4" Type="http://schemas.openxmlformats.org/officeDocument/2006/relationships/image" Target="../media/image459.wmf"/><Relationship Id="rId9" Type="http://schemas.openxmlformats.org/officeDocument/2006/relationships/oleObject" Target="../embeddings/oleObject433.bin"/><Relationship Id="rId14" Type="http://schemas.openxmlformats.org/officeDocument/2006/relationships/image" Target="../media/image464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image" Target="../media/image35.emf"/><Relationship Id="rId18" Type="http://schemas.openxmlformats.org/officeDocument/2006/relationships/oleObject" Target="../embeddings/oleObject33.bin"/><Relationship Id="rId3" Type="http://schemas.openxmlformats.org/officeDocument/2006/relationships/oleObject" Target="../embeddings/oleObject26.bin"/><Relationship Id="rId21" Type="http://schemas.openxmlformats.org/officeDocument/2006/relationships/image" Target="../media/image39.emf"/><Relationship Id="rId7" Type="http://schemas.openxmlformats.org/officeDocument/2006/relationships/image" Target="../media/image42.emf"/><Relationship Id="rId12" Type="http://schemas.openxmlformats.org/officeDocument/2006/relationships/oleObject" Target="../embeddings/oleObject30.bin"/><Relationship Id="rId17" Type="http://schemas.openxmlformats.org/officeDocument/2006/relationships/image" Target="../media/image37.emf"/><Relationship Id="rId25" Type="http://schemas.openxmlformats.org/officeDocument/2006/relationships/image" Target="../media/image41.emf"/><Relationship Id="rId2" Type="http://schemas.openxmlformats.org/officeDocument/2006/relationships/slideLayout" Target="../slideLayouts/slideLayout17.xml"/><Relationship Id="rId16" Type="http://schemas.openxmlformats.org/officeDocument/2006/relationships/oleObject" Target="../embeddings/oleObject32.bin"/><Relationship Id="rId20" Type="http://schemas.openxmlformats.org/officeDocument/2006/relationships/oleObject" Target="../embeddings/oleObject34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32.emf"/><Relationship Id="rId11" Type="http://schemas.openxmlformats.org/officeDocument/2006/relationships/image" Target="../media/image34.emf"/><Relationship Id="rId24" Type="http://schemas.openxmlformats.org/officeDocument/2006/relationships/oleObject" Target="../embeddings/oleObject36.bin"/><Relationship Id="rId5" Type="http://schemas.openxmlformats.org/officeDocument/2006/relationships/oleObject" Target="../embeddings/oleObject27.bin"/><Relationship Id="rId15" Type="http://schemas.openxmlformats.org/officeDocument/2006/relationships/image" Target="../media/image36.emf"/><Relationship Id="rId23" Type="http://schemas.openxmlformats.org/officeDocument/2006/relationships/image" Target="../media/image40.emf"/><Relationship Id="rId10" Type="http://schemas.openxmlformats.org/officeDocument/2006/relationships/oleObject" Target="../embeddings/oleObject29.bin"/><Relationship Id="rId19" Type="http://schemas.openxmlformats.org/officeDocument/2006/relationships/image" Target="../media/image38.emf"/><Relationship Id="rId4" Type="http://schemas.openxmlformats.org/officeDocument/2006/relationships/image" Target="../media/image31.emf"/><Relationship Id="rId9" Type="http://schemas.openxmlformats.org/officeDocument/2006/relationships/image" Target="../media/image33.emf"/><Relationship Id="rId14" Type="http://schemas.openxmlformats.org/officeDocument/2006/relationships/oleObject" Target="../embeddings/oleObject31.bin"/><Relationship Id="rId22" Type="http://schemas.openxmlformats.org/officeDocument/2006/relationships/oleObject" Target="../embeddings/oleObject35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13" Type="http://schemas.openxmlformats.org/officeDocument/2006/relationships/oleObject" Target="../embeddings/oleObject42.bin"/><Relationship Id="rId18" Type="http://schemas.openxmlformats.org/officeDocument/2006/relationships/image" Target="../media/image50.e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12" Type="http://schemas.openxmlformats.org/officeDocument/2006/relationships/image" Target="../media/image47.emf"/><Relationship Id="rId17" Type="http://schemas.openxmlformats.org/officeDocument/2006/relationships/oleObject" Target="../embeddings/oleObject44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49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44.emf"/><Relationship Id="rId11" Type="http://schemas.openxmlformats.org/officeDocument/2006/relationships/oleObject" Target="../embeddings/oleObject41.bin"/><Relationship Id="rId5" Type="http://schemas.openxmlformats.org/officeDocument/2006/relationships/oleObject" Target="../embeddings/oleObject38.bin"/><Relationship Id="rId15" Type="http://schemas.openxmlformats.org/officeDocument/2006/relationships/oleObject" Target="../embeddings/oleObject43.bin"/><Relationship Id="rId10" Type="http://schemas.openxmlformats.org/officeDocument/2006/relationships/image" Target="../media/image46.emf"/><Relationship Id="rId4" Type="http://schemas.openxmlformats.org/officeDocument/2006/relationships/image" Target="../media/image43.emf"/><Relationship Id="rId9" Type="http://schemas.openxmlformats.org/officeDocument/2006/relationships/oleObject" Target="../embeddings/oleObject40.bin"/><Relationship Id="rId14" Type="http://schemas.openxmlformats.org/officeDocument/2006/relationships/image" Target="../media/image48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13" Type="http://schemas.openxmlformats.org/officeDocument/2006/relationships/oleObject" Target="../embeddings/oleObject50.bin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12" Type="http://schemas.openxmlformats.org/officeDocument/2006/relationships/image" Target="../media/image55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57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52.emf"/><Relationship Id="rId11" Type="http://schemas.openxmlformats.org/officeDocument/2006/relationships/oleObject" Target="../embeddings/oleObject49.bin"/><Relationship Id="rId5" Type="http://schemas.openxmlformats.org/officeDocument/2006/relationships/oleObject" Target="../embeddings/oleObject46.bin"/><Relationship Id="rId15" Type="http://schemas.openxmlformats.org/officeDocument/2006/relationships/oleObject" Target="../embeddings/oleObject51.bin"/><Relationship Id="rId10" Type="http://schemas.openxmlformats.org/officeDocument/2006/relationships/image" Target="../media/image54.emf"/><Relationship Id="rId4" Type="http://schemas.openxmlformats.org/officeDocument/2006/relationships/image" Target="../media/image51.emf"/><Relationship Id="rId9" Type="http://schemas.openxmlformats.org/officeDocument/2006/relationships/oleObject" Target="../embeddings/oleObject48.bin"/><Relationship Id="rId14" Type="http://schemas.openxmlformats.org/officeDocument/2006/relationships/image" Target="../media/image56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emf"/><Relationship Id="rId3" Type="http://schemas.openxmlformats.org/officeDocument/2006/relationships/image" Target="../media/image59.emf"/><Relationship Id="rId7" Type="http://schemas.openxmlformats.org/officeDocument/2006/relationships/image" Target="../media/image63.emf"/><Relationship Id="rId12" Type="http://schemas.openxmlformats.org/officeDocument/2006/relationships/image" Target="../media/image68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emf"/><Relationship Id="rId11" Type="http://schemas.openxmlformats.org/officeDocument/2006/relationships/image" Target="../media/image67.emf"/><Relationship Id="rId5" Type="http://schemas.openxmlformats.org/officeDocument/2006/relationships/image" Target="../media/image61.emf"/><Relationship Id="rId10" Type="http://schemas.openxmlformats.org/officeDocument/2006/relationships/image" Target="../media/image66.emf"/><Relationship Id="rId4" Type="http://schemas.openxmlformats.org/officeDocument/2006/relationships/image" Target="../media/image60.emf"/><Relationship Id="rId9" Type="http://schemas.openxmlformats.org/officeDocument/2006/relationships/image" Target="../media/image65.emf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7.bin"/><Relationship Id="rId18" Type="http://schemas.openxmlformats.org/officeDocument/2006/relationships/image" Target="../media/image76.emf"/><Relationship Id="rId26" Type="http://schemas.openxmlformats.org/officeDocument/2006/relationships/image" Target="../media/image80.emf"/><Relationship Id="rId3" Type="http://schemas.openxmlformats.org/officeDocument/2006/relationships/oleObject" Target="../embeddings/oleObject52.bin"/><Relationship Id="rId21" Type="http://schemas.openxmlformats.org/officeDocument/2006/relationships/oleObject" Target="../embeddings/oleObject61.bin"/><Relationship Id="rId34" Type="http://schemas.openxmlformats.org/officeDocument/2006/relationships/image" Target="../media/image84.emf"/><Relationship Id="rId7" Type="http://schemas.openxmlformats.org/officeDocument/2006/relationships/oleObject" Target="../embeddings/oleObject54.bin"/><Relationship Id="rId12" Type="http://schemas.openxmlformats.org/officeDocument/2006/relationships/image" Target="../media/image73.emf"/><Relationship Id="rId17" Type="http://schemas.openxmlformats.org/officeDocument/2006/relationships/oleObject" Target="../embeddings/oleObject59.bin"/><Relationship Id="rId25" Type="http://schemas.openxmlformats.org/officeDocument/2006/relationships/oleObject" Target="../embeddings/oleObject63.bin"/><Relationship Id="rId33" Type="http://schemas.openxmlformats.org/officeDocument/2006/relationships/oleObject" Target="../embeddings/oleObject67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75.emf"/><Relationship Id="rId20" Type="http://schemas.openxmlformats.org/officeDocument/2006/relationships/image" Target="../media/image77.emf"/><Relationship Id="rId29" Type="http://schemas.openxmlformats.org/officeDocument/2006/relationships/oleObject" Target="../embeddings/oleObject65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70.emf"/><Relationship Id="rId11" Type="http://schemas.openxmlformats.org/officeDocument/2006/relationships/oleObject" Target="../embeddings/oleObject56.bin"/><Relationship Id="rId24" Type="http://schemas.openxmlformats.org/officeDocument/2006/relationships/image" Target="../media/image79.emf"/><Relationship Id="rId32" Type="http://schemas.openxmlformats.org/officeDocument/2006/relationships/image" Target="../media/image83.emf"/><Relationship Id="rId5" Type="http://schemas.openxmlformats.org/officeDocument/2006/relationships/oleObject" Target="../embeddings/oleObject53.bin"/><Relationship Id="rId15" Type="http://schemas.openxmlformats.org/officeDocument/2006/relationships/oleObject" Target="../embeddings/oleObject58.bin"/><Relationship Id="rId23" Type="http://schemas.openxmlformats.org/officeDocument/2006/relationships/oleObject" Target="../embeddings/oleObject62.bin"/><Relationship Id="rId28" Type="http://schemas.openxmlformats.org/officeDocument/2006/relationships/image" Target="../media/image81.emf"/><Relationship Id="rId10" Type="http://schemas.openxmlformats.org/officeDocument/2006/relationships/image" Target="../media/image72.emf"/><Relationship Id="rId19" Type="http://schemas.openxmlformats.org/officeDocument/2006/relationships/oleObject" Target="../embeddings/oleObject60.bin"/><Relationship Id="rId31" Type="http://schemas.openxmlformats.org/officeDocument/2006/relationships/oleObject" Target="../embeddings/oleObject66.bin"/><Relationship Id="rId4" Type="http://schemas.openxmlformats.org/officeDocument/2006/relationships/image" Target="../media/image69.emf"/><Relationship Id="rId9" Type="http://schemas.openxmlformats.org/officeDocument/2006/relationships/oleObject" Target="../embeddings/oleObject55.bin"/><Relationship Id="rId14" Type="http://schemas.openxmlformats.org/officeDocument/2006/relationships/image" Target="../media/image74.emf"/><Relationship Id="rId22" Type="http://schemas.openxmlformats.org/officeDocument/2006/relationships/image" Target="../media/image78.emf"/><Relationship Id="rId27" Type="http://schemas.openxmlformats.org/officeDocument/2006/relationships/oleObject" Target="../embeddings/oleObject64.bin"/><Relationship Id="rId30" Type="http://schemas.openxmlformats.org/officeDocument/2006/relationships/image" Target="../media/image82.emf"/><Relationship Id="rId8" Type="http://schemas.openxmlformats.org/officeDocument/2006/relationships/image" Target="../media/image7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92" name="Text Box 28"/>
          <p:cNvSpPr txBox="1">
            <a:spLocks noChangeArrowheads="1"/>
          </p:cNvSpPr>
          <p:nvPr/>
        </p:nvSpPr>
        <p:spPr bwMode="auto">
          <a:xfrm>
            <a:off x="3575721" y="2276872"/>
            <a:ext cx="4599336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b="1" dirty="0" smtClean="0">
                <a:solidFill>
                  <a:srgbClr val="0033CC"/>
                </a:solidFill>
              </a:rPr>
              <a:t>6.7.1 </a:t>
            </a:r>
            <a:r>
              <a:rPr lang="zh-CN" altLang="en-US" b="1" dirty="0">
                <a:solidFill>
                  <a:srgbClr val="0033CC"/>
                </a:solidFill>
              </a:rPr>
              <a:t>可降阶的高阶微分方程</a:t>
            </a:r>
            <a:endParaRPr lang="en-US" altLang="zh-CN" b="1" dirty="0">
              <a:solidFill>
                <a:srgbClr val="0033CC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zh-CN" b="1" dirty="0">
                <a:solidFill>
                  <a:srgbClr val="0033CC"/>
                </a:solidFill>
              </a:rPr>
              <a:t>6.7.2 </a:t>
            </a:r>
            <a:r>
              <a:rPr lang="zh-CN" altLang="en-US" b="1" dirty="0">
                <a:solidFill>
                  <a:srgbClr val="0033CC"/>
                </a:solidFill>
              </a:rPr>
              <a:t>高阶线性微分方程</a:t>
            </a:r>
          </a:p>
        </p:txBody>
      </p:sp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2783632" y="1052736"/>
            <a:ext cx="727280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4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6.7</a:t>
            </a:r>
            <a:r>
              <a:rPr lang="zh-CN" altLang="en-US" sz="4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</a:t>
            </a:r>
            <a:r>
              <a:rPr lang="zh-CN" altLang="en-US" sz="4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高阶微分方程</a:t>
            </a:r>
            <a:endParaRPr lang="zh-CN" altLang="en-US" sz="40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6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2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34" name="Group 2"/>
          <p:cNvGrpSpPr>
            <a:grpSpLocks/>
          </p:cNvGrpSpPr>
          <p:nvPr/>
        </p:nvGrpSpPr>
        <p:grpSpPr bwMode="auto">
          <a:xfrm>
            <a:off x="7438057" y="2015579"/>
            <a:ext cx="1666875" cy="1085850"/>
            <a:chOff x="2406" y="1473"/>
            <a:chExt cx="1050" cy="684"/>
          </a:xfrm>
        </p:grpSpPr>
        <p:sp>
          <p:nvSpPr>
            <p:cNvPr id="69635" name="Freeform 3"/>
            <p:cNvSpPr>
              <a:spLocks/>
            </p:cNvSpPr>
            <p:nvPr/>
          </p:nvSpPr>
          <p:spPr bwMode="auto">
            <a:xfrm>
              <a:off x="2406" y="1971"/>
              <a:ext cx="270" cy="174"/>
            </a:xfrm>
            <a:custGeom>
              <a:avLst/>
              <a:gdLst>
                <a:gd name="T0" fmla="*/ 6 w 270"/>
                <a:gd name="T1" fmla="*/ 6 h 174"/>
                <a:gd name="T2" fmla="*/ 12 w 270"/>
                <a:gd name="T3" fmla="*/ 6 h 174"/>
                <a:gd name="T4" fmla="*/ 12 w 270"/>
                <a:gd name="T5" fmla="*/ 12 h 174"/>
                <a:gd name="T6" fmla="*/ 18 w 270"/>
                <a:gd name="T7" fmla="*/ 18 h 174"/>
                <a:gd name="T8" fmla="*/ 24 w 270"/>
                <a:gd name="T9" fmla="*/ 24 h 174"/>
                <a:gd name="T10" fmla="*/ 30 w 270"/>
                <a:gd name="T11" fmla="*/ 30 h 174"/>
                <a:gd name="T12" fmla="*/ 36 w 270"/>
                <a:gd name="T13" fmla="*/ 36 h 174"/>
                <a:gd name="T14" fmla="*/ 42 w 270"/>
                <a:gd name="T15" fmla="*/ 42 h 174"/>
                <a:gd name="T16" fmla="*/ 48 w 270"/>
                <a:gd name="T17" fmla="*/ 42 h 174"/>
                <a:gd name="T18" fmla="*/ 54 w 270"/>
                <a:gd name="T19" fmla="*/ 48 h 174"/>
                <a:gd name="T20" fmla="*/ 54 w 270"/>
                <a:gd name="T21" fmla="*/ 54 h 174"/>
                <a:gd name="T22" fmla="*/ 60 w 270"/>
                <a:gd name="T23" fmla="*/ 60 h 174"/>
                <a:gd name="T24" fmla="*/ 66 w 270"/>
                <a:gd name="T25" fmla="*/ 60 h 174"/>
                <a:gd name="T26" fmla="*/ 72 w 270"/>
                <a:gd name="T27" fmla="*/ 66 h 174"/>
                <a:gd name="T28" fmla="*/ 78 w 270"/>
                <a:gd name="T29" fmla="*/ 72 h 174"/>
                <a:gd name="T30" fmla="*/ 84 w 270"/>
                <a:gd name="T31" fmla="*/ 72 h 174"/>
                <a:gd name="T32" fmla="*/ 90 w 270"/>
                <a:gd name="T33" fmla="*/ 78 h 174"/>
                <a:gd name="T34" fmla="*/ 96 w 270"/>
                <a:gd name="T35" fmla="*/ 84 h 174"/>
                <a:gd name="T36" fmla="*/ 96 w 270"/>
                <a:gd name="T37" fmla="*/ 84 h 174"/>
                <a:gd name="T38" fmla="*/ 102 w 270"/>
                <a:gd name="T39" fmla="*/ 90 h 174"/>
                <a:gd name="T40" fmla="*/ 108 w 270"/>
                <a:gd name="T41" fmla="*/ 96 h 174"/>
                <a:gd name="T42" fmla="*/ 114 w 270"/>
                <a:gd name="T43" fmla="*/ 96 h 174"/>
                <a:gd name="T44" fmla="*/ 120 w 270"/>
                <a:gd name="T45" fmla="*/ 102 h 174"/>
                <a:gd name="T46" fmla="*/ 126 w 270"/>
                <a:gd name="T47" fmla="*/ 108 h 174"/>
                <a:gd name="T48" fmla="*/ 132 w 270"/>
                <a:gd name="T49" fmla="*/ 108 h 174"/>
                <a:gd name="T50" fmla="*/ 138 w 270"/>
                <a:gd name="T51" fmla="*/ 114 h 174"/>
                <a:gd name="T52" fmla="*/ 138 w 270"/>
                <a:gd name="T53" fmla="*/ 114 h 174"/>
                <a:gd name="T54" fmla="*/ 144 w 270"/>
                <a:gd name="T55" fmla="*/ 120 h 174"/>
                <a:gd name="T56" fmla="*/ 150 w 270"/>
                <a:gd name="T57" fmla="*/ 120 h 174"/>
                <a:gd name="T58" fmla="*/ 156 w 270"/>
                <a:gd name="T59" fmla="*/ 126 h 174"/>
                <a:gd name="T60" fmla="*/ 162 w 270"/>
                <a:gd name="T61" fmla="*/ 126 h 174"/>
                <a:gd name="T62" fmla="*/ 168 w 270"/>
                <a:gd name="T63" fmla="*/ 132 h 174"/>
                <a:gd name="T64" fmla="*/ 174 w 270"/>
                <a:gd name="T65" fmla="*/ 132 h 174"/>
                <a:gd name="T66" fmla="*/ 180 w 270"/>
                <a:gd name="T67" fmla="*/ 138 h 174"/>
                <a:gd name="T68" fmla="*/ 180 w 270"/>
                <a:gd name="T69" fmla="*/ 138 h 174"/>
                <a:gd name="T70" fmla="*/ 186 w 270"/>
                <a:gd name="T71" fmla="*/ 144 h 174"/>
                <a:gd name="T72" fmla="*/ 192 w 270"/>
                <a:gd name="T73" fmla="*/ 144 h 174"/>
                <a:gd name="T74" fmla="*/ 198 w 270"/>
                <a:gd name="T75" fmla="*/ 144 h 174"/>
                <a:gd name="T76" fmla="*/ 204 w 270"/>
                <a:gd name="T77" fmla="*/ 150 h 174"/>
                <a:gd name="T78" fmla="*/ 210 w 270"/>
                <a:gd name="T79" fmla="*/ 150 h 174"/>
                <a:gd name="T80" fmla="*/ 216 w 270"/>
                <a:gd name="T81" fmla="*/ 150 h 174"/>
                <a:gd name="T82" fmla="*/ 222 w 270"/>
                <a:gd name="T83" fmla="*/ 156 h 174"/>
                <a:gd name="T84" fmla="*/ 222 w 270"/>
                <a:gd name="T85" fmla="*/ 156 h 174"/>
                <a:gd name="T86" fmla="*/ 228 w 270"/>
                <a:gd name="T87" fmla="*/ 156 h 174"/>
                <a:gd name="T88" fmla="*/ 234 w 270"/>
                <a:gd name="T89" fmla="*/ 162 h 174"/>
                <a:gd name="T90" fmla="*/ 240 w 270"/>
                <a:gd name="T91" fmla="*/ 162 h 174"/>
                <a:gd name="T92" fmla="*/ 246 w 270"/>
                <a:gd name="T93" fmla="*/ 162 h 174"/>
                <a:gd name="T94" fmla="*/ 252 w 270"/>
                <a:gd name="T95" fmla="*/ 168 h 174"/>
                <a:gd name="T96" fmla="*/ 258 w 270"/>
                <a:gd name="T97" fmla="*/ 168 h 174"/>
                <a:gd name="T98" fmla="*/ 264 w 270"/>
                <a:gd name="T99" fmla="*/ 168 h 174"/>
                <a:gd name="T100" fmla="*/ 264 w 270"/>
                <a:gd name="T101" fmla="*/ 16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70" h="17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4" y="18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42" y="36"/>
                  </a:lnTo>
                  <a:lnTo>
                    <a:pt x="42" y="42"/>
                  </a:lnTo>
                  <a:lnTo>
                    <a:pt x="42" y="42"/>
                  </a:lnTo>
                  <a:lnTo>
                    <a:pt x="42" y="42"/>
                  </a:lnTo>
                  <a:lnTo>
                    <a:pt x="42" y="42"/>
                  </a:lnTo>
                  <a:lnTo>
                    <a:pt x="48" y="42"/>
                  </a:lnTo>
                  <a:lnTo>
                    <a:pt x="48" y="42"/>
                  </a:lnTo>
                  <a:lnTo>
                    <a:pt x="48" y="42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54" y="48"/>
                  </a:lnTo>
                  <a:lnTo>
                    <a:pt x="54" y="48"/>
                  </a:lnTo>
                  <a:lnTo>
                    <a:pt x="54" y="48"/>
                  </a:lnTo>
                  <a:lnTo>
                    <a:pt x="54" y="54"/>
                  </a:lnTo>
                  <a:lnTo>
                    <a:pt x="54" y="54"/>
                  </a:lnTo>
                  <a:lnTo>
                    <a:pt x="54" y="54"/>
                  </a:lnTo>
                  <a:lnTo>
                    <a:pt x="60" y="54"/>
                  </a:lnTo>
                  <a:lnTo>
                    <a:pt x="60" y="54"/>
                  </a:lnTo>
                  <a:lnTo>
                    <a:pt x="60" y="54"/>
                  </a:lnTo>
                  <a:lnTo>
                    <a:pt x="60" y="54"/>
                  </a:lnTo>
                  <a:lnTo>
                    <a:pt x="60" y="60"/>
                  </a:lnTo>
                  <a:lnTo>
                    <a:pt x="66" y="60"/>
                  </a:lnTo>
                  <a:lnTo>
                    <a:pt x="66" y="60"/>
                  </a:lnTo>
                  <a:lnTo>
                    <a:pt x="66" y="60"/>
                  </a:lnTo>
                  <a:lnTo>
                    <a:pt x="66" y="60"/>
                  </a:lnTo>
                  <a:lnTo>
                    <a:pt x="66" y="60"/>
                  </a:lnTo>
                  <a:lnTo>
                    <a:pt x="66" y="66"/>
                  </a:lnTo>
                  <a:lnTo>
                    <a:pt x="72" y="66"/>
                  </a:lnTo>
                  <a:lnTo>
                    <a:pt x="72" y="66"/>
                  </a:lnTo>
                  <a:lnTo>
                    <a:pt x="72" y="66"/>
                  </a:lnTo>
                  <a:lnTo>
                    <a:pt x="72" y="66"/>
                  </a:lnTo>
                  <a:lnTo>
                    <a:pt x="72" y="66"/>
                  </a:lnTo>
                  <a:lnTo>
                    <a:pt x="72" y="66"/>
                  </a:lnTo>
                  <a:lnTo>
                    <a:pt x="78" y="72"/>
                  </a:lnTo>
                  <a:lnTo>
                    <a:pt x="78" y="72"/>
                  </a:lnTo>
                  <a:lnTo>
                    <a:pt x="78" y="72"/>
                  </a:lnTo>
                  <a:lnTo>
                    <a:pt x="78" y="72"/>
                  </a:lnTo>
                  <a:lnTo>
                    <a:pt x="78" y="72"/>
                  </a:lnTo>
                  <a:lnTo>
                    <a:pt x="78" y="72"/>
                  </a:lnTo>
                  <a:lnTo>
                    <a:pt x="84" y="72"/>
                  </a:lnTo>
                  <a:lnTo>
                    <a:pt x="84" y="72"/>
                  </a:lnTo>
                  <a:lnTo>
                    <a:pt x="84" y="78"/>
                  </a:lnTo>
                  <a:lnTo>
                    <a:pt x="84" y="78"/>
                  </a:lnTo>
                  <a:lnTo>
                    <a:pt x="84" y="78"/>
                  </a:lnTo>
                  <a:lnTo>
                    <a:pt x="90" y="78"/>
                  </a:lnTo>
                  <a:lnTo>
                    <a:pt x="90" y="78"/>
                  </a:lnTo>
                  <a:lnTo>
                    <a:pt x="90" y="78"/>
                  </a:lnTo>
                  <a:lnTo>
                    <a:pt x="90" y="78"/>
                  </a:lnTo>
                  <a:lnTo>
                    <a:pt x="90" y="84"/>
                  </a:lnTo>
                  <a:lnTo>
                    <a:pt x="90" y="84"/>
                  </a:lnTo>
                  <a:lnTo>
                    <a:pt x="96" y="84"/>
                  </a:lnTo>
                  <a:lnTo>
                    <a:pt x="96" y="84"/>
                  </a:lnTo>
                  <a:lnTo>
                    <a:pt x="96" y="84"/>
                  </a:lnTo>
                  <a:lnTo>
                    <a:pt x="96" y="84"/>
                  </a:lnTo>
                  <a:lnTo>
                    <a:pt x="96" y="84"/>
                  </a:lnTo>
                  <a:lnTo>
                    <a:pt x="96" y="84"/>
                  </a:lnTo>
                  <a:lnTo>
                    <a:pt x="102" y="90"/>
                  </a:lnTo>
                  <a:lnTo>
                    <a:pt x="102" y="90"/>
                  </a:lnTo>
                  <a:lnTo>
                    <a:pt x="102" y="90"/>
                  </a:lnTo>
                  <a:lnTo>
                    <a:pt x="102" y="90"/>
                  </a:lnTo>
                  <a:lnTo>
                    <a:pt x="102" y="90"/>
                  </a:lnTo>
                  <a:lnTo>
                    <a:pt x="108" y="90"/>
                  </a:lnTo>
                  <a:lnTo>
                    <a:pt x="108" y="90"/>
                  </a:lnTo>
                  <a:lnTo>
                    <a:pt x="108" y="90"/>
                  </a:lnTo>
                  <a:lnTo>
                    <a:pt x="108" y="96"/>
                  </a:lnTo>
                  <a:lnTo>
                    <a:pt x="108" y="96"/>
                  </a:lnTo>
                  <a:lnTo>
                    <a:pt x="108" y="96"/>
                  </a:lnTo>
                  <a:lnTo>
                    <a:pt x="114" y="96"/>
                  </a:lnTo>
                  <a:lnTo>
                    <a:pt x="114" y="96"/>
                  </a:lnTo>
                  <a:lnTo>
                    <a:pt x="114" y="96"/>
                  </a:lnTo>
                  <a:lnTo>
                    <a:pt x="114" y="96"/>
                  </a:lnTo>
                  <a:lnTo>
                    <a:pt x="114" y="96"/>
                  </a:lnTo>
                  <a:lnTo>
                    <a:pt x="114" y="102"/>
                  </a:lnTo>
                  <a:lnTo>
                    <a:pt x="120" y="102"/>
                  </a:lnTo>
                  <a:lnTo>
                    <a:pt x="120" y="102"/>
                  </a:lnTo>
                  <a:lnTo>
                    <a:pt x="120" y="102"/>
                  </a:lnTo>
                  <a:lnTo>
                    <a:pt x="120" y="102"/>
                  </a:lnTo>
                  <a:lnTo>
                    <a:pt x="120" y="102"/>
                  </a:lnTo>
                  <a:lnTo>
                    <a:pt x="120" y="102"/>
                  </a:lnTo>
                  <a:lnTo>
                    <a:pt x="126" y="102"/>
                  </a:lnTo>
                  <a:lnTo>
                    <a:pt x="126" y="108"/>
                  </a:lnTo>
                  <a:lnTo>
                    <a:pt x="126" y="108"/>
                  </a:lnTo>
                  <a:lnTo>
                    <a:pt x="126" y="108"/>
                  </a:lnTo>
                  <a:lnTo>
                    <a:pt x="126" y="108"/>
                  </a:lnTo>
                  <a:lnTo>
                    <a:pt x="132" y="108"/>
                  </a:lnTo>
                  <a:lnTo>
                    <a:pt x="132" y="108"/>
                  </a:lnTo>
                  <a:lnTo>
                    <a:pt x="132" y="108"/>
                  </a:lnTo>
                  <a:lnTo>
                    <a:pt x="132" y="108"/>
                  </a:lnTo>
                  <a:lnTo>
                    <a:pt x="132" y="108"/>
                  </a:lnTo>
                  <a:lnTo>
                    <a:pt x="132" y="114"/>
                  </a:lnTo>
                  <a:lnTo>
                    <a:pt x="138" y="114"/>
                  </a:lnTo>
                  <a:lnTo>
                    <a:pt x="138" y="114"/>
                  </a:lnTo>
                  <a:lnTo>
                    <a:pt x="138" y="114"/>
                  </a:lnTo>
                  <a:lnTo>
                    <a:pt x="138" y="114"/>
                  </a:lnTo>
                  <a:lnTo>
                    <a:pt x="138" y="114"/>
                  </a:lnTo>
                  <a:lnTo>
                    <a:pt x="138" y="114"/>
                  </a:lnTo>
                  <a:lnTo>
                    <a:pt x="144" y="114"/>
                  </a:lnTo>
                  <a:lnTo>
                    <a:pt x="144" y="114"/>
                  </a:lnTo>
                  <a:lnTo>
                    <a:pt x="144" y="120"/>
                  </a:lnTo>
                  <a:lnTo>
                    <a:pt x="144" y="120"/>
                  </a:lnTo>
                  <a:lnTo>
                    <a:pt x="144" y="120"/>
                  </a:lnTo>
                  <a:lnTo>
                    <a:pt x="150" y="120"/>
                  </a:lnTo>
                  <a:lnTo>
                    <a:pt x="150" y="120"/>
                  </a:lnTo>
                  <a:lnTo>
                    <a:pt x="150" y="120"/>
                  </a:lnTo>
                  <a:lnTo>
                    <a:pt x="150" y="120"/>
                  </a:lnTo>
                  <a:lnTo>
                    <a:pt x="150" y="120"/>
                  </a:lnTo>
                  <a:lnTo>
                    <a:pt x="150" y="120"/>
                  </a:lnTo>
                  <a:lnTo>
                    <a:pt x="156" y="120"/>
                  </a:lnTo>
                  <a:lnTo>
                    <a:pt x="156" y="126"/>
                  </a:lnTo>
                  <a:lnTo>
                    <a:pt x="156" y="126"/>
                  </a:lnTo>
                  <a:lnTo>
                    <a:pt x="156" y="126"/>
                  </a:lnTo>
                  <a:lnTo>
                    <a:pt x="156" y="126"/>
                  </a:lnTo>
                  <a:lnTo>
                    <a:pt x="156" y="126"/>
                  </a:lnTo>
                  <a:lnTo>
                    <a:pt x="162" y="126"/>
                  </a:lnTo>
                  <a:lnTo>
                    <a:pt x="162" y="126"/>
                  </a:lnTo>
                  <a:lnTo>
                    <a:pt x="162" y="126"/>
                  </a:lnTo>
                  <a:lnTo>
                    <a:pt x="162" y="126"/>
                  </a:lnTo>
                  <a:lnTo>
                    <a:pt x="162" y="126"/>
                  </a:lnTo>
                  <a:lnTo>
                    <a:pt x="162" y="132"/>
                  </a:lnTo>
                  <a:lnTo>
                    <a:pt x="168" y="132"/>
                  </a:lnTo>
                  <a:lnTo>
                    <a:pt x="168" y="132"/>
                  </a:lnTo>
                  <a:lnTo>
                    <a:pt x="168" y="132"/>
                  </a:lnTo>
                  <a:lnTo>
                    <a:pt x="168" y="132"/>
                  </a:lnTo>
                  <a:lnTo>
                    <a:pt x="168" y="132"/>
                  </a:lnTo>
                  <a:lnTo>
                    <a:pt x="174" y="132"/>
                  </a:lnTo>
                  <a:lnTo>
                    <a:pt x="174" y="132"/>
                  </a:lnTo>
                  <a:lnTo>
                    <a:pt x="174" y="132"/>
                  </a:lnTo>
                  <a:lnTo>
                    <a:pt x="174" y="132"/>
                  </a:lnTo>
                  <a:lnTo>
                    <a:pt x="174" y="132"/>
                  </a:lnTo>
                  <a:lnTo>
                    <a:pt x="174" y="138"/>
                  </a:lnTo>
                  <a:lnTo>
                    <a:pt x="180" y="138"/>
                  </a:lnTo>
                  <a:lnTo>
                    <a:pt x="180" y="138"/>
                  </a:lnTo>
                  <a:lnTo>
                    <a:pt x="180" y="138"/>
                  </a:lnTo>
                  <a:lnTo>
                    <a:pt x="180" y="138"/>
                  </a:lnTo>
                  <a:lnTo>
                    <a:pt x="180" y="138"/>
                  </a:lnTo>
                  <a:lnTo>
                    <a:pt x="180" y="138"/>
                  </a:lnTo>
                  <a:lnTo>
                    <a:pt x="186" y="138"/>
                  </a:lnTo>
                  <a:lnTo>
                    <a:pt x="186" y="138"/>
                  </a:lnTo>
                  <a:lnTo>
                    <a:pt x="186" y="138"/>
                  </a:lnTo>
                  <a:lnTo>
                    <a:pt x="186" y="138"/>
                  </a:lnTo>
                  <a:lnTo>
                    <a:pt x="186" y="144"/>
                  </a:lnTo>
                  <a:lnTo>
                    <a:pt x="186" y="144"/>
                  </a:lnTo>
                  <a:lnTo>
                    <a:pt x="192" y="144"/>
                  </a:lnTo>
                  <a:lnTo>
                    <a:pt x="192" y="144"/>
                  </a:lnTo>
                  <a:lnTo>
                    <a:pt x="192" y="144"/>
                  </a:lnTo>
                  <a:lnTo>
                    <a:pt x="192" y="144"/>
                  </a:lnTo>
                  <a:lnTo>
                    <a:pt x="192" y="144"/>
                  </a:lnTo>
                  <a:lnTo>
                    <a:pt x="198" y="144"/>
                  </a:lnTo>
                  <a:lnTo>
                    <a:pt x="198" y="144"/>
                  </a:lnTo>
                  <a:lnTo>
                    <a:pt x="198" y="144"/>
                  </a:lnTo>
                  <a:lnTo>
                    <a:pt x="198" y="144"/>
                  </a:lnTo>
                  <a:lnTo>
                    <a:pt x="198" y="144"/>
                  </a:lnTo>
                  <a:lnTo>
                    <a:pt x="198" y="144"/>
                  </a:lnTo>
                  <a:lnTo>
                    <a:pt x="204" y="150"/>
                  </a:lnTo>
                  <a:lnTo>
                    <a:pt x="204" y="150"/>
                  </a:lnTo>
                  <a:lnTo>
                    <a:pt x="204" y="150"/>
                  </a:lnTo>
                  <a:lnTo>
                    <a:pt x="204" y="150"/>
                  </a:lnTo>
                  <a:lnTo>
                    <a:pt x="204" y="150"/>
                  </a:lnTo>
                  <a:lnTo>
                    <a:pt x="204" y="150"/>
                  </a:lnTo>
                  <a:lnTo>
                    <a:pt x="210" y="150"/>
                  </a:lnTo>
                  <a:lnTo>
                    <a:pt x="210" y="150"/>
                  </a:lnTo>
                  <a:lnTo>
                    <a:pt x="210" y="150"/>
                  </a:lnTo>
                  <a:lnTo>
                    <a:pt x="210" y="150"/>
                  </a:lnTo>
                  <a:lnTo>
                    <a:pt x="210" y="150"/>
                  </a:lnTo>
                  <a:lnTo>
                    <a:pt x="216" y="150"/>
                  </a:lnTo>
                  <a:lnTo>
                    <a:pt x="216" y="150"/>
                  </a:lnTo>
                  <a:lnTo>
                    <a:pt x="216" y="156"/>
                  </a:lnTo>
                  <a:lnTo>
                    <a:pt x="216" y="156"/>
                  </a:lnTo>
                  <a:lnTo>
                    <a:pt x="216" y="156"/>
                  </a:lnTo>
                  <a:lnTo>
                    <a:pt x="216" y="156"/>
                  </a:lnTo>
                  <a:lnTo>
                    <a:pt x="222" y="156"/>
                  </a:lnTo>
                  <a:lnTo>
                    <a:pt x="222" y="156"/>
                  </a:lnTo>
                  <a:lnTo>
                    <a:pt x="222" y="156"/>
                  </a:lnTo>
                  <a:lnTo>
                    <a:pt x="222" y="156"/>
                  </a:lnTo>
                  <a:lnTo>
                    <a:pt x="222" y="156"/>
                  </a:lnTo>
                  <a:lnTo>
                    <a:pt x="222" y="156"/>
                  </a:lnTo>
                  <a:lnTo>
                    <a:pt x="228" y="156"/>
                  </a:lnTo>
                  <a:lnTo>
                    <a:pt x="228" y="156"/>
                  </a:lnTo>
                  <a:lnTo>
                    <a:pt x="228" y="156"/>
                  </a:lnTo>
                  <a:lnTo>
                    <a:pt x="228" y="156"/>
                  </a:lnTo>
                  <a:lnTo>
                    <a:pt x="228" y="156"/>
                  </a:lnTo>
                  <a:lnTo>
                    <a:pt x="234" y="162"/>
                  </a:lnTo>
                  <a:lnTo>
                    <a:pt x="234" y="162"/>
                  </a:lnTo>
                  <a:lnTo>
                    <a:pt x="234" y="162"/>
                  </a:lnTo>
                  <a:lnTo>
                    <a:pt x="234" y="162"/>
                  </a:lnTo>
                  <a:lnTo>
                    <a:pt x="234" y="162"/>
                  </a:lnTo>
                  <a:lnTo>
                    <a:pt x="234" y="162"/>
                  </a:lnTo>
                  <a:lnTo>
                    <a:pt x="240" y="162"/>
                  </a:lnTo>
                  <a:lnTo>
                    <a:pt x="240" y="162"/>
                  </a:lnTo>
                  <a:lnTo>
                    <a:pt x="240" y="162"/>
                  </a:lnTo>
                  <a:lnTo>
                    <a:pt x="240" y="162"/>
                  </a:lnTo>
                  <a:lnTo>
                    <a:pt x="240" y="162"/>
                  </a:lnTo>
                  <a:lnTo>
                    <a:pt x="240" y="162"/>
                  </a:lnTo>
                  <a:lnTo>
                    <a:pt x="246" y="162"/>
                  </a:lnTo>
                  <a:lnTo>
                    <a:pt x="246" y="162"/>
                  </a:lnTo>
                  <a:lnTo>
                    <a:pt x="246" y="162"/>
                  </a:lnTo>
                  <a:lnTo>
                    <a:pt x="246" y="162"/>
                  </a:lnTo>
                  <a:lnTo>
                    <a:pt x="246" y="168"/>
                  </a:lnTo>
                  <a:lnTo>
                    <a:pt x="246" y="168"/>
                  </a:lnTo>
                  <a:lnTo>
                    <a:pt x="252" y="168"/>
                  </a:lnTo>
                  <a:lnTo>
                    <a:pt x="252" y="168"/>
                  </a:lnTo>
                  <a:lnTo>
                    <a:pt x="252" y="168"/>
                  </a:lnTo>
                  <a:lnTo>
                    <a:pt x="252" y="168"/>
                  </a:lnTo>
                  <a:lnTo>
                    <a:pt x="252" y="168"/>
                  </a:lnTo>
                  <a:lnTo>
                    <a:pt x="258" y="168"/>
                  </a:lnTo>
                  <a:lnTo>
                    <a:pt x="258" y="168"/>
                  </a:lnTo>
                  <a:lnTo>
                    <a:pt x="258" y="168"/>
                  </a:lnTo>
                  <a:lnTo>
                    <a:pt x="258" y="168"/>
                  </a:lnTo>
                  <a:lnTo>
                    <a:pt x="258" y="168"/>
                  </a:lnTo>
                  <a:lnTo>
                    <a:pt x="258" y="168"/>
                  </a:lnTo>
                  <a:lnTo>
                    <a:pt x="264" y="168"/>
                  </a:lnTo>
                  <a:lnTo>
                    <a:pt x="264" y="168"/>
                  </a:lnTo>
                  <a:lnTo>
                    <a:pt x="264" y="168"/>
                  </a:lnTo>
                  <a:lnTo>
                    <a:pt x="264" y="168"/>
                  </a:lnTo>
                  <a:lnTo>
                    <a:pt x="264" y="168"/>
                  </a:lnTo>
                  <a:lnTo>
                    <a:pt x="264" y="168"/>
                  </a:lnTo>
                  <a:lnTo>
                    <a:pt x="270" y="174"/>
                  </a:lnTo>
                </a:path>
              </a:pathLst>
            </a:custGeom>
            <a:noFill/>
            <a:ln w="22225" cmpd="sng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9636" name="Freeform 4"/>
            <p:cNvSpPr>
              <a:spLocks/>
            </p:cNvSpPr>
            <p:nvPr/>
          </p:nvSpPr>
          <p:spPr bwMode="auto">
            <a:xfrm>
              <a:off x="2676" y="2127"/>
              <a:ext cx="264" cy="30"/>
            </a:xfrm>
            <a:custGeom>
              <a:avLst/>
              <a:gdLst>
                <a:gd name="T0" fmla="*/ 0 w 264"/>
                <a:gd name="T1" fmla="*/ 18 h 30"/>
                <a:gd name="T2" fmla="*/ 6 w 264"/>
                <a:gd name="T3" fmla="*/ 18 h 30"/>
                <a:gd name="T4" fmla="*/ 12 w 264"/>
                <a:gd name="T5" fmla="*/ 18 h 30"/>
                <a:gd name="T6" fmla="*/ 18 w 264"/>
                <a:gd name="T7" fmla="*/ 18 h 30"/>
                <a:gd name="T8" fmla="*/ 24 w 264"/>
                <a:gd name="T9" fmla="*/ 24 h 30"/>
                <a:gd name="T10" fmla="*/ 30 w 264"/>
                <a:gd name="T11" fmla="*/ 24 h 30"/>
                <a:gd name="T12" fmla="*/ 36 w 264"/>
                <a:gd name="T13" fmla="*/ 24 h 30"/>
                <a:gd name="T14" fmla="*/ 36 w 264"/>
                <a:gd name="T15" fmla="*/ 24 h 30"/>
                <a:gd name="T16" fmla="*/ 42 w 264"/>
                <a:gd name="T17" fmla="*/ 24 h 30"/>
                <a:gd name="T18" fmla="*/ 48 w 264"/>
                <a:gd name="T19" fmla="*/ 24 h 30"/>
                <a:gd name="T20" fmla="*/ 54 w 264"/>
                <a:gd name="T21" fmla="*/ 24 h 30"/>
                <a:gd name="T22" fmla="*/ 60 w 264"/>
                <a:gd name="T23" fmla="*/ 30 h 30"/>
                <a:gd name="T24" fmla="*/ 66 w 264"/>
                <a:gd name="T25" fmla="*/ 30 h 30"/>
                <a:gd name="T26" fmla="*/ 72 w 264"/>
                <a:gd name="T27" fmla="*/ 30 h 30"/>
                <a:gd name="T28" fmla="*/ 78 w 264"/>
                <a:gd name="T29" fmla="*/ 30 h 30"/>
                <a:gd name="T30" fmla="*/ 78 w 264"/>
                <a:gd name="T31" fmla="*/ 30 h 30"/>
                <a:gd name="T32" fmla="*/ 84 w 264"/>
                <a:gd name="T33" fmla="*/ 30 h 30"/>
                <a:gd name="T34" fmla="*/ 90 w 264"/>
                <a:gd name="T35" fmla="*/ 30 h 30"/>
                <a:gd name="T36" fmla="*/ 96 w 264"/>
                <a:gd name="T37" fmla="*/ 30 h 30"/>
                <a:gd name="T38" fmla="*/ 102 w 264"/>
                <a:gd name="T39" fmla="*/ 30 h 30"/>
                <a:gd name="T40" fmla="*/ 108 w 264"/>
                <a:gd name="T41" fmla="*/ 30 h 30"/>
                <a:gd name="T42" fmla="*/ 114 w 264"/>
                <a:gd name="T43" fmla="*/ 30 h 30"/>
                <a:gd name="T44" fmla="*/ 120 w 264"/>
                <a:gd name="T45" fmla="*/ 30 h 30"/>
                <a:gd name="T46" fmla="*/ 120 w 264"/>
                <a:gd name="T47" fmla="*/ 30 h 30"/>
                <a:gd name="T48" fmla="*/ 126 w 264"/>
                <a:gd name="T49" fmla="*/ 30 h 30"/>
                <a:gd name="T50" fmla="*/ 132 w 264"/>
                <a:gd name="T51" fmla="*/ 30 h 30"/>
                <a:gd name="T52" fmla="*/ 138 w 264"/>
                <a:gd name="T53" fmla="*/ 30 h 30"/>
                <a:gd name="T54" fmla="*/ 144 w 264"/>
                <a:gd name="T55" fmla="*/ 30 h 30"/>
                <a:gd name="T56" fmla="*/ 150 w 264"/>
                <a:gd name="T57" fmla="*/ 30 h 30"/>
                <a:gd name="T58" fmla="*/ 156 w 264"/>
                <a:gd name="T59" fmla="*/ 30 h 30"/>
                <a:gd name="T60" fmla="*/ 162 w 264"/>
                <a:gd name="T61" fmla="*/ 24 h 30"/>
                <a:gd name="T62" fmla="*/ 162 w 264"/>
                <a:gd name="T63" fmla="*/ 24 h 30"/>
                <a:gd name="T64" fmla="*/ 168 w 264"/>
                <a:gd name="T65" fmla="*/ 24 h 30"/>
                <a:gd name="T66" fmla="*/ 174 w 264"/>
                <a:gd name="T67" fmla="*/ 24 h 30"/>
                <a:gd name="T68" fmla="*/ 180 w 264"/>
                <a:gd name="T69" fmla="*/ 24 h 30"/>
                <a:gd name="T70" fmla="*/ 186 w 264"/>
                <a:gd name="T71" fmla="*/ 24 h 30"/>
                <a:gd name="T72" fmla="*/ 192 w 264"/>
                <a:gd name="T73" fmla="*/ 24 h 30"/>
                <a:gd name="T74" fmla="*/ 198 w 264"/>
                <a:gd name="T75" fmla="*/ 18 h 30"/>
                <a:gd name="T76" fmla="*/ 204 w 264"/>
                <a:gd name="T77" fmla="*/ 18 h 30"/>
                <a:gd name="T78" fmla="*/ 204 w 264"/>
                <a:gd name="T79" fmla="*/ 18 h 30"/>
                <a:gd name="T80" fmla="*/ 210 w 264"/>
                <a:gd name="T81" fmla="*/ 18 h 30"/>
                <a:gd name="T82" fmla="*/ 216 w 264"/>
                <a:gd name="T83" fmla="*/ 18 h 30"/>
                <a:gd name="T84" fmla="*/ 222 w 264"/>
                <a:gd name="T85" fmla="*/ 12 h 30"/>
                <a:gd name="T86" fmla="*/ 228 w 264"/>
                <a:gd name="T87" fmla="*/ 12 h 30"/>
                <a:gd name="T88" fmla="*/ 234 w 264"/>
                <a:gd name="T89" fmla="*/ 12 h 30"/>
                <a:gd name="T90" fmla="*/ 240 w 264"/>
                <a:gd name="T91" fmla="*/ 12 h 30"/>
                <a:gd name="T92" fmla="*/ 246 w 264"/>
                <a:gd name="T93" fmla="*/ 6 h 30"/>
                <a:gd name="T94" fmla="*/ 246 w 264"/>
                <a:gd name="T95" fmla="*/ 6 h 30"/>
                <a:gd name="T96" fmla="*/ 252 w 264"/>
                <a:gd name="T97" fmla="*/ 6 h 30"/>
                <a:gd name="T98" fmla="*/ 258 w 264"/>
                <a:gd name="T99" fmla="*/ 0 h 30"/>
                <a:gd name="T100" fmla="*/ 264 w 264"/>
                <a:gd name="T10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4" h="30">
                  <a:moveTo>
                    <a:pt x="0" y="18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4" y="18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42" y="24"/>
                  </a:lnTo>
                  <a:lnTo>
                    <a:pt x="42" y="24"/>
                  </a:lnTo>
                  <a:lnTo>
                    <a:pt x="42" y="24"/>
                  </a:lnTo>
                  <a:lnTo>
                    <a:pt x="42" y="24"/>
                  </a:lnTo>
                  <a:lnTo>
                    <a:pt x="42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54" y="24"/>
                  </a:lnTo>
                  <a:lnTo>
                    <a:pt x="54" y="24"/>
                  </a:lnTo>
                  <a:lnTo>
                    <a:pt x="54" y="24"/>
                  </a:lnTo>
                  <a:lnTo>
                    <a:pt x="54" y="24"/>
                  </a:lnTo>
                  <a:lnTo>
                    <a:pt x="54" y="24"/>
                  </a:lnTo>
                  <a:lnTo>
                    <a:pt x="54" y="24"/>
                  </a:lnTo>
                  <a:lnTo>
                    <a:pt x="60" y="24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6" y="30"/>
                  </a:lnTo>
                  <a:lnTo>
                    <a:pt x="66" y="30"/>
                  </a:lnTo>
                  <a:lnTo>
                    <a:pt x="66" y="30"/>
                  </a:lnTo>
                  <a:lnTo>
                    <a:pt x="66" y="30"/>
                  </a:lnTo>
                  <a:lnTo>
                    <a:pt x="66" y="30"/>
                  </a:lnTo>
                  <a:lnTo>
                    <a:pt x="72" y="30"/>
                  </a:lnTo>
                  <a:lnTo>
                    <a:pt x="72" y="30"/>
                  </a:lnTo>
                  <a:lnTo>
                    <a:pt x="72" y="30"/>
                  </a:lnTo>
                  <a:lnTo>
                    <a:pt x="72" y="30"/>
                  </a:lnTo>
                  <a:lnTo>
                    <a:pt x="72" y="30"/>
                  </a:lnTo>
                  <a:lnTo>
                    <a:pt x="72" y="30"/>
                  </a:lnTo>
                  <a:lnTo>
                    <a:pt x="78" y="30"/>
                  </a:lnTo>
                  <a:lnTo>
                    <a:pt x="78" y="30"/>
                  </a:lnTo>
                  <a:lnTo>
                    <a:pt x="78" y="30"/>
                  </a:lnTo>
                  <a:lnTo>
                    <a:pt x="78" y="30"/>
                  </a:lnTo>
                  <a:lnTo>
                    <a:pt x="78" y="30"/>
                  </a:lnTo>
                  <a:lnTo>
                    <a:pt x="78" y="30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6" y="30"/>
                  </a:lnTo>
                  <a:lnTo>
                    <a:pt x="96" y="30"/>
                  </a:lnTo>
                  <a:lnTo>
                    <a:pt x="96" y="30"/>
                  </a:lnTo>
                  <a:lnTo>
                    <a:pt x="96" y="30"/>
                  </a:lnTo>
                  <a:lnTo>
                    <a:pt x="96" y="30"/>
                  </a:lnTo>
                  <a:lnTo>
                    <a:pt x="96" y="30"/>
                  </a:lnTo>
                  <a:lnTo>
                    <a:pt x="102" y="30"/>
                  </a:lnTo>
                  <a:lnTo>
                    <a:pt x="102" y="30"/>
                  </a:lnTo>
                  <a:lnTo>
                    <a:pt x="102" y="30"/>
                  </a:lnTo>
                  <a:lnTo>
                    <a:pt x="102" y="30"/>
                  </a:lnTo>
                  <a:lnTo>
                    <a:pt x="102" y="30"/>
                  </a:lnTo>
                  <a:lnTo>
                    <a:pt x="102" y="30"/>
                  </a:lnTo>
                  <a:lnTo>
                    <a:pt x="108" y="30"/>
                  </a:lnTo>
                  <a:lnTo>
                    <a:pt x="108" y="30"/>
                  </a:lnTo>
                  <a:lnTo>
                    <a:pt x="108" y="30"/>
                  </a:lnTo>
                  <a:lnTo>
                    <a:pt x="108" y="30"/>
                  </a:lnTo>
                  <a:lnTo>
                    <a:pt x="108" y="30"/>
                  </a:lnTo>
                  <a:lnTo>
                    <a:pt x="114" y="30"/>
                  </a:lnTo>
                  <a:lnTo>
                    <a:pt x="114" y="30"/>
                  </a:lnTo>
                  <a:lnTo>
                    <a:pt x="114" y="30"/>
                  </a:lnTo>
                  <a:lnTo>
                    <a:pt x="114" y="30"/>
                  </a:lnTo>
                  <a:lnTo>
                    <a:pt x="114" y="30"/>
                  </a:lnTo>
                  <a:lnTo>
                    <a:pt x="114" y="30"/>
                  </a:lnTo>
                  <a:lnTo>
                    <a:pt x="120" y="30"/>
                  </a:lnTo>
                  <a:lnTo>
                    <a:pt x="120" y="30"/>
                  </a:lnTo>
                  <a:lnTo>
                    <a:pt x="120" y="30"/>
                  </a:lnTo>
                  <a:lnTo>
                    <a:pt x="120" y="30"/>
                  </a:lnTo>
                  <a:lnTo>
                    <a:pt x="120" y="30"/>
                  </a:lnTo>
                  <a:lnTo>
                    <a:pt x="120" y="30"/>
                  </a:lnTo>
                  <a:lnTo>
                    <a:pt x="126" y="30"/>
                  </a:lnTo>
                  <a:lnTo>
                    <a:pt x="126" y="30"/>
                  </a:lnTo>
                  <a:lnTo>
                    <a:pt x="126" y="30"/>
                  </a:lnTo>
                  <a:lnTo>
                    <a:pt x="126" y="30"/>
                  </a:lnTo>
                  <a:lnTo>
                    <a:pt x="126" y="30"/>
                  </a:lnTo>
                  <a:lnTo>
                    <a:pt x="132" y="30"/>
                  </a:lnTo>
                  <a:lnTo>
                    <a:pt x="132" y="30"/>
                  </a:lnTo>
                  <a:lnTo>
                    <a:pt x="132" y="30"/>
                  </a:lnTo>
                  <a:lnTo>
                    <a:pt x="132" y="30"/>
                  </a:lnTo>
                  <a:lnTo>
                    <a:pt x="132" y="30"/>
                  </a:lnTo>
                  <a:lnTo>
                    <a:pt x="132" y="30"/>
                  </a:lnTo>
                  <a:lnTo>
                    <a:pt x="138" y="30"/>
                  </a:lnTo>
                  <a:lnTo>
                    <a:pt x="138" y="30"/>
                  </a:lnTo>
                  <a:lnTo>
                    <a:pt x="138" y="30"/>
                  </a:lnTo>
                  <a:lnTo>
                    <a:pt x="138" y="30"/>
                  </a:lnTo>
                  <a:lnTo>
                    <a:pt x="138" y="30"/>
                  </a:lnTo>
                  <a:lnTo>
                    <a:pt x="138" y="30"/>
                  </a:lnTo>
                  <a:lnTo>
                    <a:pt x="144" y="30"/>
                  </a:lnTo>
                  <a:lnTo>
                    <a:pt x="144" y="30"/>
                  </a:lnTo>
                  <a:lnTo>
                    <a:pt x="144" y="30"/>
                  </a:lnTo>
                  <a:lnTo>
                    <a:pt x="144" y="30"/>
                  </a:lnTo>
                  <a:lnTo>
                    <a:pt x="144" y="30"/>
                  </a:lnTo>
                  <a:lnTo>
                    <a:pt x="144" y="30"/>
                  </a:lnTo>
                  <a:lnTo>
                    <a:pt x="150" y="30"/>
                  </a:lnTo>
                  <a:lnTo>
                    <a:pt x="150" y="30"/>
                  </a:lnTo>
                  <a:lnTo>
                    <a:pt x="150" y="30"/>
                  </a:lnTo>
                  <a:lnTo>
                    <a:pt x="150" y="30"/>
                  </a:lnTo>
                  <a:lnTo>
                    <a:pt x="150" y="30"/>
                  </a:lnTo>
                  <a:lnTo>
                    <a:pt x="156" y="30"/>
                  </a:lnTo>
                  <a:lnTo>
                    <a:pt x="156" y="30"/>
                  </a:lnTo>
                  <a:lnTo>
                    <a:pt x="156" y="30"/>
                  </a:lnTo>
                  <a:lnTo>
                    <a:pt x="156" y="30"/>
                  </a:lnTo>
                  <a:lnTo>
                    <a:pt x="156" y="30"/>
                  </a:lnTo>
                  <a:lnTo>
                    <a:pt x="156" y="24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8" y="24"/>
                  </a:lnTo>
                  <a:lnTo>
                    <a:pt x="168" y="24"/>
                  </a:lnTo>
                  <a:lnTo>
                    <a:pt x="168" y="24"/>
                  </a:lnTo>
                  <a:lnTo>
                    <a:pt x="168" y="24"/>
                  </a:lnTo>
                  <a:lnTo>
                    <a:pt x="168" y="24"/>
                  </a:lnTo>
                  <a:lnTo>
                    <a:pt x="174" y="24"/>
                  </a:lnTo>
                  <a:lnTo>
                    <a:pt x="174" y="24"/>
                  </a:lnTo>
                  <a:lnTo>
                    <a:pt x="174" y="24"/>
                  </a:lnTo>
                  <a:lnTo>
                    <a:pt x="174" y="24"/>
                  </a:lnTo>
                  <a:lnTo>
                    <a:pt x="174" y="24"/>
                  </a:lnTo>
                  <a:lnTo>
                    <a:pt x="174" y="24"/>
                  </a:lnTo>
                  <a:lnTo>
                    <a:pt x="180" y="24"/>
                  </a:lnTo>
                  <a:lnTo>
                    <a:pt x="180" y="24"/>
                  </a:lnTo>
                  <a:lnTo>
                    <a:pt x="180" y="24"/>
                  </a:lnTo>
                  <a:lnTo>
                    <a:pt x="180" y="24"/>
                  </a:lnTo>
                  <a:lnTo>
                    <a:pt x="180" y="24"/>
                  </a:lnTo>
                  <a:lnTo>
                    <a:pt x="180" y="24"/>
                  </a:lnTo>
                  <a:lnTo>
                    <a:pt x="186" y="24"/>
                  </a:lnTo>
                  <a:lnTo>
                    <a:pt x="186" y="24"/>
                  </a:lnTo>
                  <a:lnTo>
                    <a:pt x="186" y="24"/>
                  </a:lnTo>
                  <a:lnTo>
                    <a:pt x="186" y="24"/>
                  </a:lnTo>
                  <a:lnTo>
                    <a:pt x="186" y="24"/>
                  </a:lnTo>
                  <a:lnTo>
                    <a:pt x="186" y="24"/>
                  </a:lnTo>
                  <a:lnTo>
                    <a:pt x="192" y="24"/>
                  </a:lnTo>
                  <a:lnTo>
                    <a:pt x="192" y="24"/>
                  </a:lnTo>
                  <a:lnTo>
                    <a:pt x="192" y="24"/>
                  </a:lnTo>
                  <a:lnTo>
                    <a:pt x="192" y="24"/>
                  </a:lnTo>
                  <a:lnTo>
                    <a:pt x="192" y="18"/>
                  </a:lnTo>
                  <a:lnTo>
                    <a:pt x="198" y="18"/>
                  </a:lnTo>
                  <a:lnTo>
                    <a:pt x="198" y="18"/>
                  </a:lnTo>
                  <a:lnTo>
                    <a:pt x="198" y="18"/>
                  </a:lnTo>
                  <a:lnTo>
                    <a:pt x="198" y="18"/>
                  </a:lnTo>
                  <a:lnTo>
                    <a:pt x="198" y="18"/>
                  </a:lnTo>
                  <a:lnTo>
                    <a:pt x="198" y="18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10" y="18"/>
                  </a:lnTo>
                  <a:lnTo>
                    <a:pt x="210" y="18"/>
                  </a:lnTo>
                  <a:lnTo>
                    <a:pt x="210" y="18"/>
                  </a:lnTo>
                  <a:lnTo>
                    <a:pt x="210" y="18"/>
                  </a:lnTo>
                  <a:lnTo>
                    <a:pt x="210" y="18"/>
                  </a:lnTo>
                  <a:lnTo>
                    <a:pt x="216" y="18"/>
                  </a:lnTo>
                  <a:lnTo>
                    <a:pt x="216" y="18"/>
                  </a:lnTo>
                  <a:lnTo>
                    <a:pt x="216" y="18"/>
                  </a:lnTo>
                  <a:lnTo>
                    <a:pt x="216" y="18"/>
                  </a:lnTo>
                  <a:lnTo>
                    <a:pt x="216" y="18"/>
                  </a:lnTo>
                  <a:lnTo>
                    <a:pt x="216" y="18"/>
                  </a:lnTo>
                  <a:lnTo>
                    <a:pt x="222" y="12"/>
                  </a:lnTo>
                  <a:lnTo>
                    <a:pt x="222" y="12"/>
                  </a:lnTo>
                  <a:lnTo>
                    <a:pt x="222" y="12"/>
                  </a:lnTo>
                  <a:lnTo>
                    <a:pt x="222" y="12"/>
                  </a:lnTo>
                  <a:lnTo>
                    <a:pt x="222" y="12"/>
                  </a:lnTo>
                  <a:lnTo>
                    <a:pt x="222" y="12"/>
                  </a:lnTo>
                  <a:lnTo>
                    <a:pt x="228" y="12"/>
                  </a:lnTo>
                  <a:lnTo>
                    <a:pt x="228" y="12"/>
                  </a:lnTo>
                  <a:lnTo>
                    <a:pt x="228" y="12"/>
                  </a:lnTo>
                  <a:lnTo>
                    <a:pt x="228" y="12"/>
                  </a:lnTo>
                  <a:lnTo>
                    <a:pt x="228" y="12"/>
                  </a:lnTo>
                  <a:lnTo>
                    <a:pt x="228" y="12"/>
                  </a:lnTo>
                  <a:lnTo>
                    <a:pt x="234" y="12"/>
                  </a:lnTo>
                  <a:lnTo>
                    <a:pt x="234" y="12"/>
                  </a:lnTo>
                  <a:lnTo>
                    <a:pt x="234" y="12"/>
                  </a:lnTo>
                  <a:lnTo>
                    <a:pt x="234" y="12"/>
                  </a:lnTo>
                  <a:lnTo>
                    <a:pt x="234" y="12"/>
                  </a:lnTo>
                  <a:lnTo>
                    <a:pt x="240" y="12"/>
                  </a:lnTo>
                  <a:lnTo>
                    <a:pt x="240" y="12"/>
                  </a:lnTo>
                  <a:lnTo>
                    <a:pt x="240" y="6"/>
                  </a:lnTo>
                  <a:lnTo>
                    <a:pt x="240" y="6"/>
                  </a:lnTo>
                  <a:lnTo>
                    <a:pt x="240" y="6"/>
                  </a:lnTo>
                  <a:lnTo>
                    <a:pt x="240" y="6"/>
                  </a:lnTo>
                  <a:lnTo>
                    <a:pt x="246" y="6"/>
                  </a:lnTo>
                  <a:lnTo>
                    <a:pt x="246" y="6"/>
                  </a:lnTo>
                  <a:lnTo>
                    <a:pt x="246" y="6"/>
                  </a:lnTo>
                  <a:lnTo>
                    <a:pt x="246" y="6"/>
                  </a:lnTo>
                  <a:lnTo>
                    <a:pt x="246" y="6"/>
                  </a:lnTo>
                  <a:lnTo>
                    <a:pt x="246" y="6"/>
                  </a:lnTo>
                  <a:lnTo>
                    <a:pt x="252" y="6"/>
                  </a:lnTo>
                  <a:lnTo>
                    <a:pt x="252" y="6"/>
                  </a:lnTo>
                  <a:lnTo>
                    <a:pt x="252" y="6"/>
                  </a:lnTo>
                  <a:lnTo>
                    <a:pt x="252" y="6"/>
                  </a:lnTo>
                  <a:lnTo>
                    <a:pt x="252" y="6"/>
                  </a:lnTo>
                  <a:lnTo>
                    <a:pt x="258" y="6"/>
                  </a:lnTo>
                  <a:lnTo>
                    <a:pt x="258" y="0"/>
                  </a:lnTo>
                  <a:lnTo>
                    <a:pt x="258" y="0"/>
                  </a:lnTo>
                  <a:lnTo>
                    <a:pt x="258" y="0"/>
                  </a:lnTo>
                  <a:lnTo>
                    <a:pt x="258" y="0"/>
                  </a:lnTo>
                  <a:lnTo>
                    <a:pt x="258" y="0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264" y="0"/>
                  </a:lnTo>
                </a:path>
              </a:pathLst>
            </a:custGeom>
            <a:noFill/>
            <a:ln w="22225" cmpd="sng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9637" name="Freeform 5"/>
            <p:cNvSpPr>
              <a:spLocks/>
            </p:cNvSpPr>
            <p:nvPr/>
          </p:nvSpPr>
          <p:spPr bwMode="auto">
            <a:xfrm>
              <a:off x="2940" y="1917"/>
              <a:ext cx="270" cy="210"/>
            </a:xfrm>
            <a:custGeom>
              <a:avLst/>
              <a:gdLst>
                <a:gd name="T0" fmla="*/ 6 w 270"/>
                <a:gd name="T1" fmla="*/ 210 h 210"/>
                <a:gd name="T2" fmla="*/ 12 w 270"/>
                <a:gd name="T3" fmla="*/ 204 h 210"/>
                <a:gd name="T4" fmla="*/ 18 w 270"/>
                <a:gd name="T5" fmla="*/ 204 h 210"/>
                <a:gd name="T6" fmla="*/ 24 w 270"/>
                <a:gd name="T7" fmla="*/ 198 h 210"/>
                <a:gd name="T8" fmla="*/ 24 w 270"/>
                <a:gd name="T9" fmla="*/ 198 h 210"/>
                <a:gd name="T10" fmla="*/ 30 w 270"/>
                <a:gd name="T11" fmla="*/ 198 h 210"/>
                <a:gd name="T12" fmla="*/ 36 w 270"/>
                <a:gd name="T13" fmla="*/ 192 h 210"/>
                <a:gd name="T14" fmla="*/ 42 w 270"/>
                <a:gd name="T15" fmla="*/ 192 h 210"/>
                <a:gd name="T16" fmla="*/ 48 w 270"/>
                <a:gd name="T17" fmla="*/ 186 h 210"/>
                <a:gd name="T18" fmla="*/ 54 w 270"/>
                <a:gd name="T19" fmla="*/ 186 h 210"/>
                <a:gd name="T20" fmla="*/ 60 w 270"/>
                <a:gd name="T21" fmla="*/ 180 h 210"/>
                <a:gd name="T22" fmla="*/ 66 w 270"/>
                <a:gd name="T23" fmla="*/ 180 h 210"/>
                <a:gd name="T24" fmla="*/ 66 w 270"/>
                <a:gd name="T25" fmla="*/ 174 h 210"/>
                <a:gd name="T26" fmla="*/ 72 w 270"/>
                <a:gd name="T27" fmla="*/ 174 h 210"/>
                <a:gd name="T28" fmla="*/ 78 w 270"/>
                <a:gd name="T29" fmla="*/ 168 h 210"/>
                <a:gd name="T30" fmla="*/ 84 w 270"/>
                <a:gd name="T31" fmla="*/ 168 h 210"/>
                <a:gd name="T32" fmla="*/ 90 w 270"/>
                <a:gd name="T33" fmla="*/ 162 h 210"/>
                <a:gd name="T34" fmla="*/ 96 w 270"/>
                <a:gd name="T35" fmla="*/ 162 h 210"/>
                <a:gd name="T36" fmla="*/ 102 w 270"/>
                <a:gd name="T37" fmla="*/ 156 h 210"/>
                <a:gd name="T38" fmla="*/ 108 w 270"/>
                <a:gd name="T39" fmla="*/ 156 h 210"/>
                <a:gd name="T40" fmla="*/ 108 w 270"/>
                <a:gd name="T41" fmla="*/ 150 h 210"/>
                <a:gd name="T42" fmla="*/ 114 w 270"/>
                <a:gd name="T43" fmla="*/ 144 h 210"/>
                <a:gd name="T44" fmla="*/ 120 w 270"/>
                <a:gd name="T45" fmla="*/ 144 h 210"/>
                <a:gd name="T46" fmla="*/ 126 w 270"/>
                <a:gd name="T47" fmla="*/ 138 h 210"/>
                <a:gd name="T48" fmla="*/ 132 w 270"/>
                <a:gd name="T49" fmla="*/ 132 h 210"/>
                <a:gd name="T50" fmla="*/ 138 w 270"/>
                <a:gd name="T51" fmla="*/ 132 h 210"/>
                <a:gd name="T52" fmla="*/ 144 w 270"/>
                <a:gd name="T53" fmla="*/ 126 h 210"/>
                <a:gd name="T54" fmla="*/ 150 w 270"/>
                <a:gd name="T55" fmla="*/ 120 h 210"/>
                <a:gd name="T56" fmla="*/ 150 w 270"/>
                <a:gd name="T57" fmla="*/ 120 h 210"/>
                <a:gd name="T58" fmla="*/ 156 w 270"/>
                <a:gd name="T59" fmla="*/ 114 h 210"/>
                <a:gd name="T60" fmla="*/ 162 w 270"/>
                <a:gd name="T61" fmla="*/ 108 h 210"/>
                <a:gd name="T62" fmla="*/ 168 w 270"/>
                <a:gd name="T63" fmla="*/ 102 h 210"/>
                <a:gd name="T64" fmla="*/ 174 w 270"/>
                <a:gd name="T65" fmla="*/ 102 h 210"/>
                <a:gd name="T66" fmla="*/ 180 w 270"/>
                <a:gd name="T67" fmla="*/ 96 h 210"/>
                <a:gd name="T68" fmla="*/ 186 w 270"/>
                <a:gd name="T69" fmla="*/ 90 h 210"/>
                <a:gd name="T70" fmla="*/ 192 w 270"/>
                <a:gd name="T71" fmla="*/ 84 h 210"/>
                <a:gd name="T72" fmla="*/ 192 w 270"/>
                <a:gd name="T73" fmla="*/ 78 h 210"/>
                <a:gd name="T74" fmla="*/ 198 w 270"/>
                <a:gd name="T75" fmla="*/ 78 h 210"/>
                <a:gd name="T76" fmla="*/ 204 w 270"/>
                <a:gd name="T77" fmla="*/ 72 h 210"/>
                <a:gd name="T78" fmla="*/ 210 w 270"/>
                <a:gd name="T79" fmla="*/ 66 h 210"/>
                <a:gd name="T80" fmla="*/ 216 w 270"/>
                <a:gd name="T81" fmla="*/ 60 h 210"/>
                <a:gd name="T82" fmla="*/ 222 w 270"/>
                <a:gd name="T83" fmla="*/ 54 h 210"/>
                <a:gd name="T84" fmla="*/ 228 w 270"/>
                <a:gd name="T85" fmla="*/ 48 h 210"/>
                <a:gd name="T86" fmla="*/ 234 w 270"/>
                <a:gd name="T87" fmla="*/ 42 h 210"/>
                <a:gd name="T88" fmla="*/ 234 w 270"/>
                <a:gd name="T89" fmla="*/ 36 h 210"/>
                <a:gd name="T90" fmla="*/ 240 w 270"/>
                <a:gd name="T91" fmla="*/ 30 h 210"/>
                <a:gd name="T92" fmla="*/ 246 w 270"/>
                <a:gd name="T93" fmla="*/ 24 h 210"/>
                <a:gd name="T94" fmla="*/ 252 w 270"/>
                <a:gd name="T95" fmla="*/ 18 h 210"/>
                <a:gd name="T96" fmla="*/ 258 w 270"/>
                <a:gd name="T97" fmla="*/ 12 h 210"/>
                <a:gd name="T98" fmla="*/ 264 w 270"/>
                <a:gd name="T99" fmla="*/ 6 h 210"/>
                <a:gd name="T100" fmla="*/ 270 w 270"/>
                <a:gd name="T101" fmla="*/ 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70" h="210">
                  <a:moveTo>
                    <a:pt x="0" y="210"/>
                  </a:moveTo>
                  <a:lnTo>
                    <a:pt x="0" y="210"/>
                  </a:lnTo>
                  <a:lnTo>
                    <a:pt x="6" y="210"/>
                  </a:lnTo>
                  <a:lnTo>
                    <a:pt x="6" y="210"/>
                  </a:lnTo>
                  <a:lnTo>
                    <a:pt x="6" y="210"/>
                  </a:lnTo>
                  <a:lnTo>
                    <a:pt x="6" y="210"/>
                  </a:lnTo>
                  <a:lnTo>
                    <a:pt x="6" y="204"/>
                  </a:lnTo>
                  <a:lnTo>
                    <a:pt x="6" y="204"/>
                  </a:lnTo>
                  <a:lnTo>
                    <a:pt x="12" y="204"/>
                  </a:lnTo>
                  <a:lnTo>
                    <a:pt x="12" y="204"/>
                  </a:lnTo>
                  <a:lnTo>
                    <a:pt x="12" y="204"/>
                  </a:lnTo>
                  <a:lnTo>
                    <a:pt x="12" y="204"/>
                  </a:lnTo>
                  <a:lnTo>
                    <a:pt x="12" y="204"/>
                  </a:lnTo>
                  <a:lnTo>
                    <a:pt x="18" y="204"/>
                  </a:lnTo>
                  <a:lnTo>
                    <a:pt x="18" y="204"/>
                  </a:lnTo>
                  <a:lnTo>
                    <a:pt x="18" y="204"/>
                  </a:lnTo>
                  <a:lnTo>
                    <a:pt x="18" y="204"/>
                  </a:lnTo>
                  <a:lnTo>
                    <a:pt x="18" y="204"/>
                  </a:lnTo>
                  <a:lnTo>
                    <a:pt x="18" y="204"/>
                  </a:lnTo>
                  <a:lnTo>
                    <a:pt x="24" y="198"/>
                  </a:lnTo>
                  <a:lnTo>
                    <a:pt x="24" y="198"/>
                  </a:lnTo>
                  <a:lnTo>
                    <a:pt x="24" y="198"/>
                  </a:lnTo>
                  <a:lnTo>
                    <a:pt x="24" y="198"/>
                  </a:lnTo>
                  <a:lnTo>
                    <a:pt x="24" y="198"/>
                  </a:lnTo>
                  <a:lnTo>
                    <a:pt x="24" y="198"/>
                  </a:lnTo>
                  <a:lnTo>
                    <a:pt x="30" y="198"/>
                  </a:lnTo>
                  <a:lnTo>
                    <a:pt x="30" y="198"/>
                  </a:lnTo>
                  <a:lnTo>
                    <a:pt x="30" y="198"/>
                  </a:lnTo>
                  <a:lnTo>
                    <a:pt x="30" y="198"/>
                  </a:lnTo>
                  <a:lnTo>
                    <a:pt x="30" y="198"/>
                  </a:lnTo>
                  <a:lnTo>
                    <a:pt x="36" y="198"/>
                  </a:lnTo>
                  <a:lnTo>
                    <a:pt x="36" y="198"/>
                  </a:lnTo>
                  <a:lnTo>
                    <a:pt x="36" y="192"/>
                  </a:lnTo>
                  <a:lnTo>
                    <a:pt x="36" y="192"/>
                  </a:lnTo>
                  <a:lnTo>
                    <a:pt x="36" y="192"/>
                  </a:lnTo>
                  <a:lnTo>
                    <a:pt x="36" y="192"/>
                  </a:lnTo>
                  <a:lnTo>
                    <a:pt x="42" y="192"/>
                  </a:lnTo>
                  <a:lnTo>
                    <a:pt x="42" y="192"/>
                  </a:lnTo>
                  <a:lnTo>
                    <a:pt x="42" y="192"/>
                  </a:lnTo>
                  <a:lnTo>
                    <a:pt x="42" y="192"/>
                  </a:lnTo>
                  <a:lnTo>
                    <a:pt x="42" y="192"/>
                  </a:lnTo>
                  <a:lnTo>
                    <a:pt x="42" y="192"/>
                  </a:lnTo>
                  <a:lnTo>
                    <a:pt x="48" y="192"/>
                  </a:lnTo>
                  <a:lnTo>
                    <a:pt x="48" y="186"/>
                  </a:lnTo>
                  <a:lnTo>
                    <a:pt x="48" y="186"/>
                  </a:lnTo>
                  <a:lnTo>
                    <a:pt x="48" y="186"/>
                  </a:lnTo>
                  <a:lnTo>
                    <a:pt x="48" y="186"/>
                  </a:lnTo>
                  <a:lnTo>
                    <a:pt x="48" y="186"/>
                  </a:lnTo>
                  <a:lnTo>
                    <a:pt x="54" y="186"/>
                  </a:lnTo>
                  <a:lnTo>
                    <a:pt x="54" y="186"/>
                  </a:lnTo>
                  <a:lnTo>
                    <a:pt x="54" y="186"/>
                  </a:lnTo>
                  <a:lnTo>
                    <a:pt x="54" y="186"/>
                  </a:lnTo>
                  <a:lnTo>
                    <a:pt x="54" y="186"/>
                  </a:lnTo>
                  <a:lnTo>
                    <a:pt x="60" y="186"/>
                  </a:lnTo>
                  <a:lnTo>
                    <a:pt x="60" y="180"/>
                  </a:lnTo>
                  <a:lnTo>
                    <a:pt x="60" y="180"/>
                  </a:lnTo>
                  <a:lnTo>
                    <a:pt x="60" y="180"/>
                  </a:lnTo>
                  <a:lnTo>
                    <a:pt x="60" y="180"/>
                  </a:lnTo>
                  <a:lnTo>
                    <a:pt x="60" y="180"/>
                  </a:lnTo>
                  <a:lnTo>
                    <a:pt x="66" y="180"/>
                  </a:lnTo>
                  <a:lnTo>
                    <a:pt x="66" y="180"/>
                  </a:lnTo>
                  <a:lnTo>
                    <a:pt x="66" y="180"/>
                  </a:lnTo>
                  <a:lnTo>
                    <a:pt x="66" y="180"/>
                  </a:lnTo>
                  <a:lnTo>
                    <a:pt x="66" y="180"/>
                  </a:lnTo>
                  <a:lnTo>
                    <a:pt x="66" y="174"/>
                  </a:lnTo>
                  <a:lnTo>
                    <a:pt x="72" y="174"/>
                  </a:lnTo>
                  <a:lnTo>
                    <a:pt x="72" y="174"/>
                  </a:lnTo>
                  <a:lnTo>
                    <a:pt x="72" y="174"/>
                  </a:lnTo>
                  <a:lnTo>
                    <a:pt x="72" y="174"/>
                  </a:lnTo>
                  <a:lnTo>
                    <a:pt x="72" y="174"/>
                  </a:lnTo>
                  <a:lnTo>
                    <a:pt x="78" y="174"/>
                  </a:lnTo>
                  <a:lnTo>
                    <a:pt x="78" y="174"/>
                  </a:lnTo>
                  <a:lnTo>
                    <a:pt x="78" y="174"/>
                  </a:lnTo>
                  <a:lnTo>
                    <a:pt x="78" y="174"/>
                  </a:lnTo>
                  <a:lnTo>
                    <a:pt x="78" y="168"/>
                  </a:lnTo>
                  <a:lnTo>
                    <a:pt x="78" y="168"/>
                  </a:lnTo>
                  <a:lnTo>
                    <a:pt x="84" y="168"/>
                  </a:lnTo>
                  <a:lnTo>
                    <a:pt x="84" y="168"/>
                  </a:lnTo>
                  <a:lnTo>
                    <a:pt x="84" y="168"/>
                  </a:lnTo>
                  <a:lnTo>
                    <a:pt x="84" y="168"/>
                  </a:lnTo>
                  <a:lnTo>
                    <a:pt x="84" y="168"/>
                  </a:lnTo>
                  <a:lnTo>
                    <a:pt x="84" y="168"/>
                  </a:lnTo>
                  <a:lnTo>
                    <a:pt x="90" y="168"/>
                  </a:lnTo>
                  <a:lnTo>
                    <a:pt x="90" y="162"/>
                  </a:lnTo>
                  <a:lnTo>
                    <a:pt x="90" y="162"/>
                  </a:lnTo>
                  <a:lnTo>
                    <a:pt x="90" y="162"/>
                  </a:lnTo>
                  <a:lnTo>
                    <a:pt x="90" y="162"/>
                  </a:lnTo>
                  <a:lnTo>
                    <a:pt x="90" y="162"/>
                  </a:lnTo>
                  <a:lnTo>
                    <a:pt x="96" y="162"/>
                  </a:lnTo>
                  <a:lnTo>
                    <a:pt x="96" y="162"/>
                  </a:lnTo>
                  <a:lnTo>
                    <a:pt x="96" y="162"/>
                  </a:lnTo>
                  <a:lnTo>
                    <a:pt x="96" y="162"/>
                  </a:lnTo>
                  <a:lnTo>
                    <a:pt x="96" y="156"/>
                  </a:lnTo>
                  <a:lnTo>
                    <a:pt x="102" y="156"/>
                  </a:lnTo>
                  <a:lnTo>
                    <a:pt x="102" y="156"/>
                  </a:lnTo>
                  <a:lnTo>
                    <a:pt x="102" y="156"/>
                  </a:lnTo>
                  <a:lnTo>
                    <a:pt x="102" y="156"/>
                  </a:lnTo>
                  <a:lnTo>
                    <a:pt x="102" y="156"/>
                  </a:lnTo>
                  <a:lnTo>
                    <a:pt x="102" y="156"/>
                  </a:lnTo>
                  <a:lnTo>
                    <a:pt x="108" y="156"/>
                  </a:lnTo>
                  <a:lnTo>
                    <a:pt x="108" y="150"/>
                  </a:lnTo>
                  <a:lnTo>
                    <a:pt x="108" y="150"/>
                  </a:lnTo>
                  <a:lnTo>
                    <a:pt x="108" y="150"/>
                  </a:lnTo>
                  <a:lnTo>
                    <a:pt x="108" y="150"/>
                  </a:lnTo>
                  <a:lnTo>
                    <a:pt x="108" y="150"/>
                  </a:lnTo>
                  <a:lnTo>
                    <a:pt x="114" y="150"/>
                  </a:lnTo>
                  <a:lnTo>
                    <a:pt x="114" y="150"/>
                  </a:lnTo>
                  <a:lnTo>
                    <a:pt x="114" y="150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20" y="144"/>
                  </a:lnTo>
                  <a:lnTo>
                    <a:pt x="120" y="144"/>
                  </a:lnTo>
                  <a:lnTo>
                    <a:pt x="120" y="144"/>
                  </a:lnTo>
                  <a:lnTo>
                    <a:pt x="120" y="144"/>
                  </a:lnTo>
                  <a:lnTo>
                    <a:pt x="120" y="144"/>
                  </a:lnTo>
                  <a:lnTo>
                    <a:pt x="120" y="144"/>
                  </a:lnTo>
                  <a:lnTo>
                    <a:pt x="126" y="138"/>
                  </a:lnTo>
                  <a:lnTo>
                    <a:pt x="126" y="138"/>
                  </a:lnTo>
                  <a:lnTo>
                    <a:pt x="126" y="138"/>
                  </a:lnTo>
                  <a:lnTo>
                    <a:pt x="126" y="138"/>
                  </a:lnTo>
                  <a:lnTo>
                    <a:pt x="126" y="138"/>
                  </a:lnTo>
                  <a:lnTo>
                    <a:pt x="126" y="138"/>
                  </a:lnTo>
                  <a:lnTo>
                    <a:pt x="132" y="138"/>
                  </a:lnTo>
                  <a:lnTo>
                    <a:pt x="132" y="138"/>
                  </a:lnTo>
                  <a:lnTo>
                    <a:pt x="132" y="132"/>
                  </a:lnTo>
                  <a:lnTo>
                    <a:pt x="132" y="132"/>
                  </a:lnTo>
                  <a:lnTo>
                    <a:pt x="132" y="132"/>
                  </a:lnTo>
                  <a:lnTo>
                    <a:pt x="132" y="132"/>
                  </a:lnTo>
                  <a:lnTo>
                    <a:pt x="138" y="132"/>
                  </a:lnTo>
                  <a:lnTo>
                    <a:pt x="138" y="132"/>
                  </a:lnTo>
                  <a:lnTo>
                    <a:pt x="138" y="132"/>
                  </a:lnTo>
                  <a:lnTo>
                    <a:pt x="138" y="126"/>
                  </a:lnTo>
                  <a:lnTo>
                    <a:pt x="138" y="126"/>
                  </a:lnTo>
                  <a:lnTo>
                    <a:pt x="144" y="126"/>
                  </a:lnTo>
                  <a:lnTo>
                    <a:pt x="144" y="126"/>
                  </a:lnTo>
                  <a:lnTo>
                    <a:pt x="144" y="126"/>
                  </a:lnTo>
                  <a:lnTo>
                    <a:pt x="144" y="126"/>
                  </a:lnTo>
                  <a:lnTo>
                    <a:pt x="144" y="126"/>
                  </a:lnTo>
                  <a:lnTo>
                    <a:pt x="144" y="126"/>
                  </a:lnTo>
                  <a:lnTo>
                    <a:pt x="150" y="120"/>
                  </a:lnTo>
                  <a:lnTo>
                    <a:pt x="150" y="120"/>
                  </a:lnTo>
                  <a:lnTo>
                    <a:pt x="150" y="120"/>
                  </a:lnTo>
                  <a:lnTo>
                    <a:pt x="150" y="120"/>
                  </a:lnTo>
                  <a:lnTo>
                    <a:pt x="150" y="120"/>
                  </a:lnTo>
                  <a:lnTo>
                    <a:pt x="150" y="120"/>
                  </a:lnTo>
                  <a:lnTo>
                    <a:pt x="156" y="120"/>
                  </a:lnTo>
                  <a:lnTo>
                    <a:pt x="156" y="114"/>
                  </a:lnTo>
                  <a:lnTo>
                    <a:pt x="156" y="114"/>
                  </a:lnTo>
                  <a:lnTo>
                    <a:pt x="156" y="114"/>
                  </a:lnTo>
                  <a:lnTo>
                    <a:pt x="156" y="114"/>
                  </a:lnTo>
                  <a:lnTo>
                    <a:pt x="162" y="114"/>
                  </a:lnTo>
                  <a:lnTo>
                    <a:pt x="162" y="114"/>
                  </a:lnTo>
                  <a:lnTo>
                    <a:pt x="162" y="108"/>
                  </a:lnTo>
                  <a:lnTo>
                    <a:pt x="162" y="108"/>
                  </a:lnTo>
                  <a:lnTo>
                    <a:pt x="162" y="108"/>
                  </a:lnTo>
                  <a:lnTo>
                    <a:pt x="162" y="108"/>
                  </a:lnTo>
                  <a:lnTo>
                    <a:pt x="168" y="108"/>
                  </a:lnTo>
                  <a:lnTo>
                    <a:pt x="168" y="108"/>
                  </a:lnTo>
                  <a:lnTo>
                    <a:pt x="168" y="108"/>
                  </a:lnTo>
                  <a:lnTo>
                    <a:pt x="168" y="102"/>
                  </a:lnTo>
                  <a:lnTo>
                    <a:pt x="168" y="102"/>
                  </a:lnTo>
                  <a:lnTo>
                    <a:pt x="168" y="102"/>
                  </a:lnTo>
                  <a:lnTo>
                    <a:pt x="174" y="102"/>
                  </a:lnTo>
                  <a:lnTo>
                    <a:pt x="174" y="102"/>
                  </a:lnTo>
                  <a:lnTo>
                    <a:pt x="174" y="102"/>
                  </a:lnTo>
                  <a:lnTo>
                    <a:pt x="174" y="96"/>
                  </a:lnTo>
                  <a:lnTo>
                    <a:pt x="174" y="96"/>
                  </a:lnTo>
                  <a:lnTo>
                    <a:pt x="174" y="96"/>
                  </a:lnTo>
                  <a:lnTo>
                    <a:pt x="180" y="96"/>
                  </a:lnTo>
                  <a:lnTo>
                    <a:pt x="180" y="96"/>
                  </a:lnTo>
                  <a:lnTo>
                    <a:pt x="180" y="96"/>
                  </a:lnTo>
                  <a:lnTo>
                    <a:pt x="180" y="96"/>
                  </a:lnTo>
                  <a:lnTo>
                    <a:pt x="180" y="90"/>
                  </a:lnTo>
                  <a:lnTo>
                    <a:pt x="186" y="90"/>
                  </a:lnTo>
                  <a:lnTo>
                    <a:pt x="186" y="90"/>
                  </a:lnTo>
                  <a:lnTo>
                    <a:pt x="186" y="90"/>
                  </a:lnTo>
                  <a:lnTo>
                    <a:pt x="186" y="90"/>
                  </a:lnTo>
                  <a:lnTo>
                    <a:pt x="186" y="90"/>
                  </a:lnTo>
                  <a:lnTo>
                    <a:pt x="186" y="84"/>
                  </a:lnTo>
                  <a:lnTo>
                    <a:pt x="192" y="84"/>
                  </a:lnTo>
                  <a:lnTo>
                    <a:pt x="192" y="84"/>
                  </a:lnTo>
                  <a:lnTo>
                    <a:pt x="192" y="84"/>
                  </a:lnTo>
                  <a:lnTo>
                    <a:pt x="192" y="84"/>
                  </a:lnTo>
                  <a:lnTo>
                    <a:pt x="192" y="84"/>
                  </a:lnTo>
                  <a:lnTo>
                    <a:pt x="192" y="78"/>
                  </a:lnTo>
                  <a:lnTo>
                    <a:pt x="198" y="78"/>
                  </a:lnTo>
                  <a:lnTo>
                    <a:pt x="198" y="78"/>
                  </a:lnTo>
                  <a:lnTo>
                    <a:pt x="198" y="78"/>
                  </a:lnTo>
                  <a:lnTo>
                    <a:pt x="198" y="78"/>
                  </a:lnTo>
                  <a:lnTo>
                    <a:pt x="198" y="78"/>
                  </a:lnTo>
                  <a:lnTo>
                    <a:pt x="204" y="72"/>
                  </a:lnTo>
                  <a:lnTo>
                    <a:pt x="204" y="72"/>
                  </a:lnTo>
                  <a:lnTo>
                    <a:pt x="204" y="72"/>
                  </a:lnTo>
                  <a:lnTo>
                    <a:pt x="204" y="72"/>
                  </a:lnTo>
                  <a:lnTo>
                    <a:pt x="204" y="72"/>
                  </a:lnTo>
                  <a:lnTo>
                    <a:pt x="204" y="72"/>
                  </a:lnTo>
                  <a:lnTo>
                    <a:pt x="210" y="66"/>
                  </a:lnTo>
                  <a:lnTo>
                    <a:pt x="210" y="66"/>
                  </a:lnTo>
                  <a:lnTo>
                    <a:pt x="210" y="66"/>
                  </a:lnTo>
                  <a:lnTo>
                    <a:pt x="210" y="66"/>
                  </a:lnTo>
                  <a:lnTo>
                    <a:pt x="210" y="66"/>
                  </a:lnTo>
                  <a:lnTo>
                    <a:pt x="210" y="60"/>
                  </a:lnTo>
                  <a:lnTo>
                    <a:pt x="216" y="60"/>
                  </a:lnTo>
                  <a:lnTo>
                    <a:pt x="216" y="60"/>
                  </a:lnTo>
                  <a:lnTo>
                    <a:pt x="216" y="60"/>
                  </a:lnTo>
                  <a:lnTo>
                    <a:pt x="216" y="60"/>
                  </a:lnTo>
                  <a:lnTo>
                    <a:pt x="216" y="60"/>
                  </a:lnTo>
                  <a:lnTo>
                    <a:pt x="216" y="54"/>
                  </a:lnTo>
                  <a:lnTo>
                    <a:pt x="222" y="54"/>
                  </a:lnTo>
                  <a:lnTo>
                    <a:pt x="222" y="54"/>
                  </a:lnTo>
                  <a:lnTo>
                    <a:pt x="222" y="54"/>
                  </a:lnTo>
                  <a:lnTo>
                    <a:pt x="222" y="54"/>
                  </a:lnTo>
                  <a:lnTo>
                    <a:pt x="222" y="48"/>
                  </a:lnTo>
                  <a:lnTo>
                    <a:pt x="228" y="48"/>
                  </a:lnTo>
                  <a:lnTo>
                    <a:pt x="228" y="48"/>
                  </a:lnTo>
                  <a:lnTo>
                    <a:pt x="228" y="48"/>
                  </a:lnTo>
                  <a:lnTo>
                    <a:pt x="228" y="48"/>
                  </a:lnTo>
                  <a:lnTo>
                    <a:pt x="228" y="48"/>
                  </a:lnTo>
                  <a:lnTo>
                    <a:pt x="228" y="42"/>
                  </a:lnTo>
                  <a:lnTo>
                    <a:pt x="234" y="42"/>
                  </a:lnTo>
                  <a:lnTo>
                    <a:pt x="234" y="42"/>
                  </a:lnTo>
                  <a:lnTo>
                    <a:pt x="234" y="42"/>
                  </a:lnTo>
                  <a:lnTo>
                    <a:pt x="234" y="42"/>
                  </a:lnTo>
                  <a:lnTo>
                    <a:pt x="234" y="36"/>
                  </a:lnTo>
                  <a:lnTo>
                    <a:pt x="234" y="36"/>
                  </a:lnTo>
                  <a:lnTo>
                    <a:pt x="240" y="36"/>
                  </a:lnTo>
                  <a:lnTo>
                    <a:pt x="240" y="36"/>
                  </a:lnTo>
                  <a:lnTo>
                    <a:pt x="240" y="36"/>
                  </a:lnTo>
                  <a:lnTo>
                    <a:pt x="240" y="30"/>
                  </a:lnTo>
                  <a:lnTo>
                    <a:pt x="240" y="30"/>
                  </a:lnTo>
                  <a:lnTo>
                    <a:pt x="246" y="30"/>
                  </a:lnTo>
                  <a:lnTo>
                    <a:pt x="246" y="30"/>
                  </a:lnTo>
                  <a:lnTo>
                    <a:pt x="246" y="30"/>
                  </a:lnTo>
                  <a:lnTo>
                    <a:pt x="246" y="24"/>
                  </a:lnTo>
                  <a:lnTo>
                    <a:pt x="246" y="24"/>
                  </a:lnTo>
                  <a:lnTo>
                    <a:pt x="246" y="24"/>
                  </a:lnTo>
                  <a:lnTo>
                    <a:pt x="252" y="24"/>
                  </a:lnTo>
                  <a:lnTo>
                    <a:pt x="252" y="24"/>
                  </a:lnTo>
                  <a:lnTo>
                    <a:pt x="252" y="18"/>
                  </a:lnTo>
                  <a:lnTo>
                    <a:pt x="252" y="18"/>
                  </a:lnTo>
                  <a:lnTo>
                    <a:pt x="252" y="18"/>
                  </a:lnTo>
                  <a:lnTo>
                    <a:pt x="252" y="18"/>
                  </a:lnTo>
                  <a:lnTo>
                    <a:pt x="258" y="18"/>
                  </a:lnTo>
                  <a:lnTo>
                    <a:pt x="258" y="12"/>
                  </a:lnTo>
                  <a:lnTo>
                    <a:pt x="258" y="12"/>
                  </a:lnTo>
                  <a:lnTo>
                    <a:pt x="258" y="12"/>
                  </a:lnTo>
                  <a:lnTo>
                    <a:pt x="258" y="12"/>
                  </a:lnTo>
                  <a:lnTo>
                    <a:pt x="258" y="12"/>
                  </a:lnTo>
                  <a:lnTo>
                    <a:pt x="264" y="6"/>
                  </a:lnTo>
                  <a:lnTo>
                    <a:pt x="264" y="6"/>
                  </a:lnTo>
                  <a:lnTo>
                    <a:pt x="264" y="6"/>
                  </a:lnTo>
                  <a:lnTo>
                    <a:pt x="264" y="6"/>
                  </a:lnTo>
                  <a:lnTo>
                    <a:pt x="264" y="0"/>
                  </a:lnTo>
                  <a:lnTo>
                    <a:pt x="270" y="0"/>
                  </a:lnTo>
                  <a:lnTo>
                    <a:pt x="270" y="0"/>
                  </a:lnTo>
                  <a:lnTo>
                    <a:pt x="270" y="0"/>
                  </a:lnTo>
                </a:path>
              </a:pathLst>
            </a:custGeom>
            <a:noFill/>
            <a:ln w="22225" cmpd="sng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9638" name="Freeform 6"/>
            <p:cNvSpPr>
              <a:spLocks/>
            </p:cNvSpPr>
            <p:nvPr/>
          </p:nvSpPr>
          <p:spPr bwMode="auto">
            <a:xfrm>
              <a:off x="3210" y="1473"/>
              <a:ext cx="246" cy="444"/>
            </a:xfrm>
            <a:custGeom>
              <a:avLst/>
              <a:gdLst>
                <a:gd name="T0" fmla="*/ 0 w 246"/>
                <a:gd name="T1" fmla="*/ 438 h 444"/>
                <a:gd name="T2" fmla="*/ 6 w 246"/>
                <a:gd name="T3" fmla="*/ 432 h 444"/>
                <a:gd name="T4" fmla="*/ 12 w 246"/>
                <a:gd name="T5" fmla="*/ 426 h 444"/>
                <a:gd name="T6" fmla="*/ 18 w 246"/>
                <a:gd name="T7" fmla="*/ 426 h 444"/>
                <a:gd name="T8" fmla="*/ 18 w 246"/>
                <a:gd name="T9" fmla="*/ 420 h 444"/>
                <a:gd name="T10" fmla="*/ 24 w 246"/>
                <a:gd name="T11" fmla="*/ 414 h 444"/>
                <a:gd name="T12" fmla="*/ 30 w 246"/>
                <a:gd name="T13" fmla="*/ 408 h 444"/>
                <a:gd name="T14" fmla="*/ 30 w 246"/>
                <a:gd name="T15" fmla="*/ 402 h 444"/>
                <a:gd name="T16" fmla="*/ 36 w 246"/>
                <a:gd name="T17" fmla="*/ 396 h 444"/>
                <a:gd name="T18" fmla="*/ 42 w 246"/>
                <a:gd name="T19" fmla="*/ 390 h 444"/>
                <a:gd name="T20" fmla="*/ 42 w 246"/>
                <a:gd name="T21" fmla="*/ 384 h 444"/>
                <a:gd name="T22" fmla="*/ 48 w 246"/>
                <a:gd name="T23" fmla="*/ 378 h 444"/>
                <a:gd name="T24" fmla="*/ 54 w 246"/>
                <a:gd name="T25" fmla="*/ 372 h 444"/>
                <a:gd name="T26" fmla="*/ 60 w 246"/>
                <a:gd name="T27" fmla="*/ 366 h 444"/>
                <a:gd name="T28" fmla="*/ 60 w 246"/>
                <a:gd name="T29" fmla="*/ 360 h 444"/>
                <a:gd name="T30" fmla="*/ 66 w 246"/>
                <a:gd name="T31" fmla="*/ 354 h 444"/>
                <a:gd name="T32" fmla="*/ 72 w 246"/>
                <a:gd name="T33" fmla="*/ 348 h 444"/>
                <a:gd name="T34" fmla="*/ 72 w 246"/>
                <a:gd name="T35" fmla="*/ 342 h 444"/>
                <a:gd name="T36" fmla="*/ 78 w 246"/>
                <a:gd name="T37" fmla="*/ 336 h 444"/>
                <a:gd name="T38" fmla="*/ 84 w 246"/>
                <a:gd name="T39" fmla="*/ 330 h 444"/>
                <a:gd name="T40" fmla="*/ 84 w 246"/>
                <a:gd name="T41" fmla="*/ 318 h 444"/>
                <a:gd name="T42" fmla="*/ 90 w 246"/>
                <a:gd name="T43" fmla="*/ 312 h 444"/>
                <a:gd name="T44" fmla="*/ 96 w 246"/>
                <a:gd name="T45" fmla="*/ 306 h 444"/>
                <a:gd name="T46" fmla="*/ 102 w 246"/>
                <a:gd name="T47" fmla="*/ 300 h 444"/>
                <a:gd name="T48" fmla="*/ 102 w 246"/>
                <a:gd name="T49" fmla="*/ 294 h 444"/>
                <a:gd name="T50" fmla="*/ 108 w 246"/>
                <a:gd name="T51" fmla="*/ 288 h 444"/>
                <a:gd name="T52" fmla="*/ 114 w 246"/>
                <a:gd name="T53" fmla="*/ 282 h 444"/>
                <a:gd name="T54" fmla="*/ 114 w 246"/>
                <a:gd name="T55" fmla="*/ 270 h 444"/>
                <a:gd name="T56" fmla="*/ 120 w 246"/>
                <a:gd name="T57" fmla="*/ 264 h 444"/>
                <a:gd name="T58" fmla="*/ 126 w 246"/>
                <a:gd name="T59" fmla="*/ 258 h 444"/>
                <a:gd name="T60" fmla="*/ 126 w 246"/>
                <a:gd name="T61" fmla="*/ 252 h 444"/>
                <a:gd name="T62" fmla="*/ 132 w 246"/>
                <a:gd name="T63" fmla="*/ 240 h 444"/>
                <a:gd name="T64" fmla="*/ 138 w 246"/>
                <a:gd name="T65" fmla="*/ 234 h 444"/>
                <a:gd name="T66" fmla="*/ 144 w 246"/>
                <a:gd name="T67" fmla="*/ 228 h 444"/>
                <a:gd name="T68" fmla="*/ 144 w 246"/>
                <a:gd name="T69" fmla="*/ 216 h 444"/>
                <a:gd name="T70" fmla="*/ 150 w 246"/>
                <a:gd name="T71" fmla="*/ 210 h 444"/>
                <a:gd name="T72" fmla="*/ 156 w 246"/>
                <a:gd name="T73" fmla="*/ 204 h 444"/>
                <a:gd name="T74" fmla="*/ 156 w 246"/>
                <a:gd name="T75" fmla="*/ 192 h 444"/>
                <a:gd name="T76" fmla="*/ 162 w 246"/>
                <a:gd name="T77" fmla="*/ 186 h 444"/>
                <a:gd name="T78" fmla="*/ 168 w 246"/>
                <a:gd name="T79" fmla="*/ 180 h 444"/>
                <a:gd name="T80" fmla="*/ 168 w 246"/>
                <a:gd name="T81" fmla="*/ 168 h 444"/>
                <a:gd name="T82" fmla="*/ 174 w 246"/>
                <a:gd name="T83" fmla="*/ 162 h 444"/>
                <a:gd name="T84" fmla="*/ 180 w 246"/>
                <a:gd name="T85" fmla="*/ 156 h 444"/>
                <a:gd name="T86" fmla="*/ 186 w 246"/>
                <a:gd name="T87" fmla="*/ 144 h 444"/>
                <a:gd name="T88" fmla="*/ 186 w 246"/>
                <a:gd name="T89" fmla="*/ 138 h 444"/>
                <a:gd name="T90" fmla="*/ 192 w 246"/>
                <a:gd name="T91" fmla="*/ 126 h 444"/>
                <a:gd name="T92" fmla="*/ 198 w 246"/>
                <a:gd name="T93" fmla="*/ 120 h 444"/>
                <a:gd name="T94" fmla="*/ 198 w 246"/>
                <a:gd name="T95" fmla="*/ 108 h 444"/>
                <a:gd name="T96" fmla="*/ 204 w 246"/>
                <a:gd name="T97" fmla="*/ 102 h 444"/>
                <a:gd name="T98" fmla="*/ 210 w 246"/>
                <a:gd name="T99" fmla="*/ 90 h 444"/>
                <a:gd name="T100" fmla="*/ 210 w 246"/>
                <a:gd name="T101" fmla="*/ 84 h 444"/>
                <a:gd name="T102" fmla="*/ 216 w 246"/>
                <a:gd name="T103" fmla="*/ 72 h 444"/>
                <a:gd name="T104" fmla="*/ 222 w 246"/>
                <a:gd name="T105" fmla="*/ 60 h 444"/>
                <a:gd name="T106" fmla="*/ 228 w 246"/>
                <a:gd name="T107" fmla="*/ 54 h 444"/>
                <a:gd name="T108" fmla="*/ 228 w 246"/>
                <a:gd name="T109" fmla="*/ 42 h 444"/>
                <a:gd name="T110" fmla="*/ 234 w 246"/>
                <a:gd name="T111" fmla="*/ 30 h 444"/>
                <a:gd name="T112" fmla="*/ 240 w 246"/>
                <a:gd name="T113" fmla="*/ 24 h 444"/>
                <a:gd name="T114" fmla="*/ 240 w 246"/>
                <a:gd name="T115" fmla="*/ 12 h 444"/>
                <a:gd name="T116" fmla="*/ 246 w 246"/>
                <a:gd name="T117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6" h="444">
                  <a:moveTo>
                    <a:pt x="0" y="444"/>
                  </a:moveTo>
                  <a:lnTo>
                    <a:pt x="0" y="444"/>
                  </a:lnTo>
                  <a:lnTo>
                    <a:pt x="0" y="438"/>
                  </a:lnTo>
                  <a:lnTo>
                    <a:pt x="0" y="438"/>
                  </a:lnTo>
                  <a:lnTo>
                    <a:pt x="6" y="438"/>
                  </a:lnTo>
                  <a:lnTo>
                    <a:pt x="6" y="438"/>
                  </a:lnTo>
                  <a:lnTo>
                    <a:pt x="6" y="438"/>
                  </a:lnTo>
                  <a:lnTo>
                    <a:pt x="6" y="432"/>
                  </a:lnTo>
                  <a:lnTo>
                    <a:pt x="6" y="432"/>
                  </a:lnTo>
                  <a:lnTo>
                    <a:pt x="6" y="432"/>
                  </a:lnTo>
                  <a:lnTo>
                    <a:pt x="12" y="432"/>
                  </a:lnTo>
                  <a:lnTo>
                    <a:pt x="12" y="426"/>
                  </a:lnTo>
                  <a:lnTo>
                    <a:pt x="12" y="426"/>
                  </a:lnTo>
                  <a:lnTo>
                    <a:pt x="12" y="426"/>
                  </a:lnTo>
                  <a:lnTo>
                    <a:pt x="12" y="426"/>
                  </a:lnTo>
                  <a:lnTo>
                    <a:pt x="18" y="426"/>
                  </a:lnTo>
                  <a:lnTo>
                    <a:pt x="18" y="420"/>
                  </a:lnTo>
                  <a:lnTo>
                    <a:pt x="18" y="420"/>
                  </a:lnTo>
                  <a:lnTo>
                    <a:pt x="18" y="420"/>
                  </a:lnTo>
                  <a:lnTo>
                    <a:pt x="18" y="420"/>
                  </a:lnTo>
                  <a:lnTo>
                    <a:pt x="18" y="414"/>
                  </a:lnTo>
                  <a:lnTo>
                    <a:pt x="24" y="414"/>
                  </a:lnTo>
                  <a:lnTo>
                    <a:pt x="24" y="414"/>
                  </a:lnTo>
                  <a:lnTo>
                    <a:pt x="24" y="414"/>
                  </a:lnTo>
                  <a:lnTo>
                    <a:pt x="24" y="408"/>
                  </a:lnTo>
                  <a:lnTo>
                    <a:pt x="24" y="408"/>
                  </a:lnTo>
                  <a:lnTo>
                    <a:pt x="24" y="408"/>
                  </a:lnTo>
                  <a:lnTo>
                    <a:pt x="30" y="408"/>
                  </a:lnTo>
                  <a:lnTo>
                    <a:pt x="30" y="408"/>
                  </a:lnTo>
                  <a:lnTo>
                    <a:pt x="30" y="402"/>
                  </a:lnTo>
                  <a:lnTo>
                    <a:pt x="30" y="402"/>
                  </a:lnTo>
                  <a:lnTo>
                    <a:pt x="30" y="402"/>
                  </a:lnTo>
                  <a:lnTo>
                    <a:pt x="30" y="402"/>
                  </a:lnTo>
                  <a:lnTo>
                    <a:pt x="36" y="396"/>
                  </a:lnTo>
                  <a:lnTo>
                    <a:pt x="36" y="396"/>
                  </a:lnTo>
                  <a:lnTo>
                    <a:pt x="36" y="396"/>
                  </a:lnTo>
                  <a:lnTo>
                    <a:pt x="36" y="396"/>
                  </a:lnTo>
                  <a:lnTo>
                    <a:pt x="36" y="390"/>
                  </a:lnTo>
                  <a:lnTo>
                    <a:pt x="42" y="390"/>
                  </a:lnTo>
                  <a:lnTo>
                    <a:pt x="42" y="390"/>
                  </a:lnTo>
                  <a:lnTo>
                    <a:pt x="42" y="390"/>
                  </a:lnTo>
                  <a:lnTo>
                    <a:pt x="42" y="384"/>
                  </a:lnTo>
                  <a:lnTo>
                    <a:pt x="42" y="384"/>
                  </a:lnTo>
                  <a:lnTo>
                    <a:pt x="42" y="384"/>
                  </a:lnTo>
                  <a:lnTo>
                    <a:pt x="48" y="384"/>
                  </a:lnTo>
                  <a:lnTo>
                    <a:pt x="48" y="378"/>
                  </a:lnTo>
                  <a:lnTo>
                    <a:pt x="48" y="378"/>
                  </a:lnTo>
                  <a:lnTo>
                    <a:pt x="48" y="378"/>
                  </a:lnTo>
                  <a:lnTo>
                    <a:pt x="48" y="378"/>
                  </a:lnTo>
                  <a:lnTo>
                    <a:pt x="48" y="372"/>
                  </a:lnTo>
                  <a:lnTo>
                    <a:pt x="54" y="372"/>
                  </a:lnTo>
                  <a:lnTo>
                    <a:pt x="54" y="372"/>
                  </a:lnTo>
                  <a:lnTo>
                    <a:pt x="54" y="372"/>
                  </a:lnTo>
                  <a:lnTo>
                    <a:pt x="54" y="366"/>
                  </a:lnTo>
                  <a:lnTo>
                    <a:pt x="54" y="366"/>
                  </a:lnTo>
                  <a:lnTo>
                    <a:pt x="60" y="366"/>
                  </a:lnTo>
                  <a:lnTo>
                    <a:pt x="60" y="366"/>
                  </a:lnTo>
                  <a:lnTo>
                    <a:pt x="60" y="360"/>
                  </a:lnTo>
                  <a:lnTo>
                    <a:pt x="60" y="360"/>
                  </a:lnTo>
                  <a:lnTo>
                    <a:pt x="60" y="360"/>
                  </a:lnTo>
                  <a:lnTo>
                    <a:pt x="60" y="360"/>
                  </a:lnTo>
                  <a:lnTo>
                    <a:pt x="66" y="354"/>
                  </a:lnTo>
                  <a:lnTo>
                    <a:pt x="66" y="354"/>
                  </a:lnTo>
                  <a:lnTo>
                    <a:pt x="66" y="354"/>
                  </a:lnTo>
                  <a:lnTo>
                    <a:pt x="66" y="354"/>
                  </a:lnTo>
                  <a:lnTo>
                    <a:pt x="66" y="348"/>
                  </a:lnTo>
                  <a:lnTo>
                    <a:pt x="66" y="348"/>
                  </a:lnTo>
                  <a:lnTo>
                    <a:pt x="72" y="348"/>
                  </a:lnTo>
                  <a:lnTo>
                    <a:pt x="72" y="348"/>
                  </a:lnTo>
                  <a:lnTo>
                    <a:pt x="72" y="342"/>
                  </a:lnTo>
                  <a:lnTo>
                    <a:pt x="72" y="342"/>
                  </a:lnTo>
                  <a:lnTo>
                    <a:pt x="72" y="342"/>
                  </a:lnTo>
                  <a:lnTo>
                    <a:pt x="72" y="336"/>
                  </a:lnTo>
                  <a:lnTo>
                    <a:pt x="78" y="336"/>
                  </a:lnTo>
                  <a:lnTo>
                    <a:pt x="78" y="336"/>
                  </a:lnTo>
                  <a:lnTo>
                    <a:pt x="78" y="336"/>
                  </a:lnTo>
                  <a:lnTo>
                    <a:pt x="78" y="330"/>
                  </a:lnTo>
                  <a:lnTo>
                    <a:pt x="78" y="330"/>
                  </a:lnTo>
                  <a:lnTo>
                    <a:pt x="84" y="330"/>
                  </a:lnTo>
                  <a:lnTo>
                    <a:pt x="84" y="330"/>
                  </a:lnTo>
                  <a:lnTo>
                    <a:pt x="84" y="324"/>
                  </a:lnTo>
                  <a:lnTo>
                    <a:pt x="84" y="324"/>
                  </a:lnTo>
                  <a:lnTo>
                    <a:pt x="84" y="324"/>
                  </a:lnTo>
                  <a:lnTo>
                    <a:pt x="84" y="318"/>
                  </a:lnTo>
                  <a:lnTo>
                    <a:pt x="90" y="318"/>
                  </a:lnTo>
                  <a:lnTo>
                    <a:pt x="90" y="318"/>
                  </a:lnTo>
                  <a:lnTo>
                    <a:pt x="90" y="318"/>
                  </a:lnTo>
                  <a:lnTo>
                    <a:pt x="90" y="312"/>
                  </a:lnTo>
                  <a:lnTo>
                    <a:pt x="90" y="312"/>
                  </a:lnTo>
                  <a:lnTo>
                    <a:pt x="90" y="312"/>
                  </a:lnTo>
                  <a:lnTo>
                    <a:pt x="96" y="306"/>
                  </a:lnTo>
                  <a:lnTo>
                    <a:pt x="96" y="306"/>
                  </a:lnTo>
                  <a:lnTo>
                    <a:pt x="96" y="306"/>
                  </a:lnTo>
                  <a:lnTo>
                    <a:pt x="96" y="306"/>
                  </a:lnTo>
                  <a:lnTo>
                    <a:pt x="96" y="300"/>
                  </a:lnTo>
                  <a:lnTo>
                    <a:pt x="102" y="300"/>
                  </a:lnTo>
                  <a:lnTo>
                    <a:pt x="102" y="300"/>
                  </a:lnTo>
                  <a:lnTo>
                    <a:pt x="102" y="294"/>
                  </a:lnTo>
                  <a:lnTo>
                    <a:pt x="102" y="294"/>
                  </a:lnTo>
                  <a:lnTo>
                    <a:pt x="102" y="294"/>
                  </a:lnTo>
                  <a:lnTo>
                    <a:pt x="102" y="294"/>
                  </a:lnTo>
                  <a:lnTo>
                    <a:pt x="108" y="288"/>
                  </a:lnTo>
                  <a:lnTo>
                    <a:pt x="108" y="288"/>
                  </a:lnTo>
                  <a:lnTo>
                    <a:pt x="108" y="288"/>
                  </a:lnTo>
                  <a:lnTo>
                    <a:pt x="108" y="282"/>
                  </a:lnTo>
                  <a:lnTo>
                    <a:pt x="108" y="282"/>
                  </a:lnTo>
                  <a:lnTo>
                    <a:pt x="108" y="282"/>
                  </a:lnTo>
                  <a:lnTo>
                    <a:pt x="114" y="282"/>
                  </a:lnTo>
                  <a:lnTo>
                    <a:pt x="114" y="276"/>
                  </a:lnTo>
                  <a:lnTo>
                    <a:pt x="114" y="276"/>
                  </a:lnTo>
                  <a:lnTo>
                    <a:pt x="114" y="276"/>
                  </a:lnTo>
                  <a:lnTo>
                    <a:pt x="114" y="270"/>
                  </a:lnTo>
                  <a:lnTo>
                    <a:pt x="114" y="270"/>
                  </a:lnTo>
                  <a:lnTo>
                    <a:pt x="120" y="270"/>
                  </a:lnTo>
                  <a:lnTo>
                    <a:pt x="120" y="264"/>
                  </a:lnTo>
                  <a:lnTo>
                    <a:pt x="120" y="264"/>
                  </a:lnTo>
                  <a:lnTo>
                    <a:pt x="120" y="264"/>
                  </a:lnTo>
                  <a:lnTo>
                    <a:pt x="120" y="258"/>
                  </a:lnTo>
                  <a:lnTo>
                    <a:pt x="126" y="258"/>
                  </a:lnTo>
                  <a:lnTo>
                    <a:pt x="126" y="258"/>
                  </a:lnTo>
                  <a:lnTo>
                    <a:pt x="126" y="258"/>
                  </a:lnTo>
                  <a:lnTo>
                    <a:pt x="126" y="252"/>
                  </a:lnTo>
                  <a:lnTo>
                    <a:pt x="126" y="252"/>
                  </a:lnTo>
                  <a:lnTo>
                    <a:pt x="126" y="252"/>
                  </a:lnTo>
                  <a:lnTo>
                    <a:pt x="132" y="246"/>
                  </a:lnTo>
                  <a:lnTo>
                    <a:pt x="132" y="246"/>
                  </a:lnTo>
                  <a:lnTo>
                    <a:pt x="132" y="246"/>
                  </a:lnTo>
                  <a:lnTo>
                    <a:pt x="132" y="240"/>
                  </a:lnTo>
                  <a:lnTo>
                    <a:pt x="132" y="240"/>
                  </a:lnTo>
                  <a:lnTo>
                    <a:pt x="132" y="240"/>
                  </a:lnTo>
                  <a:lnTo>
                    <a:pt x="138" y="234"/>
                  </a:lnTo>
                  <a:lnTo>
                    <a:pt x="138" y="234"/>
                  </a:lnTo>
                  <a:lnTo>
                    <a:pt x="138" y="234"/>
                  </a:lnTo>
                  <a:lnTo>
                    <a:pt x="138" y="228"/>
                  </a:lnTo>
                  <a:lnTo>
                    <a:pt x="138" y="228"/>
                  </a:lnTo>
                  <a:lnTo>
                    <a:pt x="144" y="228"/>
                  </a:lnTo>
                  <a:lnTo>
                    <a:pt x="144" y="222"/>
                  </a:lnTo>
                  <a:lnTo>
                    <a:pt x="144" y="222"/>
                  </a:lnTo>
                  <a:lnTo>
                    <a:pt x="144" y="222"/>
                  </a:lnTo>
                  <a:lnTo>
                    <a:pt x="144" y="216"/>
                  </a:lnTo>
                  <a:lnTo>
                    <a:pt x="144" y="216"/>
                  </a:lnTo>
                  <a:lnTo>
                    <a:pt x="150" y="216"/>
                  </a:lnTo>
                  <a:lnTo>
                    <a:pt x="150" y="216"/>
                  </a:lnTo>
                  <a:lnTo>
                    <a:pt x="150" y="210"/>
                  </a:lnTo>
                  <a:lnTo>
                    <a:pt x="150" y="210"/>
                  </a:lnTo>
                  <a:lnTo>
                    <a:pt x="150" y="210"/>
                  </a:lnTo>
                  <a:lnTo>
                    <a:pt x="150" y="204"/>
                  </a:lnTo>
                  <a:lnTo>
                    <a:pt x="156" y="204"/>
                  </a:lnTo>
                  <a:lnTo>
                    <a:pt x="156" y="204"/>
                  </a:lnTo>
                  <a:lnTo>
                    <a:pt x="156" y="198"/>
                  </a:lnTo>
                  <a:lnTo>
                    <a:pt x="156" y="198"/>
                  </a:lnTo>
                  <a:lnTo>
                    <a:pt x="156" y="192"/>
                  </a:lnTo>
                  <a:lnTo>
                    <a:pt x="156" y="192"/>
                  </a:lnTo>
                  <a:lnTo>
                    <a:pt x="162" y="192"/>
                  </a:lnTo>
                  <a:lnTo>
                    <a:pt x="162" y="186"/>
                  </a:lnTo>
                  <a:lnTo>
                    <a:pt x="162" y="186"/>
                  </a:lnTo>
                  <a:lnTo>
                    <a:pt x="162" y="186"/>
                  </a:lnTo>
                  <a:lnTo>
                    <a:pt x="162" y="180"/>
                  </a:lnTo>
                  <a:lnTo>
                    <a:pt x="168" y="180"/>
                  </a:lnTo>
                  <a:lnTo>
                    <a:pt x="168" y="180"/>
                  </a:lnTo>
                  <a:lnTo>
                    <a:pt x="168" y="174"/>
                  </a:lnTo>
                  <a:lnTo>
                    <a:pt x="168" y="174"/>
                  </a:lnTo>
                  <a:lnTo>
                    <a:pt x="168" y="174"/>
                  </a:lnTo>
                  <a:lnTo>
                    <a:pt x="168" y="168"/>
                  </a:lnTo>
                  <a:lnTo>
                    <a:pt x="174" y="168"/>
                  </a:lnTo>
                  <a:lnTo>
                    <a:pt x="174" y="168"/>
                  </a:lnTo>
                  <a:lnTo>
                    <a:pt x="174" y="162"/>
                  </a:lnTo>
                  <a:lnTo>
                    <a:pt x="174" y="162"/>
                  </a:lnTo>
                  <a:lnTo>
                    <a:pt x="174" y="162"/>
                  </a:lnTo>
                  <a:lnTo>
                    <a:pt x="174" y="156"/>
                  </a:lnTo>
                  <a:lnTo>
                    <a:pt x="180" y="156"/>
                  </a:lnTo>
                  <a:lnTo>
                    <a:pt x="180" y="156"/>
                  </a:lnTo>
                  <a:lnTo>
                    <a:pt x="180" y="150"/>
                  </a:lnTo>
                  <a:lnTo>
                    <a:pt x="180" y="150"/>
                  </a:lnTo>
                  <a:lnTo>
                    <a:pt x="180" y="144"/>
                  </a:lnTo>
                  <a:lnTo>
                    <a:pt x="186" y="144"/>
                  </a:lnTo>
                  <a:lnTo>
                    <a:pt x="186" y="144"/>
                  </a:lnTo>
                  <a:lnTo>
                    <a:pt x="186" y="138"/>
                  </a:lnTo>
                  <a:lnTo>
                    <a:pt x="186" y="138"/>
                  </a:lnTo>
                  <a:lnTo>
                    <a:pt x="186" y="138"/>
                  </a:lnTo>
                  <a:lnTo>
                    <a:pt x="186" y="132"/>
                  </a:lnTo>
                  <a:lnTo>
                    <a:pt x="192" y="132"/>
                  </a:lnTo>
                  <a:lnTo>
                    <a:pt x="192" y="132"/>
                  </a:lnTo>
                  <a:lnTo>
                    <a:pt x="192" y="126"/>
                  </a:lnTo>
                  <a:lnTo>
                    <a:pt x="192" y="126"/>
                  </a:lnTo>
                  <a:lnTo>
                    <a:pt x="192" y="120"/>
                  </a:lnTo>
                  <a:lnTo>
                    <a:pt x="192" y="120"/>
                  </a:lnTo>
                  <a:lnTo>
                    <a:pt x="198" y="120"/>
                  </a:lnTo>
                  <a:lnTo>
                    <a:pt x="198" y="114"/>
                  </a:lnTo>
                  <a:lnTo>
                    <a:pt x="198" y="114"/>
                  </a:lnTo>
                  <a:lnTo>
                    <a:pt x="198" y="114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204" y="102"/>
                  </a:lnTo>
                  <a:lnTo>
                    <a:pt x="204" y="102"/>
                  </a:lnTo>
                  <a:lnTo>
                    <a:pt x="204" y="102"/>
                  </a:lnTo>
                  <a:lnTo>
                    <a:pt x="204" y="96"/>
                  </a:lnTo>
                  <a:lnTo>
                    <a:pt x="204" y="96"/>
                  </a:lnTo>
                  <a:lnTo>
                    <a:pt x="210" y="90"/>
                  </a:lnTo>
                  <a:lnTo>
                    <a:pt x="210" y="90"/>
                  </a:lnTo>
                  <a:lnTo>
                    <a:pt x="210" y="90"/>
                  </a:lnTo>
                  <a:lnTo>
                    <a:pt x="210" y="84"/>
                  </a:lnTo>
                  <a:lnTo>
                    <a:pt x="210" y="84"/>
                  </a:lnTo>
                  <a:lnTo>
                    <a:pt x="210" y="84"/>
                  </a:lnTo>
                  <a:lnTo>
                    <a:pt x="216" y="78"/>
                  </a:lnTo>
                  <a:lnTo>
                    <a:pt x="216" y="78"/>
                  </a:lnTo>
                  <a:lnTo>
                    <a:pt x="216" y="72"/>
                  </a:lnTo>
                  <a:lnTo>
                    <a:pt x="216" y="72"/>
                  </a:lnTo>
                  <a:lnTo>
                    <a:pt x="216" y="72"/>
                  </a:lnTo>
                  <a:lnTo>
                    <a:pt x="216" y="66"/>
                  </a:lnTo>
                  <a:lnTo>
                    <a:pt x="222" y="66"/>
                  </a:lnTo>
                  <a:lnTo>
                    <a:pt x="222" y="60"/>
                  </a:lnTo>
                  <a:lnTo>
                    <a:pt x="222" y="60"/>
                  </a:lnTo>
                  <a:lnTo>
                    <a:pt x="222" y="60"/>
                  </a:lnTo>
                  <a:lnTo>
                    <a:pt x="222" y="54"/>
                  </a:lnTo>
                  <a:lnTo>
                    <a:pt x="228" y="54"/>
                  </a:lnTo>
                  <a:lnTo>
                    <a:pt x="228" y="48"/>
                  </a:lnTo>
                  <a:lnTo>
                    <a:pt x="228" y="48"/>
                  </a:lnTo>
                  <a:lnTo>
                    <a:pt x="228" y="48"/>
                  </a:lnTo>
                  <a:lnTo>
                    <a:pt x="228" y="42"/>
                  </a:lnTo>
                  <a:lnTo>
                    <a:pt x="228" y="42"/>
                  </a:lnTo>
                  <a:lnTo>
                    <a:pt x="234" y="36"/>
                  </a:lnTo>
                  <a:lnTo>
                    <a:pt x="234" y="36"/>
                  </a:lnTo>
                  <a:lnTo>
                    <a:pt x="234" y="30"/>
                  </a:lnTo>
                  <a:lnTo>
                    <a:pt x="234" y="30"/>
                  </a:lnTo>
                  <a:lnTo>
                    <a:pt x="234" y="30"/>
                  </a:lnTo>
                  <a:lnTo>
                    <a:pt x="234" y="24"/>
                  </a:lnTo>
                  <a:lnTo>
                    <a:pt x="240" y="24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40" y="12"/>
                  </a:lnTo>
                  <a:lnTo>
                    <a:pt x="240" y="12"/>
                  </a:lnTo>
                  <a:lnTo>
                    <a:pt x="246" y="6"/>
                  </a:lnTo>
                  <a:lnTo>
                    <a:pt x="246" y="6"/>
                  </a:lnTo>
                  <a:lnTo>
                    <a:pt x="246" y="0"/>
                  </a:lnTo>
                </a:path>
              </a:pathLst>
            </a:custGeom>
            <a:noFill/>
            <a:ln w="22225" cmpd="sng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69639" name="Rectangle 7"/>
          <p:cNvSpPr>
            <a:spLocks noGrp="1" noChangeArrowheads="1"/>
          </p:cNvSpPr>
          <p:nvPr>
            <p:ph type="title"/>
          </p:nvPr>
        </p:nvSpPr>
        <p:spPr>
          <a:xfrm>
            <a:off x="1431107" y="300610"/>
            <a:ext cx="990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4. </a:t>
            </a:r>
          </a:p>
        </p:txBody>
      </p:sp>
      <p:sp>
        <p:nvSpPr>
          <p:cNvPr id="69640" name="Text Box 8"/>
          <p:cNvSpPr txBox="1">
            <a:spLocks noChangeArrowheads="1"/>
          </p:cNvSpPr>
          <p:nvPr/>
        </p:nvSpPr>
        <p:spPr bwMode="auto">
          <a:xfrm>
            <a:off x="7781107" y="346944"/>
            <a:ext cx="175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绳索仅受</a:t>
            </a:r>
          </a:p>
        </p:txBody>
      </p:sp>
      <p:sp>
        <p:nvSpPr>
          <p:cNvPr id="69641" name="Text Box 9"/>
          <p:cNvSpPr txBox="1">
            <a:spLocks noChangeArrowheads="1"/>
          </p:cNvSpPr>
          <p:nvPr/>
        </p:nvSpPr>
        <p:spPr bwMode="auto">
          <a:xfrm>
            <a:off x="999307" y="866057"/>
            <a:ext cx="281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重力作用而下垂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69642" name="Text Box 10"/>
          <p:cNvSpPr txBox="1">
            <a:spLocks noChangeArrowheads="1"/>
          </p:cNvSpPr>
          <p:nvPr/>
        </p:nvSpPr>
        <p:spPr bwMode="auto">
          <a:xfrm>
            <a:off x="1452315" y="1413744"/>
            <a:ext cx="3200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 </a:t>
            </a:r>
            <a:r>
              <a:rPr lang="zh-CN" altLang="en-US" dirty="0">
                <a:solidFill>
                  <a:srgbClr val="000000"/>
                </a:solidFill>
              </a:rPr>
              <a:t>取坐标系如图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9643" name="Text Box 11"/>
          <p:cNvSpPr txBox="1">
            <a:spLocks noChangeArrowheads="1"/>
          </p:cNvSpPr>
          <p:nvPr/>
        </p:nvSpPr>
        <p:spPr bwMode="auto">
          <a:xfrm>
            <a:off x="4382939" y="1412777"/>
            <a:ext cx="297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考察最低点 </a:t>
            </a:r>
            <a:r>
              <a:rPr lang="en-US" altLang="zh-CN" i="1" dirty="0">
                <a:solidFill>
                  <a:srgbClr val="000000"/>
                </a:solidFill>
              </a:rPr>
              <a:t>A </a:t>
            </a:r>
            <a:r>
              <a:rPr lang="zh-CN" altLang="en-US" dirty="0">
                <a:solidFill>
                  <a:srgbClr val="000000"/>
                </a:solidFill>
              </a:rPr>
              <a:t>到</a:t>
            </a:r>
          </a:p>
        </p:txBody>
      </p:sp>
      <p:graphicFrame>
        <p:nvGraphicFramePr>
          <p:cNvPr id="69644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1223561"/>
              </p:ext>
            </p:extLst>
          </p:nvPr>
        </p:nvGraphicFramePr>
        <p:xfrm>
          <a:off x="3875088" y="3672756"/>
          <a:ext cx="660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65" name="Equation" r:id="rId3" imgW="660240" imgH="317160" progId="Equation.3">
                  <p:embed/>
                </p:oleObj>
              </mc:Choice>
              <mc:Fallback>
                <p:oleObj name="Equation" r:id="rId3" imgW="660240" imgH="317160" progId="Equation.3">
                  <p:embed/>
                  <p:pic>
                    <p:nvPicPr>
                      <p:cNvPr id="6964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5088" y="3672756"/>
                        <a:ext cx="6604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45" name="Text Box 13"/>
          <p:cNvSpPr txBox="1">
            <a:spLocks noChangeArrowheads="1"/>
          </p:cNvSpPr>
          <p:nvPr/>
        </p:nvSpPr>
        <p:spPr bwMode="auto">
          <a:xfrm>
            <a:off x="4611688" y="3533056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en-US" altLang="zh-CN" sz="2400" i="1">
                <a:solidFill>
                  <a:srgbClr val="000000"/>
                </a:solidFill>
              </a:rPr>
              <a:t> </a:t>
            </a:r>
            <a:r>
              <a:rPr lang="en-US" altLang="zh-CN" sz="2400" i="1">
                <a:solidFill>
                  <a:srgbClr val="000000"/>
                </a:solidFill>
                <a:sym typeface="Symbol" panose="05050102010706020507" pitchFamily="18" charset="2"/>
              </a:rPr>
              <a:t> </a:t>
            </a:r>
            <a:r>
              <a:rPr lang="en-US" altLang="zh-CN" sz="2400" b="1">
                <a:solidFill>
                  <a:srgbClr val="000000"/>
                </a:solidFill>
                <a:sym typeface="Symbol" panose="05050102010706020507" pitchFamily="18" charset="2"/>
              </a:rPr>
              <a:t>:</a:t>
            </a:r>
            <a:r>
              <a:rPr lang="en-US" altLang="zh-CN" sz="2400">
                <a:solidFill>
                  <a:srgbClr val="000000"/>
                </a:solidFill>
                <a:sym typeface="Symbol" panose="05050102010706020507" pitchFamily="18" charset="2"/>
              </a:rPr>
              <a:t> </a:t>
            </a:r>
            <a:r>
              <a:rPr lang="zh-CN" altLang="en-US" sz="2400">
                <a:solidFill>
                  <a:srgbClr val="000000"/>
                </a:solidFill>
                <a:sym typeface="Symbol" panose="05050102010706020507" pitchFamily="18" charset="2"/>
              </a:rPr>
              <a:t>密度</a:t>
            </a:r>
            <a:r>
              <a:rPr lang="en-US" altLang="zh-CN" sz="2400">
                <a:solidFill>
                  <a:srgbClr val="000000"/>
                </a:solidFill>
                <a:sym typeface="Symbol" panose="05050102010706020507" pitchFamily="18" charset="2"/>
              </a:rPr>
              <a:t>, </a:t>
            </a:r>
            <a:r>
              <a:rPr lang="en-US" altLang="zh-CN" sz="2400" i="1">
                <a:solidFill>
                  <a:srgbClr val="000000"/>
                </a:solidFill>
                <a:sym typeface="Symbol" panose="05050102010706020507" pitchFamily="18" charset="2"/>
              </a:rPr>
              <a:t>s</a:t>
            </a:r>
            <a:r>
              <a:rPr lang="en-US" altLang="zh-CN" sz="2400" b="1">
                <a:solidFill>
                  <a:srgbClr val="000000"/>
                </a:solidFill>
                <a:sym typeface="Symbol" panose="05050102010706020507" pitchFamily="18" charset="2"/>
              </a:rPr>
              <a:t> :</a:t>
            </a:r>
            <a:r>
              <a:rPr lang="zh-CN" altLang="en-US" sz="2400">
                <a:solidFill>
                  <a:srgbClr val="000000"/>
                </a:solidFill>
              </a:rPr>
              <a:t>弧长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69646" name="Text Box 14"/>
          <p:cNvSpPr txBox="1">
            <a:spLocks noChangeArrowheads="1"/>
          </p:cNvSpPr>
          <p:nvPr/>
        </p:nvSpPr>
        <p:spPr bwMode="auto">
          <a:xfrm>
            <a:off x="1563688" y="3533057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弧段重力大小</a:t>
            </a:r>
          </a:p>
        </p:txBody>
      </p:sp>
      <p:sp>
        <p:nvSpPr>
          <p:cNvPr id="69647" name="Text Box 15"/>
          <p:cNvSpPr txBox="1">
            <a:spLocks noChangeArrowheads="1"/>
          </p:cNvSpPr>
          <p:nvPr/>
        </p:nvSpPr>
        <p:spPr bwMode="auto">
          <a:xfrm>
            <a:off x="1075507" y="4080744"/>
            <a:ext cx="3276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按静力平衡条件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有</a:t>
            </a:r>
          </a:p>
        </p:txBody>
      </p:sp>
      <p:graphicFrame>
        <p:nvGraphicFramePr>
          <p:cNvPr id="69648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0616159"/>
              </p:ext>
            </p:extLst>
          </p:nvPr>
        </p:nvGraphicFramePr>
        <p:xfrm>
          <a:off x="4314007" y="4218856"/>
          <a:ext cx="1828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66" name="Equation" r:id="rId5" imgW="1828800" imgH="368280" progId="Equation.3">
                  <p:embed/>
                </p:oleObj>
              </mc:Choice>
              <mc:Fallback>
                <p:oleObj name="Equation" r:id="rId5" imgW="1828800" imgH="368280" progId="Equation.3">
                  <p:embed/>
                  <p:pic>
                    <p:nvPicPr>
                      <p:cNvPr id="6964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4007" y="4218856"/>
                        <a:ext cx="1828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9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7143796"/>
              </p:ext>
            </p:extLst>
          </p:nvPr>
        </p:nvGraphicFramePr>
        <p:xfrm>
          <a:off x="3476947" y="4634081"/>
          <a:ext cx="1562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67" name="Equation" r:id="rId7" imgW="1562040" imgH="850680" progId="Equation.3">
                  <p:embed/>
                </p:oleObj>
              </mc:Choice>
              <mc:Fallback>
                <p:oleObj name="Equation" r:id="rId7" imgW="1562040" imgH="850680" progId="Equation.3">
                  <p:embed/>
                  <p:pic>
                    <p:nvPicPr>
                      <p:cNvPr id="6964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6947" y="4634081"/>
                        <a:ext cx="1562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9650" name="Group 18"/>
          <p:cNvGrpSpPr>
            <a:grpSpLocks/>
          </p:cNvGrpSpPr>
          <p:nvPr/>
        </p:nvGrpSpPr>
        <p:grpSpPr bwMode="auto">
          <a:xfrm>
            <a:off x="8309594" y="2394991"/>
            <a:ext cx="527050" cy="336550"/>
            <a:chOff x="3231" y="1392"/>
            <a:chExt cx="369" cy="236"/>
          </a:xfrm>
        </p:grpSpPr>
        <p:graphicFrame>
          <p:nvGraphicFramePr>
            <p:cNvPr id="69651" name="Object 19"/>
            <p:cNvGraphicFramePr>
              <a:graphicFrameLocks noChangeAspect="1"/>
            </p:cNvGraphicFramePr>
            <p:nvPr>
              <p:extLst/>
            </p:nvPr>
          </p:nvGraphicFramePr>
          <p:xfrm>
            <a:off x="3231" y="1392"/>
            <a:ext cx="292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668" name="公式" r:id="rId9" imgW="203040" imgH="164880" progId="Equation.3">
                    <p:embed/>
                  </p:oleObj>
                </mc:Choice>
                <mc:Fallback>
                  <p:oleObj name="公式" r:id="rId9" imgW="203040" imgH="164880" progId="Equation.3">
                    <p:embed/>
                    <p:pic>
                      <p:nvPicPr>
                        <p:cNvPr id="69651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31" y="1392"/>
                          <a:ext cx="292" cy="2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9652" name="Oval 20"/>
            <p:cNvSpPr>
              <a:spLocks noChangeArrowheads="1"/>
            </p:cNvSpPr>
            <p:nvPr/>
          </p:nvSpPr>
          <p:spPr bwMode="auto">
            <a:xfrm>
              <a:off x="3559" y="1518"/>
              <a:ext cx="41" cy="41"/>
            </a:xfrm>
            <a:prstGeom prst="ellipse">
              <a:avLst/>
            </a:pr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69653" name="Group 21"/>
          <p:cNvGrpSpPr>
            <a:grpSpLocks/>
          </p:cNvGrpSpPr>
          <p:nvPr/>
        </p:nvGrpSpPr>
        <p:grpSpPr bwMode="auto">
          <a:xfrm>
            <a:off x="8787213" y="2050956"/>
            <a:ext cx="595312" cy="631825"/>
            <a:chOff x="5132" y="1218"/>
            <a:chExt cx="375" cy="398"/>
          </a:xfrm>
        </p:grpSpPr>
        <p:sp>
          <p:nvSpPr>
            <p:cNvPr id="69654" name="Line 22"/>
            <p:cNvSpPr>
              <a:spLocks noChangeShapeType="1"/>
            </p:cNvSpPr>
            <p:nvPr/>
          </p:nvSpPr>
          <p:spPr bwMode="auto">
            <a:xfrm>
              <a:off x="5162" y="1564"/>
              <a:ext cx="345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69655" name="Object 23"/>
            <p:cNvGraphicFramePr>
              <a:graphicFrameLocks noChangeAspect="1"/>
            </p:cNvGraphicFramePr>
            <p:nvPr>
              <p:extLst/>
            </p:nvPr>
          </p:nvGraphicFramePr>
          <p:xfrm>
            <a:off x="5287" y="1348"/>
            <a:ext cx="190" cy="2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669" name="公式" r:id="rId11" imgW="126720" imgH="177480" progId="Equation.3">
                    <p:embed/>
                  </p:oleObj>
                </mc:Choice>
                <mc:Fallback>
                  <p:oleObj name="公式" r:id="rId11" imgW="126720" imgH="177480" progId="Equation.3">
                    <p:embed/>
                    <p:pic>
                      <p:nvPicPr>
                        <p:cNvPr id="69655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7" y="1348"/>
                          <a:ext cx="190" cy="2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9656" name="Line 24"/>
            <p:cNvSpPr>
              <a:spLocks noChangeShapeType="1"/>
            </p:cNvSpPr>
            <p:nvPr/>
          </p:nvSpPr>
          <p:spPr bwMode="auto">
            <a:xfrm flipV="1">
              <a:off x="5132" y="1218"/>
              <a:ext cx="0" cy="34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9657" name="Arc 25"/>
            <p:cNvSpPr>
              <a:spLocks/>
            </p:cNvSpPr>
            <p:nvPr/>
          </p:nvSpPr>
          <p:spPr bwMode="auto">
            <a:xfrm>
              <a:off x="5175" y="1478"/>
              <a:ext cx="78" cy="87"/>
            </a:xfrm>
            <a:custGeom>
              <a:avLst/>
              <a:gdLst>
                <a:gd name="G0" fmla="+- 0 0 0"/>
                <a:gd name="G1" fmla="+- 19454 0 0"/>
                <a:gd name="G2" fmla="+- 21600 0 0"/>
                <a:gd name="T0" fmla="*/ 9386 w 21600"/>
                <a:gd name="T1" fmla="*/ 0 h 24374"/>
                <a:gd name="T2" fmla="*/ 21032 w 21600"/>
                <a:gd name="T3" fmla="*/ 24374 h 24374"/>
                <a:gd name="T4" fmla="*/ 0 w 21600"/>
                <a:gd name="T5" fmla="*/ 19454 h 24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4374" fill="none" extrusionOk="0">
                  <a:moveTo>
                    <a:pt x="9386" y="-1"/>
                  </a:moveTo>
                  <a:cubicBezTo>
                    <a:pt x="16853" y="3602"/>
                    <a:pt x="21600" y="11162"/>
                    <a:pt x="21600" y="19454"/>
                  </a:cubicBezTo>
                  <a:cubicBezTo>
                    <a:pt x="21600" y="21110"/>
                    <a:pt x="21409" y="22761"/>
                    <a:pt x="21032" y="24374"/>
                  </a:cubicBezTo>
                </a:path>
                <a:path w="21600" h="24374" stroke="0" extrusionOk="0">
                  <a:moveTo>
                    <a:pt x="9386" y="-1"/>
                  </a:moveTo>
                  <a:cubicBezTo>
                    <a:pt x="16853" y="3602"/>
                    <a:pt x="21600" y="11162"/>
                    <a:pt x="21600" y="19454"/>
                  </a:cubicBezTo>
                  <a:cubicBezTo>
                    <a:pt x="21600" y="21110"/>
                    <a:pt x="21409" y="22761"/>
                    <a:pt x="21032" y="24374"/>
                  </a:cubicBezTo>
                  <a:lnTo>
                    <a:pt x="0" y="19454"/>
                  </a:lnTo>
                  <a:close/>
                </a:path>
              </a:pathLst>
            </a:cu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69658" name="Group 26"/>
          <p:cNvGrpSpPr>
            <a:grpSpLocks/>
          </p:cNvGrpSpPr>
          <p:nvPr/>
        </p:nvGrpSpPr>
        <p:grpSpPr bwMode="auto">
          <a:xfrm>
            <a:off x="8311181" y="2880766"/>
            <a:ext cx="666750" cy="838200"/>
            <a:chOff x="4811" y="1842"/>
            <a:chExt cx="420" cy="528"/>
          </a:xfrm>
        </p:grpSpPr>
        <p:sp>
          <p:nvSpPr>
            <p:cNvPr id="69659" name="Line 27"/>
            <p:cNvSpPr>
              <a:spLocks noChangeShapeType="1"/>
            </p:cNvSpPr>
            <p:nvPr/>
          </p:nvSpPr>
          <p:spPr bwMode="auto">
            <a:xfrm>
              <a:off x="4984" y="1842"/>
              <a:ext cx="0" cy="303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69660" name="Object 28"/>
            <p:cNvGraphicFramePr>
              <a:graphicFrameLocks noChangeAspect="1"/>
            </p:cNvGraphicFramePr>
            <p:nvPr>
              <p:extLst/>
            </p:nvPr>
          </p:nvGraphicFramePr>
          <p:xfrm>
            <a:off x="4811" y="2168"/>
            <a:ext cx="420" cy="2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670" name="Equation" r:id="rId13" imgW="660240" imgH="317160" progId="Equation.3">
                    <p:embed/>
                  </p:oleObj>
                </mc:Choice>
                <mc:Fallback>
                  <p:oleObj name="Equation" r:id="rId13" imgW="660240" imgH="317160" progId="Equation.3">
                    <p:embed/>
                    <p:pic>
                      <p:nvPicPr>
                        <p:cNvPr id="6966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1" y="2168"/>
                          <a:ext cx="420" cy="2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69661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1660415"/>
              </p:ext>
            </p:extLst>
          </p:nvPr>
        </p:nvGraphicFramePr>
        <p:xfrm>
          <a:off x="5323657" y="4828456"/>
          <a:ext cx="20320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71" name="Equation" r:id="rId15" imgW="2031840" imgH="596880" progId="Equation.3">
                  <p:embed/>
                </p:oleObj>
              </mc:Choice>
              <mc:Fallback>
                <p:oleObj name="Equation" r:id="rId15" imgW="2031840" imgH="596880" progId="Equation.3">
                  <p:embed/>
                  <p:pic>
                    <p:nvPicPr>
                      <p:cNvPr id="69661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3657" y="4828456"/>
                        <a:ext cx="20320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62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8817150"/>
              </p:ext>
            </p:extLst>
          </p:nvPr>
        </p:nvGraphicFramePr>
        <p:xfrm>
          <a:off x="6244407" y="4193456"/>
          <a:ext cx="1993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72" name="Equation" r:id="rId17" imgW="1993680" imgH="406080" progId="Equation.3">
                  <p:embed/>
                </p:oleObj>
              </mc:Choice>
              <mc:Fallback>
                <p:oleObj name="Equation" r:id="rId17" imgW="1993680" imgH="406080" progId="Equation.3">
                  <p:embed/>
                  <p:pic>
                    <p:nvPicPr>
                      <p:cNvPr id="69662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4407" y="4193456"/>
                        <a:ext cx="1993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63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8962302"/>
              </p:ext>
            </p:extLst>
          </p:nvPr>
        </p:nvGraphicFramePr>
        <p:xfrm>
          <a:off x="2421707" y="5742856"/>
          <a:ext cx="330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73" name="Equation" r:id="rId19" imgW="330120" imgH="419040" progId="Equation.3">
                  <p:embed/>
                </p:oleObj>
              </mc:Choice>
              <mc:Fallback>
                <p:oleObj name="Equation" r:id="rId19" imgW="330120" imgH="419040" progId="Equation.3">
                  <p:embed/>
                  <p:pic>
                    <p:nvPicPr>
                      <p:cNvPr id="6966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1707" y="5742856"/>
                        <a:ext cx="330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64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6397588"/>
              </p:ext>
            </p:extLst>
          </p:nvPr>
        </p:nvGraphicFramePr>
        <p:xfrm>
          <a:off x="3450407" y="5585694"/>
          <a:ext cx="20447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74" name="Equation" r:id="rId21" imgW="2044440" imgH="774360" progId="Equation.3">
                  <p:embed/>
                </p:oleObj>
              </mc:Choice>
              <mc:Fallback>
                <p:oleObj name="Equation" r:id="rId21" imgW="2044440" imgH="774360" progId="Equation.3">
                  <p:embed/>
                  <p:pic>
                    <p:nvPicPr>
                      <p:cNvPr id="69664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0407" y="5585694"/>
                        <a:ext cx="20447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65" name="Line 33"/>
          <p:cNvSpPr>
            <a:spLocks noChangeShapeType="1"/>
          </p:cNvSpPr>
          <p:nvPr/>
        </p:nvSpPr>
        <p:spPr bwMode="auto">
          <a:xfrm>
            <a:off x="3361507" y="5229200"/>
            <a:ext cx="8382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9666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2926144"/>
              </p:ext>
            </p:extLst>
          </p:nvPr>
        </p:nvGraphicFramePr>
        <p:xfrm>
          <a:off x="2828107" y="5514256"/>
          <a:ext cx="546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75" name="Equation" r:id="rId23" imgW="545760" imgH="850680" progId="Equation.3">
                  <p:embed/>
                </p:oleObj>
              </mc:Choice>
              <mc:Fallback>
                <p:oleObj name="Equation" r:id="rId23" imgW="545760" imgH="850680" progId="Equation.3">
                  <p:embed/>
                  <p:pic>
                    <p:nvPicPr>
                      <p:cNvPr id="69666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8107" y="5514256"/>
                        <a:ext cx="546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67" name="Line 35"/>
          <p:cNvSpPr>
            <a:spLocks noChangeShapeType="1"/>
          </p:cNvSpPr>
          <p:nvPr/>
        </p:nvSpPr>
        <p:spPr bwMode="auto">
          <a:xfrm>
            <a:off x="4842645" y="5229200"/>
            <a:ext cx="228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9668" name="Text Box 36"/>
          <p:cNvSpPr txBox="1">
            <a:spLocks noChangeArrowheads="1"/>
          </p:cNvSpPr>
          <p:nvPr/>
        </p:nvSpPr>
        <p:spPr bwMode="auto">
          <a:xfrm>
            <a:off x="1075507" y="5666658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故有</a:t>
            </a:r>
          </a:p>
        </p:txBody>
      </p:sp>
      <p:graphicFrame>
        <p:nvGraphicFramePr>
          <p:cNvPr id="69669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8231193"/>
              </p:ext>
            </p:extLst>
          </p:nvPr>
        </p:nvGraphicFramePr>
        <p:xfrm>
          <a:off x="6532516" y="5502948"/>
          <a:ext cx="2273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76" name="Equation" r:id="rId25" imgW="2273040" imgH="850680" progId="Equation.3">
                  <p:embed/>
                </p:oleObj>
              </mc:Choice>
              <mc:Fallback>
                <p:oleObj name="Equation" r:id="rId25" imgW="2273040" imgH="850680" progId="Equation.3">
                  <p:embed/>
                  <p:pic>
                    <p:nvPicPr>
                      <p:cNvPr id="69669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2516" y="5502948"/>
                        <a:ext cx="2273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70" name="AutoShape 38"/>
          <p:cNvSpPr>
            <a:spLocks noChangeArrowheads="1"/>
          </p:cNvSpPr>
          <p:nvPr/>
        </p:nvSpPr>
        <p:spPr bwMode="auto">
          <a:xfrm>
            <a:off x="5647507" y="5865094"/>
            <a:ext cx="720000" cy="144000"/>
          </a:xfrm>
          <a:prstGeom prst="rightArrow">
            <a:avLst>
              <a:gd name="adj1" fmla="val 50000"/>
              <a:gd name="adj2" fmla="val 137500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9671" name="Text Box 39"/>
          <p:cNvSpPr txBox="1">
            <a:spLocks noChangeArrowheads="1"/>
          </p:cNvSpPr>
          <p:nvPr/>
        </p:nvSpPr>
        <p:spPr bwMode="auto">
          <a:xfrm>
            <a:off x="2218507" y="346944"/>
            <a:ext cx="5695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设有一均匀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柔软的绳索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两端固定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69672" name="Text Box 40"/>
          <p:cNvSpPr txBox="1">
            <a:spLocks noChangeArrowheads="1"/>
          </p:cNvSpPr>
          <p:nvPr/>
        </p:nvSpPr>
        <p:spPr bwMode="auto">
          <a:xfrm>
            <a:off x="3680595" y="880344"/>
            <a:ext cx="58531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问该绳索的平衡状态是怎样的曲线 </a:t>
            </a:r>
            <a:r>
              <a:rPr lang="en-US" altLang="zh-CN">
                <a:solidFill>
                  <a:srgbClr val="000000"/>
                </a:solidFill>
              </a:rPr>
              <a:t>? </a:t>
            </a:r>
          </a:p>
        </p:txBody>
      </p:sp>
      <p:sp>
        <p:nvSpPr>
          <p:cNvPr id="69673" name="Text Box 41"/>
          <p:cNvSpPr txBox="1">
            <a:spLocks noChangeArrowheads="1"/>
          </p:cNvSpPr>
          <p:nvPr/>
        </p:nvSpPr>
        <p:spPr bwMode="auto">
          <a:xfrm>
            <a:off x="983432" y="1947144"/>
            <a:ext cx="53101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任意点</a:t>
            </a:r>
            <a:r>
              <a:rPr lang="en-US" altLang="zh-CN" i="1">
                <a:solidFill>
                  <a:srgbClr val="000000"/>
                </a:solidFill>
              </a:rPr>
              <a:t>M </a:t>
            </a:r>
            <a:r>
              <a:rPr lang="en-US" altLang="zh-CN">
                <a:solidFill>
                  <a:srgbClr val="000000"/>
                </a:solidFill>
              </a:rPr>
              <a:t>(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,</a:t>
            </a:r>
            <a:r>
              <a:rPr lang="en-US" altLang="zh-CN" i="1">
                <a:solidFill>
                  <a:srgbClr val="000000"/>
                </a:solidFill>
              </a:rPr>
              <a:t> y 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zh-CN">
                <a:solidFill>
                  <a:srgbClr val="000000"/>
                </a:solidFill>
              </a:rPr>
              <a:t>弧段的受力情况: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</a:p>
        </p:txBody>
      </p:sp>
      <p:grpSp>
        <p:nvGrpSpPr>
          <p:cNvPr id="69674" name="Group 42"/>
          <p:cNvGrpSpPr>
            <a:grpSpLocks/>
          </p:cNvGrpSpPr>
          <p:nvPr/>
        </p:nvGrpSpPr>
        <p:grpSpPr bwMode="auto">
          <a:xfrm>
            <a:off x="8849345" y="1890166"/>
            <a:ext cx="592137" cy="685800"/>
            <a:chOff x="5150" y="1218"/>
            <a:chExt cx="373" cy="432"/>
          </a:xfrm>
        </p:grpSpPr>
        <p:sp>
          <p:nvSpPr>
            <p:cNvPr id="69675" name="Line 43"/>
            <p:cNvSpPr>
              <a:spLocks noChangeShapeType="1"/>
            </p:cNvSpPr>
            <p:nvPr/>
          </p:nvSpPr>
          <p:spPr bwMode="auto">
            <a:xfrm flipV="1">
              <a:off x="5150" y="1333"/>
              <a:ext cx="192" cy="317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69676" name="Object 44"/>
            <p:cNvGraphicFramePr>
              <a:graphicFrameLocks noChangeAspect="1"/>
            </p:cNvGraphicFramePr>
            <p:nvPr>
              <p:extLst/>
            </p:nvPr>
          </p:nvGraphicFramePr>
          <p:xfrm>
            <a:off x="5342" y="1238"/>
            <a:ext cx="168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677" name="Equation" r:id="rId27" imgW="266400" imgH="304560" progId="Equation.3">
                    <p:embed/>
                  </p:oleObj>
                </mc:Choice>
                <mc:Fallback>
                  <p:oleObj name="Equation" r:id="rId27" imgW="266400" imgH="304560" progId="Equation.3">
                    <p:embed/>
                    <p:pic>
                      <p:nvPicPr>
                        <p:cNvPr id="69676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42" y="1238"/>
                          <a:ext cx="168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9677" name="Line 45"/>
            <p:cNvSpPr>
              <a:spLocks noChangeShapeType="1"/>
            </p:cNvSpPr>
            <p:nvPr/>
          </p:nvSpPr>
          <p:spPr bwMode="auto">
            <a:xfrm>
              <a:off x="5353" y="1218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69678" name="Group 46"/>
          <p:cNvGrpSpPr>
            <a:grpSpLocks/>
          </p:cNvGrpSpPr>
          <p:nvPr/>
        </p:nvGrpSpPr>
        <p:grpSpPr bwMode="auto">
          <a:xfrm>
            <a:off x="1487488" y="2466257"/>
            <a:ext cx="3200400" cy="519113"/>
            <a:chOff x="624" y="1593"/>
            <a:chExt cx="2016" cy="327"/>
          </a:xfrm>
        </p:grpSpPr>
        <p:sp>
          <p:nvSpPr>
            <p:cNvPr id="69679" name="Text Box 47"/>
            <p:cNvSpPr txBox="1">
              <a:spLocks noChangeArrowheads="1"/>
            </p:cNvSpPr>
            <p:nvPr/>
          </p:nvSpPr>
          <p:spPr bwMode="auto">
            <a:xfrm>
              <a:off x="624" y="1593"/>
              <a:ext cx="201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</a:rPr>
                <a:t> </a:t>
              </a:r>
              <a:r>
                <a:rPr lang="en-US" altLang="zh-CN" i="1">
                  <a:solidFill>
                    <a:srgbClr val="000000"/>
                  </a:solidFill>
                </a:rPr>
                <a:t>A </a:t>
              </a:r>
              <a:r>
                <a:rPr lang="zh-CN" altLang="en-US">
                  <a:solidFill>
                    <a:srgbClr val="000000"/>
                  </a:solidFill>
                </a:rPr>
                <a:t>点受水平张力 </a:t>
              </a:r>
              <a:r>
                <a:rPr lang="en-US" altLang="zh-CN" i="1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9680" name="Line 48"/>
            <p:cNvSpPr>
              <a:spLocks noChangeShapeType="1"/>
            </p:cNvSpPr>
            <p:nvPr/>
          </p:nvSpPr>
          <p:spPr bwMode="auto">
            <a:xfrm>
              <a:off x="2352" y="1643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9681" name="Group 49"/>
          <p:cNvGrpSpPr>
            <a:grpSpLocks/>
          </p:cNvGrpSpPr>
          <p:nvPr/>
        </p:nvGrpSpPr>
        <p:grpSpPr bwMode="auto">
          <a:xfrm>
            <a:off x="1563688" y="3013944"/>
            <a:ext cx="3200400" cy="519112"/>
            <a:chOff x="672" y="1881"/>
            <a:chExt cx="2016" cy="327"/>
          </a:xfrm>
        </p:grpSpPr>
        <p:sp>
          <p:nvSpPr>
            <p:cNvPr id="69682" name="Text Box 50"/>
            <p:cNvSpPr txBox="1">
              <a:spLocks noChangeArrowheads="1"/>
            </p:cNvSpPr>
            <p:nvPr/>
          </p:nvSpPr>
          <p:spPr bwMode="auto">
            <a:xfrm>
              <a:off x="672" y="1881"/>
              <a:ext cx="201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i="1">
                  <a:solidFill>
                    <a:srgbClr val="000000"/>
                  </a:solidFill>
                </a:rPr>
                <a:t>M </a:t>
              </a:r>
              <a:r>
                <a:rPr lang="zh-CN" altLang="en-US">
                  <a:solidFill>
                    <a:srgbClr val="000000"/>
                  </a:solidFill>
                </a:rPr>
                <a:t>点受切向张力</a:t>
              </a:r>
              <a:r>
                <a:rPr lang="en-US" altLang="zh-CN" i="1">
                  <a:solidFill>
                    <a:srgbClr val="000000"/>
                  </a:solidFill>
                </a:rPr>
                <a:t>T</a:t>
              </a:r>
            </a:p>
          </p:txBody>
        </p:sp>
        <p:sp>
          <p:nvSpPr>
            <p:cNvPr id="69683" name="Line 51"/>
            <p:cNvSpPr>
              <a:spLocks noChangeShapeType="1"/>
            </p:cNvSpPr>
            <p:nvPr/>
          </p:nvSpPr>
          <p:spPr bwMode="auto">
            <a:xfrm>
              <a:off x="2330" y="1926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69684" name="Text Box 52"/>
          <p:cNvSpPr txBox="1">
            <a:spLocks noChangeArrowheads="1"/>
          </p:cNvSpPr>
          <p:nvPr/>
        </p:nvSpPr>
        <p:spPr bwMode="auto">
          <a:xfrm>
            <a:off x="1090043" y="4752257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两式相除得</a:t>
            </a:r>
          </a:p>
        </p:txBody>
      </p:sp>
      <p:grpSp>
        <p:nvGrpSpPr>
          <p:cNvPr id="69685" name="Group 53"/>
          <p:cNvGrpSpPr>
            <a:grpSpLocks/>
          </p:cNvGrpSpPr>
          <p:nvPr/>
        </p:nvGrpSpPr>
        <p:grpSpPr bwMode="auto">
          <a:xfrm>
            <a:off x="7176120" y="2928392"/>
            <a:ext cx="877887" cy="306388"/>
            <a:chOff x="4096" y="1872"/>
            <a:chExt cx="553" cy="193"/>
          </a:xfrm>
        </p:grpSpPr>
        <p:sp>
          <p:nvSpPr>
            <p:cNvPr id="69686" name="Line 54"/>
            <p:cNvSpPr>
              <a:spLocks noChangeShapeType="1"/>
            </p:cNvSpPr>
            <p:nvPr/>
          </p:nvSpPr>
          <p:spPr bwMode="auto">
            <a:xfrm flipH="1">
              <a:off x="4304" y="1987"/>
              <a:ext cx="345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69687" name="Object 55"/>
            <p:cNvGraphicFramePr>
              <a:graphicFrameLocks noChangeAspect="1"/>
            </p:cNvGraphicFramePr>
            <p:nvPr>
              <p:extLst/>
            </p:nvPr>
          </p:nvGraphicFramePr>
          <p:xfrm>
            <a:off x="4096" y="1892"/>
            <a:ext cx="201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678" name="Equation" r:id="rId29" imgW="355320" imgH="304560" progId="Equation.3">
                    <p:embed/>
                  </p:oleObj>
                </mc:Choice>
                <mc:Fallback>
                  <p:oleObj name="Equation" r:id="rId29" imgW="355320" imgH="304560" progId="Equation.3">
                    <p:embed/>
                    <p:pic>
                      <p:nvPicPr>
                        <p:cNvPr id="69687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96" y="1892"/>
                          <a:ext cx="201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9688" name="Line 56"/>
            <p:cNvSpPr>
              <a:spLocks noChangeShapeType="1"/>
            </p:cNvSpPr>
            <p:nvPr/>
          </p:nvSpPr>
          <p:spPr bwMode="auto">
            <a:xfrm>
              <a:off x="4128" y="1872"/>
              <a:ext cx="181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69689" name="Group 57"/>
          <p:cNvGrpSpPr>
            <a:grpSpLocks/>
          </p:cNvGrpSpPr>
          <p:nvPr/>
        </p:nvGrpSpPr>
        <p:grpSpPr bwMode="auto">
          <a:xfrm>
            <a:off x="8054007" y="3087142"/>
            <a:ext cx="328613" cy="360363"/>
            <a:chOff x="2824" y="2244"/>
            <a:chExt cx="230" cy="252"/>
          </a:xfrm>
        </p:grpSpPr>
        <p:graphicFrame>
          <p:nvGraphicFramePr>
            <p:cNvPr id="69690" name="Object 58"/>
            <p:cNvGraphicFramePr>
              <a:graphicFrameLocks noChangeAspect="1"/>
            </p:cNvGraphicFramePr>
            <p:nvPr>
              <p:extLst/>
            </p:nvPr>
          </p:nvGraphicFramePr>
          <p:xfrm>
            <a:off x="2832" y="2256"/>
            <a:ext cx="222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679" name="公式" r:id="rId31" imgW="152280" imgH="164880" progId="Equation.3">
                    <p:embed/>
                  </p:oleObj>
                </mc:Choice>
                <mc:Fallback>
                  <p:oleObj name="公式" r:id="rId31" imgW="152280" imgH="164880" progId="Equation.3">
                    <p:embed/>
                    <p:pic>
                      <p:nvPicPr>
                        <p:cNvPr id="69690" name="Object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32" y="2256"/>
                          <a:ext cx="222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9691" name="Oval 59"/>
            <p:cNvSpPr>
              <a:spLocks noChangeArrowheads="1"/>
            </p:cNvSpPr>
            <p:nvPr/>
          </p:nvSpPr>
          <p:spPr bwMode="auto">
            <a:xfrm>
              <a:off x="2824" y="2244"/>
              <a:ext cx="41" cy="41"/>
            </a:xfrm>
            <a:prstGeom prst="ellipse">
              <a:avLst/>
            </a:pr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69692" name="Group 60"/>
          <p:cNvGrpSpPr>
            <a:grpSpLocks/>
          </p:cNvGrpSpPr>
          <p:nvPr/>
        </p:nvGrpSpPr>
        <p:grpSpPr bwMode="auto">
          <a:xfrm>
            <a:off x="7226920" y="1556792"/>
            <a:ext cx="2128837" cy="2543175"/>
            <a:chOff x="4128" y="912"/>
            <a:chExt cx="1341" cy="1602"/>
          </a:xfrm>
        </p:grpSpPr>
        <p:sp>
          <p:nvSpPr>
            <p:cNvPr id="69693" name="Line 61"/>
            <p:cNvSpPr>
              <a:spLocks noChangeShapeType="1"/>
            </p:cNvSpPr>
            <p:nvPr/>
          </p:nvSpPr>
          <p:spPr bwMode="auto">
            <a:xfrm>
              <a:off x="4128" y="2297"/>
              <a:ext cx="1306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9694" name="Line 62"/>
            <p:cNvSpPr>
              <a:spLocks noChangeShapeType="1"/>
            </p:cNvSpPr>
            <p:nvPr/>
          </p:nvSpPr>
          <p:spPr bwMode="auto">
            <a:xfrm flipV="1">
              <a:off x="4671" y="912"/>
              <a:ext cx="0" cy="1387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69695" name="Object 63"/>
            <p:cNvGraphicFramePr>
              <a:graphicFrameLocks noChangeAspect="1"/>
            </p:cNvGraphicFramePr>
            <p:nvPr>
              <p:extLst/>
            </p:nvPr>
          </p:nvGraphicFramePr>
          <p:xfrm>
            <a:off x="4704" y="912"/>
            <a:ext cx="199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680" name="公式" r:id="rId33" imgW="139680" imgH="164880" progId="Equation.3">
                    <p:embed/>
                  </p:oleObj>
                </mc:Choice>
                <mc:Fallback>
                  <p:oleObj name="公式" r:id="rId33" imgW="139680" imgH="164880" progId="Equation.3">
                    <p:embed/>
                    <p:pic>
                      <p:nvPicPr>
                        <p:cNvPr id="69695" name="Object 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04" y="912"/>
                          <a:ext cx="199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9696" name="Object 64"/>
            <p:cNvGraphicFramePr>
              <a:graphicFrameLocks noChangeAspect="1"/>
            </p:cNvGraphicFramePr>
            <p:nvPr>
              <p:extLst/>
            </p:nvPr>
          </p:nvGraphicFramePr>
          <p:xfrm>
            <a:off x="5291" y="2315"/>
            <a:ext cx="178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681" name="公式" r:id="rId35" imgW="126720" imgH="139680" progId="Equation.3">
                    <p:embed/>
                  </p:oleObj>
                </mc:Choice>
                <mc:Fallback>
                  <p:oleObj name="公式" r:id="rId35" imgW="126720" imgH="139680" progId="Equation.3">
                    <p:embed/>
                    <p:pic>
                      <p:nvPicPr>
                        <p:cNvPr id="69696" name="Object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91" y="2315"/>
                          <a:ext cx="178" cy="1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69697" name="Picture 65"/>
            <p:cNvPicPr>
              <a:picLocks noChangeAspect="1" noChangeArrowheads="1"/>
            </p:cNvPicPr>
            <p:nvPr/>
          </p:nvPicPr>
          <p:blipFill>
            <a:blip r:embed="rId37">
              <a:lum bright="-10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8" y="2304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711615" y="400093"/>
            <a:ext cx="2097405" cy="225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3457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9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96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9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9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9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9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9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96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9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69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9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9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9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9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69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69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9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69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69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69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69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69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69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69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69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69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69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69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69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69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69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40" grpId="0" autoUpdateAnimBg="0"/>
      <p:bldP spid="69641" grpId="0" autoUpdateAnimBg="0"/>
      <p:bldP spid="69642" grpId="0" autoUpdateAnimBg="0"/>
      <p:bldP spid="69643" grpId="0" autoUpdateAnimBg="0"/>
      <p:bldP spid="69645" grpId="0" autoUpdateAnimBg="0"/>
      <p:bldP spid="69646" grpId="0" autoUpdateAnimBg="0"/>
      <p:bldP spid="69647" grpId="0" autoUpdateAnimBg="0"/>
      <p:bldP spid="69668" grpId="0" autoUpdateAnimBg="0"/>
      <p:bldP spid="69672" grpId="0" build="p" autoUpdateAnimBg="0"/>
      <p:bldP spid="69673" grpId="0" build="p" autoUpdateAnimBg="0" advAuto="0"/>
      <p:bldP spid="69684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658" name="Object 2"/>
          <p:cNvGraphicFramePr>
            <a:graphicFrameLocks noChangeAspect="1"/>
          </p:cNvGraphicFramePr>
          <p:nvPr>
            <p:extLst/>
          </p:nvPr>
        </p:nvGraphicFramePr>
        <p:xfrm>
          <a:off x="3505200" y="762000"/>
          <a:ext cx="22733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24" name="Equation" r:id="rId3" imgW="2273040" imgH="609480" progId="Equation.3">
                  <p:embed/>
                </p:oleObj>
              </mc:Choice>
              <mc:Fallback>
                <p:oleObj name="Equation" r:id="rId3" imgW="2273040" imgH="609480" progId="Equation.3">
                  <p:embed/>
                  <p:pic>
                    <p:nvPicPr>
                      <p:cNvPr id="7065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762000"/>
                        <a:ext cx="22733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59" name="Object 3"/>
          <p:cNvGraphicFramePr>
            <a:graphicFrameLocks noChangeAspect="1"/>
          </p:cNvGraphicFramePr>
          <p:nvPr>
            <p:extLst/>
          </p:nvPr>
        </p:nvGraphicFramePr>
        <p:xfrm>
          <a:off x="2209800" y="304800"/>
          <a:ext cx="18288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25" name="Equation" r:id="rId5" imgW="1828800" imgH="469800" progId="Equation.3">
                  <p:embed/>
                </p:oleObj>
              </mc:Choice>
              <mc:Fallback>
                <p:oleObj name="Equation" r:id="rId5" imgW="1828800" imgH="469800" progId="Equation.3">
                  <p:embed/>
                  <p:pic>
                    <p:nvPicPr>
                      <p:cNvPr id="7065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04800"/>
                        <a:ext cx="18288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4038600" y="22860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则得定解问题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70661" name="Object 5"/>
          <p:cNvGraphicFramePr>
            <a:graphicFrameLocks noChangeAspect="1"/>
          </p:cNvGraphicFramePr>
          <p:nvPr>
            <p:extLst/>
          </p:nvPr>
        </p:nvGraphicFramePr>
        <p:xfrm>
          <a:off x="3454400" y="1447800"/>
          <a:ext cx="1498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26" name="Equation" r:id="rId7" imgW="1498320" imgH="469800" progId="Equation.3">
                  <p:embed/>
                </p:oleObj>
              </mc:Choice>
              <mc:Fallback>
                <p:oleObj name="Equation" r:id="rId7" imgW="1498320" imgH="469800" progId="Equation.3">
                  <p:embed/>
                  <p:pic>
                    <p:nvPicPr>
                      <p:cNvPr id="7066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1447800"/>
                        <a:ext cx="1498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2" name="Object 6"/>
          <p:cNvGraphicFramePr>
            <a:graphicFrameLocks noChangeAspect="1"/>
          </p:cNvGraphicFramePr>
          <p:nvPr>
            <p:extLst/>
          </p:nvPr>
        </p:nvGraphicFramePr>
        <p:xfrm>
          <a:off x="5181600" y="1447800"/>
          <a:ext cx="1460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27" name="Equation" r:id="rId9" imgW="1460160" imgH="469800" progId="Equation.3">
                  <p:embed/>
                </p:oleObj>
              </mc:Choice>
              <mc:Fallback>
                <p:oleObj name="Equation" r:id="rId9" imgW="1460160" imgH="469800" progId="Equation.3">
                  <p:embed/>
                  <p:pic>
                    <p:nvPicPr>
                      <p:cNvPr id="7066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447800"/>
                        <a:ext cx="1460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3" name="Object 7"/>
          <p:cNvGraphicFramePr>
            <a:graphicFrameLocks noChangeAspect="1"/>
          </p:cNvGraphicFramePr>
          <p:nvPr>
            <p:extLst/>
          </p:nvPr>
        </p:nvGraphicFramePr>
        <p:xfrm>
          <a:off x="2201864" y="2139951"/>
          <a:ext cx="1912937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28" name="Equation" r:id="rId11" imgW="1904760" imgH="444240" progId="Equation.3">
                  <p:embed/>
                </p:oleObj>
              </mc:Choice>
              <mc:Fallback>
                <p:oleObj name="Equation" r:id="rId11" imgW="1904760" imgH="444240" progId="Equation.3">
                  <p:embed/>
                  <p:pic>
                    <p:nvPicPr>
                      <p:cNvPr id="7066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1864" y="2139951"/>
                        <a:ext cx="1912937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4" name="Object 8"/>
          <p:cNvGraphicFramePr>
            <a:graphicFrameLocks noChangeAspect="1"/>
          </p:cNvGraphicFramePr>
          <p:nvPr>
            <p:extLst/>
          </p:nvPr>
        </p:nvGraphicFramePr>
        <p:xfrm>
          <a:off x="4191000" y="1952625"/>
          <a:ext cx="1752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29" name="Equation" r:id="rId13" imgW="1752480" imgH="850680" progId="Equation.3">
                  <p:embed/>
                </p:oleObj>
              </mc:Choice>
              <mc:Fallback>
                <p:oleObj name="Equation" r:id="rId13" imgW="1752480" imgH="850680" progId="Equation.3">
                  <p:embed/>
                  <p:pic>
                    <p:nvPicPr>
                      <p:cNvPr id="7066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1952625"/>
                        <a:ext cx="1752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5" name="Text Box 9"/>
          <p:cNvSpPr txBox="1">
            <a:spLocks noChangeArrowheads="1"/>
          </p:cNvSpPr>
          <p:nvPr/>
        </p:nvSpPr>
        <p:spPr bwMode="auto">
          <a:xfrm>
            <a:off x="5943600" y="2071688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原方程化为</a:t>
            </a:r>
          </a:p>
        </p:txBody>
      </p:sp>
      <p:graphicFrame>
        <p:nvGraphicFramePr>
          <p:cNvPr id="70666" name="Object 10"/>
          <p:cNvGraphicFramePr>
            <a:graphicFrameLocks noChangeAspect="1"/>
          </p:cNvGraphicFramePr>
          <p:nvPr>
            <p:extLst/>
          </p:nvPr>
        </p:nvGraphicFramePr>
        <p:xfrm>
          <a:off x="3276600" y="2717800"/>
          <a:ext cx="12954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30" name="Equation" r:id="rId15" imgW="1295280" imgH="939600" progId="Equation.3">
                  <p:embed/>
                </p:oleObj>
              </mc:Choice>
              <mc:Fallback>
                <p:oleObj name="Equation" r:id="rId15" imgW="1295280" imgH="939600" progId="Equation.3">
                  <p:embed/>
                  <p:pic>
                    <p:nvPicPr>
                      <p:cNvPr id="7066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2717800"/>
                        <a:ext cx="12954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7" name="Object 11"/>
          <p:cNvGraphicFramePr>
            <a:graphicFrameLocks noChangeAspect="1"/>
          </p:cNvGraphicFramePr>
          <p:nvPr>
            <p:extLst/>
          </p:nvPr>
        </p:nvGraphicFramePr>
        <p:xfrm>
          <a:off x="4673600" y="2743200"/>
          <a:ext cx="952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31" name="Equation" r:id="rId17" imgW="952200" imgH="850680" progId="Equation.3">
                  <p:embed/>
                </p:oleObj>
              </mc:Choice>
              <mc:Fallback>
                <p:oleObj name="Equation" r:id="rId17" imgW="952200" imgH="850680" progId="Equation.3">
                  <p:embed/>
                  <p:pic>
                    <p:nvPicPr>
                      <p:cNvPr id="7066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3600" y="2743200"/>
                        <a:ext cx="952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8" name="Text Box 12"/>
          <p:cNvSpPr txBox="1">
            <a:spLocks noChangeArrowheads="1"/>
          </p:cNvSpPr>
          <p:nvPr/>
        </p:nvSpPr>
        <p:spPr bwMode="auto">
          <a:xfrm>
            <a:off x="2146300" y="3744913"/>
            <a:ext cx="22733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两端积分得</a:t>
            </a:r>
          </a:p>
        </p:txBody>
      </p:sp>
      <p:graphicFrame>
        <p:nvGraphicFramePr>
          <p:cNvPr id="70671" name="Object 15"/>
          <p:cNvGraphicFramePr>
            <a:graphicFrameLocks noChangeAspect="1"/>
          </p:cNvGraphicFramePr>
          <p:nvPr>
            <p:extLst/>
          </p:nvPr>
        </p:nvGraphicFramePr>
        <p:xfrm>
          <a:off x="1945779" y="4437112"/>
          <a:ext cx="18034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32" name="Equation" r:id="rId19" imgW="1803240" imgH="469800" progId="Equation.3">
                  <p:embed/>
                </p:oleObj>
              </mc:Choice>
              <mc:Fallback>
                <p:oleObj name="Equation" r:id="rId19" imgW="1803240" imgH="469800" progId="Equation.3">
                  <p:embed/>
                  <p:pic>
                    <p:nvPicPr>
                      <p:cNvPr id="7067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5779" y="4437112"/>
                        <a:ext cx="18034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2" name="Object 16"/>
          <p:cNvGraphicFramePr>
            <a:graphicFrameLocks noChangeAspect="1"/>
          </p:cNvGraphicFramePr>
          <p:nvPr>
            <p:extLst/>
          </p:nvPr>
        </p:nvGraphicFramePr>
        <p:xfrm>
          <a:off x="3774580" y="4437112"/>
          <a:ext cx="14573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33" name="Equation" r:id="rId21" imgW="1447560" imgH="457200" progId="Equation.3">
                  <p:embed/>
                </p:oleObj>
              </mc:Choice>
              <mc:Fallback>
                <p:oleObj name="Equation" r:id="rId21" imgW="1447560" imgH="457200" progId="Equation.3">
                  <p:embed/>
                  <p:pic>
                    <p:nvPicPr>
                      <p:cNvPr id="7067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4580" y="4437112"/>
                        <a:ext cx="1457325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73" name="Text Box 17"/>
          <p:cNvSpPr txBox="1">
            <a:spLocks noChangeArrowheads="1"/>
          </p:cNvSpPr>
          <p:nvPr/>
        </p:nvSpPr>
        <p:spPr bwMode="auto">
          <a:xfrm>
            <a:off x="5519936" y="44196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则有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675" name="Text Box 19"/>
              <p:cNvSpPr txBox="1">
                <a:spLocks noChangeArrowheads="1"/>
              </p:cNvSpPr>
              <p:nvPr/>
            </p:nvSpPr>
            <p:spPr bwMode="auto">
              <a:xfrm>
                <a:off x="1828800" y="4991100"/>
                <a:ext cx="6139408" cy="6692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dirty="0">
                    <a:solidFill>
                      <a:srgbClr val="000000"/>
                    </a:solidFill>
                  </a:rPr>
                  <a:t>积分得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zh-CN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f>
                              <m:fPr>
                                <m:ctrlPr>
                                  <a:rPr lang="zh-CN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den>
                            </m:f>
                          </m:sup>
                        </m:sSup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zh-CN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den>
                            </m:f>
                          </m:sup>
                        </m:sSup>
                      </m:e>
                    </m:d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.</m:t>
                    </m:r>
                  </m:oMath>
                </a14:m>
                <a:endParaRPr lang="zh-CN" altLang="en-US" sz="24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70675" name="Text 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28800" y="4991100"/>
                <a:ext cx="6139408" cy="669222"/>
              </a:xfrm>
              <a:prstGeom prst="rect">
                <a:avLst/>
              </a:prstGeom>
              <a:blipFill>
                <a:blip r:embed="rId23"/>
                <a:stretch>
                  <a:fillRect l="-1986" t="-1818" b="-1090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0677" name="Object 21"/>
          <p:cNvGraphicFramePr>
            <a:graphicFrameLocks noChangeAspect="1"/>
          </p:cNvGraphicFramePr>
          <p:nvPr>
            <p:extLst/>
          </p:nvPr>
        </p:nvGraphicFramePr>
        <p:xfrm>
          <a:off x="6297962" y="5135776"/>
          <a:ext cx="18288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34" name="Equation" r:id="rId24" imgW="1828800" imgH="469800" progId="Equation.3">
                  <p:embed/>
                </p:oleObj>
              </mc:Choice>
              <mc:Fallback>
                <p:oleObj name="Equation" r:id="rId24" imgW="1828800" imgH="469800" progId="Equation.3">
                  <p:embed/>
                  <p:pic>
                    <p:nvPicPr>
                      <p:cNvPr id="7067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7962" y="5135776"/>
                        <a:ext cx="18288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8" name="Object 22"/>
          <p:cNvGraphicFramePr>
            <a:graphicFrameLocks noChangeAspect="1"/>
          </p:cNvGraphicFramePr>
          <p:nvPr>
            <p:extLst/>
          </p:nvPr>
        </p:nvGraphicFramePr>
        <p:xfrm>
          <a:off x="8272229" y="5148188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35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7067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2229" y="5148188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79" name="Text Box 23"/>
          <p:cNvSpPr txBox="1">
            <a:spLocks noChangeArrowheads="1"/>
          </p:cNvSpPr>
          <p:nvPr/>
        </p:nvSpPr>
        <p:spPr bwMode="auto">
          <a:xfrm>
            <a:off x="1847528" y="5862216"/>
            <a:ext cx="365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故所求绳索的形状为</a:t>
            </a:r>
          </a:p>
        </p:txBody>
      </p:sp>
      <p:sp>
        <p:nvSpPr>
          <p:cNvPr id="70682" name="AutoShape 26"/>
          <p:cNvSpPr>
            <a:spLocks/>
          </p:cNvSpPr>
          <p:nvPr/>
        </p:nvSpPr>
        <p:spPr bwMode="auto">
          <a:xfrm>
            <a:off x="3276600" y="9906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0683" name="Rectangle 27"/>
          <p:cNvSpPr>
            <a:spLocks noChangeArrowheads="1"/>
          </p:cNvSpPr>
          <p:nvPr/>
        </p:nvSpPr>
        <p:spPr bwMode="auto">
          <a:xfrm>
            <a:off x="7239000" y="990600"/>
            <a:ext cx="1524000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zh-CN" altLang="en-US" sz="2400" b="1">
                <a:solidFill>
                  <a:srgbClr val="000000"/>
                </a:solidFill>
              </a:rPr>
              <a:t>悬 链 线</a:t>
            </a:r>
          </a:p>
        </p:txBody>
      </p:sp>
      <p:graphicFrame>
        <p:nvGraphicFramePr>
          <p:cNvPr id="70684" name="Object 28"/>
          <p:cNvGraphicFramePr>
            <a:graphicFrameLocks noChangeAspect="1"/>
          </p:cNvGraphicFramePr>
          <p:nvPr>
            <p:extLst/>
          </p:nvPr>
        </p:nvGraphicFramePr>
        <p:xfrm>
          <a:off x="8812214" y="1893392"/>
          <a:ext cx="225425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36" name="Equation" r:id="rId28" imgW="228600" imgH="241200" progId="Equation.3">
                  <p:embed/>
                </p:oleObj>
              </mc:Choice>
              <mc:Fallback>
                <p:oleObj name="Equation" r:id="rId28" imgW="228600" imgH="241200" progId="Equation.3">
                  <p:embed/>
                  <p:pic>
                    <p:nvPicPr>
                      <p:cNvPr id="70684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2214" y="1893392"/>
                        <a:ext cx="225425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85" name="Object 29"/>
          <p:cNvGraphicFramePr>
            <a:graphicFrameLocks noChangeAspect="1"/>
          </p:cNvGraphicFramePr>
          <p:nvPr>
            <p:extLst/>
          </p:nvPr>
        </p:nvGraphicFramePr>
        <p:xfrm>
          <a:off x="3632200" y="3200401"/>
          <a:ext cx="755650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37" name="Equation" r:id="rId30" imgW="888840" imgH="520560" progId="Equation.3">
                  <p:embed/>
                </p:oleObj>
              </mc:Choice>
              <mc:Fallback>
                <p:oleObj name="Equation" r:id="rId30" imgW="888840" imgH="520560" progId="Equation.3">
                  <p:embed/>
                  <p:pic>
                    <p:nvPicPr>
                      <p:cNvPr id="70685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2200" y="3200401"/>
                        <a:ext cx="755650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0686" name="Group 30"/>
          <p:cNvGrpSpPr>
            <a:grpSpLocks/>
          </p:cNvGrpSpPr>
          <p:nvPr/>
        </p:nvGrpSpPr>
        <p:grpSpPr bwMode="auto">
          <a:xfrm>
            <a:off x="8174038" y="304801"/>
            <a:ext cx="2265362" cy="2543175"/>
            <a:chOff x="4189" y="912"/>
            <a:chExt cx="1427" cy="1602"/>
          </a:xfrm>
        </p:grpSpPr>
        <p:grpSp>
          <p:nvGrpSpPr>
            <p:cNvPr id="70687" name="Group 31"/>
            <p:cNvGrpSpPr>
              <a:grpSpLocks/>
            </p:cNvGrpSpPr>
            <p:nvPr/>
          </p:nvGrpSpPr>
          <p:grpSpPr bwMode="auto">
            <a:xfrm>
              <a:off x="4354" y="1201"/>
              <a:ext cx="1050" cy="684"/>
              <a:chOff x="2406" y="1473"/>
              <a:chExt cx="1050" cy="684"/>
            </a:xfrm>
          </p:grpSpPr>
          <p:sp>
            <p:nvSpPr>
              <p:cNvPr id="70688" name="Freeform 32"/>
              <p:cNvSpPr>
                <a:spLocks/>
              </p:cNvSpPr>
              <p:nvPr/>
            </p:nvSpPr>
            <p:spPr bwMode="auto">
              <a:xfrm>
                <a:off x="2406" y="1971"/>
                <a:ext cx="270" cy="174"/>
              </a:xfrm>
              <a:custGeom>
                <a:avLst/>
                <a:gdLst>
                  <a:gd name="T0" fmla="*/ 6 w 270"/>
                  <a:gd name="T1" fmla="*/ 6 h 174"/>
                  <a:gd name="T2" fmla="*/ 12 w 270"/>
                  <a:gd name="T3" fmla="*/ 6 h 174"/>
                  <a:gd name="T4" fmla="*/ 12 w 270"/>
                  <a:gd name="T5" fmla="*/ 12 h 174"/>
                  <a:gd name="T6" fmla="*/ 18 w 270"/>
                  <a:gd name="T7" fmla="*/ 18 h 174"/>
                  <a:gd name="T8" fmla="*/ 24 w 270"/>
                  <a:gd name="T9" fmla="*/ 24 h 174"/>
                  <a:gd name="T10" fmla="*/ 30 w 270"/>
                  <a:gd name="T11" fmla="*/ 30 h 174"/>
                  <a:gd name="T12" fmla="*/ 36 w 270"/>
                  <a:gd name="T13" fmla="*/ 36 h 174"/>
                  <a:gd name="T14" fmla="*/ 42 w 270"/>
                  <a:gd name="T15" fmla="*/ 42 h 174"/>
                  <a:gd name="T16" fmla="*/ 48 w 270"/>
                  <a:gd name="T17" fmla="*/ 42 h 174"/>
                  <a:gd name="T18" fmla="*/ 54 w 270"/>
                  <a:gd name="T19" fmla="*/ 48 h 174"/>
                  <a:gd name="T20" fmla="*/ 54 w 270"/>
                  <a:gd name="T21" fmla="*/ 54 h 174"/>
                  <a:gd name="T22" fmla="*/ 60 w 270"/>
                  <a:gd name="T23" fmla="*/ 60 h 174"/>
                  <a:gd name="T24" fmla="*/ 66 w 270"/>
                  <a:gd name="T25" fmla="*/ 60 h 174"/>
                  <a:gd name="T26" fmla="*/ 72 w 270"/>
                  <a:gd name="T27" fmla="*/ 66 h 174"/>
                  <a:gd name="T28" fmla="*/ 78 w 270"/>
                  <a:gd name="T29" fmla="*/ 72 h 174"/>
                  <a:gd name="T30" fmla="*/ 84 w 270"/>
                  <a:gd name="T31" fmla="*/ 72 h 174"/>
                  <a:gd name="T32" fmla="*/ 90 w 270"/>
                  <a:gd name="T33" fmla="*/ 78 h 174"/>
                  <a:gd name="T34" fmla="*/ 96 w 270"/>
                  <a:gd name="T35" fmla="*/ 84 h 174"/>
                  <a:gd name="T36" fmla="*/ 96 w 270"/>
                  <a:gd name="T37" fmla="*/ 84 h 174"/>
                  <a:gd name="T38" fmla="*/ 102 w 270"/>
                  <a:gd name="T39" fmla="*/ 90 h 174"/>
                  <a:gd name="T40" fmla="*/ 108 w 270"/>
                  <a:gd name="T41" fmla="*/ 96 h 174"/>
                  <a:gd name="T42" fmla="*/ 114 w 270"/>
                  <a:gd name="T43" fmla="*/ 96 h 174"/>
                  <a:gd name="T44" fmla="*/ 120 w 270"/>
                  <a:gd name="T45" fmla="*/ 102 h 174"/>
                  <a:gd name="T46" fmla="*/ 126 w 270"/>
                  <a:gd name="T47" fmla="*/ 108 h 174"/>
                  <a:gd name="T48" fmla="*/ 132 w 270"/>
                  <a:gd name="T49" fmla="*/ 108 h 174"/>
                  <a:gd name="T50" fmla="*/ 138 w 270"/>
                  <a:gd name="T51" fmla="*/ 114 h 174"/>
                  <a:gd name="T52" fmla="*/ 138 w 270"/>
                  <a:gd name="T53" fmla="*/ 114 h 174"/>
                  <a:gd name="T54" fmla="*/ 144 w 270"/>
                  <a:gd name="T55" fmla="*/ 120 h 174"/>
                  <a:gd name="T56" fmla="*/ 150 w 270"/>
                  <a:gd name="T57" fmla="*/ 120 h 174"/>
                  <a:gd name="T58" fmla="*/ 156 w 270"/>
                  <a:gd name="T59" fmla="*/ 126 h 174"/>
                  <a:gd name="T60" fmla="*/ 162 w 270"/>
                  <a:gd name="T61" fmla="*/ 126 h 174"/>
                  <a:gd name="T62" fmla="*/ 168 w 270"/>
                  <a:gd name="T63" fmla="*/ 132 h 174"/>
                  <a:gd name="T64" fmla="*/ 174 w 270"/>
                  <a:gd name="T65" fmla="*/ 132 h 174"/>
                  <a:gd name="T66" fmla="*/ 180 w 270"/>
                  <a:gd name="T67" fmla="*/ 138 h 174"/>
                  <a:gd name="T68" fmla="*/ 180 w 270"/>
                  <a:gd name="T69" fmla="*/ 138 h 174"/>
                  <a:gd name="T70" fmla="*/ 186 w 270"/>
                  <a:gd name="T71" fmla="*/ 144 h 174"/>
                  <a:gd name="T72" fmla="*/ 192 w 270"/>
                  <a:gd name="T73" fmla="*/ 144 h 174"/>
                  <a:gd name="T74" fmla="*/ 198 w 270"/>
                  <a:gd name="T75" fmla="*/ 144 h 174"/>
                  <a:gd name="T76" fmla="*/ 204 w 270"/>
                  <a:gd name="T77" fmla="*/ 150 h 174"/>
                  <a:gd name="T78" fmla="*/ 210 w 270"/>
                  <a:gd name="T79" fmla="*/ 150 h 174"/>
                  <a:gd name="T80" fmla="*/ 216 w 270"/>
                  <a:gd name="T81" fmla="*/ 150 h 174"/>
                  <a:gd name="T82" fmla="*/ 222 w 270"/>
                  <a:gd name="T83" fmla="*/ 156 h 174"/>
                  <a:gd name="T84" fmla="*/ 222 w 270"/>
                  <a:gd name="T85" fmla="*/ 156 h 174"/>
                  <a:gd name="T86" fmla="*/ 228 w 270"/>
                  <a:gd name="T87" fmla="*/ 156 h 174"/>
                  <a:gd name="T88" fmla="*/ 234 w 270"/>
                  <a:gd name="T89" fmla="*/ 162 h 174"/>
                  <a:gd name="T90" fmla="*/ 240 w 270"/>
                  <a:gd name="T91" fmla="*/ 162 h 174"/>
                  <a:gd name="T92" fmla="*/ 246 w 270"/>
                  <a:gd name="T93" fmla="*/ 162 h 174"/>
                  <a:gd name="T94" fmla="*/ 252 w 270"/>
                  <a:gd name="T95" fmla="*/ 168 h 174"/>
                  <a:gd name="T96" fmla="*/ 258 w 270"/>
                  <a:gd name="T97" fmla="*/ 168 h 174"/>
                  <a:gd name="T98" fmla="*/ 264 w 270"/>
                  <a:gd name="T99" fmla="*/ 168 h 174"/>
                  <a:gd name="T100" fmla="*/ 264 w 270"/>
                  <a:gd name="T101" fmla="*/ 16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70" h="174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24" y="18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30" y="24"/>
                    </a:lnTo>
                    <a:lnTo>
                      <a:pt x="30" y="30"/>
                    </a:lnTo>
                    <a:lnTo>
                      <a:pt x="30" y="30"/>
                    </a:lnTo>
                    <a:lnTo>
                      <a:pt x="30" y="30"/>
                    </a:lnTo>
                    <a:lnTo>
                      <a:pt x="30" y="30"/>
                    </a:lnTo>
                    <a:lnTo>
                      <a:pt x="30" y="30"/>
                    </a:lnTo>
                    <a:lnTo>
                      <a:pt x="36" y="30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42" y="36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54" y="48"/>
                    </a:lnTo>
                    <a:lnTo>
                      <a:pt x="54" y="48"/>
                    </a:lnTo>
                    <a:lnTo>
                      <a:pt x="54" y="48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6" y="66"/>
                    </a:lnTo>
                    <a:lnTo>
                      <a:pt x="72" y="66"/>
                    </a:lnTo>
                    <a:lnTo>
                      <a:pt x="72" y="66"/>
                    </a:lnTo>
                    <a:lnTo>
                      <a:pt x="72" y="66"/>
                    </a:lnTo>
                    <a:lnTo>
                      <a:pt x="72" y="66"/>
                    </a:lnTo>
                    <a:lnTo>
                      <a:pt x="72" y="66"/>
                    </a:lnTo>
                    <a:lnTo>
                      <a:pt x="72" y="66"/>
                    </a:lnTo>
                    <a:lnTo>
                      <a:pt x="78" y="72"/>
                    </a:lnTo>
                    <a:lnTo>
                      <a:pt x="78" y="72"/>
                    </a:lnTo>
                    <a:lnTo>
                      <a:pt x="78" y="72"/>
                    </a:lnTo>
                    <a:lnTo>
                      <a:pt x="78" y="72"/>
                    </a:lnTo>
                    <a:lnTo>
                      <a:pt x="78" y="72"/>
                    </a:lnTo>
                    <a:lnTo>
                      <a:pt x="78" y="72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90" y="78"/>
                    </a:lnTo>
                    <a:lnTo>
                      <a:pt x="90" y="78"/>
                    </a:lnTo>
                    <a:lnTo>
                      <a:pt x="90" y="78"/>
                    </a:lnTo>
                    <a:lnTo>
                      <a:pt x="90" y="78"/>
                    </a:lnTo>
                    <a:lnTo>
                      <a:pt x="90" y="84"/>
                    </a:lnTo>
                    <a:lnTo>
                      <a:pt x="90" y="84"/>
                    </a:lnTo>
                    <a:lnTo>
                      <a:pt x="96" y="84"/>
                    </a:lnTo>
                    <a:lnTo>
                      <a:pt x="96" y="84"/>
                    </a:lnTo>
                    <a:lnTo>
                      <a:pt x="96" y="84"/>
                    </a:lnTo>
                    <a:lnTo>
                      <a:pt x="96" y="84"/>
                    </a:lnTo>
                    <a:lnTo>
                      <a:pt x="96" y="84"/>
                    </a:lnTo>
                    <a:lnTo>
                      <a:pt x="96" y="84"/>
                    </a:lnTo>
                    <a:lnTo>
                      <a:pt x="102" y="90"/>
                    </a:lnTo>
                    <a:lnTo>
                      <a:pt x="102" y="90"/>
                    </a:lnTo>
                    <a:lnTo>
                      <a:pt x="102" y="90"/>
                    </a:lnTo>
                    <a:lnTo>
                      <a:pt x="102" y="90"/>
                    </a:lnTo>
                    <a:lnTo>
                      <a:pt x="102" y="90"/>
                    </a:lnTo>
                    <a:lnTo>
                      <a:pt x="108" y="90"/>
                    </a:lnTo>
                    <a:lnTo>
                      <a:pt x="108" y="90"/>
                    </a:lnTo>
                    <a:lnTo>
                      <a:pt x="108" y="90"/>
                    </a:lnTo>
                    <a:lnTo>
                      <a:pt x="108" y="96"/>
                    </a:lnTo>
                    <a:lnTo>
                      <a:pt x="108" y="96"/>
                    </a:lnTo>
                    <a:lnTo>
                      <a:pt x="108" y="96"/>
                    </a:lnTo>
                    <a:lnTo>
                      <a:pt x="114" y="96"/>
                    </a:lnTo>
                    <a:lnTo>
                      <a:pt x="114" y="96"/>
                    </a:lnTo>
                    <a:lnTo>
                      <a:pt x="114" y="96"/>
                    </a:lnTo>
                    <a:lnTo>
                      <a:pt x="114" y="96"/>
                    </a:lnTo>
                    <a:lnTo>
                      <a:pt x="114" y="96"/>
                    </a:lnTo>
                    <a:lnTo>
                      <a:pt x="114" y="102"/>
                    </a:lnTo>
                    <a:lnTo>
                      <a:pt x="120" y="102"/>
                    </a:lnTo>
                    <a:lnTo>
                      <a:pt x="120" y="102"/>
                    </a:lnTo>
                    <a:lnTo>
                      <a:pt x="120" y="102"/>
                    </a:lnTo>
                    <a:lnTo>
                      <a:pt x="120" y="102"/>
                    </a:lnTo>
                    <a:lnTo>
                      <a:pt x="120" y="102"/>
                    </a:lnTo>
                    <a:lnTo>
                      <a:pt x="120" y="102"/>
                    </a:lnTo>
                    <a:lnTo>
                      <a:pt x="126" y="102"/>
                    </a:lnTo>
                    <a:lnTo>
                      <a:pt x="126" y="108"/>
                    </a:lnTo>
                    <a:lnTo>
                      <a:pt x="126" y="108"/>
                    </a:lnTo>
                    <a:lnTo>
                      <a:pt x="126" y="108"/>
                    </a:lnTo>
                    <a:lnTo>
                      <a:pt x="126" y="108"/>
                    </a:lnTo>
                    <a:lnTo>
                      <a:pt x="132" y="108"/>
                    </a:lnTo>
                    <a:lnTo>
                      <a:pt x="132" y="108"/>
                    </a:lnTo>
                    <a:lnTo>
                      <a:pt x="132" y="108"/>
                    </a:lnTo>
                    <a:lnTo>
                      <a:pt x="132" y="108"/>
                    </a:lnTo>
                    <a:lnTo>
                      <a:pt x="132" y="108"/>
                    </a:lnTo>
                    <a:lnTo>
                      <a:pt x="132" y="114"/>
                    </a:lnTo>
                    <a:lnTo>
                      <a:pt x="138" y="114"/>
                    </a:lnTo>
                    <a:lnTo>
                      <a:pt x="138" y="114"/>
                    </a:lnTo>
                    <a:lnTo>
                      <a:pt x="138" y="114"/>
                    </a:lnTo>
                    <a:lnTo>
                      <a:pt x="138" y="114"/>
                    </a:lnTo>
                    <a:lnTo>
                      <a:pt x="138" y="114"/>
                    </a:lnTo>
                    <a:lnTo>
                      <a:pt x="138" y="114"/>
                    </a:lnTo>
                    <a:lnTo>
                      <a:pt x="144" y="114"/>
                    </a:lnTo>
                    <a:lnTo>
                      <a:pt x="144" y="114"/>
                    </a:lnTo>
                    <a:lnTo>
                      <a:pt x="144" y="120"/>
                    </a:lnTo>
                    <a:lnTo>
                      <a:pt x="144" y="120"/>
                    </a:lnTo>
                    <a:lnTo>
                      <a:pt x="144" y="120"/>
                    </a:lnTo>
                    <a:lnTo>
                      <a:pt x="150" y="120"/>
                    </a:lnTo>
                    <a:lnTo>
                      <a:pt x="150" y="120"/>
                    </a:lnTo>
                    <a:lnTo>
                      <a:pt x="150" y="120"/>
                    </a:lnTo>
                    <a:lnTo>
                      <a:pt x="150" y="120"/>
                    </a:lnTo>
                    <a:lnTo>
                      <a:pt x="150" y="120"/>
                    </a:lnTo>
                    <a:lnTo>
                      <a:pt x="150" y="120"/>
                    </a:lnTo>
                    <a:lnTo>
                      <a:pt x="156" y="120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62" y="126"/>
                    </a:lnTo>
                    <a:lnTo>
                      <a:pt x="162" y="126"/>
                    </a:lnTo>
                    <a:lnTo>
                      <a:pt x="162" y="126"/>
                    </a:lnTo>
                    <a:lnTo>
                      <a:pt x="162" y="126"/>
                    </a:lnTo>
                    <a:lnTo>
                      <a:pt x="162" y="126"/>
                    </a:lnTo>
                    <a:lnTo>
                      <a:pt x="162" y="132"/>
                    </a:lnTo>
                    <a:lnTo>
                      <a:pt x="168" y="132"/>
                    </a:lnTo>
                    <a:lnTo>
                      <a:pt x="168" y="132"/>
                    </a:lnTo>
                    <a:lnTo>
                      <a:pt x="168" y="132"/>
                    </a:lnTo>
                    <a:lnTo>
                      <a:pt x="168" y="132"/>
                    </a:lnTo>
                    <a:lnTo>
                      <a:pt x="168" y="132"/>
                    </a:lnTo>
                    <a:lnTo>
                      <a:pt x="174" y="132"/>
                    </a:lnTo>
                    <a:lnTo>
                      <a:pt x="174" y="132"/>
                    </a:lnTo>
                    <a:lnTo>
                      <a:pt x="174" y="132"/>
                    </a:lnTo>
                    <a:lnTo>
                      <a:pt x="174" y="132"/>
                    </a:lnTo>
                    <a:lnTo>
                      <a:pt x="174" y="132"/>
                    </a:lnTo>
                    <a:lnTo>
                      <a:pt x="174" y="138"/>
                    </a:lnTo>
                    <a:lnTo>
                      <a:pt x="180" y="138"/>
                    </a:lnTo>
                    <a:lnTo>
                      <a:pt x="180" y="138"/>
                    </a:lnTo>
                    <a:lnTo>
                      <a:pt x="180" y="138"/>
                    </a:lnTo>
                    <a:lnTo>
                      <a:pt x="180" y="138"/>
                    </a:lnTo>
                    <a:lnTo>
                      <a:pt x="180" y="138"/>
                    </a:lnTo>
                    <a:lnTo>
                      <a:pt x="180" y="138"/>
                    </a:lnTo>
                    <a:lnTo>
                      <a:pt x="186" y="138"/>
                    </a:lnTo>
                    <a:lnTo>
                      <a:pt x="186" y="138"/>
                    </a:lnTo>
                    <a:lnTo>
                      <a:pt x="186" y="138"/>
                    </a:lnTo>
                    <a:lnTo>
                      <a:pt x="186" y="138"/>
                    </a:lnTo>
                    <a:lnTo>
                      <a:pt x="186" y="144"/>
                    </a:lnTo>
                    <a:lnTo>
                      <a:pt x="186" y="144"/>
                    </a:lnTo>
                    <a:lnTo>
                      <a:pt x="192" y="144"/>
                    </a:lnTo>
                    <a:lnTo>
                      <a:pt x="192" y="144"/>
                    </a:lnTo>
                    <a:lnTo>
                      <a:pt x="192" y="144"/>
                    </a:lnTo>
                    <a:lnTo>
                      <a:pt x="192" y="144"/>
                    </a:lnTo>
                    <a:lnTo>
                      <a:pt x="192" y="144"/>
                    </a:lnTo>
                    <a:lnTo>
                      <a:pt x="198" y="144"/>
                    </a:lnTo>
                    <a:lnTo>
                      <a:pt x="198" y="144"/>
                    </a:lnTo>
                    <a:lnTo>
                      <a:pt x="198" y="144"/>
                    </a:lnTo>
                    <a:lnTo>
                      <a:pt x="198" y="144"/>
                    </a:lnTo>
                    <a:lnTo>
                      <a:pt x="198" y="144"/>
                    </a:lnTo>
                    <a:lnTo>
                      <a:pt x="198" y="144"/>
                    </a:lnTo>
                    <a:lnTo>
                      <a:pt x="204" y="150"/>
                    </a:lnTo>
                    <a:lnTo>
                      <a:pt x="204" y="150"/>
                    </a:lnTo>
                    <a:lnTo>
                      <a:pt x="204" y="150"/>
                    </a:lnTo>
                    <a:lnTo>
                      <a:pt x="204" y="150"/>
                    </a:lnTo>
                    <a:lnTo>
                      <a:pt x="204" y="150"/>
                    </a:lnTo>
                    <a:lnTo>
                      <a:pt x="204" y="150"/>
                    </a:lnTo>
                    <a:lnTo>
                      <a:pt x="210" y="150"/>
                    </a:lnTo>
                    <a:lnTo>
                      <a:pt x="210" y="150"/>
                    </a:lnTo>
                    <a:lnTo>
                      <a:pt x="210" y="150"/>
                    </a:lnTo>
                    <a:lnTo>
                      <a:pt x="210" y="150"/>
                    </a:lnTo>
                    <a:lnTo>
                      <a:pt x="210" y="150"/>
                    </a:lnTo>
                    <a:lnTo>
                      <a:pt x="216" y="150"/>
                    </a:lnTo>
                    <a:lnTo>
                      <a:pt x="216" y="150"/>
                    </a:lnTo>
                    <a:lnTo>
                      <a:pt x="216" y="156"/>
                    </a:lnTo>
                    <a:lnTo>
                      <a:pt x="216" y="156"/>
                    </a:lnTo>
                    <a:lnTo>
                      <a:pt x="216" y="156"/>
                    </a:lnTo>
                    <a:lnTo>
                      <a:pt x="216" y="156"/>
                    </a:lnTo>
                    <a:lnTo>
                      <a:pt x="222" y="156"/>
                    </a:lnTo>
                    <a:lnTo>
                      <a:pt x="222" y="156"/>
                    </a:lnTo>
                    <a:lnTo>
                      <a:pt x="222" y="156"/>
                    </a:lnTo>
                    <a:lnTo>
                      <a:pt x="222" y="156"/>
                    </a:lnTo>
                    <a:lnTo>
                      <a:pt x="222" y="156"/>
                    </a:lnTo>
                    <a:lnTo>
                      <a:pt x="222" y="156"/>
                    </a:lnTo>
                    <a:lnTo>
                      <a:pt x="228" y="156"/>
                    </a:lnTo>
                    <a:lnTo>
                      <a:pt x="228" y="156"/>
                    </a:lnTo>
                    <a:lnTo>
                      <a:pt x="228" y="156"/>
                    </a:lnTo>
                    <a:lnTo>
                      <a:pt x="228" y="156"/>
                    </a:lnTo>
                    <a:lnTo>
                      <a:pt x="228" y="156"/>
                    </a:lnTo>
                    <a:lnTo>
                      <a:pt x="234" y="162"/>
                    </a:lnTo>
                    <a:lnTo>
                      <a:pt x="234" y="162"/>
                    </a:lnTo>
                    <a:lnTo>
                      <a:pt x="234" y="162"/>
                    </a:lnTo>
                    <a:lnTo>
                      <a:pt x="234" y="162"/>
                    </a:lnTo>
                    <a:lnTo>
                      <a:pt x="234" y="162"/>
                    </a:lnTo>
                    <a:lnTo>
                      <a:pt x="234" y="162"/>
                    </a:lnTo>
                    <a:lnTo>
                      <a:pt x="240" y="162"/>
                    </a:lnTo>
                    <a:lnTo>
                      <a:pt x="240" y="162"/>
                    </a:lnTo>
                    <a:lnTo>
                      <a:pt x="240" y="162"/>
                    </a:lnTo>
                    <a:lnTo>
                      <a:pt x="240" y="162"/>
                    </a:lnTo>
                    <a:lnTo>
                      <a:pt x="240" y="162"/>
                    </a:lnTo>
                    <a:lnTo>
                      <a:pt x="240" y="162"/>
                    </a:lnTo>
                    <a:lnTo>
                      <a:pt x="246" y="162"/>
                    </a:lnTo>
                    <a:lnTo>
                      <a:pt x="246" y="162"/>
                    </a:lnTo>
                    <a:lnTo>
                      <a:pt x="246" y="162"/>
                    </a:lnTo>
                    <a:lnTo>
                      <a:pt x="246" y="162"/>
                    </a:lnTo>
                    <a:lnTo>
                      <a:pt x="246" y="168"/>
                    </a:lnTo>
                    <a:lnTo>
                      <a:pt x="246" y="168"/>
                    </a:lnTo>
                    <a:lnTo>
                      <a:pt x="252" y="168"/>
                    </a:lnTo>
                    <a:lnTo>
                      <a:pt x="252" y="168"/>
                    </a:lnTo>
                    <a:lnTo>
                      <a:pt x="252" y="168"/>
                    </a:lnTo>
                    <a:lnTo>
                      <a:pt x="252" y="168"/>
                    </a:lnTo>
                    <a:lnTo>
                      <a:pt x="252" y="168"/>
                    </a:lnTo>
                    <a:lnTo>
                      <a:pt x="258" y="168"/>
                    </a:lnTo>
                    <a:lnTo>
                      <a:pt x="258" y="168"/>
                    </a:lnTo>
                    <a:lnTo>
                      <a:pt x="258" y="168"/>
                    </a:lnTo>
                    <a:lnTo>
                      <a:pt x="258" y="168"/>
                    </a:lnTo>
                    <a:lnTo>
                      <a:pt x="258" y="168"/>
                    </a:lnTo>
                    <a:lnTo>
                      <a:pt x="258" y="168"/>
                    </a:lnTo>
                    <a:lnTo>
                      <a:pt x="264" y="168"/>
                    </a:lnTo>
                    <a:lnTo>
                      <a:pt x="264" y="168"/>
                    </a:lnTo>
                    <a:lnTo>
                      <a:pt x="264" y="168"/>
                    </a:lnTo>
                    <a:lnTo>
                      <a:pt x="264" y="168"/>
                    </a:lnTo>
                    <a:lnTo>
                      <a:pt x="264" y="168"/>
                    </a:lnTo>
                    <a:lnTo>
                      <a:pt x="264" y="168"/>
                    </a:lnTo>
                    <a:lnTo>
                      <a:pt x="270" y="174"/>
                    </a:lnTo>
                  </a:path>
                </a:pathLst>
              </a:custGeom>
              <a:noFill/>
              <a:ln w="22225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0689" name="Freeform 33"/>
              <p:cNvSpPr>
                <a:spLocks/>
              </p:cNvSpPr>
              <p:nvPr/>
            </p:nvSpPr>
            <p:spPr bwMode="auto">
              <a:xfrm>
                <a:off x="2676" y="2127"/>
                <a:ext cx="264" cy="30"/>
              </a:xfrm>
              <a:custGeom>
                <a:avLst/>
                <a:gdLst>
                  <a:gd name="T0" fmla="*/ 0 w 264"/>
                  <a:gd name="T1" fmla="*/ 18 h 30"/>
                  <a:gd name="T2" fmla="*/ 6 w 264"/>
                  <a:gd name="T3" fmla="*/ 18 h 30"/>
                  <a:gd name="T4" fmla="*/ 12 w 264"/>
                  <a:gd name="T5" fmla="*/ 18 h 30"/>
                  <a:gd name="T6" fmla="*/ 18 w 264"/>
                  <a:gd name="T7" fmla="*/ 18 h 30"/>
                  <a:gd name="T8" fmla="*/ 24 w 264"/>
                  <a:gd name="T9" fmla="*/ 24 h 30"/>
                  <a:gd name="T10" fmla="*/ 30 w 264"/>
                  <a:gd name="T11" fmla="*/ 24 h 30"/>
                  <a:gd name="T12" fmla="*/ 36 w 264"/>
                  <a:gd name="T13" fmla="*/ 24 h 30"/>
                  <a:gd name="T14" fmla="*/ 36 w 264"/>
                  <a:gd name="T15" fmla="*/ 24 h 30"/>
                  <a:gd name="T16" fmla="*/ 42 w 264"/>
                  <a:gd name="T17" fmla="*/ 24 h 30"/>
                  <a:gd name="T18" fmla="*/ 48 w 264"/>
                  <a:gd name="T19" fmla="*/ 24 h 30"/>
                  <a:gd name="T20" fmla="*/ 54 w 264"/>
                  <a:gd name="T21" fmla="*/ 24 h 30"/>
                  <a:gd name="T22" fmla="*/ 60 w 264"/>
                  <a:gd name="T23" fmla="*/ 30 h 30"/>
                  <a:gd name="T24" fmla="*/ 66 w 264"/>
                  <a:gd name="T25" fmla="*/ 30 h 30"/>
                  <a:gd name="T26" fmla="*/ 72 w 264"/>
                  <a:gd name="T27" fmla="*/ 30 h 30"/>
                  <a:gd name="T28" fmla="*/ 78 w 264"/>
                  <a:gd name="T29" fmla="*/ 30 h 30"/>
                  <a:gd name="T30" fmla="*/ 78 w 264"/>
                  <a:gd name="T31" fmla="*/ 30 h 30"/>
                  <a:gd name="T32" fmla="*/ 84 w 264"/>
                  <a:gd name="T33" fmla="*/ 30 h 30"/>
                  <a:gd name="T34" fmla="*/ 90 w 264"/>
                  <a:gd name="T35" fmla="*/ 30 h 30"/>
                  <a:gd name="T36" fmla="*/ 96 w 264"/>
                  <a:gd name="T37" fmla="*/ 30 h 30"/>
                  <a:gd name="T38" fmla="*/ 102 w 264"/>
                  <a:gd name="T39" fmla="*/ 30 h 30"/>
                  <a:gd name="T40" fmla="*/ 108 w 264"/>
                  <a:gd name="T41" fmla="*/ 30 h 30"/>
                  <a:gd name="T42" fmla="*/ 114 w 264"/>
                  <a:gd name="T43" fmla="*/ 30 h 30"/>
                  <a:gd name="T44" fmla="*/ 120 w 264"/>
                  <a:gd name="T45" fmla="*/ 30 h 30"/>
                  <a:gd name="T46" fmla="*/ 120 w 264"/>
                  <a:gd name="T47" fmla="*/ 30 h 30"/>
                  <a:gd name="T48" fmla="*/ 126 w 264"/>
                  <a:gd name="T49" fmla="*/ 30 h 30"/>
                  <a:gd name="T50" fmla="*/ 132 w 264"/>
                  <a:gd name="T51" fmla="*/ 30 h 30"/>
                  <a:gd name="T52" fmla="*/ 138 w 264"/>
                  <a:gd name="T53" fmla="*/ 30 h 30"/>
                  <a:gd name="T54" fmla="*/ 144 w 264"/>
                  <a:gd name="T55" fmla="*/ 30 h 30"/>
                  <a:gd name="T56" fmla="*/ 150 w 264"/>
                  <a:gd name="T57" fmla="*/ 30 h 30"/>
                  <a:gd name="T58" fmla="*/ 156 w 264"/>
                  <a:gd name="T59" fmla="*/ 30 h 30"/>
                  <a:gd name="T60" fmla="*/ 162 w 264"/>
                  <a:gd name="T61" fmla="*/ 24 h 30"/>
                  <a:gd name="T62" fmla="*/ 162 w 264"/>
                  <a:gd name="T63" fmla="*/ 24 h 30"/>
                  <a:gd name="T64" fmla="*/ 168 w 264"/>
                  <a:gd name="T65" fmla="*/ 24 h 30"/>
                  <a:gd name="T66" fmla="*/ 174 w 264"/>
                  <a:gd name="T67" fmla="*/ 24 h 30"/>
                  <a:gd name="T68" fmla="*/ 180 w 264"/>
                  <a:gd name="T69" fmla="*/ 24 h 30"/>
                  <a:gd name="T70" fmla="*/ 186 w 264"/>
                  <a:gd name="T71" fmla="*/ 24 h 30"/>
                  <a:gd name="T72" fmla="*/ 192 w 264"/>
                  <a:gd name="T73" fmla="*/ 24 h 30"/>
                  <a:gd name="T74" fmla="*/ 198 w 264"/>
                  <a:gd name="T75" fmla="*/ 18 h 30"/>
                  <a:gd name="T76" fmla="*/ 204 w 264"/>
                  <a:gd name="T77" fmla="*/ 18 h 30"/>
                  <a:gd name="T78" fmla="*/ 204 w 264"/>
                  <a:gd name="T79" fmla="*/ 18 h 30"/>
                  <a:gd name="T80" fmla="*/ 210 w 264"/>
                  <a:gd name="T81" fmla="*/ 18 h 30"/>
                  <a:gd name="T82" fmla="*/ 216 w 264"/>
                  <a:gd name="T83" fmla="*/ 18 h 30"/>
                  <a:gd name="T84" fmla="*/ 222 w 264"/>
                  <a:gd name="T85" fmla="*/ 12 h 30"/>
                  <a:gd name="T86" fmla="*/ 228 w 264"/>
                  <a:gd name="T87" fmla="*/ 12 h 30"/>
                  <a:gd name="T88" fmla="*/ 234 w 264"/>
                  <a:gd name="T89" fmla="*/ 12 h 30"/>
                  <a:gd name="T90" fmla="*/ 240 w 264"/>
                  <a:gd name="T91" fmla="*/ 12 h 30"/>
                  <a:gd name="T92" fmla="*/ 246 w 264"/>
                  <a:gd name="T93" fmla="*/ 6 h 30"/>
                  <a:gd name="T94" fmla="*/ 246 w 264"/>
                  <a:gd name="T95" fmla="*/ 6 h 30"/>
                  <a:gd name="T96" fmla="*/ 252 w 264"/>
                  <a:gd name="T97" fmla="*/ 6 h 30"/>
                  <a:gd name="T98" fmla="*/ 258 w 264"/>
                  <a:gd name="T99" fmla="*/ 0 h 30"/>
                  <a:gd name="T100" fmla="*/ 264 w 264"/>
                  <a:gd name="T10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64" h="30">
                    <a:moveTo>
                      <a:pt x="0" y="18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24" y="18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42" y="24"/>
                    </a:lnTo>
                    <a:lnTo>
                      <a:pt x="42" y="24"/>
                    </a:lnTo>
                    <a:lnTo>
                      <a:pt x="42" y="24"/>
                    </a:lnTo>
                    <a:lnTo>
                      <a:pt x="42" y="24"/>
                    </a:lnTo>
                    <a:lnTo>
                      <a:pt x="42" y="24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60" y="24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72" y="30"/>
                    </a:lnTo>
                    <a:lnTo>
                      <a:pt x="72" y="30"/>
                    </a:lnTo>
                    <a:lnTo>
                      <a:pt x="72" y="30"/>
                    </a:lnTo>
                    <a:lnTo>
                      <a:pt x="72" y="30"/>
                    </a:lnTo>
                    <a:lnTo>
                      <a:pt x="72" y="30"/>
                    </a:lnTo>
                    <a:lnTo>
                      <a:pt x="72" y="30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84" y="30"/>
                    </a:lnTo>
                    <a:lnTo>
                      <a:pt x="84" y="30"/>
                    </a:lnTo>
                    <a:lnTo>
                      <a:pt x="84" y="30"/>
                    </a:lnTo>
                    <a:lnTo>
                      <a:pt x="84" y="30"/>
                    </a:lnTo>
                    <a:lnTo>
                      <a:pt x="84" y="30"/>
                    </a:lnTo>
                    <a:lnTo>
                      <a:pt x="90" y="30"/>
                    </a:lnTo>
                    <a:lnTo>
                      <a:pt x="90" y="30"/>
                    </a:lnTo>
                    <a:lnTo>
                      <a:pt x="90" y="30"/>
                    </a:lnTo>
                    <a:lnTo>
                      <a:pt x="90" y="30"/>
                    </a:lnTo>
                    <a:lnTo>
                      <a:pt x="90" y="30"/>
                    </a:lnTo>
                    <a:lnTo>
                      <a:pt x="90" y="30"/>
                    </a:lnTo>
                    <a:lnTo>
                      <a:pt x="96" y="30"/>
                    </a:lnTo>
                    <a:lnTo>
                      <a:pt x="96" y="30"/>
                    </a:lnTo>
                    <a:lnTo>
                      <a:pt x="96" y="30"/>
                    </a:lnTo>
                    <a:lnTo>
                      <a:pt x="96" y="30"/>
                    </a:lnTo>
                    <a:lnTo>
                      <a:pt x="96" y="30"/>
                    </a:lnTo>
                    <a:lnTo>
                      <a:pt x="96" y="30"/>
                    </a:lnTo>
                    <a:lnTo>
                      <a:pt x="102" y="30"/>
                    </a:lnTo>
                    <a:lnTo>
                      <a:pt x="102" y="30"/>
                    </a:lnTo>
                    <a:lnTo>
                      <a:pt x="102" y="30"/>
                    </a:lnTo>
                    <a:lnTo>
                      <a:pt x="102" y="30"/>
                    </a:lnTo>
                    <a:lnTo>
                      <a:pt x="102" y="30"/>
                    </a:lnTo>
                    <a:lnTo>
                      <a:pt x="102" y="30"/>
                    </a:lnTo>
                    <a:lnTo>
                      <a:pt x="108" y="30"/>
                    </a:lnTo>
                    <a:lnTo>
                      <a:pt x="108" y="30"/>
                    </a:lnTo>
                    <a:lnTo>
                      <a:pt x="108" y="30"/>
                    </a:lnTo>
                    <a:lnTo>
                      <a:pt x="108" y="30"/>
                    </a:lnTo>
                    <a:lnTo>
                      <a:pt x="108" y="30"/>
                    </a:lnTo>
                    <a:lnTo>
                      <a:pt x="114" y="30"/>
                    </a:lnTo>
                    <a:lnTo>
                      <a:pt x="114" y="30"/>
                    </a:lnTo>
                    <a:lnTo>
                      <a:pt x="114" y="30"/>
                    </a:lnTo>
                    <a:lnTo>
                      <a:pt x="114" y="30"/>
                    </a:lnTo>
                    <a:lnTo>
                      <a:pt x="114" y="30"/>
                    </a:lnTo>
                    <a:lnTo>
                      <a:pt x="114" y="30"/>
                    </a:lnTo>
                    <a:lnTo>
                      <a:pt x="120" y="30"/>
                    </a:lnTo>
                    <a:lnTo>
                      <a:pt x="120" y="30"/>
                    </a:lnTo>
                    <a:lnTo>
                      <a:pt x="120" y="30"/>
                    </a:lnTo>
                    <a:lnTo>
                      <a:pt x="120" y="30"/>
                    </a:lnTo>
                    <a:lnTo>
                      <a:pt x="120" y="30"/>
                    </a:lnTo>
                    <a:lnTo>
                      <a:pt x="120" y="30"/>
                    </a:lnTo>
                    <a:lnTo>
                      <a:pt x="126" y="30"/>
                    </a:lnTo>
                    <a:lnTo>
                      <a:pt x="126" y="30"/>
                    </a:lnTo>
                    <a:lnTo>
                      <a:pt x="126" y="30"/>
                    </a:lnTo>
                    <a:lnTo>
                      <a:pt x="126" y="30"/>
                    </a:lnTo>
                    <a:lnTo>
                      <a:pt x="126" y="30"/>
                    </a:lnTo>
                    <a:lnTo>
                      <a:pt x="132" y="30"/>
                    </a:lnTo>
                    <a:lnTo>
                      <a:pt x="132" y="30"/>
                    </a:lnTo>
                    <a:lnTo>
                      <a:pt x="132" y="30"/>
                    </a:lnTo>
                    <a:lnTo>
                      <a:pt x="132" y="30"/>
                    </a:lnTo>
                    <a:lnTo>
                      <a:pt x="132" y="30"/>
                    </a:lnTo>
                    <a:lnTo>
                      <a:pt x="132" y="30"/>
                    </a:lnTo>
                    <a:lnTo>
                      <a:pt x="138" y="30"/>
                    </a:lnTo>
                    <a:lnTo>
                      <a:pt x="138" y="30"/>
                    </a:lnTo>
                    <a:lnTo>
                      <a:pt x="138" y="30"/>
                    </a:lnTo>
                    <a:lnTo>
                      <a:pt x="138" y="30"/>
                    </a:lnTo>
                    <a:lnTo>
                      <a:pt x="138" y="30"/>
                    </a:lnTo>
                    <a:lnTo>
                      <a:pt x="138" y="30"/>
                    </a:lnTo>
                    <a:lnTo>
                      <a:pt x="144" y="30"/>
                    </a:lnTo>
                    <a:lnTo>
                      <a:pt x="144" y="30"/>
                    </a:lnTo>
                    <a:lnTo>
                      <a:pt x="144" y="30"/>
                    </a:lnTo>
                    <a:lnTo>
                      <a:pt x="144" y="30"/>
                    </a:lnTo>
                    <a:lnTo>
                      <a:pt x="144" y="30"/>
                    </a:lnTo>
                    <a:lnTo>
                      <a:pt x="144" y="30"/>
                    </a:lnTo>
                    <a:lnTo>
                      <a:pt x="150" y="30"/>
                    </a:lnTo>
                    <a:lnTo>
                      <a:pt x="150" y="30"/>
                    </a:lnTo>
                    <a:lnTo>
                      <a:pt x="150" y="30"/>
                    </a:lnTo>
                    <a:lnTo>
                      <a:pt x="150" y="30"/>
                    </a:lnTo>
                    <a:lnTo>
                      <a:pt x="150" y="30"/>
                    </a:lnTo>
                    <a:lnTo>
                      <a:pt x="156" y="30"/>
                    </a:lnTo>
                    <a:lnTo>
                      <a:pt x="156" y="30"/>
                    </a:lnTo>
                    <a:lnTo>
                      <a:pt x="156" y="30"/>
                    </a:lnTo>
                    <a:lnTo>
                      <a:pt x="156" y="30"/>
                    </a:lnTo>
                    <a:lnTo>
                      <a:pt x="156" y="30"/>
                    </a:lnTo>
                    <a:lnTo>
                      <a:pt x="156" y="24"/>
                    </a:lnTo>
                    <a:lnTo>
                      <a:pt x="162" y="24"/>
                    </a:lnTo>
                    <a:lnTo>
                      <a:pt x="162" y="24"/>
                    </a:lnTo>
                    <a:lnTo>
                      <a:pt x="162" y="24"/>
                    </a:lnTo>
                    <a:lnTo>
                      <a:pt x="162" y="24"/>
                    </a:lnTo>
                    <a:lnTo>
                      <a:pt x="162" y="24"/>
                    </a:lnTo>
                    <a:lnTo>
                      <a:pt x="162" y="24"/>
                    </a:lnTo>
                    <a:lnTo>
                      <a:pt x="168" y="24"/>
                    </a:lnTo>
                    <a:lnTo>
                      <a:pt x="168" y="24"/>
                    </a:lnTo>
                    <a:lnTo>
                      <a:pt x="168" y="24"/>
                    </a:lnTo>
                    <a:lnTo>
                      <a:pt x="168" y="24"/>
                    </a:lnTo>
                    <a:lnTo>
                      <a:pt x="168" y="24"/>
                    </a:lnTo>
                    <a:lnTo>
                      <a:pt x="174" y="24"/>
                    </a:lnTo>
                    <a:lnTo>
                      <a:pt x="174" y="24"/>
                    </a:lnTo>
                    <a:lnTo>
                      <a:pt x="174" y="24"/>
                    </a:lnTo>
                    <a:lnTo>
                      <a:pt x="174" y="24"/>
                    </a:lnTo>
                    <a:lnTo>
                      <a:pt x="174" y="24"/>
                    </a:lnTo>
                    <a:lnTo>
                      <a:pt x="174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86" y="24"/>
                    </a:lnTo>
                    <a:lnTo>
                      <a:pt x="186" y="24"/>
                    </a:lnTo>
                    <a:lnTo>
                      <a:pt x="186" y="24"/>
                    </a:lnTo>
                    <a:lnTo>
                      <a:pt x="186" y="24"/>
                    </a:lnTo>
                    <a:lnTo>
                      <a:pt x="186" y="24"/>
                    </a:lnTo>
                    <a:lnTo>
                      <a:pt x="186" y="24"/>
                    </a:lnTo>
                    <a:lnTo>
                      <a:pt x="192" y="24"/>
                    </a:lnTo>
                    <a:lnTo>
                      <a:pt x="192" y="24"/>
                    </a:lnTo>
                    <a:lnTo>
                      <a:pt x="192" y="24"/>
                    </a:lnTo>
                    <a:lnTo>
                      <a:pt x="192" y="24"/>
                    </a:lnTo>
                    <a:lnTo>
                      <a:pt x="192" y="18"/>
                    </a:lnTo>
                    <a:lnTo>
                      <a:pt x="198" y="18"/>
                    </a:lnTo>
                    <a:lnTo>
                      <a:pt x="198" y="18"/>
                    </a:lnTo>
                    <a:lnTo>
                      <a:pt x="198" y="18"/>
                    </a:lnTo>
                    <a:lnTo>
                      <a:pt x="198" y="18"/>
                    </a:lnTo>
                    <a:lnTo>
                      <a:pt x="198" y="18"/>
                    </a:lnTo>
                    <a:lnTo>
                      <a:pt x="198" y="18"/>
                    </a:lnTo>
                    <a:lnTo>
                      <a:pt x="204" y="18"/>
                    </a:lnTo>
                    <a:lnTo>
                      <a:pt x="204" y="18"/>
                    </a:lnTo>
                    <a:lnTo>
                      <a:pt x="204" y="18"/>
                    </a:lnTo>
                    <a:lnTo>
                      <a:pt x="204" y="18"/>
                    </a:lnTo>
                    <a:lnTo>
                      <a:pt x="204" y="18"/>
                    </a:lnTo>
                    <a:lnTo>
                      <a:pt x="204" y="18"/>
                    </a:lnTo>
                    <a:lnTo>
                      <a:pt x="210" y="18"/>
                    </a:lnTo>
                    <a:lnTo>
                      <a:pt x="210" y="18"/>
                    </a:lnTo>
                    <a:lnTo>
                      <a:pt x="210" y="18"/>
                    </a:lnTo>
                    <a:lnTo>
                      <a:pt x="210" y="18"/>
                    </a:lnTo>
                    <a:lnTo>
                      <a:pt x="210" y="18"/>
                    </a:lnTo>
                    <a:lnTo>
                      <a:pt x="216" y="18"/>
                    </a:lnTo>
                    <a:lnTo>
                      <a:pt x="216" y="18"/>
                    </a:lnTo>
                    <a:lnTo>
                      <a:pt x="216" y="18"/>
                    </a:lnTo>
                    <a:lnTo>
                      <a:pt x="216" y="18"/>
                    </a:lnTo>
                    <a:lnTo>
                      <a:pt x="216" y="18"/>
                    </a:lnTo>
                    <a:lnTo>
                      <a:pt x="216" y="18"/>
                    </a:lnTo>
                    <a:lnTo>
                      <a:pt x="222" y="12"/>
                    </a:lnTo>
                    <a:lnTo>
                      <a:pt x="222" y="12"/>
                    </a:lnTo>
                    <a:lnTo>
                      <a:pt x="222" y="12"/>
                    </a:lnTo>
                    <a:lnTo>
                      <a:pt x="222" y="12"/>
                    </a:lnTo>
                    <a:lnTo>
                      <a:pt x="222" y="12"/>
                    </a:lnTo>
                    <a:lnTo>
                      <a:pt x="222" y="12"/>
                    </a:lnTo>
                    <a:lnTo>
                      <a:pt x="228" y="12"/>
                    </a:lnTo>
                    <a:lnTo>
                      <a:pt x="228" y="12"/>
                    </a:lnTo>
                    <a:lnTo>
                      <a:pt x="228" y="12"/>
                    </a:lnTo>
                    <a:lnTo>
                      <a:pt x="228" y="12"/>
                    </a:lnTo>
                    <a:lnTo>
                      <a:pt x="228" y="12"/>
                    </a:lnTo>
                    <a:lnTo>
                      <a:pt x="228" y="12"/>
                    </a:lnTo>
                    <a:lnTo>
                      <a:pt x="234" y="12"/>
                    </a:lnTo>
                    <a:lnTo>
                      <a:pt x="234" y="12"/>
                    </a:lnTo>
                    <a:lnTo>
                      <a:pt x="234" y="12"/>
                    </a:lnTo>
                    <a:lnTo>
                      <a:pt x="234" y="12"/>
                    </a:lnTo>
                    <a:lnTo>
                      <a:pt x="234" y="12"/>
                    </a:lnTo>
                    <a:lnTo>
                      <a:pt x="240" y="12"/>
                    </a:lnTo>
                    <a:lnTo>
                      <a:pt x="240" y="12"/>
                    </a:lnTo>
                    <a:lnTo>
                      <a:pt x="240" y="6"/>
                    </a:lnTo>
                    <a:lnTo>
                      <a:pt x="240" y="6"/>
                    </a:lnTo>
                    <a:lnTo>
                      <a:pt x="240" y="6"/>
                    </a:lnTo>
                    <a:lnTo>
                      <a:pt x="240" y="6"/>
                    </a:lnTo>
                    <a:lnTo>
                      <a:pt x="246" y="6"/>
                    </a:lnTo>
                    <a:lnTo>
                      <a:pt x="246" y="6"/>
                    </a:lnTo>
                    <a:lnTo>
                      <a:pt x="246" y="6"/>
                    </a:lnTo>
                    <a:lnTo>
                      <a:pt x="246" y="6"/>
                    </a:lnTo>
                    <a:lnTo>
                      <a:pt x="246" y="6"/>
                    </a:lnTo>
                    <a:lnTo>
                      <a:pt x="246" y="6"/>
                    </a:lnTo>
                    <a:lnTo>
                      <a:pt x="252" y="6"/>
                    </a:lnTo>
                    <a:lnTo>
                      <a:pt x="252" y="6"/>
                    </a:lnTo>
                    <a:lnTo>
                      <a:pt x="252" y="6"/>
                    </a:lnTo>
                    <a:lnTo>
                      <a:pt x="252" y="6"/>
                    </a:lnTo>
                    <a:lnTo>
                      <a:pt x="252" y="6"/>
                    </a:lnTo>
                    <a:lnTo>
                      <a:pt x="258" y="6"/>
                    </a:lnTo>
                    <a:lnTo>
                      <a:pt x="258" y="0"/>
                    </a:lnTo>
                    <a:lnTo>
                      <a:pt x="258" y="0"/>
                    </a:lnTo>
                    <a:lnTo>
                      <a:pt x="258" y="0"/>
                    </a:lnTo>
                    <a:lnTo>
                      <a:pt x="258" y="0"/>
                    </a:lnTo>
                    <a:lnTo>
                      <a:pt x="258" y="0"/>
                    </a:lnTo>
                    <a:lnTo>
                      <a:pt x="264" y="0"/>
                    </a:lnTo>
                    <a:lnTo>
                      <a:pt x="264" y="0"/>
                    </a:lnTo>
                    <a:lnTo>
                      <a:pt x="264" y="0"/>
                    </a:lnTo>
                    <a:lnTo>
                      <a:pt x="264" y="0"/>
                    </a:lnTo>
                    <a:lnTo>
                      <a:pt x="264" y="0"/>
                    </a:lnTo>
                  </a:path>
                </a:pathLst>
              </a:custGeom>
              <a:noFill/>
              <a:ln w="22225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0690" name="Freeform 34"/>
              <p:cNvSpPr>
                <a:spLocks/>
              </p:cNvSpPr>
              <p:nvPr/>
            </p:nvSpPr>
            <p:spPr bwMode="auto">
              <a:xfrm>
                <a:off x="2940" y="1917"/>
                <a:ext cx="270" cy="210"/>
              </a:xfrm>
              <a:custGeom>
                <a:avLst/>
                <a:gdLst>
                  <a:gd name="T0" fmla="*/ 6 w 270"/>
                  <a:gd name="T1" fmla="*/ 210 h 210"/>
                  <a:gd name="T2" fmla="*/ 12 w 270"/>
                  <a:gd name="T3" fmla="*/ 204 h 210"/>
                  <a:gd name="T4" fmla="*/ 18 w 270"/>
                  <a:gd name="T5" fmla="*/ 204 h 210"/>
                  <a:gd name="T6" fmla="*/ 24 w 270"/>
                  <a:gd name="T7" fmla="*/ 198 h 210"/>
                  <a:gd name="T8" fmla="*/ 24 w 270"/>
                  <a:gd name="T9" fmla="*/ 198 h 210"/>
                  <a:gd name="T10" fmla="*/ 30 w 270"/>
                  <a:gd name="T11" fmla="*/ 198 h 210"/>
                  <a:gd name="T12" fmla="*/ 36 w 270"/>
                  <a:gd name="T13" fmla="*/ 192 h 210"/>
                  <a:gd name="T14" fmla="*/ 42 w 270"/>
                  <a:gd name="T15" fmla="*/ 192 h 210"/>
                  <a:gd name="T16" fmla="*/ 48 w 270"/>
                  <a:gd name="T17" fmla="*/ 186 h 210"/>
                  <a:gd name="T18" fmla="*/ 54 w 270"/>
                  <a:gd name="T19" fmla="*/ 186 h 210"/>
                  <a:gd name="T20" fmla="*/ 60 w 270"/>
                  <a:gd name="T21" fmla="*/ 180 h 210"/>
                  <a:gd name="T22" fmla="*/ 66 w 270"/>
                  <a:gd name="T23" fmla="*/ 180 h 210"/>
                  <a:gd name="T24" fmla="*/ 66 w 270"/>
                  <a:gd name="T25" fmla="*/ 174 h 210"/>
                  <a:gd name="T26" fmla="*/ 72 w 270"/>
                  <a:gd name="T27" fmla="*/ 174 h 210"/>
                  <a:gd name="T28" fmla="*/ 78 w 270"/>
                  <a:gd name="T29" fmla="*/ 168 h 210"/>
                  <a:gd name="T30" fmla="*/ 84 w 270"/>
                  <a:gd name="T31" fmla="*/ 168 h 210"/>
                  <a:gd name="T32" fmla="*/ 90 w 270"/>
                  <a:gd name="T33" fmla="*/ 162 h 210"/>
                  <a:gd name="T34" fmla="*/ 96 w 270"/>
                  <a:gd name="T35" fmla="*/ 162 h 210"/>
                  <a:gd name="T36" fmla="*/ 102 w 270"/>
                  <a:gd name="T37" fmla="*/ 156 h 210"/>
                  <a:gd name="T38" fmla="*/ 108 w 270"/>
                  <a:gd name="T39" fmla="*/ 156 h 210"/>
                  <a:gd name="T40" fmla="*/ 108 w 270"/>
                  <a:gd name="T41" fmla="*/ 150 h 210"/>
                  <a:gd name="T42" fmla="*/ 114 w 270"/>
                  <a:gd name="T43" fmla="*/ 144 h 210"/>
                  <a:gd name="T44" fmla="*/ 120 w 270"/>
                  <a:gd name="T45" fmla="*/ 144 h 210"/>
                  <a:gd name="T46" fmla="*/ 126 w 270"/>
                  <a:gd name="T47" fmla="*/ 138 h 210"/>
                  <a:gd name="T48" fmla="*/ 132 w 270"/>
                  <a:gd name="T49" fmla="*/ 132 h 210"/>
                  <a:gd name="T50" fmla="*/ 138 w 270"/>
                  <a:gd name="T51" fmla="*/ 132 h 210"/>
                  <a:gd name="T52" fmla="*/ 144 w 270"/>
                  <a:gd name="T53" fmla="*/ 126 h 210"/>
                  <a:gd name="T54" fmla="*/ 150 w 270"/>
                  <a:gd name="T55" fmla="*/ 120 h 210"/>
                  <a:gd name="T56" fmla="*/ 150 w 270"/>
                  <a:gd name="T57" fmla="*/ 120 h 210"/>
                  <a:gd name="T58" fmla="*/ 156 w 270"/>
                  <a:gd name="T59" fmla="*/ 114 h 210"/>
                  <a:gd name="T60" fmla="*/ 162 w 270"/>
                  <a:gd name="T61" fmla="*/ 108 h 210"/>
                  <a:gd name="T62" fmla="*/ 168 w 270"/>
                  <a:gd name="T63" fmla="*/ 102 h 210"/>
                  <a:gd name="T64" fmla="*/ 174 w 270"/>
                  <a:gd name="T65" fmla="*/ 102 h 210"/>
                  <a:gd name="T66" fmla="*/ 180 w 270"/>
                  <a:gd name="T67" fmla="*/ 96 h 210"/>
                  <a:gd name="T68" fmla="*/ 186 w 270"/>
                  <a:gd name="T69" fmla="*/ 90 h 210"/>
                  <a:gd name="T70" fmla="*/ 192 w 270"/>
                  <a:gd name="T71" fmla="*/ 84 h 210"/>
                  <a:gd name="T72" fmla="*/ 192 w 270"/>
                  <a:gd name="T73" fmla="*/ 78 h 210"/>
                  <a:gd name="T74" fmla="*/ 198 w 270"/>
                  <a:gd name="T75" fmla="*/ 78 h 210"/>
                  <a:gd name="T76" fmla="*/ 204 w 270"/>
                  <a:gd name="T77" fmla="*/ 72 h 210"/>
                  <a:gd name="T78" fmla="*/ 210 w 270"/>
                  <a:gd name="T79" fmla="*/ 66 h 210"/>
                  <a:gd name="T80" fmla="*/ 216 w 270"/>
                  <a:gd name="T81" fmla="*/ 60 h 210"/>
                  <a:gd name="T82" fmla="*/ 222 w 270"/>
                  <a:gd name="T83" fmla="*/ 54 h 210"/>
                  <a:gd name="T84" fmla="*/ 228 w 270"/>
                  <a:gd name="T85" fmla="*/ 48 h 210"/>
                  <a:gd name="T86" fmla="*/ 234 w 270"/>
                  <a:gd name="T87" fmla="*/ 42 h 210"/>
                  <a:gd name="T88" fmla="*/ 234 w 270"/>
                  <a:gd name="T89" fmla="*/ 36 h 210"/>
                  <a:gd name="T90" fmla="*/ 240 w 270"/>
                  <a:gd name="T91" fmla="*/ 30 h 210"/>
                  <a:gd name="T92" fmla="*/ 246 w 270"/>
                  <a:gd name="T93" fmla="*/ 24 h 210"/>
                  <a:gd name="T94" fmla="*/ 252 w 270"/>
                  <a:gd name="T95" fmla="*/ 18 h 210"/>
                  <a:gd name="T96" fmla="*/ 258 w 270"/>
                  <a:gd name="T97" fmla="*/ 12 h 210"/>
                  <a:gd name="T98" fmla="*/ 264 w 270"/>
                  <a:gd name="T99" fmla="*/ 6 h 210"/>
                  <a:gd name="T100" fmla="*/ 270 w 270"/>
                  <a:gd name="T101" fmla="*/ 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70" h="210">
                    <a:moveTo>
                      <a:pt x="0" y="210"/>
                    </a:moveTo>
                    <a:lnTo>
                      <a:pt x="0" y="210"/>
                    </a:lnTo>
                    <a:lnTo>
                      <a:pt x="6" y="210"/>
                    </a:lnTo>
                    <a:lnTo>
                      <a:pt x="6" y="210"/>
                    </a:lnTo>
                    <a:lnTo>
                      <a:pt x="6" y="210"/>
                    </a:lnTo>
                    <a:lnTo>
                      <a:pt x="6" y="210"/>
                    </a:lnTo>
                    <a:lnTo>
                      <a:pt x="6" y="204"/>
                    </a:lnTo>
                    <a:lnTo>
                      <a:pt x="6" y="204"/>
                    </a:lnTo>
                    <a:lnTo>
                      <a:pt x="12" y="204"/>
                    </a:lnTo>
                    <a:lnTo>
                      <a:pt x="12" y="204"/>
                    </a:lnTo>
                    <a:lnTo>
                      <a:pt x="12" y="204"/>
                    </a:lnTo>
                    <a:lnTo>
                      <a:pt x="12" y="204"/>
                    </a:lnTo>
                    <a:lnTo>
                      <a:pt x="12" y="204"/>
                    </a:lnTo>
                    <a:lnTo>
                      <a:pt x="18" y="204"/>
                    </a:lnTo>
                    <a:lnTo>
                      <a:pt x="18" y="204"/>
                    </a:lnTo>
                    <a:lnTo>
                      <a:pt x="18" y="204"/>
                    </a:lnTo>
                    <a:lnTo>
                      <a:pt x="18" y="204"/>
                    </a:lnTo>
                    <a:lnTo>
                      <a:pt x="18" y="204"/>
                    </a:lnTo>
                    <a:lnTo>
                      <a:pt x="18" y="204"/>
                    </a:lnTo>
                    <a:lnTo>
                      <a:pt x="24" y="198"/>
                    </a:lnTo>
                    <a:lnTo>
                      <a:pt x="24" y="198"/>
                    </a:lnTo>
                    <a:lnTo>
                      <a:pt x="24" y="198"/>
                    </a:lnTo>
                    <a:lnTo>
                      <a:pt x="24" y="198"/>
                    </a:lnTo>
                    <a:lnTo>
                      <a:pt x="24" y="198"/>
                    </a:lnTo>
                    <a:lnTo>
                      <a:pt x="24" y="198"/>
                    </a:lnTo>
                    <a:lnTo>
                      <a:pt x="30" y="198"/>
                    </a:lnTo>
                    <a:lnTo>
                      <a:pt x="30" y="198"/>
                    </a:lnTo>
                    <a:lnTo>
                      <a:pt x="30" y="198"/>
                    </a:lnTo>
                    <a:lnTo>
                      <a:pt x="30" y="198"/>
                    </a:lnTo>
                    <a:lnTo>
                      <a:pt x="30" y="198"/>
                    </a:lnTo>
                    <a:lnTo>
                      <a:pt x="36" y="198"/>
                    </a:lnTo>
                    <a:lnTo>
                      <a:pt x="36" y="198"/>
                    </a:lnTo>
                    <a:lnTo>
                      <a:pt x="36" y="192"/>
                    </a:lnTo>
                    <a:lnTo>
                      <a:pt x="36" y="192"/>
                    </a:lnTo>
                    <a:lnTo>
                      <a:pt x="36" y="192"/>
                    </a:lnTo>
                    <a:lnTo>
                      <a:pt x="36" y="192"/>
                    </a:lnTo>
                    <a:lnTo>
                      <a:pt x="42" y="192"/>
                    </a:lnTo>
                    <a:lnTo>
                      <a:pt x="42" y="192"/>
                    </a:lnTo>
                    <a:lnTo>
                      <a:pt x="42" y="192"/>
                    </a:lnTo>
                    <a:lnTo>
                      <a:pt x="42" y="192"/>
                    </a:lnTo>
                    <a:lnTo>
                      <a:pt x="42" y="192"/>
                    </a:lnTo>
                    <a:lnTo>
                      <a:pt x="42" y="192"/>
                    </a:lnTo>
                    <a:lnTo>
                      <a:pt x="48" y="192"/>
                    </a:lnTo>
                    <a:lnTo>
                      <a:pt x="48" y="186"/>
                    </a:lnTo>
                    <a:lnTo>
                      <a:pt x="48" y="186"/>
                    </a:lnTo>
                    <a:lnTo>
                      <a:pt x="48" y="186"/>
                    </a:lnTo>
                    <a:lnTo>
                      <a:pt x="48" y="186"/>
                    </a:lnTo>
                    <a:lnTo>
                      <a:pt x="48" y="186"/>
                    </a:lnTo>
                    <a:lnTo>
                      <a:pt x="54" y="186"/>
                    </a:lnTo>
                    <a:lnTo>
                      <a:pt x="54" y="186"/>
                    </a:lnTo>
                    <a:lnTo>
                      <a:pt x="54" y="186"/>
                    </a:lnTo>
                    <a:lnTo>
                      <a:pt x="54" y="186"/>
                    </a:lnTo>
                    <a:lnTo>
                      <a:pt x="54" y="186"/>
                    </a:lnTo>
                    <a:lnTo>
                      <a:pt x="60" y="186"/>
                    </a:lnTo>
                    <a:lnTo>
                      <a:pt x="60" y="180"/>
                    </a:lnTo>
                    <a:lnTo>
                      <a:pt x="60" y="180"/>
                    </a:lnTo>
                    <a:lnTo>
                      <a:pt x="60" y="180"/>
                    </a:lnTo>
                    <a:lnTo>
                      <a:pt x="60" y="180"/>
                    </a:lnTo>
                    <a:lnTo>
                      <a:pt x="60" y="180"/>
                    </a:lnTo>
                    <a:lnTo>
                      <a:pt x="66" y="180"/>
                    </a:lnTo>
                    <a:lnTo>
                      <a:pt x="66" y="180"/>
                    </a:lnTo>
                    <a:lnTo>
                      <a:pt x="66" y="180"/>
                    </a:lnTo>
                    <a:lnTo>
                      <a:pt x="66" y="180"/>
                    </a:lnTo>
                    <a:lnTo>
                      <a:pt x="66" y="180"/>
                    </a:lnTo>
                    <a:lnTo>
                      <a:pt x="66" y="174"/>
                    </a:lnTo>
                    <a:lnTo>
                      <a:pt x="72" y="174"/>
                    </a:lnTo>
                    <a:lnTo>
                      <a:pt x="72" y="174"/>
                    </a:lnTo>
                    <a:lnTo>
                      <a:pt x="72" y="174"/>
                    </a:lnTo>
                    <a:lnTo>
                      <a:pt x="72" y="174"/>
                    </a:lnTo>
                    <a:lnTo>
                      <a:pt x="72" y="174"/>
                    </a:lnTo>
                    <a:lnTo>
                      <a:pt x="78" y="174"/>
                    </a:lnTo>
                    <a:lnTo>
                      <a:pt x="78" y="174"/>
                    </a:lnTo>
                    <a:lnTo>
                      <a:pt x="78" y="174"/>
                    </a:lnTo>
                    <a:lnTo>
                      <a:pt x="78" y="174"/>
                    </a:lnTo>
                    <a:lnTo>
                      <a:pt x="78" y="168"/>
                    </a:lnTo>
                    <a:lnTo>
                      <a:pt x="78" y="168"/>
                    </a:lnTo>
                    <a:lnTo>
                      <a:pt x="84" y="168"/>
                    </a:lnTo>
                    <a:lnTo>
                      <a:pt x="84" y="168"/>
                    </a:lnTo>
                    <a:lnTo>
                      <a:pt x="84" y="168"/>
                    </a:lnTo>
                    <a:lnTo>
                      <a:pt x="84" y="168"/>
                    </a:lnTo>
                    <a:lnTo>
                      <a:pt x="84" y="168"/>
                    </a:lnTo>
                    <a:lnTo>
                      <a:pt x="84" y="168"/>
                    </a:lnTo>
                    <a:lnTo>
                      <a:pt x="90" y="168"/>
                    </a:lnTo>
                    <a:lnTo>
                      <a:pt x="90" y="162"/>
                    </a:lnTo>
                    <a:lnTo>
                      <a:pt x="90" y="162"/>
                    </a:lnTo>
                    <a:lnTo>
                      <a:pt x="90" y="162"/>
                    </a:lnTo>
                    <a:lnTo>
                      <a:pt x="90" y="162"/>
                    </a:lnTo>
                    <a:lnTo>
                      <a:pt x="90" y="162"/>
                    </a:lnTo>
                    <a:lnTo>
                      <a:pt x="96" y="162"/>
                    </a:lnTo>
                    <a:lnTo>
                      <a:pt x="96" y="162"/>
                    </a:lnTo>
                    <a:lnTo>
                      <a:pt x="96" y="162"/>
                    </a:lnTo>
                    <a:lnTo>
                      <a:pt x="96" y="162"/>
                    </a:lnTo>
                    <a:lnTo>
                      <a:pt x="96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8" y="156"/>
                    </a:lnTo>
                    <a:lnTo>
                      <a:pt x="108" y="150"/>
                    </a:lnTo>
                    <a:lnTo>
                      <a:pt x="108" y="150"/>
                    </a:lnTo>
                    <a:lnTo>
                      <a:pt x="108" y="150"/>
                    </a:lnTo>
                    <a:lnTo>
                      <a:pt x="108" y="150"/>
                    </a:lnTo>
                    <a:lnTo>
                      <a:pt x="108" y="150"/>
                    </a:lnTo>
                    <a:lnTo>
                      <a:pt x="114" y="150"/>
                    </a:lnTo>
                    <a:lnTo>
                      <a:pt x="114" y="150"/>
                    </a:lnTo>
                    <a:lnTo>
                      <a:pt x="114" y="150"/>
                    </a:lnTo>
                    <a:lnTo>
                      <a:pt x="114" y="144"/>
                    </a:lnTo>
                    <a:lnTo>
                      <a:pt x="114" y="144"/>
                    </a:lnTo>
                    <a:lnTo>
                      <a:pt x="120" y="144"/>
                    </a:lnTo>
                    <a:lnTo>
                      <a:pt x="120" y="144"/>
                    </a:lnTo>
                    <a:lnTo>
                      <a:pt x="120" y="144"/>
                    </a:lnTo>
                    <a:lnTo>
                      <a:pt x="120" y="144"/>
                    </a:lnTo>
                    <a:lnTo>
                      <a:pt x="120" y="144"/>
                    </a:lnTo>
                    <a:lnTo>
                      <a:pt x="120" y="144"/>
                    </a:lnTo>
                    <a:lnTo>
                      <a:pt x="126" y="138"/>
                    </a:lnTo>
                    <a:lnTo>
                      <a:pt x="126" y="138"/>
                    </a:lnTo>
                    <a:lnTo>
                      <a:pt x="126" y="138"/>
                    </a:lnTo>
                    <a:lnTo>
                      <a:pt x="126" y="138"/>
                    </a:lnTo>
                    <a:lnTo>
                      <a:pt x="126" y="138"/>
                    </a:lnTo>
                    <a:lnTo>
                      <a:pt x="126" y="138"/>
                    </a:lnTo>
                    <a:lnTo>
                      <a:pt x="132" y="138"/>
                    </a:lnTo>
                    <a:lnTo>
                      <a:pt x="132" y="138"/>
                    </a:lnTo>
                    <a:lnTo>
                      <a:pt x="132" y="132"/>
                    </a:lnTo>
                    <a:lnTo>
                      <a:pt x="132" y="132"/>
                    </a:lnTo>
                    <a:lnTo>
                      <a:pt x="132" y="132"/>
                    </a:lnTo>
                    <a:lnTo>
                      <a:pt x="132" y="132"/>
                    </a:lnTo>
                    <a:lnTo>
                      <a:pt x="138" y="132"/>
                    </a:lnTo>
                    <a:lnTo>
                      <a:pt x="138" y="132"/>
                    </a:lnTo>
                    <a:lnTo>
                      <a:pt x="138" y="132"/>
                    </a:lnTo>
                    <a:lnTo>
                      <a:pt x="138" y="126"/>
                    </a:lnTo>
                    <a:lnTo>
                      <a:pt x="138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50" y="120"/>
                    </a:lnTo>
                    <a:lnTo>
                      <a:pt x="150" y="120"/>
                    </a:lnTo>
                    <a:lnTo>
                      <a:pt x="150" y="120"/>
                    </a:lnTo>
                    <a:lnTo>
                      <a:pt x="150" y="120"/>
                    </a:lnTo>
                    <a:lnTo>
                      <a:pt x="150" y="120"/>
                    </a:lnTo>
                    <a:lnTo>
                      <a:pt x="150" y="120"/>
                    </a:lnTo>
                    <a:lnTo>
                      <a:pt x="156" y="120"/>
                    </a:lnTo>
                    <a:lnTo>
                      <a:pt x="156" y="114"/>
                    </a:lnTo>
                    <a:lnTo>
                      <a:pt x="156" y="114"/>
                    </a:lnTo>
                    <a:lnTo>
                      <a:pt x="156" y="114"/>
                    </a:lnTo>
                    <a:lnTo>
                      <a:pt x="156" y="114"/>
                    </a:lnTo>
                    <a:lnTo>
                      <a:pt x="162" y="114"/>
                    </a:lnTo>
                    <a:lnTo>
                      <a:pt x="162" y="114"/>
                    </a:lnTo>
                    <a:lnTo>
                      <a:pt x="162" y="108"/>
                    </a:lnTo>
                    <a:lnTo>
                      <a:pt x="162" y="108"/>
                    </a:lnTo>
                    <a:lnTo>
                      <a:pt x="162" y="108"/>
                    </a:lnTo>
                    <a:lnTo>
                      <a:pt x="162" y="108"/>
                    </a:lnTo>
                    <a:lnTo>
                      <a:pt x="168" y="108"/>
                    </a:lnTo>
                    <a:lnTo>
                      <a:pt x="168" y="108"/>
                    </a:lnTo>
                    <a:lnTo>
                      <a:pt x="168" y="108"/>
                    </a:lnTo>
                    <a:lnTo>
                      <a:pt x="168" y="102"/>
                    </a:lnTo>
                    <a:lnTo>
                      <a:pt x="168" y="102"/>
                    </a:lnTo>
                    <a:lnTo>
                      <a:pt x="168" y="102"/>
                    </a:lnTo>
                    <a:lnTo>
                      <a:pt x="174" y="102"/>
                    </a:lnTo>
                    <a:lnTo>
                      <a:pt x="174" y="102"/>
                    </a:lnTo>
                    <a:lnTo>
                      <a:pt x="174" y="102"/>
                    </a:lnTo>
                    <a:lnTo>
                      <a:pt x="174" y="96"/>
                    </a:lnTo>
                    <a:lnTo>
                      <a:pt x="174" y="96"/>
                    </a:lnTo>
                    <a:lnTo>
                      <a:pt x="174" y="96"/>
                    </a:lnTo>
                    <a:lnTo>
                      <a:pt x="180" y="96"/>
                    </a:lnTo>
                    <a:lnTo>
                      <a:pt x="180" y="96"/>
                    </a:lnTo>
                    <a:lnTo>
                      <a:pt x="180" y="96"/>
                    </a:lnTo>
                    <a:lnTo>
                      <a:pt x="180" y="96"/>
                    </a:lnTo>
                    <a:lnTo>
                      <a:pt x="180" y="90"/>
                    </a:lnTo>
                    <a:lnTo>
                      <a:pt x="186" y="90"/>
                    </a:lnTo>
                    <a:lnTo>
                      <a:pt x="186" y="90"/>
                    </a:lnTo>
                    <a:lnTo>
                      <a:pt x="186" y="90"/>
                    </a:lnTo>
                    <a:lnTo>
                      <a:pt x="186" y="90"/>
                    </a:lnTo>
                    <a:lnTo>
                      <a:pt x="186" y="90"/>
                    </a:lnTo>
                    <a:lnTo>
                      <a:pt x="186" y="84"/>
                    </a:lnTo>
                    <a:lnTo>
                      <a:pt x="192" y="84"/>
                    </a:lnTo>
                    <a:lnTo>
                      <a:pt x="192" y="84"/>
                    </a:lnTo>
                    <a:lnTo>
                      <a:pt x="192" y="84"/>
                    </a:lnTo>
                    <a:lnTo>
                      <a:pt x="192" y="84"/>
                    </a:lnTo>
                    <a:lnTo>
                      <a:pt x="192" y="84"/>
                    </a:lnTo>
                    <a:lnTo>
                      <a:pt x="192" y="78"/>
                    </a:lnTo>
                    <a:lnTo>
                      <a:pt x="198" y="78"/>
                    </a:lnTo>
                    <a:lnTo>
                      <a:pt x="198" y="78"/>
                    </a:lnTo>
                    <a:lnTo>
                      <a:pt x="198" y="78"/>
                    </a:lnTo>
                    <a:lnTo>
                      <a:pt x="198" y="78"/>
                    </a:lnTo>
                    <a:lnTo>
                      <a:pt x="198" y="78"/>
                    </a:lnTo>
                    <a:lnTo>
                      <a:pt x="204" y="72"/>
                    </a:lnTo>
                    <a:lnTo>
                      <a:pt x="204" y="72"/>
                    </a:lnTo>
                    <a:lnTo>
                      <a:pt x="204" y="72"/>
                    </a:lnTo>
                    <a:lnTo>
                      <a:pt x="204" y="72"/>
                    </a:lnTo>
                    <a:lnTo>
                      <a:pt x="204" y="72"/>
                    </a:lnTo>
                    <a:lnTo>
                      <a:pt x="204" y="72"/>
                    </a:lnTo>
                    <a:lnTo>
                      <a:pt x="210" y="66"/>
                    </a:lnTo>
                    <a:lnTo>
                      <a:pt x="210" y="66"/>
                    </a:lnTo>
                    <a:lnTo>
                      <a:pt x="210" y="66"/>
                    </a:lnTo>
                    <a:lnTo>
                      <a:pt x="210" y="66"/>
                    </a:lnTo>
                    <a:lnTo>
                      <a:pt x="210" y="66"/>
                    </a:lnTo>
                    <a:lnTo>
                      <a:pt x="210" y="60"/>
                    </a:lnTo>
                    <a:lnTo>
                      <a:pt x="216" y="60"/>
                    </a:lnTo>
                    <a:lnTo>
                      <a:pt x="216" y="60"/>
                    </a:lnTo>
                    <a:lnTo>
                      <a:pt x="216" y="60"/>
                    </a:lnTo>
                    <a:lnTo>
                      <a:pt x="216" y="60"/>
                    </a:lnTo>
                    <a:lnTo>
                      <a:pt x="216" y="60"/>
                    </a:lnTo>
                    <a:lnTo>
                      <a:pt x="216" y="54"/>
                    </a:lnTo>
                    <a:lnTo>
                      <a:pt x="222" y="54"/>
                    </a:lnTo>
                    <a:lnTo>
                      <a:pt x="222" y="54"/>
                    </a:lnTo>
                    <a:lnTo>
                      <a:pt x="222" y="54"/>
                    </a:lnTo>
                    <a:lnTo>
                      <a:pt x="222" y="54"/>
                    </a:lnTo>
                    <a:lnTo>
                      <a:pt x="222" y="48"/>
                    </a:lnTo>
                    <a:lnTo>
                      <a:pt x="228" y="48"/>
                    </a:lnTo>
                    <a:lnTo>
                      <a:pt x="228" y="48"/>
                    </a:lnTo>
                    <a:lnTo>
                      <a:pt x="228" y="48"/>
                    </a:lnTo>
                    <a:lnTo>
                      <a:pt x="228" y="48"/>
                    </a:lnTo>
                    <a:lnTo>
                      <a:pt x="228" y="48"/>
                    </a:lnTo>
                    <a:lnTo>
                      <a:pt x="228" y="42"/>
                    </a:lnTo>
                    <a:lnTo>
                      <a:pt x="234" y="42"/>
                    </a:lnTo>
                    <a:lnTo>
                      <a:pt x="234" y="42"/>
                    </a:lnTo>
                    <a:lnTo>
                      <a:pt x="234" y="42"/>
                    </a:lnTo>
                    <a:lnTo>
                      <a:pt x="234" y="42"/>
                    </a:lnTo>
                    <a:lnTo>
                      <a:pt x="234" y="36"/>
                    </a:lnTo>
                    <a:lnTo>
                      <a:pt x="234" y="36"/>
                    </a:lnTo>
                    <a:lnTo>
                      <a:pt x="240" y="36"/>
                    </a:lnTo>
                    <a:lnTo>
                      <a:pt x="240" y="36"/>
                    </a:lnTo>
                    <a:lnTo>
                      <a:pt x="240" y="36"/>
                    </a:lnTo>
                    <a:lnTo>
                      <a:pt x="240" y="30"/>
                    </a:lnTo>
                    <a:lnTo>
                      <a:pt x="240" y="30"/>
                    </a:lnTo>
                    <a:lnTo>
                      <a:pt x="246" y="30"/>
                    </a:lnTo>
                    <a:lnTo>
                      <a:pt x="246" y="30"/>
                    </a:lnTo>
                    <a:lnTo>
                      <a:pt x="246" y="30"/>
                    </a:lnTo>
                    <a:lnTo>
                      <a:pt x="246" y="24"/>
                    </a:lnTo>
                    <a:lnTo>
                      <a:pt x="246" y="24"/>
                    </a:lnTo>
                    <a:lnTo>
                      <a:pt x="246" y="24"/>
                    </a:lnTo>
                    <a:lnTo>
                      <a:pt x="252" y="24"/>
                    </a:lnTo>
                    <a:lnTo>
                      <a:pt x="252" y="24"/>
                    </a:lnTo>
                    <a:lnTo>
                      <a:pt x="252" y="18"/>
                    </a:lnTo>
                    <a:lnTo>
                      <a:pt x="252" y="18"/>
                    </a:lnTo>
                    <a:lnTo>
                      <a:pt x="252" y="18"/>
                    </a:lnTo>
                    <a:lnTo>
                      <a:pt x="252" y="18"/>
                    </a:lnTo>
                    <a:lnTo>
                      <a:pt x="258" y="18"/>
                    </a:lnTo>
                    <a:lnTo>
                      <a:pt x="258" y="12"/>
                    </a:lnTo>
                    <a:lnTo>
                      <a:pt x="258" y="12"/>
                    </a:lnTo>
                    <a:lnTo>
                      <a:pt x="258" y="12"/>
                    </a:lnTo>
                    <a:lnTo>
                      <a:pt x="258" y="12"/>
                    </a:lnTo>
                    <a:lnTo>
                      <a:pt x="258" y="12"/>
                    </a:lnTo>
                    <a:lnTo>
                      <a:pt x="264" y="6"/>
                    </a:lnTo>
                    <a:lnTo>
                      <a:pt x="264" y="6"/>
                    </a:lnTo>
                    <a:lnTo>
                      <a:pt x="264" y="6"/>
                    </a:lnTo>
                    <a:lnTo>
                      <a:pt x="264" y="6"/>
                    </a:lnTo>
                    <a:lnTo>
                      <a:pt x="264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70" y="0"/>
                    </a:lnTo>
                  </a:path>
                </a:pathLst>
              </a:custGeom>
              <a:noFill/>
              <a:ln w="22225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0691" name="Freeform 35"/>
              <p:cNvSpPr>
                <a:spLocks/>
              </p:cNvSpPr>
              <p:nvPr/>
            </p:nvSpPr>
            <p:spPr bwMode="auto">
              <a:xfrm>
                <a:off x="3210" y="1473"/>
                <a:ext cx="246" cy="444"/>
              </a:xfrm>
              <a:custGeom>
                <a:avLst/>
                <a:gdLst>
                  <a:gd name="T0" fmla="*/ 0 w 246"/>
                  <a:gd name="T1" fmla="*/ 438 h 444"/>
                  <a:gd name="T2" fmla="*/ 6 w 246"/>
                  <a:gd name="T3" fmla="*/ 432 h 444"/>
                  <a:gd name="T4" fmla="*/ 12 w 246"/>
                  <a:gd name="T5" fmla="*/ 426 h 444"/>
                  <a:gd name="T6" fmla="*/ 18 w 246"/>
                  <a:gd name="T7" fmla="*/ 426 h 444"/>
                  <a:gd name="T8" fmla="*/ 18 w 246"/>
                  <a:gd name="T9" fmla="*/ 420 h 444"/>
                  <a:gd name="T10" fmla="*/ 24 w 246"/>
                  <a:gd name="T11" fmla="*/ 414 h 444"/>
                  <a:gd name="T12" fmla="*/ 30 w 246"/>
                  <a:gd name="T13" fmla="*/ 408 h 444"/>
                  <a:gd name="T14" fmla="*/ 30 w 246"/>
                  <a:gd name="T15" fmla="*/ 402 h 444"/>
                  <a:gd name="T16" fmla="*/ 36 w 246"/>
                  <a:gd name="T17" fmla="*/ 396 h 444"/>
                  <a:gd name="T18" fmla="*/ 42 w 246"/>
                  <a:gd name="T19" fmla="*/ 390 h 444"/>
                  <a:gd name="T20" fmla="*/ 42 w 246"/>
                  <a:gd name="T21" fmla="*/ 384 h 444"/>
                  <a:gd name="T22" fmla="*/ 48 w 246"/>
                  <a:gd name="T23" fmla="*/ 378 h 444"/>
                  <a:gd name="T24" fmla="*/ 54 w 246"/>
                  <a:gd name="T25" fmla="*/ 372 h 444"/>
                  <a:gd name="T26" fmla="*/ 60 w 246"/>
                  <a:gd name="T27" fmla="*/ 366 h 444"/>
                  <a:gd name="T28" fmla="*/ 60 w 246"/>
                  <a:gd name="T29" fmla="*/ 360 h 444"/>
                  <a:gd name="T30" fmla="*/ 66 w 246"/>
                  <a:gd name="T31" fmla="*/ 354 h 444"/>
                  <a:gd name="T32" fmla="*/ 72 w 246"/>
                  <a:gd name="T33" fmla="*/ 348 h 444"/>
                  <a:gd name="T34" fmla="*/ 72 w 246"/>
                  <a:gd name="T35" fmla="*/ 342 h 444"/>
                  <a:gd name="T36" fmla="*/ 78 w 246"/>
                  <a:gd name="T37" fmla="*/ 336 h 444"/>
                  <a:gd name="T38" fmla="*/ 84 w 246"/>
                  <a:gd name="T39" fmla="*/ 330 h 444"/>
                  <a:gd name="T40" fmla="*/ 84 w 246"/>
                  <a:gd name="T41" fmla="*/ 318 h 444"/>
                  <a:gd name="T42" fmla="*/ 90 w 246"/>
                  <a:gd name="T43" fmla="*/ 312 h 444"/>
                  <a:gd name="T44" fmla="*/ 96 w 246"/>
                  <a:gd name="T45" fmla="*/ 306 h 444"/>
                  <a:gd name="T46" fmla="*/ 102 w 246"/>
                  <a:gd name="T47" fmla="*/ 300 h 444"/>
                  <a:gd name="T48" fmla="*/ 102 w 246"/>
                  <a:gd name="T49" fmla="*/ 294 h 444"/>
                  <a:gd name="T50" fmla="*/ 108 w 246"/>
                  <a:gd name="T51" fmla="*/ 288 h 444"/>
                  <a:gd name="T52" fmla="*/ 114 w 246"/>
                  <a:gd name="T53" fmla="*/ 282 h 444"/>
                  <a:gd name="T54" fmla="*/ 114 w 246"/>
                  <a:gd name="T55" fmla="*/ 270 h 444"/>
                  <a:gd name="T56" fmla="*/ 120 w 246"/>
                  <a:gd name="T57" fmla="*/ 264 h 444"/>
                  <a:gd name="T58" fmla="*/ 126 w 246"/>
                  <a:gd name="T59" fmla="*/ 258 h 444"/>
                  <a:gd name="T60" fmla="*/ 126 w 246"/>
                  <a:gd name="T61" fmla="*/ 252 h 444"/>
                  <a:gd name="T62" fmla="*/ 132 w 246"/>
                  <a:gd name="T63" fmla="*/ 240 h 444"/>
                  <a:gd name="T64" fmla="*/ 138 w 246"/>
                  <a:gd name="T65" fmla="*/ 234 h 444"/>
                  <a:gd name="T66" fmla="*/ 144 w 246"/>
                  <a:gd name="T67" fmla="*/ 228 h 444"/>
                  <a:gd name="T68" fmla="*/ 144 w 246"/>
                  <a:gd name="T69" fmla="*/ 216 h 444"/>
                  <a:gd name="T70" fmla="*/ 150 w 246"/>
                  <a:gd name="T71" fmla="*/ 210 h 444"/>
                  <a:gd name="T72" fmla="*/ 156 w 246"/>
                  <a:gd name="T73" fmla="*/ 204 h 444"/>
                  <a:gd name="T74" fmla="*/ 156 w 246"/>
                  <a:gd name="T75" fmla="*/ 192 h 444"/>
                  <a:gd name="T76" fmla="*/ 162 w 246"/>
                  <a:gd name="T77" fmla="*/ 186 h 444"/>
                  <a:gd name="T78" fmla="*/ 168 w 246"/>
                  <a:gd name="T79" fmla="*/ 180 h 444"/>
                  <a:gd name="T80" fmla="*/ 168 w 246"/>
                  <a:gd name="T81" fmla="*/ 168 h 444"/>
                  <a:gd name="T82" fmla="*/ 174 w 246"/>
                  <a:gd name="T83" fmla="*/ 162 h 444"/>
                  <a:gd name="T84" fmla="*/ 180 w 246"/>
                  <a:gd name="T85" fmla="*/ 156 h 444"/>
                  <a:gd name="T86" fmla="*/ 186 w 246"/>
                  <a:gd name="T87" fmla="*/ 144 h 444"/>
                  <a:gd name="T88" fmla="*/ 186 w 246"/>
                  <a:gd name="T89" fmla="*/ 138 h 444"/>
                  <a:gd name="T90" fmla="*/ 192 w 246"/>
                  <a:gd name="T91" fmla="*/ 126 h 444"/>
                  <a:gd name="T92" fmla="*/ 198 w 246"/>
                  <a:gd name="T93" fmla="*/ 120 h 444"/>
                  <a:gd name="T94" fmla="*/ 198 w 246"/>
                  <a:gd name="T95" fmla="*/ 108 h 444"/>
                  <a:gd name="T96" fmla="*/ 204 w 246"/>
                  <a:gd name="T97" fmla="*/ 102 h 444"/>
                  <a:gd name="T98" fmla="*/ 210 w 246"/>
                  <a:gd name="T99" fmla="*/ 90 h 444"/>
                  <a:gd name="T100" fmla="*/ 210 w 246"/>
                  <a:gd name="T101" fmla="*/ 84 h 444"/>
                  <a:gd name="T102" fmla="*/ 216 w 246"/>
                  <a:gd name="T103" fmla="*/ 72 h 444"/>
                  <a:gd name="T104" fmla="*/ 222 w 246"/>
                  <a:gd name="T105" fmla="*/ 60 h 444"/>
                  <a:gd name="T106" fmla="*/ 228 w 246"/>
                  <a:gd name="T107" fmla="*/ 54 h 444"/>
                  <a:gd name="T108" fmla="*/ 228 w 246"/>
                  <a:gd name="T109" fmla="*/ 42 h 444"/>
                  <a:gd name="T110" fmla="*/ 234 w 246"/>
                  <a:gd name="T111" fmla="*/ 30 h 444"/>
                  <a:gd name="T112" fmla="*/ 240 w 246"/>
                  <a:gd name="T113" fmla="*/ 24 h 444"/>
                  <a:gd name="T114" fmla="*/ 240 w 246"/>
                  <a:gd name="T115" fmla="*/ 12 h 444"/>
                  <a:gd name="T116" fmla="*/ 246 w 246"/>
                  <a:gd name="T117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46" h="444">
                    <a:moveTo>
                      <a:pt x="0" y="444"/>
                    </a:moveTo>
                    <a:lnTo>
                      <a:pt x="0" y="444"/>
                    </a:lnTo>
                    <a:lnTo>
                      <a:pt x="0" y="438"/>
                    </a:lnTo>
                    <a:lnTo>
                      <a:pt x="0" y="438"/>
                    </a:lnTo>
                    <a:lnTo>
                      <a:pt x="6" y="438"/>
                    </a:lnTo>
                    <a:lnTo>
                      <a:pt x="6" y="438"/>
                    </a:lnTo>
                    <a:lnTo>
                      <a:pt x="6" y="438"/>
                    </a:lnTo>
                    <a:lnTo>
                      <a:pt x="6" y="432"/>
                    </a:lnTo>
                    <a:lnTo>
                      <a:pt x="6" y="432"/>
                    </a:lnTo>
                    <a:lnTo>
                      <a:pt x="6" y="432"/>
                    </a:lnTo>
                    <a:lnTo>
                      <a:pt x="12" y="432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18" y="426"/>
                    </a:lnTo>
                    <a:lnTo>
                      <a:pt x="18" y="420"/>
                    </a:lnTo>
                    <a:lnTo>
                      <a:pt x="18" y="420"/>
                    </a:lnTo>
                    <a:lnTo>
                      <a:pt x="18" y="420"/>
                    </a:lnTo>
                    <a:lnTo>
                      <a:pt x="18" y="420"/>
                    </a:lnTo>
                    <a:lnTo>
                      <a:pt x="18" y="414"/>
                    </a:lnTo>
                    <a:lnTo>
                      <a:pt x="24" y="414"/>
                    </a:lnTo>
                    <a:lnTo>
                      <a:pt x="24" y="414"/>
                    </a:lnTo>
                    <a:lnTo>
                      <a:pt x="24" y="414"/>
                    </a:lnTo>
                    <a:lnTo>
                      <a:pt x="24" y="408"/>
                    </a:lnTo>
                    <a:lnTo>
                      <a:pt x="24" y="408"/>
                    </a:lnTo>
                    <a:lnTo>
                      <a:pt x="24" y="408"/>
                    </a:lnTo>
                    <a:lnTo>
                      <a:pt x="30" y="408"/>
                    </a:lnTo>
                    <a:lnTo>
                      <a:pt x="30" y="408"/>
                    </a:lnTo>
                    <a:lnTo>
                      <a:pt x="30" y="402"/>
                    </a:lnTo>
                    <a:lnTo>
                      <a:pt x="30" y="402"/>
                    </a:lnTo>
                    <a:lnTo>
                      <a:pt x="30" y="402"/>
                    </a:lnTo>
                    <a:lnTo>
                      <a:pt x="30" y="402"/>
                    </a:lnTo>
                    <a:lnTo>
                      <a:pt x="36" y="396"/>
                    </a:lnTo>
                    <a:lnTo>
                      <a:pt x="36" y="396"/>
                    </a:lnTo>
                    <a:lnTo>
                      <a:pt x="36" y="396"/>
                    </a:lnTo>
                    <a:lnTo>
                      <a:pt x="36" y="396"/>
                    </a:lnTo>
                    <a:lnTo>
                      <a:pt x="36" y="390"/>
                    </a:lnTo>
                    <a:lnTo>
                      <a:pt x="42" y="390"/>
                    </a:lnTo>
                    <a:lnTo>
                      <a:pt x="42" y="390"/>
                    </a:lnTo>
                    <a:lnTo>
                      <a:pt x="42" y="390"/>
                    </a:lnTo>
                    <a:lnTo>
                      <a:pt x="42" y="384"/>
                    </a:lnTo>
                    <a:lnTo>
                      <a:pt x="42" y="384"/>
                    </a:lnTo>
                    <a:lnTo>
                      <a:pt x="42" y="384"/>
                    </a:lnTo>
                    <a:lnTo>
                      <a:pt x="48" y="384"/>
                    </a:lnTo>
                    <a:lnTo>
                      <a:pt x="48" y="378"/>
                    </a:lnTo>
                    <a:lnTo>
                      <a:pt x="48" y="378"/>
                    </a:lnTo>
                    <a:lnTo>
                      <a:pt x="48" y="378"/>
                    </a:lnTo>
                    <a:lnTo>
                      <a:pt x="48" y="378"/>
                    </a:lnTo>
                    <a:lnTo>
                      <a:pt x="48" y="372"/>
                    </a:lnTo>
                    <a:lnTo>
                      <a:pt x="54" y="372"/>
                    </a:lnTo>
                    <a:lnTo>
                      <a:pt x="54" y="372"/>
                    </a:lnTo>
                    <a:lnTo>
                      <a:pt x="54" y="372"/>
                    </a:lnTo>
                    <a:lnTo>
                      <a:pt x="54" y="366"/>
                    </a:lnTo>
                    <a:lnTo>
                      <a:pt x="54" y="366"/>
                    </a:lnTo>
                    <a:lnTo>
                      <a:pt x="60" y="366"/>
                    </a:lnTo>
                    <a:lnTo>
                      <a:pt x="60" y="366"/>
                    </a:lnTo>
                    <a:lnTo>
                      <a:pt x="60" y="360"/>
                    </a:lnTo>
                    <a:lnTo>
                      <a:pt x="60" y="360"/>
                    </a:lnTo>
                    <a:lnTo>
                      <a:pt x="60" y="360"/>
                    </a:lnTo>
                    <a:lnTo>
                      <a:pt x="60" y="360"/>
                    </a:lnTo>
                    <a:lnTo>
                      <a:pt x="66" y="354"/>
                    </a:lnTo>
                    <a:lnTo>
                      <a:pt x="66" y="354"/>
                    </a:lnTo>
                    <a:lnTo>
                      <a:pt x="66" y="354"/>
                    </a:lnTo>
                    <a:lnTo>
                      <a:pt x="66" y="354"/>
                    </a:lnTo>
                    <a:lnTo>
                      <a:pt x="66" y="348"/>
                    </a:lnTo>
                    <a:lnTo>
                      <a:pt x="66" y="348"/>
                    </a:lnTo>
                    <a:lnTo>
                      <a:pt x="72" y="348"/>
                    </a:lnTo>
                    <a:lnTo>
                      <a:pt x="72" y="348"/>
                    </a:lnTo>
                    <a:lnTo>
                      <a:pt x="72" y="342"/>
                    </a:lnTo>
                    <a:lnTo>
                      <a:pt x="72" y="342"/>
                    </a:lnTo>
                    <a:lnTo>
                      <a:pt x="72" y="342"/>
                    </a:lnTo>
                    <a:lnTo>
                      <a:pt x="72" y="336"/>
                    </a:lnTo>
                    <a:lnTo>
                      <a:pt x="78" y="336"/>
                    </a:lnTo>
                    <a:lnTo>
                      <a:pt x="78" y="336"/>
                    </a:lnTo>
                    <a:lnTo>
                      <a:pt x="78" y="336"/>
                    </a:lnTo>
                    <a:lnTo>
                      <a:pt x="78" y="330"/>
                    </a:lnTo>
                    <a:lnTo>
                      <a:pt x="78" y="330"/>
                    </a:lnTo>
                    <a:lnTo>
                      <a:pt x="84" y="330"/>
                    </a:lnTo>
                    <a:lnTo>
                      <a:pt x="84" y="330"/>
                    </a:lnTo>
                    <a:lnTo>
                      <a:pt x="84" y="324"/>
                    </a:lnTo>
                    <a:lnTo>
                      <a:pt x="84" y="324"/>
                    </a:lnTo>
                    <a:lnTo>
                      <a:pt x="84" y="324"/>
                    </a:lnTo>
                    <a:lnTo>
                      <a:pt x="84" y="318"/>
                    </a:lnTo>
                    <a:lnTo>
                      <a:pt x="90" y="318"/>
                    </a:lnTo>
                    <a:lnTo>
                      <a:pt x="90" y="318"/>
                    </a:lnTo>
                    <a:lnTo>
                      <a:pt x="90" y="318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96" y="306"/>
                    </a:lnTo>
                    <a:lnTo>
                      <a:pt x="96" y="306"/>
                    </a:lnTo>
                    <a:lnTo>
                      <a:pt x="96" y="306"/>
                    </a:lnTo>
                    <a:lnTo>
                      <a:pt x="96" y="306"/>
                    </a:lnTo>
                    <a:lnTo>
                      <a:pt x="96" y="300"/>
                    </a:lnTo>
                    <a:lnTo>
                      <a:pt x="102" y="300"/>
                    </a:lnTo>
                    <a:lnTo>
                      <a:pt x="102" y="300"/>
                    </a:lnTo>
                    <a:lnTo>
                      <a:pt x="102" y="294"/>
                    </a:lnTo>
                    <a:lnTo>
                      <a:pt x="102" y="294"/>
                    </a:lnTo>
                    <a:lnTo>
                      <a:pt x="102" y="294"/>
                    </a:lnTo>
                    <a:lnTo>
                      <a:pt x="102" y="294"/>
                    </a:lnTo>
                    <a:lnTo>
                      <a:pt x="108" y="288"/>
                    </a:lnTo>
                    <a:lnTo>
                      <a:pt x="108" y="288"/>
                    </a:lnTo>
                    <a:lnTo>
                      <a:pt x="108" y="288"/>
                    </a:lnTo>
                    <a:lnTo>
                      <a:pt x="108" y="282"/>
                    </a:lnTo>
                    <a:lnTo>
                      <a:pt x="108" y="282"/>
                    </a:lnTo>
                    <a:lnTo>
                      <a:pt x="108" y="282"/>
                    </a:lnTo>
                    <a:lnTo>
                      <a:pt x="114" y="282"/>
                    </a:lnTo>
                    <a:lnTo>
                      <a:pt x="114" y="276"/>
                    </a:lnTo>
                    <a:lnTo>
                      <a:pt x="114" y="276"/>
                    </a:lnTo>
                    <a:lnTo>
                      <a:pt x="114" y="276"/>
                    </a:lnTo>
                    <a:lnTo>
                      <a:pt x="114" y="270"/>
                    </a:lnTo>
                    <a:lnTo>
                      <a:pt x="114" y="270"/>
                    </a:lnTo>
                    <a:lnTo>
                      <a:pt x="120" y="270"/>
                    </a:lnTo>
                    <a:lnTo>
                      <a:pt x="120" y="264"/>
                    </a:lnTo>
                    <a:lnTo>
                      <a:pt x="120" y="264"/>
                    </a:lnTo>
                    <a:lnTo>
                      <a:pt x="120" y="264"/>
                    </a:lnTo>
                    <a:lnTo>
                      <a:pt x="120" y="258"/>
                    </a:lnTo>
                    <a:lnTo>
                      <a:pt x="126" y="258"/>
                    </a:lnTo>
                    <a:lnTo>
                      <a:pt x="126" y="258"/>
                    </a:lnTo>
                    <a:lnTo>
                      <a:pt x="126" y="258"/>
                    </a:lnTo>
                    <a:lnTo>
                      <a:pt x="126" y="252"/>
                    </a:lnTo>
                    <a:lnTo>
                      <a:pt x="126" y="252"/>
                    </a:lnTo>
                    <a:lnTo>
                      <a:pt x="126" y="252"/>
                    </a:lnTo>
                    <a:lnTo>
                      <a:pt x="132" y="246"/>
                    </a:lnTo>
                    <a:lnTo>
                      <a:pt x="132" y="246"/>
                    </a:lnTo>
                    <a:lnTo>
                      <a:pt x="132" y="246"/>
                    </a:lnTo>
                    <a:lnTo>
                      <a:pt x="132" y="240"/>
                    </a:lnTo>
                    <a:lnTo>
                      <a:pt x="132" y="240"/>
                    </a:lnTo>
                    <a:lnTo>
                      <a:pt x="132" y="240"/>
                    </a:lnTo>
                    <a:lnTo>
                      <a:pt x="138" y="234"/>
                    </a:lnTo>
                    <a:lnTo>
                      <a:pt x="138" y="234"/>
                    </a:lnTo>
                    <a:lnTo>
                      <a:pt x="138" y="234"/>
                    </a:lnTo>
                    <a:lnTo>
                      <a:pt x="138" y="228"/>
                    </a:lnTo>
                    <a:lnTo>
                      <a:pt x="138" y="228"/>
                    </a:lnTo>
                    <a:lnTo>
                      <a:pt x="144" y="228"/>
                    </a:lnTo>
                    <a:lnTo>
                      <a:pt x="144" y="222"/>
                    </a:lnTo>
                    <a:lnTo>
                      <a:pt x="144" y="222"/>
                    </a:lnTo>
                    <a:lnTo>
                      <a:pt x="144" y="222"/>
                    </a:lnTo>
                    <a:lnTo>
                      <a:pt x="144" y="216"/>
                    </a:lnTo>
                    <a:lnTo>
                      <a:pt x="144" y="216"/>
                    </a:lnTo>
                    <a:lnTo>
                      <a:pt x="150" y="216"/>
                    </a:lnTo>
                    <a:lnTo>
                      <a:pt x="150" y="216"/>
                    </a:lnTo>
                    <a:lnTo>
                      <a:pt x="150" y="210"/>
                    </a:lnTo>
                    <a:lnTo>
                      <a:pt x="150" y="210"/>
                    </a:lnTo>
                    <a:lnTo>
                      <a:pt x="150" y="210"/>
                    </a:lnTo>
                    <a:lnTo>
                      <a:pt x="150" y="204"/>
                    </a:lnTo>
                    <a:lnTo>
                      <a:pt x="156" y="204"/>
                    </a:lnTo>
                    <a:lnTo>
                      <a:pt x="156" y="204"/>
                    </a:lnTo>
                    <a:lnTo>
                      <a:pt x="156" y="198"/>
                    </a:lnTo>
                    <a:lnTo>
                      <a:pt x="156" y="198"/>
                    </a:lnTo>
                    <a:lnTo>
                      <a:pt x="156" y="192"/>
                    </a:lnTo>
                    <a:lnTo>
                      <a:pt x="156" y="192"/>
                    </a:lnTo>
                    <a:lnTo>
                      <a:pt x="162" y="192"/>
                    </a:lnTo>
                    <a:lnTo>
                      <a:pt x="162" y="186"/>
                    </a:lnTo>
                    <a:lnTo>
                      <a:pt x="162" y="186"/>
                    </a:lnTo>
                    <a:lnTo>
                      <a:pt x="162" y="186"/>
                    </a:lnTo>
                    <a:lnTo>
                      <a:pt x="162" y="180"/>
                    </a:lnTo>
                    <a:lnTo>
                      <a:pt x="168" y="180"/>
                    </a:lnTo>
                    <a:lnTo>
                      <a:pt x="168" y="180"/>
                    </a:lnTo>
                    <a:lnTo>
                      <a:pt x="168" y="174"/>
                    </a:lnTo>
                    <a:lnTo>
                      <a:pt x="168" y="174"/>
                    </a:lnTo>
                    <a:lnTo>
                      <a:pt x="168" y="174"/>
                    </a:lnTo>
                    <a:lnTo>
                      <a:pt x="168" y="168"/>
                    </a:lnTo>
                    <a:lnTo>
                      <a:pt x="174" y="168"/>
                    </a:lnTo>
                    <a:lnTo>
                      <a:pt x="174" y="168"/>
                    </a:lnTo>
                    <a:lnTo>
                      <a:pt x="174" y="162"/>
                    </a:lnTo>
                    <a:lnTo>
                      <a:pt x="174" y="162"/>
                    </a:lnTo>
                    <a:lnTo>
                      <a:pt x="174" y="162"/>
                    </a:lnTo>
                    <a:lnTo>
                      <a:pt x="174" y="156"/>
                    </a:lnTo>
                    <a:lnTo>
                      <a:pt x="180" y="156"/>
                    </a:lnTo>
                    <a:lnTo>
                      <a:pt x="180" y="156"/>
                    </a:lnTo>
                    <a:lnTo>
                      <a:pt x="180" y="150"/>
                    </a:lnTo>
                    <a:lnTo>
                      <a:pt x="180" y="150"/>
                    </a:lnTo>
                    <a:lnTo>
                      <a:pt x="180" y="144"/>
                    </a:lnTo>
                    <a:lnTo>
                      <a:pt x="186" y="144"/>
                    </a:lnTo>
                    <a:lnTo>
                      <a:pt x="186" y="144"/>
                    </a:lnTo>
                    <a:lnTo>
                      <a:pt x="186" y="138"/>
                    </a:lnTo>
                    <a:lnTo>
                      <a:pt x="186" y="138"/>
                    </a:lnTo>
                    <a:lnTo>
                      <a:pt x="186" y="138"/>
                    </a:lnTo>
                    <a:lnTo>
                      <a:pt x="186" y="132"/>
                    </a:lnTo>
                    <a:lnTo>
                      <a:pt x="192" y="132"/>
                    </a:lnTo>
                    <a:lnTo>
                      <a:pt x="192" y="132"/>
                    </a:lnTo>
                    <a:lnTo>
                      <a:pt x="192" y="126"/>
                    </a:lnTo>
                    <a:lnTo>
                      <a:pt x="192" y="126"/>
                    </a:lnTo>
                    <a:lnTo>
                      <a:pt x="192" y="120"/>
                    </a:lnTo>
                    <a:lnTo>
                      <a:pt x="192" y="120"/>
                    </a:lnTo>
                    <a:lnTo>
                      <a:pt x="198" y="120"/>
                    </a:lnTo>
                    <a:lnTo>
                      <a:pt x="198" y="114"/>
                    </a:lnTo>
                    <a:lnTo>
                      <a:pt x="198" y="114"/>
                    </a:lnTo>
                    <a:lnTo>
                      <a:pt x="198" y="114"/>
                    </a:lnTo>
                    <a:lnTo>
                      <a:pt x="198" y="108"/>
                    </a:lnTo>
                    <a:lnTo>
                      <a:pt x="198" y="108"/>
                    </a:lnTo>
                    <a:lnTo>
                      <a:pt x="204" y="102"/>
                    </a:lnTo>
                    <a:lnTo>
                      <a:pt x="204" y="102"/>
                    </a:lnTo>
                    <a:lnTo>
                      <a:pt x="204" y="102"/>
                    </a:lnTo>
                    <a:lnTo>
                      <a:pt x="204" y="96"/>
                    </a:lnTo>
                    <a:lnTo>
                      <a:pt x="204" y="96"/>
                    </a:lnTo>
                    <a:lnTo>
                      <a:pt x="210" y="90"/>
                    </a:lnTo>
                    <a:lnTo>
                      <a:pt x="210" y="90"/>
                    </a:lnTo>
                    <a:lnTo>
                      <a:pt x="210" y="90"/>
                    </a:lnTo>
                    <a:lnTo>
                      <a:pt x="210" y="84"/>
                    </a:lnTo>
                    <a:lnTo>
                      <a:pt x="210" y="84"/>
                    </a:lnTo>
                    <a:lnTo>
                      <a:pt x="210" y="84"/>
                    </a:lnTo>
                    <a:lnTo>
                      <a:pt x="216" y="78"/>
                    </a:lnTo>
                    <a:lnTo>
                      <a:pt x="216" y="78"/>
                    </a:lnTo>
                    <a:lnTo>
                      <a:pt x="216" y="72"/>
                    </a:lnTo>
                    <a:lnTo>
                      <a:pt x="216" y="72"/>
                    </a:lnTo>
                    <a:lnTo>
                      <a:pt x="216" y="72"/>
                    </a:lnTo>
                    <a:lnTo>
                      <a:pt x="216" y="66"/>
                    </a:lnTo>
                    <a:lnTo>
                      <a:pt x="222" y="66"/>
                    </a:lnTo>
                    <a:lnTo>
                      <a:pt x="222" y="60"/>
                    </a:lnTo>
                    <a:lnTo>
                      <a:pt x="222" y="60"/>
                    </a:lnTo>
                    <a:lnTo>
                      <a:pt x="222" y="60"/>
                    </a:lnTo>
                    <a:lnTo>
                      <a:pt x="222" y="54"/>
                    </a:lnTo>
                    <a:lnTo>
                      <a:pt x="228" y="54"/>
                    </a:lnTo>
                    <a:lnTo>
                      <a:pt x="228" y="48"/>
                    </a:lnTo>
                    <a:lnTo>
                      <a:pt x="228" y="48"/>
                    </a:lnTo>
                    <a:lnTo>
                      <a:pt x="228" y="48"/>
                    </a:lnTo>
                    <a:lnTo>
                      <a:pt x="228" y="42"/>
                    </a:lnTo>
                    <a:lnTo>
                      <a:pt x="228" y="42"/>
                    </a:lnTo>
                    <a:lnTo>
                      <a:pt x="234" y="36"/>
                    </a:lnTo>
                    <a:lnTo>
                      <a:pt x="234" y="36"/>
                    </a:lnTo>
                    <a:lnTo>
                      <a:pt x="234" y="30"/>
                    </a:lnTo>
                    <a:lnTo>
                      <a:pt x="234" y="30"/>
                    </a:lnTo>
                    <a:lnTo>
                      <a:pt x="234" y="30"/>
                    </a:lnTo>
                    <a:lnTo>
                      <a:pt x="234" y="24"/>
                    </a:lnTo>
                    <a:lnTo>
                      <a:pt x="240" y="24"/>
                    </a:lnTo>
                    <a:lnTo>
                      <a:pt x="240" y="18"/>
                    </a:lnTo>
                    <a:lnTo>
                      <a:pt x="240" y="18"/>
                    </a:lnTo>
                    <a:lnTo>
                      <a:pt x="240" y="18"/>
                    </a:lnTo>
                    <a:lnTo>
                      <a:pt x="240" y="12"/>
                    </a:lnTo>
                    <a:lnTo>
                      <a:pt x="240" y="12"/>
                    </a:lnTo>
                    <a:lnTo>
                      <a:pt x="246" y="6"/>
                    </a:lnTo>
                    <a:lnTo>
                      <a:pt x="246" y="6"/>
                    </a:lnTo>
                    <a:lnTo>
                      <a:pt x="246" y="0"/>
                    </a:lnTo>
                  </a:path>
                </a:pathLst>
              </a:custGeom>
              <a:noFill/>
              <a:ln w="22225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70692" name="Group 36"/>
            <p:cNvGrpSpPr>
              <a:grpSpLocks/>
            </p:cNvGrpSpPr>
            <p:nvPr/>
          </p:nvGrpSpPr>
          <p:grpSpPr bwMode="auto">
            <a:xfrm>
              <a:off x="4903" y="1440"/>
              <a:ext cx="332" cy="212"/>
              <a:chOff x="3231" y="1392"/>
              <a:chExt cx="369" cy="236"/>
            </a:xfrm>
          </p:grpSpPr>
          <p:graphicFrame>
            <p:nvGraphicFramePr>
              <p:cNvPr id="70693" name="Object 3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231" y="1392"/>
              <a:ext cx="292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9738" name="公式" r:id="rId32" imgW="203040" imgH="164880" progId="Equation.3">
                      <p:embed/>
                    </p:oleObj>
                  </mc:Choice>
                  <mc:Fallback>
                    <p:oleObj name="公式" r:id="rId32" imgW="203040" imgH="164880" progId="Equation.3">
                      <p:embed/>
                      <p:pic>
                        <p:nvPicPr>
                          <p:cNvPr id="70693" name="Object 3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3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31" y="1392"/>
                            <a:ext cx="292" cy="2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0694" name="Oval 38"/>
              <p:cNvSpPr>
                <a:spLocks noChangeArrowheads="1"/>
              </p:cNvSpPr>
              <p:nvPr/>
            </p:nvSpPr>
            <p:spPr bwMode="auto">
              <a:xfrm>
                <a:off x="3559" y="1518"/>
                <a:ext cx="41" cy="41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70695" name="Group 39"/>
            <p:cNvGrpSpPr>
              <a:grpSpLocks/>
            </p:cNvGrpSpPr>
            <p:nvPr/>
          </p:nvGrpSpPr>
          <p:grpSpPr bwMode="auto">
            <a:xfrm>
              <a:off x="5225" y="1218"/>
              <a:ext cx="375" cy="398"/>
              <a:chOff x="5132" y="1218"/>
              <a:chExt cx="375" cy="398"/>
            </a:xfrm>
          </p:grpSpPr>
          <p:sp>
            <p:nvSpPr>
              <p:cNvPr id="70696" name="Line 40"/>
              <p:cNvSpPr>
                <a:spLocks noChangeShapeType="1"/>
              </p:cNvSpPr>
              <p:nvPr/>
            </p:nvSpPr>
            <p:spPr bwMode="auto">
              <a:xfrm>
                <a:off x="5162" y="1564"/>
                <a:ext cx="345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70697" name="Object 4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287" y="1348"/>
              <a:ext cx="190" cy="2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9739" name="公式" r:id="rId34" imgW="126720" imgH="177480" progId="Equation.3">
                      <p:embed/>
                    </p:oleObj>
                  </mc:Choice>
                  <mc:Fallback>
                    <p:oleObj name="公式" r:id="rId34" imgW="126720" imgH="177480" progId="Equation.3">
                      <p:embed/>
                      <p:pic>
                        <p:nvPicPr>
                          <p:cNvPr id="70697" name="Object 4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5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87" y="1348"/>
                            <a:ext cx="190" cy="26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0698" name="Line 42"/>
              <p:cNvSpPr>
                <a:spLocks noChangeShapeType="1"/>
              </p:cNvSpPr>
              <p:nvPr/>
            </p:nvSpPr>
            <p:spPr bwMode="auto">
              <a:xfrm flipV="1">
                <a:off x="5132" y="1218"/>
                <a:ext cx="0" cy="34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0699" name="Arc 43"/>
              <p:cNvSpPr>
                <a:spLocks/>
              </p:cNvSpPr>
              <p:nvPr/>
            </p:nvSpPr>
            <p:spPr bwMode="auto">
              <a:xfrm>
                <a:off x="5175" y="1478"/>
                <a:ext cx="78" cy="87"/>
              </a:xfrm>
              <a:custGeom>
                <a:avLst/>
                <a:gdLst>
                  <a:gd name="G0" fmla="+- 0 0 0"/>
                  <a:gd name="G1" fmla="+- 19454 0 0"/>
                  <a:gd name="G2" fmla="+- 21600 0 0"/>
                  <a:gd name="T0" fmla="*/ 9386 w 21600"/>
                  <a:gd name="T1" fmla="*/ 0 h 24374"/>
                  <a:gd name="T2" fmla="*/ 21032 w 21600"/>
                  <a:gd name="T3" fmla="*/ 24374 h 24374"/>
                  <a:gd name="T4" fmla="*/ 0 w 21600"/>
                  <a:gd name="T5" fmla="*/ 19454 h 24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4374" fill="none" extrusionOk="0">
                    <a:moveTo>
                      <a:pt x="9386" y="-1"/>
                    </a:moveTo>
                    <a:cubicBezTo>
                      <a:pt x="16853" y="3602"/>
                      <a:pt x="21600" y="11162"/>
                      <a:pt x="21600" y="19454"/>
                    </a:cubicBezTo>
                    <a:cubicBezTo>
                      <a:pt x="21600" y="21110"/>
                      <a:pt x="21409" y="22761"/>
                      <a:pt x="21032" y="24374"/>
                    </a:cubicBezTo>
                  </a:path>
                  <a:path w="21600" h="24374" stroke="0" extrusionOk="0">
                    <a:moveTo>
                      <a:pt x="9386" y="-1"/>
                    </a:moveTo>
                    <a:cubicBezTo>
                      <a:pt x="16853" y="3602"/>
                      <a:pt x="21600" y="11162"/>
                      <a:pt x="21600" y="19454"/>
                    </a:cubicBezTo>
                    <a:cubicBezTo>
                      <a:pt x="21600" y="21110"/>
                      <a:pt x="21409" y="22761"/>
                      <a:pt x="21032" y="24374"/>
                    </a:cubicBezTo>
                    <a:lnTo>
                      <a:pt x="0" y="19454"/>
                    </a:lnTo>
                    <a:close/>
                  </a:path>
                </a:pathLst>
              </a:custGeom>
              <a:noFill/>
              <a:ln w="38100">
                <a:solidFill>
                  <a:srgbClr val="FF66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70700" name="Group 44"/>
            <p:cNvGrpSpPr>
              <a:grpSpLocks/>
            </p:cNvGrpSpPr>
            <p:nvPr/>
          </p:nvGrpSpPr>
          <p:grpSpPr bwMode="auto">
            <a:xfrm>
              <a:off x="4904" y="1746"/>
              <a:ext cx="420" cy="528"/>
              <a:chOff x="4811" y="1842"/>
              <a:chExt cx="420" cy="528"/>
            </a:xfrm>
          </p:grpSpPr>
          <p:sp>
            <p:nvSpPr>
              <p:cNvPr id="70701" name="Line 45"/>
              <p:cNvSpPr>
                <a:spLocks noChangeShapeType="1"/>
              </p:cNvSpPr>
              <p:nvPr/>
            </p:nvSpPr>
            <p:spPr bwMode="auto">
              <a:xfrm>
                <a:off x="4984" y="1842"/>
                <a:ext cx="0" cy="303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70702" name="Object 4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811" y="2168"/>
              <a:ext cx="420" cy="20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9740" name="Equation" r:id="rId36" imgW="660240" imgH="317160" progId="Equation.3">
                      <p:embed/>
                    </p:oleObj>
                  </mc:Choice>
                  <mc:Fallback>
                    <p:oleObj name="Equation" r:id="rId36" imgW="660240" imgH="317160" progId="Equation.3">
                      <p:embed/>
                      <p:pic>
                        <p:nvPicPr>
                          <p:cNvPr id="70702" name="Object 4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7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11" y="2168"/>
                            <a:ext cx="420" cy="20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70703" name="Group 47"/>
            <p:cNvGrpSpPr>
              <a:grpSpLocks/>
            </p:cNvGrpSpPr>
            <p:nvPr/>
          </p:nvGrpSpPr>
          <p:grpSpPr bwMode="auto">
            <a:xfrm>
              <a:off x="5243" y="1122"/>
              <a:ext cx="373" cy="432"/>
              <a:chOff x="5150" y="1218"/>
              <a:chExt cx="373" cy="432"/>
            </a:xfrm>
          </p:grpSpPr>
          <p:sp>
            <p:nvSpPr>
              <p:cNvPr id="70704" name="Line 48"/>
              <p:cNvSpPr>
                <a:spLocks noChangeShapeType="1"/>
              </p:cNvSpPr>
              <p:nvPr/>
            </p:nvSpPr>
            <p:spPr bwMode="auto">
              <a:xfrm flipV="1">
                <a:off x="5150" y="1333"/>
                <a:ext cx="192" cy="31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70705" name="Object 4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342" y="1238"/>
              <a:ext cx="168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9741" name="Equation" r:id="rId38" imgW="266400" imgH="304560" progId="Equation.3">
                      <p:embed/>
                    </p:oleObj>
                  </mc:Choice>
                  <mc:Fallback>
                    <p:oleObj name="Equation" r:id="rId38" imgW="266400" imgH="304560" progId="Equation.3">
                      <p:embed/>
                      <p:pic>
                        <p:nvPicPr>
                          <p:cNvPr id="70705" name="Object 4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9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42" y="1238"/>
                            <a:ext cx="168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0706" name="Line 50"/>
              <p:cNvSpPr>
                <a:spLocks noChangeShapeType="1"/>
              </p:cNvSpPr>
              <p:nvPr/>
            </p:nvSpPr>
            <p:spPr bwMode="auto">
              <a:xfrm>
                <a:off x="5353" y="1218"/>
                <a:ext cx="17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70707" name="Group 51"/>
            <p:cNvGrpSpPr>
              <a:grpSpLocks/>
            </p:cNvGrpSpPr>
            <p:nvPr/>
          </p:nvGrpSpPr>
          <p:grpSpPr bwMode="auto">
            <a:xfrm>
              <a:off x="4189" y="1776"/>
              <a:ext cx="553" cy="211"/>
              <a:chOff x="4096" y="1872"/>
              <a:chExt cx="553" cy="211"/>
            </a:xfrm>
          </p:grpSpPr>
          <p:sp>
            <p:nvSpPr>
              <p:cNvPr id="70708" name="Line 52"/>
              <p:cNvSpPr>
                <a:spLocks noChangeShapeType="1"/>
              </p:cNvSpPr>
              <p:nvPr/>
            </p:nvSpPr>
            <p:spPr bwMode="auto">
              <a:xfrm flipH="1">
                <a:off x="4304" y="1987"/>
                <a:ext cx="345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70709" name="Object 53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096" y="1892"/>
              <a:ext cx="224" cy="19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9742" name="Equation" r:id="rId40" imgW="355320" imgH="304560" progId="Equation.3">
                      <p:embed/>
                    </p:oleObj>
                  </mc:Choice>
                  <mc:Fallback>
                    <p:oleObj name="Equation" r:id="rId40" imgW="355320" imgH="304560" progId="Equation.3">
                      <p:embed/>
                      <p:pic>
                        <p:nvPicPr>
                          <p:cNvPr id="70709" name="Object 5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1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96" y="1892"/>
                            <a:ext cx="224" cy="19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0710" name="Line 54"/>
              <p:cNvSpPr>
                <a:spLocks noChangeShapeType="1"/>
              </p:cNvSpPr>
              <p:nvPr/>
            </p:nvSpPr>
            <p:spPr bwMode="auto">
              <a:xfrm>
                <a:off x="4128" y="1872"/>
                <a:ext cx="192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70711" name="Group 55"/>
            <p:cNvGrpSpPr>
              <a:grpSpLocks/>
            </p:cNvGrpSpPr>
            <p:nvPr/>
          </p:nvGrpSpPr>
          <p:grpSpPr bwMode="auto">
            <a:xfrm>
              <a:off x="4732" y="1850"/>
              <a:ext cx="225" cy="216"/>
              <a:chOff x="2824" y="2218"/>
              <a:chExt cx="251" cy="240"/>
            </a:xfrm>
          </p:grpSpPr>
          <p:graphicFrame>
            <p:nvGraphicFramePr>
              <p:cNvPr id="70712" name="Object 5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2853" y="2218"/>
              <a:ext cx="222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9743" name="公式" r:id="rId42" imgW="152280" imgH="164880" progId="Equation.3">
                      <p:embed/>
                    </p:oleObj>
                  </mc:Choice>
                  <mc:Fallback>
                    <p:oleObj name="公式" r:id="rId42" imgW="152280" imgH="164880" progId="Equation.3">
                      <p:embed/>
                      <p:pic>
                        <p:nvPicPr>
                          <p:cNvPr id="70712" name="Object 5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3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53" y="2218"/>
                            <a:ext cx="222" cy="24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0713" name="Oval 57"/>
              <p:cNvSpPr>
                <a:spLocks noChangeArrowheads="1"/>
              </p:cNvSpPr>
              <p:nvPr/>
            </p:nvSpPr>
            <p:spPr bwMode="auto">
              <a:xfrm>
                <a:off x="2824" y="2244"/>
                <a:ext cx="41" cy="41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70714" name="Group 58"/>
            <p:cNvGrpSpPr>
              <a:grpSpLocks/>
            </p:cNvGrpSpPr>
            <p:nvPr/>
          </p:nvGrpSpPr>
          <p:grpSpPr bwMode="auto">
            <a:xfrm>
              <a:off x="4221" y="912"/>
              <a:ext cx="1341" cy="1602"/>
              <a:chOff x="4128" y="912"/>
              <a:chExt cx="1341" cy="1602"/>
            </a:xfrm>
          </p:grpSpPr>
          <p:sp>
            <p:nvSpPr>
              <p:cNvPr id="70715" name="Line 59"/>
              <p:cNvSpPr>
                <a:spLocks noChangeShapeType="1"/>
              </p:cNvSpPr>
              <p:nvPr/>
            </p:nvSpPr>
            <p:spPr bwMode="auto">
              <a:xfrm>
                <a:off x="4128" y="2297"/>
                <a:ext cx="1306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0716" name="Line 60"/>
              <p:cNvSpPr>
                <a:spLocks noChangeShapeType="1"/>
              </p:cNvSpPr>
              <p:nvPr/>
            </p:nvSpPr>
            <p:spPr bwMode="auto">
              <a:xfrm flipV="1">
                <a:off x="4671" y="912"/>
                <a:ext cx="0" cy="1387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70717" name="Object 6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704" y="912"/>
              <a:ext cx="199" cy="23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9744" name="公式" r:id="rId44" imgW="139680" imgH="164880" progId="Equation.3">
                      <p:embed/>
                    </p:oleObj>
                  </mc:Choice>
                  <mc:Fallback>
                    <p:oleObj name="公式" r:id="rId44" imgW="139680" imgH="164880" progId="Equation.3">
                      <p:embed/>
                      <p:pic>
                        <p:nvPicPr>
                          <p:cNvPr id="70717" name="Object 6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5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04" y="912"/>
                            <a:ext cx="199" cy="23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0718" name="Object 6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291" y="2315"/>
              <a:ext cx="178" cy="19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9745" name="公式" r:id="rId46" imgW="126720" imgH="139680" progId="Equation.3">
                      <p:embed/>
                    </p:oleObj>
                  </mc:Choice>
                  <mc:Fallback>
                    <p:oleObj name="公式" r:id="rId46" imgW="126720" imgH="139680" progId="Equation.3">
                      <p:embed/>
                      <p:pic>
                        <p:nvPicPr>
                          <p:cNvPr id="70718" name="Object 6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7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91" y="2315"/>
                            <a:ext cx="178" cy="19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pic>
            <p:nvPicPr>
              <p:cNvPr id="70719" name="Picture 63"/>
              <p:cNvPicPr>
                <a:picLocks noChangeAspect="1" noChangeArrowheads="1"/>
              </p:cNvPicPr>
              <p:nvPr/>
            </p:nvPicPr>
            <p:blipFill>
              <a:blip r:embed="rId48">
                <a:lum bright="-10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08" y="2304"/>
                <a:ext cx="192" cy="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矩形 63"/>
              <p:cNvSpPr/>
              <p:nvPr/>
            </p:nvSpPr>
            <p:spPr>
              <a:xfrm>
                <a:off x="3997292" y="3606886"/>
                <a:ext cx="4493089" cy="8302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zh-CN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zh-CN" altLang="en-US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zh-CN" altLang="en-US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zh-CN" alt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zh-CN" altLang="en-US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sSup>
                                    <m:sSupPr>
                                      <m:ctrlPr>
                                        <a:rPr lang="zh-CN" alt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p>
                                      <m:r>
                                        <a:rPr lang="zh-CN" altLang="en-US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e>
                          </m:d>
                          <m:r>
                            <a:rPr lang="zh-CN" altLang="en-US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den>
                          </m:f>
                          <m:r>
                            <a:rPr lang="zh-CN" altLang="en-US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zh-CN" altLang="en-US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,</m:t>
                          </m:r>
                        </m:e>
                      </m:func>
                    </m:oMath>
                  </m:oMathPara>
                </a14:m>
                <a:endParaRPr lang="zh-CN" altLang="en-US" dirty="0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64" name="矩形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7292" y="3606886"/>
                <a:ext cx="4493089" cy="830227"/>
              </a:xfrm>
              <a:prstGeom prst="rect">
                <a:avLst/>
              </a:prstGeom>
              <a:blipFill>
                <a:blip r:embed="rId4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6312025" y="4301380"/>
                <a:ext cx="3267369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zh-CN" altLang="en-US" sz="24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zh-CN" altLang="en-US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zh-CN" altLang="en-US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sz="24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zh-CN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zh-CN" alt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zh-CN" alt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zh-CN" alt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sup>
                          </m:sSup>
                          <m:r>
                            <a:rPr lang="zh-CN" altLang="en-US" sz="24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zh-CN" altLang="en-US" sz="24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zh-CN" alt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zh-CN" alt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zh-CN" altLang="en-US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sup>
                          </m:sSup>
                        </m:e>
                      </m:d>
                      <m:r>
                        <a:rPr lang="zh-CN" altLang="en-US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zh-CN" altLang="en-US" sz="24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5" y="4301380"/>
                <a:ext cx="3267369" cy="783804"/>
              </a:xfrm>
              <a:prstGeom prst="rect">
                <a:avLst/>
              </a:prstGeom>
              <a:blipFill>
                <a:blip r:embed="rId5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5224632" y="5784114"/>
                <a:ext cx="2455544" cy="669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zh-CN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f>
                              <m:fPr>
                                <m:ctrlPr>
                                  <a:rPr lang="zh-CN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den>
                            </m:f>
                          </m:sup>
                        </m:sSup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zh-CN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den>
                            </m:f>
                          </m:sup>
                        </m:sSup>
                      </m:e>
                    </m:d>
                  </m:oMath>
                </a14:m>
                <a:r>
                  <a:rPr lang="en-US" altLang="zh-CN" sz="2400" dirty="0">
                    <a:solidFill>
                      <a:srgbClr val="000000"/>
                    </a:solidFill>
                  </a:rPr>
                  <a:t>.</a:t>
                </a:r>
                <a:endParaRPr lang="zh-CN" altLang="en-US" sz="24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4632" y="5784114"/>
                <a:ext cx="2455544" cy="669222"/>
              </a:xfrm>
              <a:prstGeom prst="rect">
                <a:avLst/>
              </a:prstGeom>
              <a:blipFill>
                <a:blip r:embed="rId51"/>
                <a:stretch>
                  <a:fillRect r="-2978" b="-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112795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0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06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0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0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0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0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0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0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0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0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70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70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70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0" grpId="0" autoUpdateAnimBg="0"/>
      <p:bldP spid="70665" grpId="0" build="p" autoUpdateAnimBg="0"/>
      <p:bldP spid="70668" grpId="0" autoUpdateAnimBg="0"/>
      <p:bldP spid="70673" grpId="0" autoUpdateAnimBg="0"/>
      <p:bldP spid="70675" grpId="0" autoUpdateAnimBg="0"/>
      <p:bldP spid="70679" grpId="0" autoUpdateAnimBg="0"/>
      <p:bldP spid="70683" grpId="0" animBg="1" autoUpdateAnimBg="0"/>
      <p:bldP spid="64" grpId="0"/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533400"/>
            <a:ext cx="1066800" cy="533400"/>
          </a:xfrm>
        </p:spPr>
        <p:txBody>
          <a:bodyPr/>
          <a:lstStyle/>
          <a:p>
            <a:r>
              <a:rPr lang="zh-CN" altLang="en-US" sz="3200" b="1">
                <a:solidFill>
                  <a:srgbClr val="C00000"/>
                </a:solidFill>
                <a:ea typeface="楷体_GB2312" pitchFamily="49" charset="-122"/>
              </a:rPr>
              <a:t>三、</a:t>
            </a:r>
          </a:p>
        </p:txBody>
      </p:sp>
      <p:graphicFrame>
        <p:nvGraphicFramePr>
          <p:cNvPr id="71683" name="Object 3"/>
          <p:cNvGraphicFramePr>
            <a:graphicFrameLocks noChangeAspect="1"/>
          </p:cNvGraphicFramePr>
          <p:nvPr>
            <p:extLst/>
          </p:nvPr>
        </p:nvGraphicFramePr>
        <p:xfrm>
          <a:off x="2997200" y="560388"/>
          <a:ext cx="2184400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57" name="公式" r:id="rId3" imgW="838080" imgH="203040" progId="Equation.3">
                  <p:embed/>
                </p:oleObj>
              </mc:Choice>
              <mc:Fallback>
                <p:oleObj name="公式" r:id="rId3" imgW="838080" imgH="203040" progId="Equation.3">
                  <p:embed/>
                  <p:pic>
                    <p:nvPicPr>
                      <p:cNvPr id="7168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7200" y="560388"/>
                        <a:ext cx="2184400" cy="506412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C00000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5105400" y="533400"/>
            <a:ext cx="3581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C00000"/>
                </a:solidFill>
              </a:rPr>
              <a:t>型的微分方程</a:t>
            </a:r>
            <a:r>
              <a:rPr lang="zh-CN" altLang="en-US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2647876" y="1504852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71686" name="Object 6"/>
          <p:cNvGraphicFramePr>
            <a:graphicFrameLocks noChangeAspect="1"/>
          </p:cNvGraphicFramePr>
          <p:nvPr>
            <p:extLst/>
          </p:nvPr>
        </p:nvGraphicFramePr>
        <p:xfrm>
          <a:off x="3117776" y="1642964"/>
          <a:ext cx="1536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58" name="Equation" r:id="rId5" imgW="1536480" imgH="419040" progId="Equation.3">
                  <p:embed/>
                </p:oleObj>
              </mc:Choice>
              <mc:Fallback>
                <p:oleObj name="Equation" r:id="rId5" imgW="1536480" imgH="419040" progId="Equation.3">
                  <p:embed/>
                  <p:pic>
                    <p:nvPicPr>
                      <p:cNvPr id="7168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7776" y="1642964"/>
                        <a:ext cx="1536700" cy="4191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7" name="Object 7"/>
          <p:cNvGraphicFramePr>
            <a:graphicFrameLocks noChangeAspect="1"/>
          </p:cNvGraphicFramePr>
          <p:nvPr>
            <p:extLst/>
          </p:nvPr>
        </p:nvGraphicFramePr>
        <p:xfrm>
          <a:off x="4743376" y="1428651"/>
          <a:ext cx="1574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59" name="Equation" r:id="rId7" imgW="1574640" imgH="927000" progId="Equation.3">
                  <p:embed/>
                </p:oleObj>
              </mc:Choice>
              <mc:Fallback>
                <p:oleObj name="Equation" r:id="rId7" imgW="1574640" imgH="927000" progId="Equation.3">
                  <p:embed/>
                  <p:pic>
                    <p:nvPicPr>
                      <p:cNvPr id="7168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3376" y="1428651"/>
                        <a:ext cx="1574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8" name="Object 8"/>
          <p:cNvGraphicFramePr>
            <a:graphicFrameLocks noChangeAspect="1"/>
          </p:cNvGraphicFramePr>
          <p:nvPr>
            <p:extLst/>
          </p:nvPr>
        </p:nvGraphicFramePr>
        <p:xfrm>
          <a:off x="6394376" y="1412776"/>
          <a:ext cx="1371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60" name="Equation" r:id="rId9" imgW="1371600" imgH="927000" progId="Equation.3">
                  <p:embed/>
                </p:oleObj>
              </mc:Choice>
              <mc:Fallback>
                <p:oleObj name="Equation" r:id="rId9" imgW="1371600" imgH="927000" progId="Equation.3">
                  <p:embed/>
                  <p:pic>
                    <p:nvPicPr>
                      <p:cNvPr id="7168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4376" y="1412776"/>
                        <a:ext cx="1371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9" name="Object 9"/>
          <p:cNvGraphicFramePr>
            <a:graphicFrameLocks noChangeAspect="1"/>
          </p:cNvGraphicFramePr>
          <p:nvPr>
            <p:extLst/>
          </p:nvPr>
        </p:nvGraphicFramePr>
        <p:xfrm>
          <a:off x="7842176" y="1415951"/>
          <a:ext cx="1054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61" name="Equation" r:id="rId11" imgW="1054080" imgH="927000" progId="Equation.3">
                  <p:embed/>
                </p:oleObj>
              </mc:Choice>
              <mc:Fallback>
                <p:oleObj name="Equation" r:id="rId11" imgW="1054080" imgH="927000" progId="Equation.3">
                  <p:embed/>
                  <p:pic>
                    <p:nvPicPr>
                      <p:cNvPr id="7168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2176" y="1415951"/>
                        <a:ext cx="10541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90" name="Text Box 10"/>
          <p:cNvSpPr txBox="1">
            <a:spLocks noChangeArrowheads="1"/>
          </p:cNvSpPr>
          <p:nvPr/>
        </p:nvSpPr>
        <p:spPr bwMode="auto">
          <a:xfrm>
            <a:off x="2330376" y="2470052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故方程化为</a:t>
            </a:r>
          </a:p>
        </p:txBody>
      </p:sp>
      <p:graphicFrame>
        <p:nvGraphicFramePr>
          <p:cNvPr id="71691" name="Object 11"/>
          <p:cNvGraphicFramePr>
            <a:graphicFrameLocks noChangeAspect="1"/>
          </p:cNvGraphicFramePr>
          <p:nvPr>
            <p:extLst/>
          </p:nvPr>
        </p:nvGraphicFramePr>
        <p:xfrm>
          <a:off x="4844976" y="2343051"/>
          <a:ext cx="2235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62" name="Equation" r:id="rId13" imgW="2234880" imgH="927000" progId="Equation.3">
                  <p:embed/>
                </p:oleObj>
              </mc:Choice>
              <mc:Fallback>
                <p:oleObj name="Equation" r:id="rId13" imgW="2234880" imgH="927000" progId="Equation.3">
                  <p:embed/>
                  <p:pic>
                    <p:nvPicPr>
                      <p:cNvPr id="7169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4976" y="2343051"/>
                        <a:ext cx="2235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92" name="Text Box 12"/>
          <p:cNvSpPr txBox="1">
            <a:spLocks noChangeArrowheads="1"/>
          </p:cNvSpPr>
          <p:nvPr/>
        </p:nvSpPr>
        <p:spPr bwMode="auto">
          <a:xfrm>
            <a:off x="2355776" y="3266977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设其通解为</a:t>
            </a:r>
          </a:p>
        </p:txBody>
      </p:sp>
      <p:graphicFrame>
        <p:nvGraphicFramePr>
          <p:cNvPr id="71693" name="Object 13"/>
          <p:cNvGraphicFramePr>
            <a:graphicFrameLocks noChangeAspect="1"/>
          </p:cNvGraphicFramePr>
          <p:nvPr>
            <p:extLst/>
          </p:nvPr>
        </p:nvGraphicFramePr>
        <p:xfrm>
          <a:off x="4298876" y="3344764"/>
          <a:ext cx="1892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63" name="Equation" r:id="rId15" imgW="1892160" imgH="444240" progId="Equation.3">
                  <p:embed/>
                </p:oleObj>
              </mc:Choice>
              <mc:Fallback>
                <p:oleObj name="Equation" r:id="rId15" imgW="1892160" imgH="444240" progId="Equation.3">
                  <p:embed/>
                  <p:pic>
                    <p:nvPicPr>
                      <p:cNvPr id="7169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8876" y="3344764"/>
                        <a:ext cx="1892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94" name="Text Box 14"/>
          <p:cNvSpPr txBox="1">
            <a:spLocks noChangeArrowheads="1"/>
          </p:cNvSpPr>
          <p:nvPr/>
        </p:nvSpPr>
        <p:spPr bwMode="auto">
          <a:xfrm>
            <a:off x="6241976" y="3257452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即得</a:t>
            </a:r>
          </a:p>
        </p:txBody>
      </p:sp>
      <p:graphicFrame>
        <p:nvGraphicFramePr>
          <p:cNvPr id="71695" name="Object 15"/>
          <p:cNvGraphicFramePr>
            <a:graphicFrameLocks noChangeAspect="1"/>
          </p:cNvGraphicFramePr>
          <p:nvPr>
            <p:extLst/>
          </p:nvPr>
        </p:nvGraphicFramePr>
        <p:xfrm>
          <a:off x="4946576" y="3943251"/>
          <a:ext cx="1866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64" name="Equation" r:id="rId17" imgW="1866600" imgH="444240" progId="Equation.3">
                  <p:embed/>
                </p:oleObj>
              </mc:Choice>
              <mc:Fallback>
                <p:oleObj name="Equation" r:id="rId17" imgW="1866600" imgH="444240" progId="Equation.3">
                  <p:embed/>
                  <p:pic>
                    <p:nvPicPr>
                      <p:cNvPr id="7169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6576" y="3943251"/>
                        <a:ext cx="1866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96" name="Text Box 16"/>
          <p:cNvSpPr txBox="1">
            <a:spLocks noChangeArrowheads="1"/>
          </p:cNvSpPr>
          <p:nvPr/>
        </p:nvSpPr>
        <p:spPr bwMode="auto">
          <a:xfrm>
            <a:off x="2279576" y="4476652"/>
            <a:ext cx="571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分离变量后积分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得原方程的通解</a:t>
            </a:r>
          </a:p>
        </p:txBody>
      </p:sp>
      <p:graphicFrame>
        <p:nvGraphicFramePr>
          <p:cNvPr id="71697" name="Object 17"/>
          <p:cNvGraphicFramePr>
            <a:graphicFrameLocks noChangeAspect="1"/>
          </p:cNvGraphicFramePr>
          <p:nvPr>
            <p:extLst/>
          </p:nvPr>
        </p:nvGraphicFramePr>
        <p:xfrm>
          <a:off x="4692576" y="5086251"/>
          <a:ext cx="28448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65" name="Equation" r:id="rId19" imgW="2844720" imgH="939600" progId="Equation.3">
                  <p:embed/>
                </p:oleObj>
              </mc:Choice>
              <mc:Fallback>
                <p:oleObj name="Equation" r:id="rId19" imgW="2844720" imgH="939600" progId="Equation.3">
                  <p:embed/>
                  <p:pic>
                    <p:nvPicPr>
                      <p:cNvPr id="7169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2576" y="5086251"/>
                        <a:ext cx="28448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421677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1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1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1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1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1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1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5" grpId="0" autoUpdateAnimBg="0"/>
      <p:bldP spid="71690" grpId="0" autoUpdateAnimBg="0"/>
      <p:bldP spid="71692" grpId="0" autoUpdateAnimBg="0"/>
      <p:bldP spid="71694" grpId="0" autoUpdateAnimBg="0"/>
      <p:bldP spid="71696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508000"/>
            <a:ext cx="18288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求解</a:t>
            </a:r>
          </a:p>
        </p:txBody>
      </p:sp>
      <p:graphicFrame>
        <p:nvGraphicFramePr>
          <p:cNvPr id="72707" name="Object 3"/>
          <p:cNvGraphicFramePr>
            <a:graphicFrameLocks noChangeAspect="1"/>
          </p:cNvGraphicFramePr>
          <p:nvPr>
            <p:extLst/>
          </p:nvPr>
        </p:nvGraphicFramePr>
        <p:xfrm>
          <a:off x="3886200" y="536575"/>
          <a:ext cx="2082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95" name="Equation" r:id="rId3" imgW="2082600" imgH="507960" progId="Equation.3">
                  <p:embed/>
                </p:oleObj>
              </mc:Choice>
              <mc:Fallback>
                <p:oleObj name="Equation" r:id="rId3" imgW="2082600" imgH="507960" progId="Equation.3">
                  <p:embed/>
                  <p:pic>
                    <p:nvPicPr>
                      <p:cNvPr id="7270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36575"/>
                        <a:ext cx="2082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1905000" y="2211388"/>
            <a:ext cx="2209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代入方程得</a:t>
            </a:r>
          </a:p>
        </p:txBody>
      </p:sp>
      <p:graphicFrame>
        <p:nvGraphicFramePr>
          <p:cNvPr id="72709" name="Object 5"/>
          <p:cNvGraphicFramePr>
            <a:graphicFrameLocks noChangeAspect="1"/>
          </p:cNvGraphicFramePr>
          <p:nvPr>
            <p:extLst/>
          </p:nvPr>
        </p:nvGraphicFramePr>
        <p:xfrm>
          <a:off x="3886200" y="2046288"/>
          <a:ext cx="2413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96" name="Equation" r:id="rId5" imgW="2412720" imgH="927000" progId="Equation.3">
                  <p:embed/>
                </p:oleObj>
              </mc:Choice>
              <mc:Fallback>
                <p:oleObj name="Equation" r:id="rId5" imgW="2412720" imgH="927000" progId="Equation.3">
                  <p:embed/>
                  <p:pic>
                    <p:nvPicPr>
                      <p:cNvPr id="7270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2046288"/>
                        <a:ext cx="2413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0" name="Object 6"/>
          <p:cNvGraphicFramePr>
            <a:graphicFrameLocks noChangeAspect="1"/>
          </p:cNvGraphicFramePr>
          <p:nvPr>
            <p:extLst/>
          </p:nvPr>
        </p:nvGraphicFramePr>
        <p:xfrm>
          <a:off x="6400800" y="2044700"/>
          <a:ext cx="1663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97" name="Equation" r:id="rId7" imgW="1663560" imgH="927000" progId="Equation.3">
                  <p:embed/>
                </p:oleObj>
              </mc:Choice>
              <mc:Fallback>
                <p:oleObj name="Equation" r:id="rId7" imgW="1663560" imgH="927000" progId="Equation.3">
                  <p:embed/>
                  <p:pic>
                    <p:nvPicPr>
                      <p:cNvPr id="7271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2044700"/>
                        <a:ext cx="1663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1905000" y="3125788"/>
            <a:ext cx="2209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两端积分得</a:t>
            </a:r>
          </a:p>
        </p:txBody>
      </p:sp>
      <p:graphicFrame>
        <p:nvGraphicFramePr>
          <p:cNvPr id="72712" name="Object 8"/>
          <p:cNvGraphicFramePr>
            <a:graphicFrameLocks noChangeAspect="1"/>
          </p:cNvGraphicFramePr>
          <p:nvPr>
            <p:extLst/>
          </p:nvPr>
        </p:nvGraphicFramePr>
        <p:xfrm>
          <a:off x="3886200" y="3189288"/>
          <a:ext cx="29337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98" name="Equation" r:id="rId9" imgW="2933640" imgH="469800" progId="Equation.3">
                  <p:embed/>
                </p:oleObj>
              </mc:Choice>
              <mc:Fallback>
                <p:oleObj name="Equation" r:id="rId9" imgW="2933640" imgH="469800" progId="Equation.3">
                  <p:embed/>
                  <p:pic>
                    <p:nvPicPr>
                      <p:cNvPr id="7271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3189288"/>
                        <a:ext cx="29337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3" name="Object 9"/>
          <p:cNvGraphicFramePr>
            <a:graphicFrameLocks noChangeAspect="1"/>
          </p:cNvGraphicFramePr>
          <p:nvPr>
            <p:extLst/>
          </p:nvPr>
        </p:nvGraphicFramePr>
        <p:xfrm>
          <a:off x="6934200" y="3248025"/>
          <a:ext cx="1689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99" name="Equation" r:id="rId11" imgW="1688760" imgH="444240" progId="Equation.3">
                  <p:embed/>
                </p:oleObj>
              </mc:Choice>
              <mc:Fallback>
                <p:oleObj name="Equation" r:id="rId11" imgW="1688760" imgH="444240" progId="Equation.3">
                  <p:embed/>
                  <p:pic>
                    <p:nvPicPr>
                      <p:cNvPr id="7271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3248025"/>
                        <a:ext cx="1689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4" name="Object 10"/>
          <p:cNvGraphicFramePr>
            <a:graphicFrameLocks noChangeAspect="1"/>
          </p:cNvGraphicFramePr>
          <p:nvPr>
            <p:extLst/>
          </p:nvPr>
        </p:nvGraphicFramePr>
        <p:xfrm>
          <a:off x="3124200" y="3900488"/>
          <a:ext cx="2298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00" name="Equation" r:id="rId13" imgW="2298600" imgH="444240" progId="Equation.3">
                  <p:embed/>
                </p:oleObj>
              </mc:Choice>
              <mc:Fallback>
                <p:oleObj name="Equation" r:id="rId13" imgW="2298600" imgH="444240" progId="Equation.3">
                  <p:embed/>
                  <p:pic>
                    <p:nvPicPr>
                      <p:cNvPr id="7271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900488"/>
                        <a:ext cx="2298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5" name="Text Box 11"/>
          <p:cNvSpPr txBox="1">
            <a:spLocks noChangeArrowheads="1"/>
          </p:cNvSpPr>
          <p:nvPr/>
        </p:nvSpPr>
        <p:spPr bwMode="auto">
          <a:xfrm>
            <a:off x="5638800" y="3886200"/>
            <a:ext cx="335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zh-CN" altLang="en-US" sz="2400">
                <a:solidFill>
                  <a:srgbClr val="000000"/>
                </a:solidFill>
              </a:rPr>
              <a:t>一阶线性齐次方程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72716" name="Text Box 12"/>
          <p:cNvSpPr txBox="1">
            <a:spLocks noChangeArrowheads="1"/>
          </p:cNvSpPr>
          <p:nvPr/>
        </p:nvSpPr>
        <p:spPr bwMode="auto">
          <a:xfrm>
            <a:off x="1905000" y="4573588"/>
            <a:ext cx="3124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故所求通解为</a:t>
            </a:r>
          </a:p>
        </p:txBody>
      </p:sp>
      <p:graphicFrame>
        <p:nvGraphicFramePr>
          <p:cNvPr id="72717" name="Object 13"/>
          <p:cNvGraphicFramePr>
            <a:graphicFrameLocks noChangeAspect="1"/>
          </p:cNvGraphicFramePr>
          <p:nvPr>
            <p:extLst/>
          </p:nvPr>
        </p:nvGraphicFramePr>
        <p:xfrm>
          <a:off x="4229100" y="4572000"/>
          <a:ext cx="17526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01" name="Equation" r:id="rId15" imgW="1752480" imgH="545760" progId="Equation.3">
                  <p:embed/>
                </p:oleObj>
              </mc:Choice>
              <mc:Fallback>
                <p:oleObj name="Equation" r:id="rId15" imgW="1752480" imgH="545760" progId="Equation.3">
                  <p:embed/>
                  <p:pic>
                    <p:nvPicPr>
                      <p:cNvPr id="7271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9100" y="4572000"/>
                        <a:ext cx="17526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8" name="Text Box 14"/>
          <p:cNvSpPr txBox="1">
            <a:spLocks noChangeArrowheads="1"/>
          </p:cNvSpPr>
          <p:nvPr/>
        </p:nvSpPr>
        <p:spPr bwMode="auto">
          <a:xfrm>
            <a:off x="2209800" y="1144588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endParaRPr lang="en-US" altLang="zh-CN" dirty="0">
              <a:solidFill>
                <a:srgbClr val="000000"/>
              </a:solidFill>
            </a:endParaRPr>
          </a:p>
        </p:txBody>
      </p:sp>
      <p:graphicFrame>
        <p:nvGraphicFramePr>
          <p:cNvPr id="72719" name="Object 15"/>
          <p:cNvGraphicFramePr>
            <a:graphicFrameLocks noChangeAspect="1"/>
          </p:cNvGraphicFramePr>
          <p:nvPr>
            <p:extLst/>
          </p:nvPr>
        </p:nvGraphicFramePr>
        <p:xfrm>
          <a:off x="2870200" y="1246188"/>
          <a:ext cx="20066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02" name="Equation" r:id="rId17" imgW="2006280" imgH="431640" progId="Equation.3">
                  <p:embed/>
                </p:oleObj>
              </mc:Choice>
              <mc:Fallback>
                <p:oleObj name="Equation" r:id="rId17" imgW="2006280" imgH="431640" progId="Equation.3">
                  <p:embed/>
                  <p:pic>
                    <p:nvPicPr>
                      <p:cNvPr id="7271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0200" y="1246188"/>
                        <a:ext cx="20066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20" name="Object 16"/>
          <p:cNvGraphicFramePr>
            <a:graphicFrameLocks noChangeAspect="1"/>
          </p:cNvGraphicFramePr>
          <p:nvPr>
            <p:extLst/>
          </p:nvPr>
        </p:nvGraphicFramePr>
        <p:xfrm>
          <a:off x="5029200" y="1057275"/>
          <a:ext cx="1574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03" name="Equation" r:id="rId19" imgW="1574640" imgH="927000" progId="Equation.3">
                  <p:embed/>
                </p:oleObj>
              </mc:Choice>
              <mc:Fallback>
                <p:oleObj name="Equation" r:id="rId19" imgW="1574640" imgH="927000" progId="Equation.3">
                  <p:embed/>
                  <p:pic>
                    <p:nvPicPr>
                      <p:cNvPr id="7272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057275"/>
                        <a:ext cx="1574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21" name="Object 17"/>
          <p:cNvGraphicFramePr>
            <a:graphicFrameLocks noChangeAspect="1"/>
          </p:cNvGraphicFramePr>
          <p:nvPr>
            <p:extLst/>
          </p:nvPr>
        </p:nvGraphicFramePr>
        <p:xfrm>
          <a:off x="6705600" y="1057275"/>
          <a:ext cx="1231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04" name="Equation" r:id="rId21" imgW="1231560" imgH="927000" progId="Equation.3">
                  <p:embed/>
                </p:oleObj>
              </mc:Choice>
              <mc:Fallback>
                <p:oleObj name="Equation" r:id="rId21" imgW="1231560" imgH="927000" progId="Equation.3">
                  <p:embed/>
                  <p:pic>
                    <p:nvPicPr>
                      <p:cNvPr id="7272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1057275"/>
                        <a:ext cx="1231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22" name="Object 18"/>
          <p:cNvGraphicFramePr>
            <a:graphicFrameLocks noChangeAspect="1"/>
          </p:cNvGraphicFramePr>
          <p:nvPr>
            <p:extLst/>
          </p:nvPr>
        </p:nvGraphicFramePr>
        <p:xfrm>
          <a:off x="8029575" y="1057275"/>
          <a:ext cx="1054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05" name="Equation" r:id="rId23" imgW="1054080" imgH="927000" progId="Equation.3">
                  <p:embed/>
                </p:oleObj>
              </mc:Choice>
              <mc:Fallback>
                <p:oleObj name="Equation" r:id="rId23" imgW="1054080" imgH="927000" progId="Equation.3">
                  <p:embed/>
                  <p:pic>
                    <p:nvPicPr>
                      <p:cNvPr id="7272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9575" y="1057275"/>
                        <a:ext cx="10541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686302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2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2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2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2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2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2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2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2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2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8" grpId="0" autoUpdateAnimBg="0"/>
      <p:bldP spid="72711" grpId="0" autoUpdateAnimBg="0"/>
      <p:bldP spid="72715" grpId="0" autoUpdateAnimBg="0"/>
      <p:bldP spid="72716" grpId="0" autoUpdateAnimBg="0"/>
      <p:bldP spid="72718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431800"/>
            <a:ext cx="28956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解初值问题</a:t>
            </a: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2133600" y="152400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77828" name="Object 4"/>
          <p:cNvGraphicFramePr>
            <a:graphicFrameLocks noChangeAspect="1"/>
          </p:cNvGraphicFramePr>
          <p:nvPr>
            <p:extLst/>
          </p:nvPr>
        </p:nvGraphicFramePr>
        <p:xfrm>
          <a:off x="4800601" y="279400"/>
          <a:ext cx="466725" cy="992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7" name="公式" r:id="rId3" imgW="190440" imgH="406080" progId="Equation.3">
                  <p:embed/>
                </p:oleObj>
              </mc:Choice>
              <mc:Fallback>
                <p:oleObj name="公式" r:id="rId3" imgW="190440" imgH="406080" progId="Equation.3">
                  <p:embed/>
                  <p:pic>
                    <p:nvPicPr>
                      <p:cNvPr id="7782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1" y="279400"/>
                        <a:ext cx="466725" cy="992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29" name="Object 5"/>
          <p:cNvGraphicFramePr>
            <a:graphicFrameLocks noChangeAspect="1"/>
          </p:cNvGraphicFramePr>
          <p:nvPr>
            <p:extLst/>
          </p:nvPr>
        </p:nvGraphicFramePr>
        <p:xfrm>
          <a:off x="5105400" y="222250"/>
          <a:ext cx="1778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8" name="Equation" r:id="rId5" imgW="1777680" imgH="520560" progId="Equation.3">
                  <p:embed/>
                </p:oleObj>
              </mc:Choice>
              <mc:Fallback>
                <p:oleObj name="Equation" r:id="rId5" imgW="1777680" imgH="520560" progId="Equation.3">
                  <p:embed/>
                  <p:pic>
                    <p:nvPicPr>
                      <p:cNvPr id="7782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222250"/>
                        <a:ext cx="1778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0" name="Object 6"/>
          <p:cNvGraphicFramePr>
            <a:graphicFrameLocks noChangeAspect="1"/>
          </p:cNvGraphicFramePr>
          <p:nvPr>
            <p:extLst/>
          </p:nvPr>
        </p:nvGraphicFramePr>
        <p:xfrm>
          <a:off x="5157788" y="774700"/>
          <a:ext cx="1587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9" name="Equation" r:id="rId7" imgW="1587240" imgH="571320" progId="Equation.3">
                  <p:embed/>
                </p:oleObj>
              </mc:Choice>
              <mc:Fallback>
                <p:oleObj name="Equation" r:id="rId7" imgW="1587240" imgH="571320" progId="Equation.3">
                  <p:embed/>
                  <p:pic>
                    <p:nvPicPr>
                      <p:cNvPr id="7783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7788" y="774700"/>
                        <a:ext cx="15875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1" name="Object 7"/>
          <p:cNvGraphicFramePr>
            <a:graphicFrameLocks noChangeAspect="1"/>
          </p:cNvGraphicFramePr>
          <p:nvPr>
            <p:extLst/>
          </p:nvPr>
        </p:nvGraphicFramePr>
        <p:xfrm>
          <a:off x="7086600" y="774700"/>
          <a:ext cx="14478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0" name="Equation" r:id="rId9" imgW="1447560" imgH="571320" progId="Equation.3">
                  <p:embed/>
                </p:oleObj>
              </mc:Choice>
              <mc:Fallback>
                <p:oleObj name="Equation" r:id="rId9" imgW="1447560" imgH="571320" progId="Equation.3">
                  <p:embed/>
                  <p:pic>
                    <p:nvPicPr>
                      <p:cNvPr id="7783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774700"/>
                        <a:ext cx="14478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2" name="Object 8"/>
          <p:cNvGraphicFramePr>
            <a:graphicFrameLocks noChangeAspect="1"/>
          </p:cNvGraphicFramePr>
          <p:nvPr>
            <p:extLst/>
          </p:nvPr>
        </p:nvGraphicFramePr>
        <p:xfrm>
          <a:off x="3225800" y="1562100"/>
          <a:ext cx="1536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1" name="Equation" r:id="rId11" imgW="1536480" imgH="419040" progId="Equation.3">
                  <p:embed/>
                </p:oleObj>
              </mc:Choice>
              <mc:Fallback>
                <p:oleObj name="Equation" r:id="rId11" imgW="1536480" imgH="419040" progId="Equation.3">
                  <p:embed/>
                  <p:pic>
                    <p:nvPicPr>
                      <p:cNvPr id="7783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5800" y="1562100"/>
                        <a:ext cx="15367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3" name="Object 9"/>
          <p:cNvGraphicFramePr>
            <a:graphicFrameLocks noChangeAspect="1"/>
          </p:cNvGraphicFramePr>
          <p:nvPr>
            <p:extLst/>
          </p:nvPr>
        </p:nvGraphicFramePr>
        <p:xfrm>
          <a:off x="4883150" y="1346200"/>
          <a:ext cx="1993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2" name="Equation" r:id="rId13" imgW="1993680" imgH="927000" progId="Equation.3">
                  <p:embed/>
                </p:oleObj>
              </mc:Choice>
              <mc:Fallback>
                <p:oleObj name="Equation" r:id="rId13" imgW="1993680" imgH="927000" progId="Equation.3">
                  <p:embed/>
                  <p:pic>
                    <p:nvPicPr>
                      <p:cNvPr id="7783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3150" y="1346200"/>
                        <a:ext cx="1993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34" name="Text Box 10"/>
          <p:cNvSpPr txBox="1">
            <a:spLocks noChangeArrowheads="1"/>
          </p:cNvSpPr>
          <p:nvPr/>
        </p:nvSpPr>
        <p:spPr bwMode="auto">
          <a:xfrm>
            <a:off x="6858000" y="1435101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代入方程得</a:t>
            </a:r>
          </a:p>
        </p:txBody>
      </p:sp>
      <p:graphicFrame>
        <p:nvGraphicFramePr>
          <p:cNvPr id="77835" name="Object 11"/>
          <p:cNvGraphicFramePr>
            <a:graphicFrameLocks noChangeAspect="1"/>
          </p:cNvGraphicFramePr>
          <p:nvPr>
            <p:extLst/>
          </p:nvPr>
        </p:nvGraphicFramePr>
        <p:xfrm>
          <a:off x="3905250" y="2217738"/>
          <a:ext cx="1993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3" name="Equation" r:id="rId15" imgW="1993680" imgH="520560" progId="Equation.3">
                  <p:embed/>
                </p:oleObj>
              </mc:Choice>
              <mc:Fallback>
                <p:oleObj name="Equation" r:id="rId15" imgW="1993680" imgH="520560" progId="Equation.3">
                  <p:embed/>
                  <p:pic>
                    <p:nvPicPr>
                      <p:cNvPr id="7783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5250" y="2217738"/>
                        <a:ext cx="1993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36" name="Text Box 12"/>
          <p:cNvSpPr txBox="1">
            <a:spLocks noChangeArrowheads="1"/>
          </p:cNvSpPr>
          <p:nvPr/>
        </p:nvSpPr>
        <p:spPr bwMode="auto">
          <a:xfrm>
            <a:off x="2133600" y="296545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积分得</a:t>
            </a:r>
          </a:p>
        </p:txBody>
      </p:sp>
      <p:graphicFrame>
        <p:nvGraphicFramePr>
          <p:cNvPr id="77837" name="Object 13"/>
          <p:cNvGraphicFramePr>
            <a:graphicFrameLocks noChangeAspect="1"/>
          </p:cNvGraphicFramePr>
          <p:nvPr>
            <p:extLst/>
          </p:nvPr>
        </p:nvGraphicFramePr>
        <p:xfrm>
          <a:off x="3886200" y="2946400"/>
          <a:ext cx="24003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4" name="Equation" r:id="rId17" imgW="2400120" imgH="596880" progId="Equation.3">
                  <p:embed/>
                </p:oleObj>
              </mc:Choice>
              <mc:Fallback>
                <p:oleObj name="Equation" r:id="rId17" imgW="2400120" imgH="596880" progId="Equation.3">
                  <p:embed/>
                  <p:pic>
                    <p:nvPicPr>
                      <p:cNvPr id="7783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2946400"/>
                        <a:ext cx="24003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38" name="Text Box 14"/>
          <p:cNvSpPr txBox="1">
            <a:spLocks noChangeArrowheads="1"/>
          </p:cNvSpPr>
          <p:nvPr/>
        </p:nvSpPr>
        <p:spPr bwMode="auto">
          <a:xfrm>
            <a:off x="1782764" y="3598863"/>
            <a:ext cx="25606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利用初始条件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77839" name="Object 15"/>
          <p:cNvGraphicFramePr>
            <a:graphicFrameLocks noChangeAspect="1"/>
          </p:cNvGraphicFramePr>
          <p:nvPr>
            <p:extLst/>
          </p:nvPr>
        </p:nvGraphicFramePr>
        <p:xfrm>
          <a:off x="6553200" y="3600450"/>
          <a:ext cx="30988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5" name="Equation" r:id="rId19" imgW="3098520" imgH="571320" progId="Equation.3">
                  <p:embed/>
                </p:oleObj>
              </mc:Choice>
              <mc:Fallback>
                <p:oleObj name="Equation" r:id="rId19" imgW="3098520" imgH="571320" progId="Equation.3">
                  <p:embed/>
                  <p:pic>
                    <p:nvPicPr>
                      <p:cNvPr id="7783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3600450"/>
                        <a:ext cx="30988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0" name="Object 16"/>
          <p:cNvGraphicFramePr>
            <a:graphicFrameLocks noChangeAspect="1"/>
          </p:cNvGraphicFramePr>
          <p:nvPr>
            <p:extLst/>
          </p:nvPr>
        </p:nvGraphicFramePr>
        <p:xfrm>
          <a:off x="4191000" y="3679825"/>
          <a:ext cx="14478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6" name="Equation" r:id="rId21" imgW="1447560" imgH="457200" progId="Equation.3">
                  <p:embed/>
                </p:oleObj>
              </mc:Choice>
              <mc:Fallback>
                <p:oleObj name="Equation" r:id="rId21" imgW="1447560" imgH="457200" progId="Equation.3">
                  <p:embed/>
                  <p:pic>
                    <p:nvPicPr>
                      <p:cNvPr id="7784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3679825"/>
                        <a:ext cx="14478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41" name="Text Box 17"/>
          <p:cNvSpPr txBox="1">
            <a:spLocks noChangeArrowheads="1"/>
          </p:cNvSpPr>
          <p:nvPr/>
        </p:nvSpPr>
        <p:spPr bwMode="auto">
          <a:xfrm>
            <a:off x="5638800" y="360045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根据</a:t>
            </a:r>
          </a:p>
        </p:txBody>
      </p:sp>
      <p:graphicFrame>
        <p:nvGraphicFramePr>
          <p:cNvPr id="77842" name="Object 18"/>
          <p:cNvGraphicFramePr>
            <a:graphicFrameLocks noChangeAspect="1"/>
          </p:cNvGraphicFramePr>
          <p:nvPr>
            <p:extLst/>
          </p:nvPr>
        </p:nvGraphicFramePr>
        <p:xfrm>
          <a:off x="4127500" y="4197350"/>
          <a:ext cx="1752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7" name="Equation" r:id="rId23" imgW="1752480" imgH="927000" progId="Equation.3">
                  <p:embed/>
                </p:oleObj>
              </mc:Choice>
              <mc:Fallback>
                <p:oleObj name="Equation" r:id="rId23" imgW="1752480" imgH="927000" progId="Equation.3">
                  <p:embed/>
                  <p:pic>
                    <p:nvPicPr>
                      <p:cNvPr id="7784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7500" y="4197350"/>
                        <a:ext cx="1752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43" name="Text Box 19"/>
          <p:cNvSpPr txBox="1">
            <a:spLocks noChangeArrowheads="1"/>
          </p:cNvSpPr>
          <p:nvPr/>
        </p:nvSpPr>
        <p:spPr bwMode="auto">
          <a:xfrm>
            <a:off x="1828800" y="5133976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积分得</a:t>
            </a:r>
          </a:p>
        </p:txBody>
      </p:sp>
      <p:graphicFrame>
        <p:nvGraphicFramePr>
          <p:cNvPr id="77844" name="Object 20"/>
          <p:cNvGraphicFramePr>
            <a:graphicFrameLocks noChangeAspect="1"/>
          </p:cNvGraphicFramePr>
          <p:nvPr>
            <p:extLst/>
          </p:nvPr>
        </p:nvGraphicFramePr>
        <p:xfrm>
          <a:off x="3130550" y="5130800"/>
          <a:ext cx="22987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8" name="Equation" r:id="rId25" imgW="2298600" imgH="533160" progId="Equation.3">
                  <p:embed/>
                </p:oleObj>
              </mc:Choice>
              <mc:Fallback>
                <p:oleObj name="Equation" r:id="rId25" imgW="2298600" imgH="533160" progId="Equation.3">
                  <p:embed/>
                  <p:pic>
                    <p:nvPicPr>
                      <p:cNvPr id="7784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0550" y="5130800"/>
                        <a:ext cx="22987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5" name="Object 21"/>
          <p:cNvGraphicFramePr>
            <a:graphicFrameLocks noChangeAspect="1"/>
          </p:cNvGraphicFramePr>
          <p:nvPr>
            <p:extLst/>
          </p:nvPr>
        </p:nvGraphicFramePr>
        <p:xfrm>
          <a:off x="5461000" y="5200650"/>
          <a:ext cx="22352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9" name="Equation" r:id="rId27" imgW="2234880" imgH="469800" progId="Equation.3">
                  <p:embed/>
                </p:oleObj>
              </mc:Choice>
              <mc:Fallback>
                <p:oleObj name="Equation" r:id="rId27" imgW="2234880" imgH="469800" progId="Equation.3">
                  <p:embed/>
                  <p:pic>
                    <p:nvPicPr>
                      <p:cNvPr id="7784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1000" y="5200650"/>
                        <a:ext cx="22352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6" name="Object 22"/>
          <p:cNvGraphicFramePr>
            <a:graphicFrameLocks noChangeAspect="1"/>
          </p:cNvGraphicFramePr>
          <p:nvPr>
            <p:extLst/>
          </p:nvPr>
        </p:nvGraphicFramePr>
        <p:xfrm>
          <a:off x="7772400" y="5240338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0" name="Equation" r:id="rId29" imgW="1587240" imgH="457200" progId="Equation.3">
                  <p:embed/>
                </p:oleObj>
              </mc:Choice>
              <mc:Fallback>
                <p:oleObj name="Equation" r:id="rId29" imgW="1587240" imgH="457200" progId="Equation.3">
                  <p:embed/>
                  <p:pic>
                    <p:nvPicPr>
                      <p:cNvPr id="77846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5240338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47" name="Text Box 23"/>
          <p:cNvSpPr txBox="1">
            <a:spLocks noChangeArrowheads="1"/>
          </p:cNvSpPr>
          <p:nvPr/>
        </p:nvSpPr>
        <p:spPr bwMode="auto">
          <a:xfrm>
            <a:off x="1801813" y="5805488"/>
            <a:ext cx="3276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故所求特解为</a:t>
            </a:r>
          </a:p>
        </p:txBody>
      </p:sp>
      <p:graphicFrame>
        <p:nvGraphicFramePr>
          <p:cNvPr id="77848" name="Object 24"/>
          <p:cNvGraphicFramePr>
            <a:graphicFrameLocks noChangeAspect="1"/>
          </p:cNvGraphicFramePr>
          <p:nvPr>
            <p:extLst/>
          </p:nvPr>
        </p:nvGraphicFramePr>
        <p:xfrm>
          <a:off x="4826000" y="5803900"/>
          <a:ext cx="1587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1" name="Equation" r:id="rId31" imgW="1587240" imgH="444240" progId="Equation.3">
                  <p:embed/>
                </p:oleObj>
              </mc:Choice>
              <mc:Fallback>
                <p:oleObj name="Equation" r:id="rId31" imgW="1587240" imgH="444240" progId="Equation.3">
                  <p:embed/>
                  <p:pic>
                    <p:nvPicPr>
                      <p:cNvPr id="77848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6000" y="5803900"/>
                        <a:ext cx="1587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49" name="Text Box 25"/>
          <p:cNvSpPr txBox="1">
            <a:spLocks noChangeArrowheads="1"/>
          </p:cNvSpPr>
          <p:nvPr/>
        </p:nvSpPr>
        <p:spPr bwMode="auto">
          <a:xfrm>
            <a:off x="9677400" y="3598863"/>
            <a:ext cx="609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</p:spTree>
    <p:extLst>
      <p:ext uri="{BB962C8B-B14F-4D97-AF65-F5344CB8AC3E}">
        <p14:creationId xmlns:p14="http://schemas.microsoft.com/office/powerpoint/2010/main" val="41388817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7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7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7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7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7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7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7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7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7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7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7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7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7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7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7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7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77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7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autoUpdateAnimBg="0"/>
      <p:bldP spid="77834" grpId="0" autoUpdateAnimBg="0"/>
      <p:bldP spid="77836" grpId="0" autoUpdateAnimBg="0"/>
      <p:bldP spid="77838" grpId="0" autoUpdateAnimBg="0"/>
      <p:bldP spid="77841" grpId="0" autoUpdateAnimBg="0"/>
      <p:bldP spid="77843" grpId="0" autoUpdateAnimBg="0"/>
      <p:bldP spid="77847" grpId="0" autoUpdateAnimBg="0"/>
      <p:bldP spid="77849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Freeform 2"/>
          <p:cNvSpPr>
            <a:spLocks/>
          </p:cNvSpPr>
          <p:nvPr/>
        </p:nvSpPr>
        <p:spPr bwMode="auto">
          <a:xfrm>
            <a:off x="8648701" y="5302251"/>
            <a:ext cx="684213" cy="644525"/>
          </a:xfrm>
          <a:custGeom>
            <a:avLst/>
            <a:gdLst>
              <a:gd name="T0" fmla="*/ 0 w 432"/>
              <a:gd name="T1" fmla="*/ 384 h 384"/>
              <a:gd name="T2" fmla="*/ 432 w 432"/>
              <a:gd name="T3" fmla="*/ 384 h 384"/>
              <a:gd name="T4" fmla="*/ 432 w 432"/>
              <a:gd name="T5" fmla="*/ 0 h 384"/>
              <a:gd name="T6" fmla="*/ 0 w 432"/>
              <a:gd name="T7" fmla="*/ 384 h 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2" h="384">
                <a:moveTo>
                  <a:pt x="0" y="384"/>
                </a:moveTo>
                <a:lnTo>
                  <a:pt x="432" y="384"/>
                </a:lnTo>
                <a:lnTo>
                  <a:pt x="432" y="0"/>
                </a:lnTo>
                <a:lnTo>
                  <a:pt x="0" y="384"/>
                </a:lnTo>
                <a:close/>
              </a:path>
            </a:pathLst>
          </a:custGeom>
          <a:solidFill>
            <a:srgbClr val="00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6629400" y="1931988"/>
            <a:ext cx="3886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为曲边的曲边梯形面积</a:t>
            </a: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4800600" y="1385888"/>
            <a:ext cx="556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上述两直线与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轴围成的三角形面</a:t>
            </a:r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9144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7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</a:p>
        </p:txBody>
      </p:sp>
      <p:graphicFrame>
        <p:nvGraphicFramePr>
          <p:cNvPr id="78854" name="Object 6"/>
          <p:cNvGraphicFramePr>
            <a:graphicFrameLocks noChangeAspect="1"/>
          </p:cNvGraphicFramePr>
          <p:nvPr>
            <p:extLst/>
          </p:nvPr>
        </p:nvGraphicFramePr>
        <p:xfrm>
          <a:off x="3048000" y="358775"/>
          <a:ext cx="30099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34" name="Equation" r:id="rId3" imgW="3009600" imgH="431640" progId="Equation.3">
                  <p:embed/>
                </p:oleObj>
              </mc:Choice>
              <mc:Fallback>
                <p:oleObj name="Equation" r:id="rId3" imgW="3009600" imgH="431640" progId="Equation.3">
                  <p:embed/>
                  <p:pic>
                    <p:nvPicPr>
                      <p:cNvPr id="7885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58775"/>
                        <a:ext cx="30099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55" name="Text Box 7"/>
          <p:cNvSpPr txBox="1">
            <a:spLocks noChangeArrowheads="1"/>
          </p:cNvSpPr>
          <p:nvPr/>
        </p:nvSpPr>
        <p:spPr bwMode="auto">
          <a:xfrm>
            <a:off x="6019800" y="304801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二阶可导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且</a:t>
            </a:r>
          </a:p>
        </p:txBody>
      </p:sp>
      <p:graphicFrame>
        <p:nvGraphicFramePr>
          <p:cNvPr id="78856" name="Object 8"/>
          <p:cNvGraphicFramePr>
            <a:graphicFrameLocks noChangeAspect="1"/>
          </p:cNvGraphicFramePr>
          <p:nvPr>
            <p:extLst/>
          </p:nvPr>
        </p:nvGraphicFramePr>
        <p:xfrm>
          <a:off x="8153400" y="381000"/>
          <a:ext cx="1447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35" name="Equation" r:id="rId5" imgW="1447560" imgH="419040" progId="Equation.3">
                  <p:embed/>
                </p:oleObj>
              </mc:Choice>
              <mc:Fallback>
                <p:oleObj name="Equation" r:id="rId5" imgW="1447560" imgH="419040" progId="Equation.3">
                  <p:embed/>
                  <p:pic>
                    <p:nvPicPr>
                      <p:cNvPr id="7885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381000"/>
                        <a:ext cx="14478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57" name="Object 9"/>
          <p:cNvGraphicFramePr>
            <a:graphicFrameLocks noChangeAspect="1"/>
          </p:cNvGraphicFramePr>
          <p:nvPr>
            <p:extLst/>
          </p:nvPr>
        </p:nvGraphicFramePr>
        <p:xfrm>
          <a:off x="3352800" y="927100"/>
          <a:ext cx="2438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36" name="Equation" r:id="rId7" imgW="2438280" imgH="444240" progId="Equation.3">
                  <p:embed/>
                </p:oleObj>
              </mc:Choice>
              <mc:Fallback>
                <p:oleObj name="Equation" r:id="rId7" imgW="2438280" imgH="444240" progId="Equation.3">
                  <p:embed/>
                  <p:pic>
                    <p:nvPicPr>
                      <p:cNvPr id="7885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927100"/>
                        <a:ext cx="2438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58" name="Text Box 10"/>
          <p:cNvSpPr txBox="1">
            <a:spLocks noChangeArrowheads="1"/>
          </p:cNvSpPr>
          <p:nvPr/>
        </p:nvSpPr>
        <p:spPr bwMode="auto">
          <a:xfrm>
            <a:off x="5715000" y="852488"/>
            <a:ext cx="457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上任一点 </a:t>
            </a:r>
            <a:r>
              <a:rPr lang="en-US" altLang="zh-CN" i="1">
                <a:solidFill>
                  <a:srgbClr val="000000"/>
                </a:solidFill>
              </a:rPr>
              <a:t>P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en-US" altLang="zh-CN" i="1">
                <a:solidFill>
                  <a:srgbClr val="000000"/>
                </a:solidFill>
              </a:rPr>
              <a:t>y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作该曲线的</a:t>
            </a:r>
          </a:p>
        </p:txBody>
      </p:sp>
      <p:sp>
        <p:nvSpPr>
          <p:cNvPr id="78859" name="Text Box 11"/>
          <p:cNvSpPr txBox="1">
            <a:spLocks noChangeArrowheads="1"/>
          </p:cNvSpPr>
          <p:nvPr/>
        </p:nvSpPr>
        <p:spPr bwMode="auto">
          <a:xfrm>
            <a:off x="1828800" y="1385888"/>
            <a:ext cx="3505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切线及 </a:t>
            </a:r>
            <a:r>
              <a:rPr lang="en-US" altLang="zh-CN" i="1">
                <a:solidFill>
                  <a:srgbClr val="000000"/>
                </a:solidFill>
              </a:rPr>
              <a:t>x </a:t>
            </a:r>
            <a:r>
              <a:rPr lang="zh-CN" altLang="en-US">
                <a:solidFill>
                  <a:srgbClr val="000000"/>
                </a:solidFill>
              </a:rPr>
              <a:t>轴的垂线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78860" name="Object 12"/>
          <p:cNvGraphicFramePr>
            <a:graphicFrameLocks noChangeAspect="1"/>
          </p:cNvGraphicFramePr>
          <p:nvPr>
            <p:extLst/>
          </p:nvPr>
        </p:nvGraphicFramePr>
        <p:xfrm>
          <a:off x="3054350" y="2051050"/>
          <a:ext cx="444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37" name="Equation" r:id="rId9" imgW="444240" imgH="419040" progId="Equation.3">
                  <p:embed/>
                </p:oleObj>
              </mc:Choice>
              <mc:Fallback>
                <p:oleObj name="Equation" r:id="rId9" imgW="444240" imgH="419040" progId="Equation.3">
                  <p:embed/>
                  <p:pic>
                    <p:nvPicPr>
                      <p:cNvPr id="7886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4350" y="2051050"/>
                        <a:ext cx="4445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61" name="Text Box 13"/>
          <p:cNvSpPr txBox="1">
            <a:spLocks noChangeArrowheads="1"/>
          </p:cNvSpPr>
          <p:nvPr/>
        </p:nvSpPr>
        <p:spPr bwMode="auto">
          <a:xfrm>
            <a:off x="3429000" y="1947863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区间</a:t>
            </a:r>
            <a:r>
              <a:rPr lang="en-US" altLang="zh-CN">
                <a:solidFill>
                  <a:srgbClr val="000000"/>
                </a:solidFill>
              </a:rPr>
              <a:t>[ 0,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] </a:t>
            </a:r>
            <a:r>
              <a:rPr lang="zh-CN" altLang="en-US">
                <a:solidFill>
                  <a:srgbClr val="000000"/>
                </a:solidFill>
              </a:rPr>
              <a:t>上以</a:t>
            </a:r>
          </a:p>
        </p:txBody>
      </p:sp>
      <p:graphicFrame>
        <p:nvGraphicFramePr>
          <p:cNvPr id="78862" name="Object 14"/>
          <p:cNvGraphicFramePr>
            <a:graphicFrameLocks noChangeAspect="1"/>
          </p:cNvGraphicFramePr>
          <p:nvPr>
            <p:extLst/>
          </p:nvPr>
        </p:nvGraphicFramePr>
        <p:xfrm>
          <a:off x="1905000" y="2590800"/>
          <a:ext cx="1282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38" name="Equation" r:id="rId11" imgW="1282680" imgH="457200" progId="Equation.3">
                  <p:embed/>
                </p:oleObj>
              </mc:Choice>
              <mc:Fallback>
                <p:oleObj name="Equation" r:id="rId11" imgW="1282680" imgH="457200" progId="Equation.3">
                  <p:embed/>
                  <p:pic>
                    <p:nvPicPr>
                      <p:cNvPr id="7886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590800"/>
                        <a:ext cx="1282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63" name="Object 15"/>
          <p:cNvGraphicFramePr>
            <a:graphicFrameLocks noChangeAspect="1"/>
          </p:cNvGraphicFramePr>
          <p:nvPr>
            <p:extLst/>
          </p:nvPr>
        </p:nvGraphicFramePr>
        <p:xfrm>
          <a:off x="5983288" y="1955800"/>
          <a:ext cx="798512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39" name="公式" r:id="rId13" imgW="317160" imgH="203040" progId="Equation.3">
                  <p:embed/>
                </p:oleObj>
              </mc:Choice>
              <mc:Fallback>
                <p:oleObj name="公式" r:id="rId13" imgW="317160" imgH="203040" progId="Equation.3">
                  <p:embed/>
                  <p:pic>
                    <p:nvPicPr>
                      <p:cNvPr id="7886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3288" y="1955800"/>
                        <a:ext cx="798512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64" name="Object 16"/>
          <p:cNvGraphicFramePr>
            <a:graphicFrameLocks noChangeAspect="1"/>
          </p:cNvGraphicFramePr>
          <p:nvPr>
            <p:extLst/>
          </p:nvPr>
        </p:nvGraphicFramePr>
        <p:xfrm>
          <a:off x="3263900" y="2603500"/>
          <a:ext cx="2298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40" name="Equation" r:id="rId15" imgW="2298600" imgH="444240" progId="Equation.3">
                  <p:embed/>
                </p:oleObj>
              </mc:Choice>
              <mc:Fallback>
                <p:oleObj name="Equation" r:id="rId15" imgW="2298600" imgH="444240" progId="Equation.3">
                  <p:embed/>
                  <p:pic>
                    <p:nvPicPr>
                      <p:cNvPr id="7886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0" y="2603500"/>
                        <a:ext cx="2298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65" name="Object 17"/>
          <p:cNvGraphicFramePr>
            <a:graphicFrameLocks noChangeAspect="1"/>
          </p:cNvGraphicFramePr>
          <p:nvPr>
            <p:extLst/>
          </p:nvPr>
        </p:nvGraphicFramePr>
        <p:xfrm>
          <a:off x="5638800" y="2590800"/>
          <a:ext cx="1714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41" name="Equation" r:id="rId17" imgW="1714320" imgH="444240" progId="Equation.3">
                  <p:embed/>
                </p:oleObj>
              </mc:Choice>
              <mc:Fallback>
                <p:oleObj name="Equation" r:id="rId17" imgW="1714320" imgH="444240" progId="Equation.3">
                  <p:embed/>
                  <p:pic>
                    <p:nvPicPr>
                      <p:cNvPr id="7886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2590800"/>
                        <a:ext cx="1714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66" name="Text Box 18"/>
          <p:cNvSpPr txBox="1">
            <a:spLocks noChangeArrowheads="1"/>
          </p:cNvSpPr>
          <p:nvPr/>
        </p:nvSpPr>
        <p:spPr bwMode="auto">
          <a:xfrm>
            <a:off x="2133600" y="328930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endParaRPr lang="en-US" altLang="zh-CN" dirty="0">
              <a:solidFill>
                <a:srgbClr val="000000"/>
              </a:solidFill>
            </a:endParaRPr>
          </a:p>
        </p:txBody>
      </p:sp>
      <p:graphicFrame>
        <p:nvGraphicFramePr>
          <p:cNvPr id="78867" name="Object 19"/>
          <p:cNvGraphicFramePr>
            <a:graphicFrameLocks noChangeAspect="1"/>
          </p:cNvGraphicFramePr>
          <p:nvPr>
            <p:extLst/>
          </p:nvPr>
        </p:nvGraphicFramePr>
        <p:xfrm>
          <a:off x="2895600" y="3365500"/>
          <a:ext cx="3416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42" name="Equation" r:id="rId19" imgW="3416040" imgH="444240" progId="Equation.3">
                  <p:embed/>
                </p:oleObj>
              </mc:Choice>
              <mc:Fallback>
                <p:oleObj name="Equation" r:id="rId19" imgW="3416040" imgH="444240" progId="Equation.3">
                  <p:embed/>
                  <p:pic>
                    <p:nvPicPr>
                      <p:cNvPr id="7886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3365500"/>
                        <a:ext cx="3416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68" name="Object 20"/>
          <p:cNvGraphicFramePr>
            <a:graphicFrameLocks noChangeAspect="1"/>
          </p:cNvGraphicFramePr>
          <p:nvPr>
            <p:extLst/>
          </p:nvPr>
        </p:nvGraphicFramePr>
        <p:xfrm>
          <a:off x="6369050" y="3378200"/>
          <a:ext cx="2082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43" name="Equation" r:id="rId21" imgW="2082600" imgH="431640" progId="Equation.3">
                  <p:embed/>
                </p:oleObj>
              </mc:Choice>
              <mc:Fallback>
                <p:oleObj name="Equation" r:id="rId21" imgW="2082600" imgH="431640" progId="Equation.3">
                  <p:embed/>
                  <p:pic>
                    <p:nvPicPr>
                      <p:cNvPr id="7886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9050" y="3378200"/>
                        <a:ext cx="2082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69" name="Text Box 21"/>
          <p:cNvSpPr txBox="1">
            <a:spLocks noChangeArrowheads="1"/>
          </p:cNvSpPr>
          <p:nvPr/>
        </p:nvSpPr>
        <p:spPr bwMode="auto">
          <a:xfrm>
            <a:off x="9296400" y="381158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于是</a:t>
            </a:r>
          </a:p>
        </p:txBody>
      </p:sp>
      <p:graphicFrame>
        <p:nvGraphicFramePr>
          <p:cNvPr id="78870" name="Object 22"/>
          <p:cNvGraphicFramePr>
            <a:graphicFrameLocks noChangeAspect="1"/>
          </p:cNvGraphicFramePr>
          <p:nvPr>
            <p:extLst/>
          </p:nvPr>
        </p:nvGraphicFramePr>
        <p:xfrm>
          <a:off x="3895725" y="4546600"/>
          <a:ext cx="2184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44" name="Equation" r:id="rId23" imgW="2184120" imgH="850680" progId="Equation.3">
                  <p:embed/>
                </p:oleObj>
              </mc:Choice>
              <mc:Fallback>
                <p:oleObj name="Equation" r:id="rId23" imgW="2184120" imgH="850680" progId="Equation.3">
                  <p:embed/>
                  <p:pic>
                    <p:nvPicPr>
                      <p:cNvPr id="7887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5725" y="4546600"/>
                        <a:ext cx="2184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71" name="Object 23"/>
          <p:cNvGraphicFramePr>
            <a:graphicFrameLocks noChangeAspect="1"/>
          </p:cNvGraphicFramePr>
          <p:nvPr>
            <p:extLst/>
          </p:nvPr>
        </p:nvGraphicFramePr>
        <p:xfrm>
          <a:off x="6146800" y="4470400"/>
          <a:ext cx="9398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45" name="Equation" r:id="rId25" imgW="939600" imgH="1015920" progId="Equation.3">
                  <p:embed/>
                </p:oleObj>
              </mc:Choice>
              <mc:Fallback>
                <p:oleObj name="Equation" r:id="rId25" imgW="939600" imgH="1015920" progId="Equation.3">
                  <p:embed/>
                  <p:pic>
                    <p:nvPicPr>
                      <p:cNvPr id="7887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4470400"/>
                        <a:ext cx="9398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8872" name="Group 24"/>
          <p:cNvGrpSpPr>
            <a:grpSpLocks/>
          </p:cNvGrpSpPr>
          <p:nvPr/>
        </p:nvGrpSpPr>
        <p:grpSpPr bwMode="auto">
          <a:xfrm>
            <a:off x="8994775" y="5475289"/>
            <a:ext cx="338138" cy="420687"/>
            <a:chOff x="3648" y="3491"/>
            <a:chExt cx="213" cy="288"/>
          </a:xfrm>
        </p:grpSpPr>
        <p:sp>
          <p:nvSpPr>
            <p:cNvPr id="78873" name="Line 25"/>
            <p:cNvSpPr>
              <a:spLocks noChangeShapeType="1"/>
            </p:cNvSpPr>
            <p:nvPr/>
          </p:nvSpPr>
          <p:spPr bwMode="auto">
            <a:xfrm>
              <a:off x="3745" y="3491"/>
              <a:ext cx="113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78874" name="Group 26"/>
            <p:cNvGrpSpPr>
              <a:grpSpLocks/>
            </p:cNvGrpSpPr>
            <p:nvPr/>
          </p:nvGrpSpPr>
          <p:grpSpPr bwMode="auto">
            <a:xfrm>
              <a:off x="3648" y="3539"/>
              <a:ext cx="213" cy="240"/>
              <a:chOff x="3648" y="3552"/>
              <a:chExt cx="227" cy="240"/>
            </a:xfrm>
          </p:grpSpPr>
          <p:sp>
            <p:nvSpPr>
              <p:cNvPr id="78875" name="Line 27"/>
              <p:cNvSpPr>
                <a:spLocks noChangeShapeType="1"/>
              </p:cNvSpPr>
              <p:nvPr/>
            </p:nvSpPr>
            <p:spPr bwMode="auto">
              <a:xfrm>
                <a:off x="3648" y="3552"/>
                <a:ext cx="227" cy="0"/>
              </a:xfrm>
              <a:prstGeom prst="line">
                <a:avLst/>
              </a:prstGeom>
              <a:noFill/>
              <a:ln w="9525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8876" name="Line 28"/>
              <p:cNvSpPr>
                <a:spLocks noChangeShapeType="1"/>
              </p:cNvSpPr>
              <p:nvPr/>
            </p:nvSpPr>
            <p:spPr bwMode="auto">
              <a:xfrm>
                <a:off x="3648" y="3600"/>
                <a:ext cx="227" cy="0"/>
              </a:xfrm>
              <a:prstGeom prst="line">
                <a:avLst/>
              </a:prstGeom>
              <a:noFill/>
              <a:ln w="9525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8877" name="Line 29"/>
              <p:cNvSpPr>
                <a:spLocks noChangeShapeType="1"/>
              </p:cNvSpPr>
              <p:nvPr/>
            </p:nvSpPr>
            <p:spPr bwMode="auto">
              <a:xfrm>
                <a:off x="3648" y="3648"/>
                <a:ext cx="227" cy="0"/>
              </a:xfrm>
              <a:prstGeom prst="line">
                <a:avLst/>
              </a:prstGeom>
              <a:noFill/>
              <a:ln w="9525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8878" name="Line 30"/>
              <p:cNvSpPr>
                <a:spLocks noChangeShapeType="1"/>
              </p:cNvSpPr>
              <p:nvPr/>
            </p:nvSpPr>
            <p:spPr bwMode="auto">
              <a:xfrm>
                <a:off x="3648" y="3696"/>
                <a:ext cx="227" cy="0"/>
              </a:xfrm>
              <a:prstGeom prst="line">
                <a:avLst/>
              </a:prstGeom>
              <a:noFill/>
              <a:ln w="9525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8879" name="Line 31"/>
              <p:cNvSpPr>
                <a:spLocks noChangeShapeType="1"/>
              </p:cNvSpPr>
              <p:nvPr/>
            </p:nvSpPr>
            <p:spPr bwMode="auto">
              <a:xfrm>
                <a:off x="3648" y="3744"/>
                <a:ext cx="227" cy="0"/>
              </a:xfrm>
              <a:prstGeom prst="line">
                <a:avLst/>
              </a:prstGeom>
              <a:noFill/>
              <a:ln w="9525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8880" name="Line 32"/>
              <p:cNvSpPr>
                <a:spLocks noChangeShapeType="1"/>
              </p:cNvSpPr>
              <p:nvPr/>
            </p:nvSpPr>
            <p:spPr bwMode="auto">
              <a:xfrm>
                <a:off x="3648" y="3792"/>
                <a:ext cx="227" cy="0"/>
              </a:xfrm>
              <a:prstGeom prst="line">
                <a:avLst/>
              </a:prstGeom>
              <a:noFill/>
              <a:ln w="9525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78881" name="Group 33"/>
          <p:cNvGrpSpPr>
            <a:grpSpLocks/>
          </p:cNvGrpSpPr>
          <p:nvPr/>
        </p:nvGrpSpPr>
        <p:grpSpPr bwMode="auto">
          <a:xfrm>
            <a:off x="8458200" y="4483100"/>
            <a:ext cx="762000" cy="1143000"/>
            <a:chOff x="4368" y="2784"/>
            <a:chExt cx="480" cy="720"/>
          </a:xfrm>
        </p:grpSpPr>
        <p:graphicFrame>
          <p:nvGraphicFramePr>
            <p:cNvPr id="78882" name="Object 34"/>
            <p:cNvGraphicFramePr>
              <a:graphicFrameLocks noChangeAspect="1"/>
            </p:cNvGraphicFramePr>
            <p:nvPr>
              <p:extLst/>
            </p:nvPr>
          </p:nvGraphicFramePr>
          <p:xfrm>
            <a:off x="4368" y="2784"/>
            <a:ext cx="240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846" name="Equation" r:id="rId27" imgW="380880" imgH="444240" progId="Equation.3">
                    <p:embed/>
                  </p:oleObj>
                </mc:Choice>
                <mc:Fallback>
                  <p:oleObj name="Equation" r:id="rId27" imgW="380880" imgH="444240" progId="Equation.3">
                    <p:embed/>
                    <p:pic>
                      <p:nvPicPr>
                        <p:cNvPr id="78882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lum bright="-40000" contrast="-4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2784"/>
                          <a:ext cx="240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8883" name="Line 35"/>
            <p:cNvSpPr>
              <a:spLocks noChangeShapeType="1"/>
            </p:cNvSpPr>
            <p:nvPr/>
          </p:nvSpPr>
          <p:spPr bwMode="auto">
            <a:xfrm>
              <a:off x="4512" y="3072"/>
              <a:ext cx="336" cy="43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78884" name="Object 36"/>
          <p:cNvGraphicFramePr>
            <a:graphicFrameLocks noChangeAspect="1"/>
          </p:cNvGraphicFramePr>
          <p:nvPr>
            <p:extLst/>
          </p:nvPr>
        </p:nvGraphicFramePr>
        <p:xfrm>
          <a:off x="2209800" y="3886200"/>
          <a:ext cx="2425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47" name="Equation" r:id="rId29" imgW="2425680" imgH="444240" progId="Equation.3">
                  <p:embed/>
                </p:oleObj>
              </mc:Choice>
              <mc:Fallback>
                <p:oleObj name="Equation" r:id="rId29" imgW="2425680" imgH="444240" progId="Equation.3">
                  <p:embed/>
                  <p:pic>
                    <p:nvPicPr>
                      <p:cNvPr id="78884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886200"/>
                        <a:ext cx="2425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85" name="Text Box 37"/>
          <p:cNvSpPr txBox="1">
            <a:spLocks noChangeArrowheads="1"/>
          </p:cNvSpPr>
          <p:nvPr/>
        </p:nvSpPr>
        <p:spPr bwMode="auto">
          <a:xfrm>
            <a:off x="4495800" y="3810001"/>
            <a:ext cx="495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在点 </a:t>
            </a:r>
            <a:r>
              <a:rPr lang="en-US" altLang="zh-CN" i="1">
                <a:solidFill>
                  <a:srgbClr val="000000"/>
                </a:solidFill>
              </a:rPr>
              <a:t>P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en-US" altLang="zh-CN" i="1">
                <a:solidFill>
                  <a:srgbClr val="000000"/>
                </a:solidFill>
              </a:rPr>
              <a:t>y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处的切线倾角为</a:t>
            </a:r>
            <a:r>
              <a:rPr lang="zh-CN" altLang="en-US" i="1">
                <a:solidFill>
                  <a:srgbClr val="000000"/>
                </a:solidFill>
                <a:sym typeface="Symbol" panose="05050102010706020507" pitchFamily="18" charset="2"/>
              </a:rPr>
              <a:t></a:t>
            </a: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 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,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8886" name="Text Box 38"/>
          <p:cNvSpPr txBox="1">
            <a:spLocks noChangeArrowheads="1"/>
          </p:cNvSpPr>
          <p:nvPr/>
        </p:nvSpPr>
        <p:spPr bwMode="auto">
          <a:xfrm>
            <a:off x="7315200" y="2528888"/>
            <a:ext cx="236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满足的方程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78887" name="Object 39"/>
          <p:cNvGraphicFramePr>
            <a:graphicFrameLocks noChangeAspect="1"/>
          </p:cNvGraphicFramePr>
          <p:nvPr>
            <p:extLst/>
          </p:nvPr>
        </p:nvGraphicFramePr>
        <p:xfrm>
          <a:off x="1943100" y="965200"/>
          <a:ext cx="1333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48" name="Equation" r:id="rId31" imgW="1333440" imgH="406080" progId="Equation.3">
                  <p:embed/>
                </p:oleObj>
              </mc:Choice>
              <mc:Fallback>
                <p:oleObj name="Equation" r:id="rId31" imgW="1333440" imgH="406080" progId="Equation.3">
                  <p:embed/>
                  <p:pic>
                    <p:nvPicPr>
                      <p:cNvPr id="78887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3100" y="965200"/>
                        <a:ext cx="1333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88" name="Text Box 40"/>
          <p:cNvSpPr txBox="1">
            <a:spLocks noChangeArrowheads="1"/>
          </p:cNvSpPr>
          <p:nvPr/>
        </p:nvSpPr>
        <p:spPr bwMode="auto">
          <a:xfrm>
            <a:off x="1828800" y="1947863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积记为</a:t>
            </a:r>
          </a:p>
        </p:txBody>
      </p:sp>
      <p:sp>
        <p:nvSpPr>
          <p:cNvPr id="78889" name="Text Box 41"/>
          <p:cNvSpPr txBox="1">
            <a:spLocks noChangeArrowheads="1"/>
          </p:cNvSpPr>
          <p:nvPr/>
        </p:nvSpPr>
        <p:spPr bwMode="auto">
          <a:xfrm>
            <a:off x="9430350" y="2563813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</a:rPr>
              <a:t>( 1999 </a:t>
            </a:r>
            <a:r>
              <a:rPr lang="zh-CN" altLang="en-US" sz="2400">
                <a:solidFill>
                  <a:srgbClr val="000000"/>
                </a:solidFill>
              </a:rPr>
              <a:t>考研  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78890" name="Object 42"/>
          <p:cNvGraphicFramePr>
            <a:graphicFrameLocks noChangeAspect="1"/>
          </p:cNvGraphicFramePr>
          <p:nvPr>
            <p:extLst/>
          </p:nvPr>
        </p:nvGraphicFramePr>
        <p:xfrm>
          <a:off x="8115300" y="6070600"/>
          <a:ext cx="2667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49" name="Equation" r:id="rId33" imgW="266400" imgH="241200" progId="Equation.3">
                  <p:embed/>
                </p:oleObj>
              </mc:Choice>
              <mc:Fallback>
                <p:oleObj name="Equation" r:id="rId33" imgW="266400" imgH="241200" progId="Equation.3">
                  <p:embed/>
                  <p:pic>
                    <p:nvPicPr>
                      <p:cNvPr id="7889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5300" y="6070600"/>
                        <a:ext cx="2667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91" name="Object 43"/>
          <p:cNvGraphicFramePr>
            <a:graphicFrameLocks noChangeAspect="1"/>
          </p:cNvGraphicFramePr>
          <p:nvPr>
            <p:extLst/>
          </p:nvPr>
        </p:nvGraphicFramePr>
        <p:xfrm>
          <a:off x="3886200" y="5537200"/>
          <a:ext cx="21209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50" name="Equation" r:id="rId35" imgW="2120760" imgH="774360" progId="Equation.3">
                  <p:embed/>
                </p:oleObj>
              </mc:Choice>
              <mc:Fallback>
                <p:oleObj name="Equation" r:id="rId35" imgW="2120760" imgH="774360" progId="Equation.3">
                  <p:embed/>
                  <p:pic>
                    <p:nvPicPr>
                      <p:cNvPr id="78891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537200"/>
                        <a:ext cx="21209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8892" name="Group 44"/>
          <p:cNvGrpSpPr>
            <a:grpSpLocks/>
          </p:cNvGrpSpPr>
          <p:nvPr/>
        </p:nvGrpSpPr>
        <p:grpSpPr bwMode="auto">
          <a:xfrm>
            <a:off x="9188450" y="4906963"/>
            <a:ext cx="425450" cy="1314450"/>
            <a:chOff x="3772" y="3164"/>
            <a:chExt cx="268" cy="828"/>
          </a:xfrm>
        </p:grpSpPr>
        <p:sp>
          <p:nvSpPr>
            <p:cNvPr id="78893" name="Line 45"/>
            <p:cNvSpPr>
              <a:spLocks noChangeShapeType="1"/>
            </p:cNvSpPr>
            <p:nvPr/>
          </p:nvSpPr>
          <p:spPr bwMode="auto">
            <a:xfrm>
              <a:off x="3862" y="3408"/>
              <a:ext cx="0" cy="415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8894" name="Object 46"/>
            <p:cNvGraphicFramePr>
              <a:graphicFrameLocks noChangeAspect="1"/>
            </p:cNvGraphicFramePr>
            <p:nvPr>
              <p:extLst/>
            </p:nvPr>
          </p:nvGraphicFramePr>
          <p:xfrm>
            <a:off x="3772" y="3164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851" name="Equation" r:id="rId37" imgW="279360" imgH="304560" progId="Equation.3">
                    <p:embed/>
                  </p:oleObj>
                </mc:Choice>
                <mc:Fallback>
                  <p:oleObj name="Equation" r:id="rId37" imgW="279360" imgH="304560" progId="Equation.3">
                    <p:embed/>
                    <p:pic>
                      <p:nvPicPr>
                        <p:cNvPr id="78894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72" y="3164"/>
                          <a:ext cx="17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8895" name="Object 47"/>
            <p:cNvGraphicFramePr>
              <a:graphicFrameLocks noChangeAspect="1"/>
            </p:cNvGraphicFramePr>
            <p:nvPr>
              <p:extLst/>
            </p:nvPr>
          </p:nvGraphicFramePr>
          <p:xfrm>
            <a:off x="3808" y="3840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852" name="Equation" r:id="rId39" imgW="228600" imgH="241200" progId="Equation.3">
                    <p:embed/>
                  </p:oleObj>
                </mc:Choice>
                <mc:Fallback>
                  <p:oleObj name="Equation" r:id="rId39" imgW="228600" imgH="241200" progId="Equation.3">
                    <p:embed/>
                    <p:pic>
                      <p:nvPicPr>
                        <p:cNvPr id="78895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08" y="3840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8896" name="Object 48"/>
            <p:cNvGraphicFramePr>
              <a:graphicFrameLocks noChangeAspect="1"/>
            </p:cNvGraphicFramePr>
            <p:nvPr>
              <p:extLst/>
            </p:nvPr>
          </p:nvGraphicFramePr>
          <p:xfrm>
            <a:off x="3888" y="3504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853" name="Equation" r:id="rId41" imgW="241200" imgH="317160" progId="Equation.3">
                    <p:embed/>
                  </p:oleObj>
                </mc:Choice>
                <mc:Fallback>
                  <p:oleObj name="Equation" r:id="rId41" imgW="241200" imgH="317160" progId="Equation.3">
                    <p:embed/>
                    <p:pic>
                      <p:nvPicPr>
                        <p:cNvPr id="78896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" y="3504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8897" name="Line 49"/>
          <p:cNvSpPr>
            <a:spLocks noChangeShapeType="1"/>
          </p:cNvSpPr>
          <p:nvPr/>
        </p:nvSpPr>
        <p:spPr bwMode="auto">
          <a:xfrm flipH="1">
            <a:off x="8642350" y="4733926"/>
            <a:ext cx="1303338" cy="1216025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78898" name="Group 50"/>
          <p:cNvGrpSpPr>
            <a:grpSpLocks/>
          </p:cNvGrpSpPr>
          <p:nvPr/>
        </p:nvGrpSpPr>
        <p:grpSpPr bwMode="auto">
          <a:xfrm>
            <a:off x="8305800" y="5092700"/>
            <a:ext cx="609600" cy="762000"/>
            <a:chOff x="4320" y="3168"/>
            <a:chExt cx="384" cy="480"/>
          </a:xfrm>
        </p:grpSpPr>
        <p:graphicFrame>
          <p:nvGraphicFramePr>
            <p:cNvPr id="78899" name="Object 51"/>
            <p:cNvGraphicFramePr>
              <a:graphicFrameLocks noChangeAspect="1"/>
            </p:cNvGraphicFramePr>
            <p:nvPr>
              <p:extLst/>
            </p:nvPr>
          </p:nvGraphicFramePr>
          <p:xfrm>
            <a:off x="4320" y="3168"/>
            <a:ext cx="208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854" name="Equation" r:id="rId43" imgW="330120" imgH="444240" progId="Equation.3">
                    <p:embed/>
                  </p:oleObj>
                </mc:Choice>
                <mc:Fallback>
                  <p:oleObj name="Equation" r:id="rId43" imgW="330120" imgH="444240" progId="Equation.3">
                    <p:embed/>
                    <p:pic>
                      <p:nvPicPr>
                        <p:cNvPr id="78899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lum bright="-40000" contrast="-4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3168"/>
                          <a:ext cx="208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8900" name="Line 52"/>
            <p:cNvSpPr>
              <a:spLocks noChangeShapeType="1"/>
            </p:cNvSpPr>
            <p:nvPr/>
          </p:nvSpPr>
          <p:spPr bwMode="auto">
            <a:xfrm>
              <a:off x="4464" y="3456"/>
              <a:ext cx="240" cy="19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dirty="0">
                <a:solidFill>
                  <a:srgbClr val="000000"/>
                </a:solidFill>
              </a:endParaRPr>
            </a:p>
          </p:txBody>
        </p:sp>
      </p:grpSp>
      <p:sp>
        <p:nvSpPr>
          <p:cNvPr id="78901" name="Freeform 53"/>
          <p:cNvSpPr>
            <a:spLocks/>
          </p:cNvSpPr>
          <p:nvPr/>
        </p:nvSpPr>
        <p:spPr bwMode="auto">
          <a:xfrm>
            <a:off x="8382000" y="5854700"/>
            <a:ext cx="381000" cy="304800"/>
          </a:xfrm>
          <a:custGeom>
            <a:avLst/>
            <a:gdLst>
              <a:gd name="T0" fmla="*/ 240 w 240"/>
              <a:gd name="T1" fmla="*/ 0 h 192"/>
              <a:gd name="T2" fmla="*/ 192 w 240"/>
              <a:gd name="T3" fmla="*/ 144 h 192"/>
              <a:gd name="T4" fmla="*/ 0 w 240"/>
              <a:gd name="T5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0" h="192">
                <a:moveTo>
                  <a:pt x="240" y="0"/>
                </a:moveTo>
                <a:cubicBezTo>
                  <a:pt x="236" y="56"/>
                  <a:pt x="232" y="112"/>
                  <a:pt x="192" y="144"/>
                </a:cubicBezTo>
                <a:cubicBezTo>
                  <a:pt x="152" y="176"/>
                  <a:pt x="76" y="184"/>
                  <a:pt x="0" y="192"/>
                </a:cubicBezTo>
              </a:path>
            </a:pathLst>
          </a:custGeom>
          <a:noFill/>
          <a:ln w="9525">
            <a:solidFill>
              <a:schemeClr val="bg2"/>
            </a:solidFill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78902" name="Group 54"/>
          <p:cNvGrpSpPr>
            <a:grpSpLocks/>
          </p:cNvGrpSpPr>
          <p:nvPr/>
        </p:nvGrpSpPr>
        <p:grpSpPr bwMode="auto">
          <a:xfrm>
            <a:off x="8382000" y="4470400"/>
            <a:ext cx="1619250" cy="1854200"/>
            <a:chOff x="4320" y="2680"/>
            <a:chExt cx="1020" cy="1168"/>
          </a:xfrm>
        </p:grpSpPr>
        <p:grpSp>
          <p:nvGrpSpPr>
            <p:cNvPr id="78903" name="Group 55"/>
            <p:cNvGrpSpPr>
              <a:grpSpLocks/>
            </p:cNvGrpSpPr>
            <p:nvPr/>
          </p:nvGrpSpPr>
          <p:grpSpPr bwMode="auto">
            <a:xfrm>
              <a:off x="4320" y="2680"/>
              <a:ext cx="1020" cy="1168"/>
              <a:chOff x="4320" y="2680"/>
              <a:chExt cx="1020" cy="1168"/>
            </a:xfrm>
          </p:grpSpPr>
          <p:graphicFrame>
            <p:nvGraphicFramePr>
              <p:cNvPr id="78904" name="Object 5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608" y="3236"/>
              <a:ext cx="86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855" name="Equation" r:id="rId45" imgW="152280" imgH="304560" progId="Equation.3">
                      <p:embed/>
                    </p:oleObj>
                  </mc:Choice>
                  <mc:Fallback>
                    <p:oleObj name="Equation" r:id="rId45" imgW="152280" imgH="304560" progId="Equation.3">
                      <p:embed/>
                      <p:pic>
                        <p:nvPicPr>
                          <p:cNvPr id="78904" name="Object 5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08" y="3236"/>
                            <a:ext cx="86" cy="1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8905" name="Object 5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752" y="2680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856" name="Equation" r:id="rId47" imgW="241200" imgH="317160" progId="Equation.3">
                      <p:embed/>
                    </p:oleObj>
                  </mc:Choice>
                  <mc:Fallback>
                    <p:oleObj name="Equation" r:id="rId47" imgW="241200" imgH="317160" progId="Equation.3">
                      <p:embed/>
                      <p:pic>
                        <p:nvPicPr>
                          <p:cNvPr id="78905" name="Object 5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52" y="2680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8906" name="Object 5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184" y="3696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857" name="Equation" r:id="rId49" imgW="228600" imgH="241200" progId="Equation.3">
                      <p:embed/>
                    </p:oleObj>
                  </mc:Choice>
                  <mc:Fallback>
                    <p:oleObj name="Equation" r:id="rId49" imgW="228600" imgH="241200" progId="Equation.3">
                      <p:embed/>
                      <p:pic>
                        <p:nvPicPr>
                          <p:cNvPr id="78906" name="Object 5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84" y="3696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8907" name="Line 59"/>
              <p:cNvSpPr>
                <a:spLocks noChangeShapeType="1"/>
              </p:cNvSpPr>
              <p:nvPr/>
            </p:nvSpPr>
            <p:spPr bwMode="auto">
              <a:xfrm>
                <a:off x="4320" y="3613"/>
                <a:ext cx="1020" cy="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8908" name="Line 60"/>
              <p:cNvSpPr>
                <a:spLocks noChangeShapeType="1"/>
              </p:cNvSpPr>
              <p:nvPr/>
            </p:nvSpPr>
            <p:spPr bwMode="auto">
              <a:xfrm>
                <a:off x="4704" y="2688"/>
                <a:ext cx="1" cy="929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78909" name="Group 61"/>
              <p:cNvGrpSpPr>
                <a:grpSpLocks/>
              </p:cNvGrpSpPr>
              <p:nvPr/>
            </p:nvGrpSpPr>
            <p:grpSpPr bwMode="auto">
              <a:xfrm>
                <a:off x="4704" y="2826"/>
                <a:ext cx="485" cy="535"/>
                <a:chOff x="4704" y="2922"/>
                <a:chExt cx="485" cy="535"/>
              </a:xfrm>
            </p:grpSpPr>
            <p:sp>
              <p:nvSpPr>
                <p:cNvPr id="78910" name="Freeform 62"/>
                <p:cNvSpPr>
                  <a:spLocks/>
                </p:cNvSpPr>
                <p:nvPr/>
              </p:nvSpPr>
              <p:spPr bwMode="auto">
                <a:xfrm>
                  <a:off x="4704" y="3340"/>
                  <a:ext cx="160" cy="117"/>
                </a:xfrm>
                <a:custGeom>
                  <a:avLst/>
                  <a:gdLst>
                    <a:gd name="T0" fmla="*/ 6 w 198"/>
                    <a:gd name="T1" fmla="*/ 138 h 144"/>
                    <a:gd name="T2" fmla="*/ 6 w 198"/>
                    <a:gd name="T3" fmla="*/ 138 h 144"/>
                    <a:gd name="T4" fmla="*/ 12 w 198"/>
                    <a:gd name="T5" fmla="*/ 138 h 144"/>
                    <a:gd name="T6" fmla="*/ 12 w 198"/>
                    <a:gd name="T7" fmla="*/ 132 h 144"/>
                    <a:gd name="T8" fmla="*/ 18 w 198"/>
                    <a:gd name="T9" fmla="*/ 132 h 144"/>
                    <a:gd name="T10" fmla="*/ 24 w 198"/>
                    <a:gd name="T11" fmla="*/ 126 h 144"/>
                    <a:gd name="T12" fmla="*/ 24 w 198"/>
                    <a:gd name="T13" fmla="*/ 126 h 144"/>
                    <a:gd name="T14" fmla="*/ 30 w 198"/>
                    <a:gd name="T15" fmla="*/ 126 h 144"/>
                    <a:gd name="T16" fmla="*/ 36 w 198"/>
                    <a:gd name="T17" fmla="*/ 120 h 144"/>
                    <a:gd name="T18" fmla="*/ 36 w 198"/>
                    <a:gd name="T19" fmla="*/ 120 h 144"/>
                    <a:gd name="T20" fmla="*/ 42 w 198"/>
                    <a:gd name="T21" fmla="*/ 114 h 144"/>
                    <a:gd name="T22" fmla="*/ 48 w 198"/>
                    <a:gd name="T23" fmla="*/ 114 h 144"/>
                    <a:gd name="T24" fmla="*/ 48 w 198"/>
                    <a:gd name="T25" fmla="*/ 114 h 144"/>
                    <a:gd name="T26" fmla="*/ 54 w 198"/>
                    <a:gd name="T27" fmla="*/ 108 h 144"/>
                    <a:gd name="T28" fmla="*/ 60 w 198"/>
                    <a:gd name="T29" fmla="*/ 108 h 144"/>
                    <a:gd name="T30" fmla="*/ 60 w 198"/>
                    <a:gd name="T31" fmla="*/ 102 h 144"/>
                    <a:gd name="T32" fmla="*/ 66 w 198"/>
                    <a:gd name="T33" fmla="*/ 102 h 144"/>
                    <a:gd name="T34" fmla="*/ 72 w 198"/>
                    <a:gd name="T35" fmla="*/ 96 h 144"/>
                    <a:gd name="T36" fmla="*/ 72 w 198"/>
                    <a:gd name="T37" fmla="*/ 96 h 144"/>
                    <a:gd name="T38" fmla="*/ 78 w 198"/>
                    <a:gd name="T39" fmla="*/ 90 h 144"/>
                    <a:gd name="T40" fmla="*/ 84 w 198"/>
                    <a:gd name="T41" fmla="*/ 90 h 144"/>
                    <a:gd name="T42" fmla="*/ 84 w 198"/>
                    <a:gd name="T43" fmla="*/ 90 h 144"/>
                    <a:gd name="T44" fmla="*/ 90 w 198"/>
                    <a:gd name="T45" fmla="*/ 84 h 144"/>
                    <a:gd name="T46" fmla="*/ 96 w 198"/>
                    <a:gd name="T47" fmla="*/ 84 h 144"/>
                    <a:gd name="T48" fmla="*/ 96 w 198"/>
                    <a:gd name="T49" fmla="*/ 78 h 144"/>
                    <a:gd name="T50" fmla="*/ 102 w 198"/>
                    <a:gd name="T51" fmla="*/ 78 h 144"/>
                    <a:gd name="T52" fmla="*/ 108 w 198"/>
                    <a:gd name="T53" fmla="*/ 72 h 144"/>
                    <a:gd name="T54" fmla="*/ 108 w 198"/>
                    <a:gd name="T55" fmla="*/ 72 h 144"/>
                    <a:gd name="T56" fmla="*/ 114 w 198"/>
                    <a:gd name="T57" fmla="*/ 66 h 144"/>
                    <a:gd name="T58" fmla="*/ 120 w 198"/>
                    <a:gd name="T59" fmla="*/ 66 h 144"/>
                    <a:gd name="T60" fmla="*/ 120 w 198"/>
                    <a:gd name="T61" fmla="*/ 60 h 144"/>
                    <a:gd name="T62" fmla="*/ 126 w 198"/>
                    <a:gd name="T63" fmla="*/ 60 h 144"/>
                    <a:gd name="T64" fmla="*/ 126 w 198"/>
                    <a:gd name="T65" fmla="*/ 54 h 144"/>
                    <a:gd name="T66" fmla="*/ 132 w 198"/>
                    <a:gd name="T67" fmla="*/ 54 h 144"/>
                    <a:gd name="T68" fmla="*/ 138 w 198"/>
                    <a:gd name="T69" fmla="*/ 48 h 144"/>
                    <a:gd name="T70" fmla="*/ 138 w 198"/>
                    <a:gd name="T71" fmla="*/ 48 h 144"/>
                    <a:gd name="T72" fmla="*/ 144 w 198"/>
                    <a:gd name="T73" fmla="*/ 42 h 144"/>
                    <a:gd name="T74" fmla="*/ 150 w 198"/>
                    <a:gd name="T75" fmla="*/ 42 h 144"/>
                    <a:gd name="T76" fmla="*/ 150 w 198"/>
                    <a:gd name="T77" fmla="*/ 36 h 144"/>
                    <a:gd name="T78" fmla="*/ 156 w 198"/>
                    <a:gd name="T79" fmla="*/ 36 h 144"/>
                    <a:gd name="T80" fmla="*/ 162 w 198"/>
                    <a:gd name="T81" fmla="*/ 30 h 144"/>
                    <a:gd name="T82" fmla="*/ 162 w 198"/>
                    <a:gd name="T83" fmla="*/ 30 h 144"/>
                    <a:gd name="T84" fmla="*/ 168 w 198"/>
                    <a:gd name="T85" fmla="*/ 24 h 144"/>
                    <a:gd name="T86" fmla="*/ 174 w 198"/>
                    <a:gd name="T87" fmla="*/ 24 h 144"/>
                    <a:gd name="T88" fmla="*/ 174 w 198"/>
                    <a:gd name="T89" fmla="*/ 18 h 144"/>
                    <a:gd name="T90" fmla="*/ 180 w 198"/>
                    <a:gd name="T91" fmla="*/ 18 h 144"/>
                    <a:gd name="T92" fmla="*/ 186 w 198"/>
                    <a:gd name="T93" fmla="*/ 12 h 144"/>
                    <a:gd name="T94" fmla="*/ 186 w 198"/>
                    <a:gd name="T95" fmla="*/ 12 h 144"/>
                    <a:gd name="T96" fmla="*/ 192 w 198"/>
                    <a:gd name="T97" fmla="*/ 6 h 144"/>
                    <a:gd name="T98" fmla="*/ 198 w 198"/>
                    <a:gd name="T99" fmla="*/ 6 h 144"/>
                    <a:gd name="T100" fmla="*/ 198 w 198"/>
                    <a:gd name="T101" fmla="*/ 0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98" h="144">
                      <a:moveTo>
                        <a:pt x="0" y="144"/>
                      </a:moveTo>
                      <a:lnTo>
                        <a:pt x="0" y="144"/>
                      </a:lnTo>
                      <a:lnTo>
                        <a:pt x="0" y="138"/>
                      </a:lnTo>
                      <a:lnTo>
                        <a:pt x="0" y="138"/>
                      </a:lnTo>
                      <a:lnTo>
                        <a:pt x="6" y="138"/>
                      </a:lnTo>
                      <a:lnTo>
                        <a:pt x="6" y="138"/>
                      </a:lnTo>
                      <a:lnTo>
                        <a:pt x="6" y="138"/>
                      </a:lnTo>
                      <a:lnTo>
                        <a:pt x="6" y="138"/>
                      </a:lnTo>
                      <a:lnTo>
                        <a:pt x="6" y="138"/>
                      </a:lnTo>
                      <a:lnTo>
                        <a:pt x="6" y="138"/>
                      </a:lnTo>
                      <a:lnTo>
                        <a:pt x="6" y="138"/>
                      </a:lnTo>
                      <a:lnTo>
                        <a:pt x="6" y="138"/>
                      </a:lnTo>
                      <a:lnTo>
                        <a:pt x="12" y="138"/>
                      </a:lnTo>
                      <a:lnTo>
                        <a:pt x="12" y="138"/>
                      </a:lnTo>
                      <a:lnTo>
                        <a:pt x="12" y="138"/>
                      </a:lnTo>
                      <a:lnTo>
                        <a:pt x="12" y="132"/>
                      </a:lnTo>
                      <a:lnTo>
                        <a:pt x="12" y="132"/>
                      </a:lnTo>
                      <a:lnTo>
                        <a:pt x="12" y="132"/>
                      </a:lnTo>
                      <a:lnTo>
                        <a:pt x="12" y="132"/>
                      </a:lnTo>
                      <a:lnTo>
                        <a:pt x="12" y="132"/>
                      </a:lnTo>
                      <a:lnTo>
                        <a:pt x="18" y="132"/>
                      </a:lnTo>
                      <a:lnTo>
                        <a:pt x="18" y="132"/>
                      </a:lnTo>
                      <a:lnTo>
                        <a:pt x="18" y="132"/>
                      </a:lnTo>
                      <a:lnTo>
                        <a:pt x="18" y="132"/>
                      </a:lnTo>
                      <a:lnTo>
                        <a:pt x="18" y="132"/>
                      </a:lnTo>
                      <a:lnTo>
                        <a:pt x="18" y="132"/>
                      </a:lnTo>
                      <a:lnTo>
                        <a:pt x="18" y="132"/>
                      </a:lnTo>
                      <a:lnTo>
                        <a:pt x="24" y="132"/>
                      </a:lnTo>
                      <a:lnTo>
                        <a:pt x="24" y="126"/>
                      </a:lnTo>
                      <a:lnTo>
                        <a:pt x="24" y="126"/>
                      </a:lnTo>
                      <a:lnTo>
                        <a:pt x="24" y="126"/>
                      </a:lnTo>
                      <a:lnTo>
                        <a:pt x="24" y="126"/>
                      </a:lnTo>
                      <a:lnTo>
                        <a:pt x="24" y="126"/>
                      </a:lnTo>
                      <a:lnTo>
                        <a:pt x="24" y="126"/>
                      </a:lnTo>
                      <a:lnTo>
                        <a:pt x="24" y="126"/>
                      </a:lnTo>
                      <a:lnTo>
                        <a:pt x="30" y="126"/>
                      </a:lnTo>
                      <a:lnTo>
                        <a:pt x="30" y="126"/>
                      </a:lnTo>
                      <a:lnTo>
                        <a:pt x="30" y="126"/>
                      </a:lnTo>
                      <a:lnTo>
                        <a:pt x="30" y="126"/>
                      </a:lnTo>
                      <a:lnTo>
                        <a:pt x="30" y="126"/>
                      </a:lnTo>
                      <a:lnTo>
                        <a:pt x="30" y="120"/>
                      </a:lnTo>
                      <a:lnTo>
                        <a:pt x="30" y="120"/>
                      </a:lnTo>
                      <a:lnTo>
                        <a:pt x="36" y="120"/>
                      </a:lnTo>
                      <a:lnTo>
                        <a:pt x="36" y="120"/>
                      </a:lnTo>
                      <a:lnTo>
                        <a:pt x="36" y="120"/>
                      </a:lnTo>
                      <a:lnTo>
                        <a:pt x="36" y="120"/>
                      </a:lnTo>
                      <a:lnTo>
                        <a:pt x="36" y="120"/>
                      </a:lnTo>
                      <a:lnTo>
                        <a:pt x="36" y="120"/>
                      </a:lnTo>
                      <a:lnTo>
                        <a:pt x="36" y="120"/>
                      </a:lnTo>
                      <a:lnTo>
                        <a:pt x="36" y="120"/>
                      </a:lnTo>
                      <a:lnTo>
                        <a:pt x="42" y="120"/>
                      </a:lnTo>
                      <a:lnTo>
                        <a:pt x="42" y="120"/>
                      </a:lnTo>
                      <a:lnTo>
                        <a:pt x="42" y="120"/>
                      </a:lnTo>
                      <a:lnTo>
                        <a:pt x="42" y="114"/>
                      </a:lnTo>
                      <a:lnTo>
                        <a:pt x="42" y="114"/>
                      </a:lnTo>
                      <a:lnTo>
                        <a:pt x="42" y="114"/>
                      </a:lnTo>
                      <a:lnTo>
                        <a:pt x="42" y="114"/>
                      </a:lnTo>
                      <a:lnTo>
                        <a:pt x="42" y="114"/>
                      </a:lnTo>
                      <a:lnTo>
                        <a:pt x="48" y="114"/>
                      </a:lnTo>
                      <a:lnTo>
                        <a:pt x="48" y="114"/>
                      </a:lnTo>
                      <a:lnTo>
                        <a:pt x="48" y="114"/>
                      </a:lnTo>
                      <a:lnTo>
                        <a:pt x="48" y="114"/>
                      </a:lnTo>
                      <a:lnTo>
                        <a:pt x="48" y="114"/>
                      </a:lnTo>
                      <a:lnTo>
                        <a:pt x="48" y="114"/>
                      </a:lnTo>
                      <a:lnTo>
                        <a:pt x="48" y="114"/>
                      </a:lnTo>
                      <a:lnTo>
                        <a:pt x="54" y="108"/>
                      </a:lnTo>
                      <a:lnTo>
                        <a:pt x="54" y="108"/>
                      </a:lnTo>
                      <a:lnTo>
                        <a:pt x="54" y="108"/>
                      </a:lnTo>
                      <a:lnTo>
                        <a:pt x="54" y="108"/>
                      </a:lnTo>
                      <a:lnTo>
                        <a:pt x="54" y="108"/>
                      </a:lnTo>
                      <a:lnTo>
                        <a:pt x="54" y="108"/>
                      </a:lnTo>
                      <a:lnTo>
                        <a:pt x="54" y="108"/>
                      </a:lnTo>
                      <a:lnTo>
                        <a:pt x="54" y="108"/>
                      </a:lnTo>
                      <a:lnTo>
                        <a:pt x="60" y="108"/>
                      </a:lnTo>
                      <a:lnTo>
                        <a:pt x="60" y="108"/>
                      </a:lnTo>
                      <a:lnTo>
                        <a:pt x="60" y="108"/>
                      </a:lnTo>
                      <a:lnTo>
                        <a:pt x="60" y="102"/>
                      </a:lnTo>
                      <a:lnTo>
                        <a:pt x="60" y="102"/>
                      </a:lnTo>
                      <a:lnTo>
                        <a:pt x="60" y="102"/>
                      </a:lnTo>
                      <a:lnTo>
                        <a:pt x="60" y="102"/>
                      </a:lnTo>
                      <a:lnTo>
                        <a:pt x="60" y="102"/>
                      </a:lnTo>
                      <a:lnTo>
                        <a:pt x="66" y="102"/>
                      </a:lnTo>
                      <a:lnTo>
                        <a:pt x="66" y="102"/>
                      </a:lnTo>
                      <a:lnTo>
                        <a:pt x="66" y="102"/>
                      </a:lnTo>
                      <a:lnTo>
                        <a:pt x="66" y="102"/>
                      </a:lnTo>
                      <a:lnTo>
                        <a:pt x="66" y="102"/>
                      </a:lnTo>
                      <a:lnTo>
                        <a:pt x="66" y="102"/>
                      </a:lnTo>
                      <a:lnTo>
                        <a:pt x="66" y="102"/>
                      </a:lnTo>
                      <a:lnTo>
                        <a:pt x="72" y="96"/>
                      </a:lnTo>
                      <a:lnTo>
                        <a:pt x="72" y="96"/>
                      </a:lnTo>
                      <a:lnTo>
                        <a:pt x="72" y="96"/>
                      </a:lnTo>
                      <a:lnTo>
                        <a:pt x="72" y="96"/>
                      </a:lnTo>
                      <a:lnTo>
                        <a:pt x="72" y="96"/>
                      </a:lnTo>
                      <a:lnTo>
                        <a:pt x="72" y="96"/>
                      </a:lnTo>
                      <a:lnTo>
                        <a:pt x="72" y="96"/>
                      </a:lnTo>
                      <a:lnTo>
                        <a:pt x="72" y="96"/>
                      </a:lnTo>
                      <a:lnTo>
                        <a:pt x="78" y="96"/>
                      </a:lnTo>
                      <a:lnTo>
                        <a:pt x="78" y="96"/>
                      </a:lnTo>
                      <a:lnTo>
                        <a:pt x="78" y="96"/>
                      </a:lnTo>
                      <a:lnTo>
                        <a:pt x="78" y="90"/>
                      </a:lnTo>
                      <a:lnTo>
                        <a:pt x="78" y="90"/>
                      </a:lnTo>
                      <a:lnTo>
                        <a:pt x="78" y="90"/>
                      </a:lnTo>
                      <a:lnTo>
                        <a:pt x="78" y="90"/>
                      </a:lnTo>
                      <a:lnTo>
                        <a:pt x="78" y="90"/>
                      </a:lnTo>
                      <a:lnTo>
                        <a:pt x="84" y="90"/>
                      </a:lnTo>
                      <a:lnTo>
                        <a:pt x="84" y="90"/>
                      </a:lnTo>
                      <a:lnTo>
                        <a:pt x="84" y="90"/>
                      </a:lnTo>
                      <a:lnTo>
                        <a:pt x="84" y="90"/>
                      </a:lnTo>
                      <a:lnTo>
                        <a:pt x="84" y="90"/>
                      </a:lnTo>
                      <a:lnTo>
                        <a:pt x="84" y="90"/>
                      </a:lnTo>
                      <a:lnTo>
                        <a:pt x="84" y="90"/>
                      </a:lnTo>
                      <a:lnTo>
                        <a:pt x="90" y="84"/>
                      </a:lnTo>
                      <a:lnTo>
                        <a:pt x="90" y="84"/>
                      </a:lnTo>
                      <a:lnTo>
                        <a:pt x="90" y="84"/>
                      </a:lnTo>
                      <a:lnTo>
                        <a:pt x="90" y="84"/>
                      </a:lnTo>
                      <a:lnTo>
                        <a:pt x="90" y="84"/>
                      </a:lnTo>
                      <a:lnTo>
                        <a:pt x="90" y="84"/>
                      </a:lnTo>
                      <a:lnTo>
                        <a:pt x="90" y="84"/>
                      </a:lnTo>
                      <a:lnTo>
                        <a:pt x="90" y="84"/>
                      </a:lnTo>
                      <a:lnTo>
                        <a:pt x="96" y="84"/>
                      </a:lnTo>
                      <a:lnTo>
                        <a:pt x="96" y="84"/>
                      </a:lnTo>
                      <a:lnTo>
                        <a:pt x="96" y="84"/>
                      </a:lnTo>
                      <a:lnTo>
                        <a:pt x="96" y="78"/>
                      </a:lnTo>
                      <a:lnTo>
                        <a:pt x="96" y="78"/>
                      </a:lnTo>
                      <a:lnTo>
                        <a:pt x="96" y="78"/>
                      </a:lnTo>
                      <a:lnTo>
                        <a:pt x="96" y="78"/>
                      </a:lnTo>
                      <a:lnTo>
                        <a:pt x="102" y="78"/>
                      </a:lnTo>
                      <a:lnTo>
                        <a:pt x="102" y="78"/>
                      </a:lnTo>
                      <a:lnTo>
                        <a:pt x="102" y="78"/>
                      </a:lnTo>
                      <a:lnTo>
                        <a:pt x="102" y="78"/>
                      </a:lnTo>
                      <a:lnTo>
                        <a:pt x="102" y="78"/>
                      </a:lnTo>
                      <a:lnTo>
                        <a:pt x="102" y="78"/>
                      </a:lnTo>
                      <a:lnTo>
                        <a:pt x="102" y="72"/>
                      </a:lnTo>
                      <a:lnTo>
                        <a:pt x="102" y="72"/>
                      </a:lnTo>
                      <a:lnTo>
                        <a:pt x="108" y="72"/>
                      </a:lnTo>
                      <a:lnTo>
                        <a:pt x="108" y="72"/>
                      </a:lnTo>
                      <a:lnTo>
                        <a:pt x="108" y="72"/>
                      </a:lnTo>
                      <a:lnTo>
                        <a:pt x="108" y="72"/>
                      </a:lnTo>
                      <a:lnTo>
                        <a:pt x="108" y="72"/>
                      </a:lnTo>
                      <a:lnTo>
                        <a:pt x="108" y="72"/>
                      </a:lnTo>
                      <a:lnTo>
                        <a:pt x="108" y="72"/>
                      </a:lnTo>
                      <a:lnTo>
                        <a:pt x="108" y="72"/>
                      </a:lnTo>
                      <a:lnTo>
                        <a:pt x="114" y="72"/>
                      </a:lnTo>
                      <a:lnTo>
                        <a:pt x="114" y="66"/>
                      </a:lnTo>
                      <a:lnTo>
                        <a:pt x="114" y="66"/>
                      </a:lnTo>
                      <a:lnTo>
                        <a:pt x="114" y="66"/>
                      </a:lnTo>
                      <a:lnTo>
                        <a:pt x="114" y="66"/>
                      </a:lnTo>
                      <a:lnTo>
                        <a:pt x="114" y="66"/>
                      </a:lnTo>
                      <a:lnTo>
                        <a:pt x="114" y="66"/>
                      </a:lnTo>
                      <a:lnTo>
                        <a:pt x="120" y="66"/>
                      </a:lnTo>
                      <a:lnTo>
                        <a:pt x="120" y="66"/>
                      </a:lnTo>
                      <a:lnTo>
                        <a:pt x="120" y="66"/>
                      </a:lnTo>
                      <a:lnTo>
                        <a:pt x="120" y="66"/>
                      </a:lnTo>
                      <a:lnTo>
                        <a:pt x="120" y="66"/>
                      </a:lnTo>
                      <a:lnTo>
                        <a:pt x="120" y="60"/>
                      </a:lnTo>
                      <a:lnTo>
                        <a:pt x="120" y="60"/>
                      </a:lnTo>
                      <a:lnTo>
                        <a:pt x="120" y="60"/>
                      </a:lnTo>
                      <a:lnTo>
                        <a:pt x="126" y="60"/>
                      </a:lnTo>
                      <a:lnTo>
                        <a:pt x="126" y="60"/>
                      </a:lnTo>
                      <a:lnTo>
                        <a:pt x="126" y="60"/>
                      </a:lnTo>
                      <a:lnTo>
                        <a:pt x="126" y="60"/>
                      </a:lnTo>
                      <a:lnTo>
                        <a:pt x="126" y="60"/>
                      </a:lnTo>
                      <a:lnTo>
                        <a:pt x="126" y="60"/>
                      </a:lnTo>
                      <a:lnTo>
                        <a:pt x="126" y="60"/>
                      </a:lnTo>
                      <a:lnTo>
                        <a:pt x="126" y="54"/>
                      </a:lnTo>
                      <a:lnTo>
                        <a:pt x="132" y="54"/>
                      </a:lnTo>
                      <a:lnTo>
                        <a:pt x="132" y="54"/>
                      </a:lnTo>
                      <a:lnTo>
                        <a:pt x="132" y="54"/>
                      </a:lnTo>
                      <a:lnTo>
                        <a:pt x="132" y="54"/>
                      </a:lnTo>
                      <a:lnTo>
                        <a:pt x="132" y="54"/>
                      </a:lnTo>
                      <a:lnTo>
                        <a:pt x="132" y="54"/>
                      </a:lnTo>
                      <a:lnTo>
                        <a:pt x="132" y="54"/>
                      </a:lnTo>
                      <a:lnTo>
                        <a:pt x="138" y="54"/>
                      </a:lnTo>
                      <a:lnTo>
                        <a:pt x="138" y="54"/>
                      </a:lnTo>
                      <a:lnTo>
                        <a:pt x="138" y="48"/>
                      </a:lnTo>
                      <a:lnTo>
                        <a:pt x="138" y="48"/>
                      </a:lnTo>
                      <a:lnTo>
                        <a:pt x="138" y="48"/>
                      </a:lnTo>
                      <a:lnTo>
                        <a:pt x="138" y="48"/>
                      </a:lnTo>
                      <a:lnTo>
                        <a:pt x="138" y="48"/>
                      </a:lnTo>
                      <a:lnTo>
                        <a:pt x="138" y="48"/>
                      </a:lnTo>
                      <a:lnTo>
                        <a:pt x="144" y="48"/>
                      </a:lnTo>
                      <a:lnTo>
                        <a:pt x="144" y="48"/>
                      </a:lnTo>
                      <a:lnTo>
                        <a:pt x="144" y="48"/>
                      </a:lnTo>
                      <a:lnTo>
                        <a:pt x="144" y="48"/>
                      </a:lnTo>
                      <a:lnTo>
                        <a:pt x="144" y="42"/>
                      </a:lnTo>
                      <a:lnTo>
                        <a:pt x="144" y="42"/>
                      </a:lnTo>
                      <a:lnTo>
                        <a:pt x="144" y="42"/>
                      </a:lnTo>
                      <a:lnTo>
                        <a:pt x="144" y="42"/>
                      </a:lnTo>
                      <a:lnTo>
                        <a:pt x="150" y="42"/>
                      </a:lnTo>
                      <a:lnTo>
                        <a:pt x="150" y="42"/>
                      </a:lnTo>
                      <a:lnTo>
                        <a:pt x="150" y="42"/>
                      </a:lnTo>
                      <a:lnTo>
                        <a:pt x="150" y="42"/>
                      </a:lnTo>
                      <a:lnTo>
                        <a:pt x="150" y="42"/>
                      </a:lnTo>
                      <a:lnTo>
                        <a:pt x="150" y="42"/>
                      </a:lnTo>
                      <a:lnTo>
                        <a:pt x="150" y="36"/>
                      </a:lnTo>
                      <a:lnTo>
                        <a:pt x="156" y="36"/>
                      </a:lnTo>
                      <a:lnTo>
                        <a:pt x="156" y="36"/>
                      </a:lnTo>
                      <a:lnTo>
                        <a:pt x="156" y="36"/>
                      </a:lnTo>
                      <a:lnTo>
                        <a:pt x="156" y="36"/>
                      </a:lnTo>
                      <a:lnTo>
                        <a:pt x="156" y="36"/>
                      </a:lnTo>
                      <a:lnTo>
                        <a:pt x="156" y="36"/>
                      </a:lnTo>
                      <a:lnTo>
                        <a:pt x="156" y="36"/>
                      </a:lnTo>
                      <a:lnTo>
                        <a:pt x="156" y="36"/>
                      </a:lnTo>
                      <a:lnTo>
                        <a:pt x="162" y="36"/>
                      </a:lnTo>
                      <a:lnTo>
                        <a:pt x="162" y="30"/>
                      </a:lnTo>
                      <a:lnTo>
                        <a:pt x="162" y="30"/>
                      </a:lnTo>
                      <a:lnTo>
                        <a:pt x="162" y="30"/>
                      </a:lnTo>
                      <a:lnTo>
                        <a:pt x="162" y="30"/>
                      </a:lnTo>
                      <a:lnTo>
                        <a:pt x="162" y="30"/>
                      </a:lnTo>
                      <a:lnTo>
                        <a:pt x="162" y="30"/>
                      </a:lnTo>
                      <a:lnTo>
                        <a:pt x="168" y="30"/>
                      </a:lnTo>
                      <a:lnTo>
                        <a:pt x="168" y="30"/>
                      </a:lnTo>
                      <a:lnTo>
                        <a:pt x="168" y="30"/>
                      </a:lnTo>
                      <a:lnTo>
                        <a:pt x="168" y="24"/>
                      </a:lnTo>
                      <a:lnTo>
                        <a:pt x="168" y="24"/>
                      </a:lnTo>
                      <a:lnTo>
                        <a:pt x="168" y="24"/>
                      </a:lnTo>
                      <a:lnTo>
                        <a:pt x="168" y="24"/>
                      </a:lnTo>
                      <a:lnTo>
                        <a:pt x="168" y="24"/>
                      </a:lnTo>
                      <a:lnTo>
                        <a:pt x="174" y="24"/>
                      </a:lnTo>
                      <a:lnTo>
                        <a:pt x="174" y="24"/>
                      </a:lnTo>
                      <a:lnTo>
                        <a:pt x="174" y="24"/>
                      </a:lnTo>
                      <a:lnTo>
                        <a:pt x="174" y="24"/>
                      </a:lnTo>
                      <a:lnTo>
                        <a:pt x="174" y="24"/>
                      </a:lnTo>
                      <a:lnTo>
                        <a:pt x="174" y="18"/>
                      </a:lnTo>
                      <a:lnTo>
                        <a:pt x="174" y="18"/>
                      </a:lnTo>
                      <a:lnTo>
                        <a:pt x="174" y="18"/>
                      </a:lnTo>
                      <a:lnTo>
                        <a:pt x="180" y="18"/>
                      </a:lnTo>
                      <a:lnTo>
                        <a:pt x="180" y="18"/>
                      </a:lnTo>
                      <a:lnTo>
                        <a:pt x="180" y="18"/>
                      </a:lnTo>
                      <a:lnTo>
                        <a:pt x="180" y="18"/>
                      </a:lnTo>
                      <a:lnTo>
                        <a:pt x="180" y="18"/>
                      </a:lnTo>
                      <a:lnTo>
                        <a:pt x="180" y="18"/>
                      </a:lnTo>
                      <a:lnTo>
                        <a:pt x="180" y="12"/>
                      </a:lnTo>
                      <a:lnTo>
                        <a:pt x="186" y="12"/>
                      </a:lnTo>
                      <a:lnTo>
                        <a:pt x="186" y="12"/>
                      </a:lnTo>
                      <a:lnTo>
                        <a:pt x="186" y="12"/>
                      </a:lnTo>
                      <a:lnTo>
                        <a:pt x="186" y="12"/>
                      </a:lnTo>
                      <a:lnTo>
                        <a:pt x="186" y="12"/>
                      </a:lnTo>
                      <a:lnTo>
                        <a:pt x="186" y="12"/>
                      </a:lnTo>
                      <a:lnTo>
                        <a:pt x="186" y="12"/>
                      </a:lnTo>
                      <a:lnTo>
                        <a:pt x="186" y="12"/>
                      </a:lnTo>
                      <a:lnTo>
                        <a:pt x="192" y="6"/>
                      </a:lnTo>
                      <a:lnTo>
                        <a:pt x="192" y="6"/>
                      </a:lnTo>
                      <a:lnTo>
                        <a:pt x="192" y="6"/>
                      </a:lnTo>
                      <a:lnTo>
                        <a:pt x="192" y="6"/>
                      </a:lnTo>
                      <a:lnTo>
                        <a:pt x="192" y="6"/>
                      </a:lnTo>
                      <a:lnTo>
                        <a:pt x="192" y="6"/>
                      </a:lnTo>
                      <a:lnTo>
                        <a:pt x="192" y="6"/>
                      </a:lnTo>
                      <a:lnTo>
                        <a:pt x="192" y="6"/>
                      </a:lnTo>
                      <a:lnTo>
                        <a:pt x="198" y="6"/>
                      </a:lnTo>
                      <a:lnTo>
                        <a:pt x="198" y="0"/>
                      </a:lnTo>
                      <a:lnTo>
                        <a:pt x="198" y="0"/>
                      </a:lnTo>
                      <a:lnTo>
                        <a:pt x="198" y="0"/>
                      </a:lnTo>
                      <a:lnTo>
                        <a:pt x="198" y="0"/>
                      </a:lnTo>
                      <a:lnTo>
                        <a:pt x="198" y="0"/>
                      </a:lnTo>
                      <a:lnTo>
                        <a:pt x="198" y="0"/>
                      </a:lnTo>
                    </a:path>
                  </a:pathLst>
                </a:custGeom>
                <a:noFill/>
                <a:ln w="19050" cmpd="sng">
                  <a:solidFill>
                    <a:schemeClr val="accent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8911" name="Freeform 63"/>
                <p:cNvSpPr>
                  <a:spLocks/>
                </p:cNvSpPr>
                <p:nvPr/>
              </p:nvSpPr>
              <p:spPr bwMode="auto">
                <a:xfrm>
                  <a:off x="4864" y="3170"/>
                  <a:ext cx="165" cy="170"/>
                </a:xfrm>
                <a:custGeom>
                  <a:avLst/>
                  <a:gdLst>
                    <a:gd name="T0" fmla="*/ 6 w 204"/>
                    <a:gd name="T1" fmla="*/ 204 h 210"/>
                    <a:gd name="T2" fmla="*/ 12 w 204"/>
                    <a:gd name="T3" fmla="*/ 204 h 210"/>
                    <a:gd name="T4" fmla="*/ 12 w 204"/>
                    <a:gd name="T5" fmla="*/ 198 h 210"/>
                    <a:gd name="T6" fmla="*/ 18 w 204"/>
                    <a:gd name="T7" fmla="*/ 198 h 210"/>
                    <a:gd name="T8" fmla="*/ 24 w 204"/>
                    <a:gd name="T9" fmla="*/ 192 h 210"/>
                    <a:gd name="T10" fmla="*/ 24 w 204"/>
                    <a:gd name="T11" fmla="*/ 192 h 210"/>
                    <a:gd name="T12" fmla="*/ 30 w 204"/>
                    <a:gd name="T13" fmla="*/ 186 h 210"/>
                    <a:gd name="T14" fmla="*/ 36 w 204"/>
                    <a:gd name="T15" fmla="*/ 180 h 210"/>
                    <a:gd name="T16" fmla="*/ 36 w 204"/>
                    <a:gd name="T17" fmla="*/ 180 h 210"/>
                    <a:gd name="T18" fmla="*/ 42 w 204"/>
                    <a:gd name="T19" fmla="*/ 174 h 210"/>
                    <a:gd name="T20" fmla="*/ 42 w 204"/>
                    <a:gd name="T21" fmla="*/ 174 h 210"/>
                    <a:gd name="T22" fmla="*/ 48 w 204"/>
                    <a:gd name="T23" fmla="*/ 168 h 210"/>
                    <a:gd name="T24" fmla="*/ 54 w 204"/>
                    <a:gd name="T25" fmla="*/ 162 h 210"/>
                    <a:gd name="T26" fmla="*/ 54 w 204"/>
                    <a:gd name="T27" fmla="*/ 162 h 210"/>
                    <a:gd name="T28" fmla="*/ 60 w 204"/>
                    <a:gd name="T29" fmla="*/ 156 h 210"/>
                    <a:gd name="T30" fmla="*/ 66 w 204"/>
                    <a:gd name="T31" fmla="*/ 156 h 210"/>
                    <a:gd name="T32" fmla="*/ 66 w 204"/>
                    <a:gd name="T33" fmla="*/ 150 h 210"/>
                    <a:gd name="T34" fmla="*/ 72 w 204"/>
                    <a:gd name="T35" fmla="*/ 144 h 210"/>
                    <a:gd name="T36" fmla="*/ 78 w 204"/>
                    <a:gd name="T37" fmla="*/ 144 h 210"/>
                    <a:gd name="T38" fmla="*/ 78 w 204"/>
                    <a:gd name="T39" fmla="*/ 138 h 210"/>
                    <a:gd name="T40" fmla="*/ 84 w 204"/>
                    <a:gd name="T41" fmla="*/ 132 h 210"/>
                    <a:gd name="T42" fmla="*/ 90 w 204"/>
                    <a:gd name="T43" fmla="*/ 132 h 210"/>
                    <a:gd name="T44" fmla="*/ 90 w 204"/>
                    <a:gd name="T45" fmla="*/ 126 h 210"/>
                    <a:gd name="T46" fmla="*/ 96 w 204"/>
                    <a:gd name="T47" fmla="*/ 120 h 210"/>
                    <a:gd name="T48" fmla="*/ 102 w 204"/>
                    <a:gd name="T49" fmla="*/ 120 h 210"/>
                    <a:gd name="T50" fmla="*/ 102 w 204"/>
                    <a:gd name="T51" fmla="*/ 114 h 210"/>
                    <a:gd name="T52" fmla="*/ 108 w 204"/>
                    <a:gd name="T53" fmla="*/ 108 h 210"/>
                    <a:gd name="T54" fmla="*/ 114 w 204"/>
                    <a:gd name="T55" fmla="*/ 108 h 210"/>
                    <a:gd name="T56" fmla="*/ 114 w 204"/>
                    <a:gd name="T57" fmla="*/ 102 h 210"/>
                    <a:gd name="T58" fmla="*/ 120 w 204"/>
                    <a:gd name="T59" fmla="*/ 96 h 210"/>
                    <a:gd name="T60" fmla="*/ 126 w 204"/>
                    <a:gd name="T61" fmla="*/ 96 h 210"/>
                    <a:gd name="T62" fmla="*/ 126 w 204"/>
                    <a:gd name="T63" fmla="*/ 90 h 210"/>
                    <a:gd name="T64" fmla="*/ 132 w 204"/>
                    <a:gd name="T65" fmla="*/ 84 h 210"/>
                    <a:gd name="T66" fmla="*/ 138 w 204"/>
                    <a:gd name="T67" fmla="*/ 78 h 210"/>
                    <a:gd name="T68" fmla="*/ 138 w 204"/>
                    <a:gd name="T69" fmla="*/ 78 h 210"/>
                    <a:gd name="T70" fmla="*/ 144 w 204"/>
                    <a:gd name="T71" fmla="*/ 72 h 210"/>
                    <a:gd name="T72" fmla="*/ 150 w 204"/>
                    <a:gd name="T73" fmla="*/ 66 h 210"/>
                    <a:gd name="T74" fmla="*/ 150 w 204"/>
                    <a:gd name="T75" fmla="*/ 60 h 210"/>
                    <a:gd name="T76" fmla="*/ 156 w 204"/>
                    <a:gd name="T77" fmla="*/ 60 h 210"/>
                    <a:gd name="T78" fmla="*/ 156 w 204"/>
                    <a:gd name="T79" fmla="*/ 54 h 210"/>
                    <a:gd name="T80" fmla="*/ 162 w 204"/>
                    <a:gd name="T81" fmla="*/ 48 h 210"/>
                    <a:gd name="T82" fmla="*/ 168 w 204"/>
                    <a:gd name="T83" fmla="*/ 42 h 210"/>
                    <a:gd name="T84" fmla="*/ 168 w 204"/>
                    <a:gd name="T85" fmla="*/ 42 h 210"/>
                    <a:gd name="T86" fmla="*/ 174 w 204"/>
                    <a:gd name="T87" fmla="*/ 36 h 210"/>
                    <a:gd name="T88" fmla="*/ 180 w 204"/>
                    <a:gd name="T89" fmla="*/ 30 h 210"/>
                    <a:gd name="T90" fmla="*/ 180 w 204"/>
                    <a:gd name="T91" fmla="*/ 24 h 210"/>
                    <a:gd name="T92" fmla="*/ 186 w 204"/>
                    <a:gd name="T93" fmla="*/ 24 h 210"/>
                    <a:gd name="T94" fmla="*/ 192 w 204"/>
                    <a:gd name="T95" fmla="*/ 18 h 210"/>
                    <a:gd name="T96" fmla="*/ 192 w 204"/>
                    <a:gd name="T97" fmla="*/ 12 h 210"/>
                    <a:gd name="T98" fmla="*/ 198 w 204"/>
                    <a:gd name="T99" fmla="*/ 6 h 210"/>
                    <a:gd name="T100" fmla="*/ 204 w 204"/>
                    <a:gd name="T101" fmla="*/ 0 h 2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204" h="210">
                      <a:moveTo>
                        <a:pt x="0" y="210"/>
                      </a:moveTo>
                      <a:lnTo>
                        <a:pt x="6" y="210"/>
                      </a:lnTo>
                      <a:lnTo>
                        <a:pt x="6" y="210"/>
                      </a:lnTo>
                      <a:lnTo>
                        <a:pt x="6" y="210"/>
                      </a:lnTo>
                      <a:lnTo>
                        <a:pt x="6" y="204"/>
                      </a:lnTo>
                      <a:lnTo>
                        <a:pt x="6" y="204"/>
                      </a:lnTo>
                      <a:lnTo>
                        <a:pt x="6" y="204"/>
                      </a:lnTo>
                      <a:lnTo>
                        <a:pt x="6" y="204"/>
                      </a:lnTo>
                      <a:lnTo>
                        <a:pt x="6" y="204"/>
                      </a:lnTo>
                      <a:lnTo>
                        <a:pt x="12" y="204"/>
                      </a:lnTo>
                      <a:lnTo>
                        <a:pt x="12" y="204"/>
                      </a:lnTo>
                      <a:lnTo>
                        <a:pt x="12" y="204"/>
                      </a:lnTo>
                      <a:lnTo>
                        <a:pt x="12" y="204"/>
                      </a:lnTo>
                      <a:lnTo>
                        <a:pt x="12" y="198"/>
                      </a:lnTo>
                      <a:lnTo>
                        <a:pt x="12" y="198"/>
                      </a:lnTo>
                      <a:lnTo>
                        <a:pt x="12" y="198"/>
                      </a:lnTo>
                      <a:lnTo>
                        <a:pt x="18" y="198"/>
                      </a:lnTo>
                      <a:lnTo>
                        <a:pt x="18" y="198"/>
                      </a:lnTo>
                      <a:lnTo>
                        <a:pt x="18" y="198"/>
                      </a:lnTo>
                      <a:lnTo>
                        <a:pt x="18" y="198"/>
                      </a:lnTo>
                      <a:lnTo>
                        <a:pt x="18" y="198"/>
                      </a:lnTo>
                      <a:lnTo>
                        <a:pt x="18" y="198"/>
                      </a:lnTo>
                      <a:lnTo>
                        <a:pt x="18" y="192"/>
                      </a:lnTo>
                      <a:lnTo>
                        <a:pt x="18" y="192"/>
                      </a:lnTo>
                      <a:lnTo>
                        <a:pt x="24" y="192"/>
                      </a:lnTo>
                      <a:lnTo>
                        <a:pt x="24" y="192"/>
                      </a:lnTo>
                      <a:lnTo>
                        <a:pt x="24" y="192"/>
                      </a:lnTo>
                      <a:lnTo>
                        <a:pt x="24" y="192"/>
                      </a:lnTo>
                      <a:lnTo>
                        <a:pt x="24" y="192"/>
                      </a:lnTo>
                      <a:lnTo>
                        <a:pt x="24" y="192"/>
                      </a:lnTo>
                      <a:lnTo>
                        <a:pt x="24" y="186"/>
                      </a:lnTo>
                      <a:lnTo>
                        <a:pt x="24" y="186"/>
                      </a:lnTo>
                      <a:lnTo>
                        <a:pt x="30" y="186"/>
                      </a:lnTo>
                      <a:lnTo>
                        <a:pt x="30" y="186"/>
                      </a:lnTo>
                      <a:lnTo>
                        <a:pt x="30" y="186"/>
                      </a:lnTo>
                      <a:lnTo>
                        <a:pt x="30" y="186"/>
                      </a:lnTo>
                      <a:lnTo>
                        <a:pt x="30" y="186"/>
                      </a:lnTo>
                      <a:lnTo>
                        <a:pt x="30" y="186"/>
                      </a:lnTo>
                      <a:lnTo>
                        <a:pt x="30" y="186"/>
                      </a:lnTo>
                      <a:lnTo>
                        <a:pt x="36" y="180"/>
                      </a:lnTo>
                      <a:lnTo>
                        <a:pt x="36" y="180"/>
                      </a:lnTo>
                      <a:lnTo>
                        <a:pt x="36" y="180"/>
                      </a:lnTo>
                      <a:lnTo>
                        <a:pt x="36" y="180"/>
                      </a:lnTo>
                      <a:lnTo>
                        <a:pt x="36" y="180"/>
                      </a:lnTo>
                      <a:lnTo>
                        <a:pt x="36" y="180"/>
                      </a:lnTo>
                      <a:lnTo>
                        <a:pt x="36" y="180"/>
                      </a:lnTo>
                      <a:lnTo>
                        <a:pt x="36" y="180"/>
                      </a:lnTo>
                      <a:lnTo>
                        <a:pt x="42" y="174"/>
                      </a:lnTo>
                      <a:lnTo>
                        <a:pt x="42" y="174"/>
                      </a:lnTo>
                      <a:lnTo>
                        <a:pt x="42" y="174"/>
                      </a:lnTo>
                      <a:lnTo>
                        <a:pt x="42" y="174"/>
                      </a:lnTo>
                      <a:lnTo>
                        <a:pt x="42" y="174"/>
                      </a:lnTo>
                      <a:lnTo>
                        <a:pt x="42" y="174"/>
                      </a:lnTo>
                      <a:lnTo>
                        <a:pt x="42" y="174"/>
                      </a:lnTo>
                      <a:lnTo>
                        <a:pt x="42" y="174"/>
                      </a:lnTo>
                      <a:lnTo>
                        <a:pt x="48" y="168"/>
                      </a:lnTo>
                      <a:lnTo>
                        <a:pt x="48" y="168"/>
                      </a:lnTo>
                      <a:lnTo>
                        <a:pt x="48" y="168"/>
                      </a:lnTo>
                      <a:lnTo>
                        <a:pt x="48" y="168"/>
                      </a:lnTo>
                      <a:lnTo>
                        <a:pt x="48" y="168"/>
                      </a:lnTo>
                      <a:lnTo>
                        <a:pt x="48" y="168"/>
                      </a:lnTo>
                      <a:lnTo>
                        <a:pt x="48" y="168"/>
                      </a:lnTo>
                      <a:lnTo>
                        <a:pt x="54" y="168"/>
                      </a:lnTo>
                      <a:lnTo>
                        <a:pt x="54" y="168"/>
                      </a:lnTo>
                      <a:lnTo>
                        <a:pt x="54" y="162"/>
                      </a:lnTo>
                      <a:lnTo>
                        <a:pt x="54" y="162"/>
                      </a:lnTo>
                      <a:lnTo>
                        <a:pt x="54" y="162"/>
                      </a:lnTo>
                      <a:lnTo>
                        <a:pt x="54" y="162"/>
                      </a:lnTo>
                      <a:lnTo>
                        <a:pt x="54" y="162"/>
                      </a:lnTo>
                      <a:lnTo>
                        <a:pt x="54" y="162"/>
                      </a:lnTo>
                      <a:lnTo>
                        <a:pt x="60" y="162"/>
                      </a:lnTo>
                      <a:lnTo>
                        <a:pt x="60" y="162"/>
                      </a:lnTo>
                      <a:lnTo>
                        <a:pt x="60" y="156"/>
                      </a:lnTo>
                      <a:lnTo>
                        <a:pt x="60" y="156"/>
                      </a:lnTo>
                      <a:lnTo>
                        <a:pt x="60" y="156"/>
                      </a:lnTo>
                      <a:lnTo>
                        <a:pt x="60" y="156"/>
                      </a:lnTo>
                      <a:lnTo>
                        <a:pt x="60" y="156"/>
                      </a:lnTo>
                      <a:lnTo>
                        <a:pt x="60" y="156"/>
                      </a:lnTo>
                      <a:lnTo>
                        <a:pt x="66" y="156"/>
                      </a:lnTo>
                      <a:lnTo>
                        <a:pt x="66" y="156"/>
                      </a:lnTo>
                      <a:lnTo>
                        <a:pt x="66" y="150"/>
                      </a:lnTo>
                      <a:lnTo>
                        <a:pt x="66" y="150"/>
                      </a:lnTo>
                      <a:lnTo>
                        <a:pt x="66" y="150"/>
                      </a:lnTo>
                      <a:lnTo>
                        <a:pt x="66" y="150"/>
                      </a:lnTo>
                      <a:lnTo>
                        <a:pt x="66" y="150"/>
                      </a:lnTo>
                      <a:lnTo>
                        <a:pt x="72" y="150"/>
                      </a:lnTo>
                      <a:lnTo>
                        <a:pt x="72" y="150"/>
                      </a:lnTo>
                      <a:lnTo>
                        <a:pt x="72" y="150"/>
                      </a:lnTo>
                      <a:lnTo>
                        <a:pt x="72" y="144"/>
                      </a:lnTo>
                      <a:lnTo>
                        <a:pt x="72" y="144"/>
                      </a:lnTo>
                      <a:lnTo>
                        <a:pt x="72" y="144"/>
                      </a:lnTo>
                      <a:lnTo>
                        <a:pt x="72" y="144"/>
                      </a:lnTo>
                      <a:lnTo>
                        <a:pt x="72" y="144"/>
                      </a:lnTo>
                      <a:lnTo>
                        <a:pt x="78" y="144"/>
                      </a:lnTo>
                      <a:lnTo>
                        <a:pt x="78" y="144"/>
                      </a:lnTo>
                      <a:lnTo>
                        <a:pt x="78" y="138"/>
                      </a:lnTo>
                      <a:lnTo>
                        <a:pt x="78" y="138"/>
                      </a:lnTo>
                      <a:lnTo>
                        <a:pt x="78" y="138"/>
                      </a:lnTo>
                      <a:lnTo>
                        <a:pt x="78" y="138"/>
                      </a:lnTo>
                      <a:lnTo>
                        <a:pt x="78" y="138"/>
                      </a:lnTo>
                      <a:lnTo>
                        <a:pt x="84" y="138"/>
                      </a:lnTo>
                      <a:lnTo>
                        <a:pt x="84" y="138"/>
                      </a:lnTo>
                      <a:lnTo>
                        <a:pt x="84" y="138"/>
                      </a:lnTo>
                      <a:lnTo>
                        <a:pt x="84" y="132"/>
                      </a:lnTo>
                      <a:lnTo>
                        <a:pt x="84" y="132"/>
                      </a:lnTo>
                      <a:lnTo>
                        <a:pt x="84" y="132"/>
                      </a:lnTo>
                      <a:lnTo>
                        <a:pt x="84" y="132"/>
                      </a:lnTo>
                      <a:lnTo>
                        <a:pt x="84" y="132"/>
                      </a:lnTo>
                      <a:lnTo>
                        <a:pt x="90" y="132"/>
                      </a:lnTo>
                      <a:lnTo>
                        <a:pt x="90" y="132"/>
                      </a:lnTo>
                      <a:lnTo>
                        <a:pt x="90" y="132"/>
                      </a:lnTo>
                      <a:lnTo>
                        <a:pt x="90" y="126"/>
                      </a:lnTo>
                      <a:lnTo>
                        <a:pt x="90" y="126"/>
                      </a:lnTo>
                      <a:lnTo>
                        <a:pt x="90" y="126"/>
                      </a:lnTo>
                      <a:lnTo>
                        <a:pt x="90" y="126"/>
                      </a:lnTo>
                      <a:lnTo>
                        <a:pt x="90" y="126"/>
                      </a:lnTo>
                      <a:lnTo>
                        <a:pt x="96" y="126"/>
                      </a:lnTo>
                      <a:lnTo>
                        <a:pt x="96" y="126"/>
                      </a:lnTo>
                      <a:lnTo>
                        <a:pt x="96" y="120"/>
                      </a:lnTo>
                      <a:lnTo>
                        <a:pt x="96" y="120"/>
                      </a:lnTo>
                      <a:lnTo>
                        <a:pt x="96" y="120"/>
                      </a:lnTo>
                      <a:lnTo>
                        <a:pt x="96" y="120"/>
                      </a:lnTo>
                      <a:lnTo>
                        <a:pt x="96" y="120"/>
                      </a:lnTo>
                      <a:lnTo>
                        <a:pt x="102" y="120"/>
                      </a:lnTo>
                      <a:lnTo>
                        <a:pt x="102" y="120"/>
                      </a:lnTo>
                      <a:lnTo>
                        <a:pt x="102" y="120"/>
                      </a:lnTo>
                      <a:lnTo>
                        <a:pt x="102" y="114"/>
                      </a:lnTo>
                      <a:lnTo>
                        <a:pt x="102" y="114"/>
                      </a:lnTo>
                      <a:lnTo>
                        <a:pt x="102" y="114"/>
                      </a:lnTo>
                      <a:lnTo>
                        <a:pt x="102" y="114"/>
                      </a:lnTo>
                      <a:lnTo>
                        <a:pt x="102" y="114"/>
                      </a:lnTo>
                      <a:lnTo>
                        <a:pt x="108" y="114"/>
                      </a:lnTo>
                      <a:lnTo>
                        <a:pt x="108" y="114"/>
                      </a:lnTo>
                      <a:lnTo>
                        <a:pt x="108" y="108"/>
                      </a:lnTo>
                      <a:lnTo>
                        <a:pt x="108" y="108"/>
                      </a:lnTo>
                      <a:lnTo>
                        <a:pt x="108" y="108"/>
                      </a:lnTo>
                      <a:lnTo>
                        <a:pt x="108" y="108"/>
                      </a:lnTo>
                      <a:lnTo>
                        <a:pt x="108" y="108"/>
                      </a:lnTo>
                      <a:lnTo>
                        <a:pt x="108" y="108"/>
                      </a:lnTo>
                      <a:lnTo>
                        <a:pt x="114" y="108"/>
                      </a:lnTo>
                      <a:lnTo>
                        <a:pt x="114" y="102"/>
                      </a:lnTo>
                      <a:lnTo>
                        <a:pt x="114" y="102"/>
                      </a:lnTo>
                      <a:lnTo>
                        <a:pt x="114" y="102"/>
                      </a:lnTo>
                      <a:lnTo>
                        <a:pt x="114" y="102"/>
                      </a:lnTo>
                      <a:lnTo>
                        <a:pt x="114" y="102"/>
                      </a:lnTo>
                      <a:lnTo>
                        <a:pt x="114" y="102"/>
                      </a:lnTo>
                      <a:lnTo>
                        <a:pt x="120" y="102"/>
                      </a:lnTo>
                      <a:lnTo>
                        <a:pt x="120" y="102"/>
                      </a:lnTo>
                      <a:lnTo>
                        <a:pt x="120" y="96"/>
                      </a:lnTo>
                      <a:lnTo>
                        <a:pt x="120" y="96"/>
                      </a:lnTo>
                      <a:lnTo>
                        <a:pt x="120" y="96"/>
                      </a:lnTo>
                      <a:lnTo>
                        <a:pt x="120" y="96"/>
                      </a:lnTo>
                      <a:lnTo>
                        <a:pt x="120" y="96"/>
                      </a:lnTo>
                      <a:lnTo>
                        <a:pt x="120" y="96"/>
                      </a:lnTo>
                      <a:lnTo>
                        <a:pt x="126" y="96"/>
                      </a:lnTo>
                      <a:lnTo>
                        <a:pt x="126" y="90"/>
                      </a:lnTo>
                      <a:lnTo>
                        <a:pt x="126" y="90"/>
                      </a:lnTo>
                      <a:lnTo>
                        <a:pt x="126" y="90"/>
                      </a:lnTo>
                      <a:lnTo>
                        <a:pt x="126" y="90"/>
                      </a:lnTo>
                      <a:lnTo>
                        <a:pt x="126" y="90"/>
                      </a:lnTo>
                      <a:lnTo>
                        <a:pt x="126" y="90"/>
                      </a:lnTo>
                      <a:lnTo>
                        <a:pt x="126" y="90"/>
                      </a:lnTo>
                      <a:lnTo>
                        <a:pt x="132" y="84"/>
                      </a:lnTo>
                      <a:lnTo>
                        <a:pt x="132" y="84"/>
                      </a:lnTo>
                      <a:lnTo>
                        <a:pt x="132" y="84"/>
                      </a:lnTo>
                      <a:lnTo>
                        <a:pt x="132" y="84"/>
                      </a:lnTo>
                      <a:lnTo>
                        <a:pt x="132" y="84"/>
                      </a:lnTo>
                      <a:lnTo>
                        <a:pt x="132" y="84"/>
                      </a:lnTo>
                      <a:lnTo>
                        <a:pt x="132" y="84"/>
                      </a:lnTo>
                      <a:lnTo>
                        <a:pt x="138" y="78"/>
                      </a:lnTo>
                      <a:lnTo>
                        <a:pt x="138" y="78"/>
                      </a:lnTo>
                      <a:lnTo>
                        <a:pt x="138" y="78"/>
                      </a:lnTo>
                      <a:lnTo>
                        <a:pt x="138" y="78"/>
                      </a:lnTo>
                      <a:lnTo>
                        <a:pt x="138" y="78"/>
                      </a:lnTo>
                      <a:lnTo>
                        <a:pt x="138" y="78"/>
                      </a:lnTo>
                      <a:lnTo>
                        <a:pt x="138" y="78"/>
                      </a:lnTo>
                      <a:lnTo>
                        <a:pt x="138" y="72"/>
                      </a:lnTo>
                      <a:lnTo>
                        <a:pt x="144" y="72"/>
                      </a:lnTo>
                      <a:lnTo>
                        <a:pt x="144" y="72"/>
                      </a:lnTo>
                      <a:lnTo>
                        <a:pt x="144" y="72"/>
                      </a:lnTo>
                      <a:lnTo>
                        <a:pt x="144" y="72"/>
                      </a:lnTo>
                      <a:lnTo>
                        <a:pt x="144" y="72"/>
                      </a:lnTo>
                      <a:lnTo>
                        <a:pt x="144" y="66"/>
                      </a:lnTo>
                      <a:lnTo>
                        <a:pt x="144" y="66"/>
                      </a:lnTo>
                      <a:lnTo>
                        <a:pt x="150" y="66"/>
                      </a:lnTo>
                      <a:lnTo>
                        <a:pt x="150" y="66"/>
                      </a:lnTo>
                      <a:lnTo>
                        <a:pt x="150" y="66"/>
                      </a:lnTo>
                      <a:lnTo>
                        <a:pt x="150" y="66"/>
                      </a:lnTo>
                      <a:lnTo>
                        <a:pt x="150" y="66"/>
                      </a:lnTo>
                      <a:lnTo>
                        <a:pt x="150" y="60"/>
                      </a:lnTo>
                      <a:lnTo>
                        <a:pt x="150" y="60"/>
                      </a:lnTo>
                      <a:lnTo>
                        <a:pt x="150" y="60"/>
                      </a:lnTo>
                      <a:lnTo>
                        <a:pt x="156" y="60"/>
                      </a:lnTo>
                      <a:lnTo>
                        <a:pt x="156" y="60"/>
                      </a:lnTo>
                      <a:lnTo>
                        <a:pt x="156" y="60"/>
                      </a:lnTo>
                      <a:lnTo>
                        <a:pt x="156" y="60"/>
                      </a:lnTo>
                      <a:lnTo>
                        <a:pt x="156" y="54"/>
                      </a:lnTo>
                      <a:lnTo>
                        <a:pt x="156" y="54"/>
                      </a:lnTo>
                      <a:lnTo>
                        <a:pt x="156" y="54"/>
                      </a:lnTo>
                      <a:lnTo>
                        <a:pt x="156" y="54"/>
                      </a:lnTo>
                      <a:lnTo>
                        <a:pt x="162" y="54"/>
                      </a:lnTo>
                      <a:lnTo>
                        <a:pt x="162" y="54"/>
                      </a:lnTo>
                      <a:lnTo>
                        <a:pt x="162" y="54"/>
                      </a:lnTo>
                      <a:lnTo>
                        <a:pt x="162" y="48"/>
                      </a:lnTo>
                      <a:lnTo>
                        <a:pt x="162" y="48"/>
                      </a:lnTo>
                      <a:lnTo>
                        <a:pt x="162" y="48"/>
                      </a:lnTo>
                      <a:lnTo>
                        <a:pt x="162" y="48"/>
                      </a:lnTo>
                      <a:lnTo>
                        <a:pt x="168" y="48"/>
                      </a:lnTo>
                      <a:lnTo>
                        <a:pt x="168" y="48"/>
                      </a:lnTo>
                      <a:lnTo>
                        <a:pt x="168" y="42"/>
                      </a:lnTo>
                      <a:lnTo>
                        <a:pt x="168" y="42"/>
                      </a:lnTo>
                      <a:lnTo>
                        <a:pt x="168" y="42"/>
                      </a:lnTo>
                      <a:lnTo>
                        <a:pt x="168" y="42"/>
                      </a:lnTo>
                      <a:lnTo>
                        <a:pt x="168" y="42"/>
                      </a:lnTo>
                      <a:lnTo>
                        <a:pt x="168" y="42"/>
                      </a:lnTo>
                      <a:lnTo>
                        <a:pt x="174" y="42"/>
                      </a:lnTo>
                      <a:lnTo>
                        <a:pt x="174" y="36"/>
                      </a:lnTo>
                      <a:lnTo>
                        <a:pt x="174" y="36"/>
                      </a:lnTo>
                      <a:lnTo>
                        <a:pt x="174" y="36"/>
                      </a:lnTo>
                      <a:lnTo>
                        <a:pt x="174" y="36"/>
                      </a:lnTo>
                      <a:lnTo>
                        <a:pt x="174" y="36"/>
                      </a:lnTo>
                      <a:lnTo>
                        <a:pt x="174" y="36"/>
                      </a:lnTo>
                      <a:lnTo>
                        <a:pt x="174" y="30"/>
                      </a:lnTo>
                      <a:lnTo>
                        <a:pt x="180" y="30"/>
                      </a:lnTo>
                      <a:lnTo>
                        <a:pt x="180" y="30"/>
                      </a:lnTo>
                      <a:lnTo>
                        <a:pt x="180" y="30"/>
                      </a:lnTo>
                      <a:lnTo>
                        <a:pt x="180" y="30"/>
                      </a:lnTo>
                      <a:lnTo>
                        <a:pt x="180" y="30"/>
                      </a:lnTo>
                      <a:lnTo>
                        <a:pt x="180" y="24"/>
                      </a:lnTo>
                      <a:lnTo>
                        <a:pt x="180" y="24"/>
                      </a:lnTo>
                      <a:lnTo>
                        <a:pt x="186" y="24"/>
                      </a:lnTo>
                      <a:lnTo>
                        <a:pt x="186" y="24"/>
                      </a:lnTo>
                      <a:lnTo>
                        <a:pt x="186" y="24"/>
                      </a:lnTo>
                      <a:lnTo>
                        <a:pt x="186" y="24"/>
                      </a:lnTo>
                      <a:lnTo>
                        <a:pt x="186" y="24"/>
                      </a:lnTo>
                      <a:lnTo>
                        <a:pt x="186" y="18"/>
                      </a:lnTo>
                      <a:lnTo>
                        <a:pt x="186" y="18"/>
                      </a:lnTo>
                      <a:lnTo>
                        <a:pt x="186" y="18"/>
                      </a:lnTo>
                      <a:lnTo>
                        <a:pt x="192" y="18"/>
                      </a:lnTo>
                      <a:lnTo>
                        <a:pt x="192" y="18"/>
                      </a:lnTo>
                      <a:lnTo>
                        <a:pt x="192" y="18"/>
                      </a:lnTo>
                      <a:lnTo>
                        <a:pt x="192" y="12"/>
                      </a:lnTo>
                      <a:lnTo>
                        <a:pt x="192" y="12"/>
                      </a:lnTo>
                      <a:lnTo>
                        <a:pt x="192" y="12"/>
                      </a:lnTo>
                      <a:lnTo>
                        <a:pt x="192" y="12"/>
                      </a:lnTo>
                      <a:lnTo>
                        <a:pt x="198" y="12"/>
                      </a:lnTo>
                      <a:lnTo>
                        <a:pt x="198" y="12"/>
                      </a:lnTo>
                      <a:lnTo>
                        <a:pt x="198" y="6"/>
                      </a:lnTo>
                      <a:lnTo>
                        <a:pt x="198" y="6"/>
                      </a:lnTo>
                      <a:lnTo>
                        <a:pt x="198" y="6"/>
                      </a:lnTo>
                      <a:lnTo>
                        <a:pt x="198" y="6"/>
                      </a:lnTo>
                      <a:lnTo>
                        <a:pt x="198" y="6"/>
                      </a:lnTo>
                      <a:lnTo>
                        <a:pt x="198" y="6"/>
                      </a:lnTo>
                      <a:lnTo>
                        <a:pt x="204" y="0"/>
                      </a:lnTo>
                      <a:lnTo>
                        <a:pt x="204" y="0"/>
                      </a:lnTo>
                      <a:lnTo>
                        <a:pt x="204" y="0"/>
                      </a:lnTo>
                    </a:path>
                  </a:pathLst>
                </a:custGeom>
                <a:noFill/>
                <a:ln w="19050" cmpd="sng">
                  <a:solidFill>
                    <a:schemeClr val="accent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8912" name="Freeform 64"/>
                <p:cNvSpPr>
                  <a:spLocks/>
                </p:cNvSpPr>
                <p:nvPr/>
              </p:nvSpPr>
              <p:spPr bwMode="auto">
                <a:xfrm>
                  <a:off x="5029" y="2922"/>
                  <a:ext cx="160" cy="248"/>
                </a:xfrm>
                <a:custGeom>
                  <a:avLst/>
                  <a:gdLst>
                    <a:gd name="T0" fmla="*/ 0 w 198"/>
                    <a:gd name="T1" fmla="*/ 300 h 306"/>
                    <a:gd name="T2" fmla="*/ 6 w 198"/>
                    <a:gd name="T3" fmla="*/ 300 h 306"/>
                    <a:gd name="T4" fmla="*/ 12 w 198"/>
                    <a:gd name="T5" fmla="*/ 294 h 306"/>
                    <a:gd name="T6" fmla="*/ 12 w 198"/>
                    <a:gd name="T7" fmla="*/ 288 h 306"/>
                    <a:gd name="T8" fmla="*/ 18 w 198"/>
                    <a:gd name="T9" fmla="*/ 282 h 306"/>
                    <a:gd name="T10" fmla="*/ 24 w 198"/>
                    <a:gd name="T11" fmla="*/ 276 h 306"/>
                    <a:gd name="T12" fmla="*/ 24 w 198"/>
                    <a:gd name="T13" fmla="*/ 270 h 306"/>
                    <a:gd name="T14" fmla="*/ 30 w 198"/>
                    <a:gd name="T15" fmla="*/ 270 h 306"/>
                    <a:gd name="T16" fmla="*/ 36 w 198"/>
                    <a:gd name="T17" fmla="*/ 264 h 306"/>
                    <a:gd name="T18" fmla="*/ 36 w 198"/>
                    <a:gd name="T19" fmla="*/ 258 h 306"/>
                    <a:gd name="T20" fmla="*/ 42 w 198"/>
                    <a:gd name="T21" fmla="*/ 252 h 306"/>
                    <a:gd name="T22" fmla="*/ 48 w 198"/>
                    <a:gd name="T23" fmla="*/ 246 h 306"/>
                    <a:gd name="T24" fmla="*/ 48 w 198"/>
                    <a:gd name="T25" fmla="*/ 240 h 306"/>
                    <a:gd name="T26" fmla="*/ 54 w 198"/>
                    <a:gd name="T27" fmla="*/ 234 h 306"/>
                    <a:gd name="T28" fmla="*/ 60 w 198"/>
                    <a:gd name="T29" fmla="*/ 228 h 306"/>
                    <a:gd name="T30" fmla="*/ 60 w 198"/>
                    <a:gd name="T31" fmla="*/ 222 h 306"/>
                    <a:gd name="T32" fmla="*/ 66 w 198"/>
                    <a:gd name="T33" fmla="*/ 216 h 306"/>
                    <a:gd name="T34" fmla="*/ 66 w 198"/>
                    <a:gd name="T35" fmla="*/ 216 h 306"/>
                    <a:gd name="T36" fmla="*/ 72 w 198"/>
                    <a:gd name="T37" fmla="*/ 210 h 306"/>
                    <a:gd name="T38" fmla="*/ 78 w 198"/>
                    <a:gd name="T39" fmla="*/ 204 h 306"/>
                    <a:gd name="T40" fmla="*/ 78 w 198"/>
                    <a:gd name="T41" fmla="*/ 198 h 306"/>
                    <a:gd name="T42" fmla="*/ 84 w 198"/>
                    <a:gd name="T43" fmla="*/ 192 h 306"/>
                    <a:gd name="T44" fmla="*/ 90 w 198"/>
                    <a:gd name="T45" fmla="*/ 186 h 306"/>
                    <a:gd name="T46" fmla="*/ 90 w 198"/>
                    <a:gd name="T47" fmla="*/ 180 h 306"/>
                    <a:gd name="T48" fmla="*/ 96 w 198"/>
                    <a:gd name="T49" fmla="*/ 174 h 306"/>
                    <a:gd name="T50" fmla="*/ 102 w 198"/>
                    <a:gd name="T51" fmla="*/ 168 h 306"/>
                    <a:gd name="T52" fmla="*/ 102 w 198"/>
                    <a:gd name="T53" fmla="*/ 162 h 306"/>
                    <a:gd name="T54" fmla="*/ 108 w 198"/>
                    <a:gd name="T55" fmla="*/ 156 h 306"/>
                    <a:gd name="T56" fmla="*/ 114 w 198"/>
                    <a:gd name="T57" fmla="*/ 150 h 306"/>
                    <a:gd name="T58" fmla="*/ 114 w 198"/>
                    <a:gd name="T59" fmla="*/ 144 h 306"/>
                    <a:gd name="T60" fmla="*/ 120 w 198"/>
                    <a:gd name="T61" fmla="*/ 138 h 306"/>
                    <a:gd name="T62" fmla="*/ 126 w 198"/>
                    <a:gd name="T63" fmla="*/ 132 h 306"/>
                    <a:gd name="T64" fmla="*/ 126 w 198"/>
                    <a:gd name="T65" fmla="*/ 126 h 306"/>
                    <a:gd name="T66" fmla="*/ 132 w 198"/>
                    <a:gd name="T67" fmla="*/ 120 h 306"/>
                    <a:gd name="T68" fmla="*/ 138 w 198"/>
                    <a:gd name="T69" fmla="*/ 114 h 306"/>
                    <a:gd name="T70" fmla="*/ 138 w 198"/>
                    <a:gd name="T71" fmla="*/ 102 h 306"/>
                    <a:gd name="T72" fmla="*/ 144 w 198"/>
                    <a:gd name="T73" fmla="*/ 96 h 306"/>
                    <a:gd name="T74" fmla="*/ 150 w 198"/>
                    <a:gd name="T75" fmla="*/ 90 h 306"/>
                    <a:gd name="T76" fmla="*/ 150 w 198"/>
                    <a:gd name="T77" fmla="*/ 84 h 306"/>
                    <a:gd name="T78" fmla="*/ 156 w 198"/>
                    <a:gd name="T79" fmla="*/ 78 h 306"/>
                    <a:gd name="T80" fmla="*/ 162 w 198"/>
                    <a:gd name="T81" fmla="*/ 72 h 306"/>
                    <a:gd name="T82" fmla="*/ 162 w 198"/>
                    <a:gd name="T83" fmla="*/ 66 h 306"/>
                    <a:gd name="T84" fmla="*/ 168 w 198"/>
                    <a:gd name="T85" fmla="*/ 60 h 306"/>
                    <a:gd name="T86" fmla="*/ 168 w 198"/>
                    <a:gd name="T87" fmla="*/ 54 h 306"/>
                    <a:gd name="T88" fmla="*/ 174 w 198"/>
                    <a:gd name="T89" fmla="*/ 42 h 306"/>
                    <a:gd name="T90" fmla="*/ 180 w 198"/>
                    <a:gd name="T91" fmla="*/ 36 h 306"/>
                    <a:gd name="T92" fmla="*/ 180 w 198"/>
                    <a:gd name="T93" fmla="*/ 30 h 306"/>
                    <a:gd name="T94" fmla="*/ 186 w 198"/>
                    <a:gd name="T95" fmla="*/ 24 h 306"/>
                    <a:gd name="T96" fmla="*/ 192 w 198"/>
                    <a:gd name="T97" fmla="*/ 18 h 306"/>
                    <a:gd name="T98" fmla="*/ 192 w 198"/>
                    <a:gd name="T99" fmla="*/ 12 h 306"/>
                    <a:gd name="T100" fmla="*/ 198 w 198"/>
                    <a:gd name="T101" fmla="*/ 0 h 3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98" h="306">
                      <a:moveTo>
                        <a:pt x="0" y="306"/>
                      </a:moveTo>
                      <a:lnTo>
                        <a:pt x="0" y="306"/>
                      </a:lnTo>
                      <a:lnTo>
                        <a:pt x="0" y="306"/>
                      </a:lnTo>
                      <a:lnTo>
                        <a:pt x="0" y="306"/>
                      </a:lnTo>
                      <a:lnTo>
                        <a:pt x="0" y="300"/>
                      </a:lnTo>
                      <a:lnTo>
                        <a:pt x="0" y="300"/>
                      </a:lnTo>
                      <a:lnTo>
                        <a:pt x="6" y="300"/>
                      </a:lnTo>
                      <a:lnTo>
                        <a:pt x="6" y="300"/>
                      </a:lnTo>
                      <a:lnTo>
                        <a:pt x="6" y="300"/>
                      </a:lnTo>
                      <a:lnTo>
                        <a:pt x="6" y="300"/>
                      </a:lnTo>
                      <a:lnTo>
                        <a:pt x="6" y="294"/>
                      </a:lnTo>
                      <a:lnTo>
                        <a:pt x="6" y="294"/>
                      </a:lnTo>
                      <a:lnTo>
                        <a:pt x="6" y="294"/>
                      </a:lnTo>
                      <a:lnTo>
                        <a:pt x="12" y="294"/>
                      </a:lnTo>
                      <a:lnTo>
                        <a:pt x="12" y="294"/>
                      </a:lnTo>
                      <a:lnTo>
                        <a:pt x="12" y="294"/>
                      </a:lnTo>
                      <a:lnTo>
                        <a:pt x="12" y="288"/>
                      </a:lnTo>
                      <a:lnTo>
                        <a:pt x="12" y="288"/>
                      </a:lnTo>
                      <a:lnTo>
                        <a:pt x="12" y="288"/>
                      </a:lnTo>
                      <a:lnTo>
                        <a:pt x="12" y="288"/>
                      </a:lnTo>
                      <a:lnTo>
                        <a:pt x="12" y="288"/>
                      </a:lnTo>
                      <a:lnTo>
                        <a:pt x="18" y="288"/>
                      </a:lnTo>
                      <a:lnTo>
                        <a:pt x="18" y="282"/>
                      </a:lnTo>
                      <a:lnTo>
                        <a:pt x="18" y="282"/>
                      </a:lnTo>
                      <a:lnTo>
                        <a:pt x="18" y="282"/>
                      </a:lnTo>
                      <a:lnTo>
                        <a:pt x="18" y="282"/>
                      </a:lnTo>
                      <a:lnTo>
                        <a:pt x="18" y="282"/>
                      </a:lnTo>
                      <a:lnTo>
                        <a:pt x="18" y="282"/>
                      </a:lnTo>
                      <a:lnTo>
                        <a:pt x="18" y="276"/>
                      </a:lnTo>
                      <a:lnTo>
                        <a:pt x="24" y="276"/>
                      </a:lnTo>
                      <a:lnTo>
                        <a:pt x="24" y="276"/>
                      </a:lnTo>
                      <a:lnTo>
                        <a:pt x="24" y="276"/>
                      </a:lnTo>
                      <a:lnTo>
                        <a:pt x="24" y="276"/>
                      </a:lnTo>
                      <a:lnTo>
                        <a:pt x="24" y="276"/>
                      </a:lnTo>
                      <a:lnTo>
                        <a:pt x="24" y="270"/>
                      </a:lnTo>
                      <a:lnTo>
                        <a:pt x="24" y="270"/>
                      </a:lnTo>
                      <a:lnTo>
                        <a:pt x="30" y="270"/>
                      </a:lnTo>
                      <a:lnTo>
                        <a:pt x="30" y="270"/>
                      </a:lnTo>
                      <a:lnTo>
                        <a:pt x="30" y="270"/>
                      </a:lnTo>
                      <a:lnTo>
                        <a:pt x="30" y="270"/>
                      </a:lnTo>
                      <a:lnTo>
                        <a:pt x="30" y="264"/>
                      </a:lnTo>
                      <a:lnTo>
                        <a:pt x="30" y="264"/>
                      </a:lnTo>
                      <a:lnTo>
                        <a:pt x="30" y="264"/>
                      </a:lnTo>
                      <a:lnTo>
                        <a:pt x="30" y="264"/>
                      </a:lnTo>
                      <a:lnTo>
                        <a:pt x="36" y="264"/>
                      </a:lnTo>
                      <a:lnTo>
                        <a:pt x="36" y="264"/>
                      </a:lnTo>
                      <a:lnTo>
                        <a:pt x="36" y="258"/>
                      </a:lnTo>
                      <a:lnTo>
                        <a:pt x="36" y="258"/>
                      </a:lnTo>
                      <a:lnTo>
                        <a:pt x="36" y="258"/>
                      </a:lnTo>
                      <a:lnTo>
                        <a:pt x="36" y="258"/>
                      </a:lnTo>
                      <a:lnTo>
                        <a:pt x="36" y="258"/>
                      </a:lnTo>
                      <a:lnTo>
                        <a:pt x="36" y="252"/>
                      </a:lnTo>
                      <a:lnTo>
                        <a:pt x="42" y="252"/>
                      </a:lnTo>
                      <a:lnTo>
                        <a:pt x="42" y="252"/>
                      </a:lnTo>
                      <a:lnTo>
                        <a:pt x="42" y="252"/>
                      </a:lnTo>
                      <a:lnTo>
                        <a:pt x="42" y="252"/>
                      </a:lnTo>
                      <a:lnTo>
                        <a:pt x="42" y="252"/>
                      </a:lnTo>
                      <a:lnTo>
                        <a:pt x="42" y="246"/>
                      </a:lnTo>
                      <a:lnTo>
                        <a:pt x="42" y="246"/>
                      </a:lnTo>
                      <a:lnTo>
                        <a:pt x="48" y="246"/>
                      </a:lnTo>
                      <a:lnTo>
                        <a:pt x="48" y="246"/>
                      </a:lnTo>
                      <a:lnTo>
                        <a:pt x="48" y="246"/>
                      </a:lnTo>
                      <a:lnTo>
                        <a:pt x="48" y="240"/>
                      </a:lnTo>
                      <a:lnTo>
                        <a:pt x="48" y="240"/>
                      </a:lnTo>
                      <a:lnTo>
                        <a:pt x="48" y="240"/>
                      </a:lnTo>
                      <a:lnTo>
                        <a:pt x="48" y="240"/>
                      </a:lnTo>
                      <a:lnTo>
                        <a:pt x="48" y="240"/>
                      </a:lnTo>
                      <a:lnTo>
                        <a:pt x="54" y="240"/>
                      </a:lnTo>
                      <a:lnTo>
                        <a:pt x="54" y="234"/>
                      </a:lnTo>
                      <a:lnTo>
                        <a:pt x="54" y="234"/>
                      </a:lnTo>
                      <a:lnTo>
                        <a:pt x="54" y="234"/>
                      </a:lnTo>
                      <a:lnTo>
                        <a:pt x="54" y="234"/>
                      </a:lnTo>
                      <a:lnTo>
                        <a:pt x="54" y="234"/>
                      </a:lnTo>
                      <a:lnTo>
                        <a:pt x="54" y="228"/>
                      </a:lnTo>
                      <a:lnTo>
                        <a:pt x="60" y="228"/>
                      </a:lnTo>
                      <a:lnTo>
                        <a:pt x="60" y="228"/>
                      </a:lnTo>
                      <a:lnTo>
                        <a:pt x="60" y="228"/>
                      </a:lnTo>
                      <a:lnTo>
                        <a:pt x="60" y="228"/>
                      </a:lnTo>
                      <a:lnTo>
                        <a:pt x="60" y="228"/>
                      </a:lnTo>
                      <a:lnTo>
                        <a:pt x="60" y="222"/>
                      </a:lnTo>
                      <a:lnTo>
                        <a:pt x="60" y="222"/>
                      </a:lnTo>
                      <a:lnTo>
                        <a:pt x="60" y="222"/>
                      </a:lnTo>
                      <a:lnTo>
                        <a:pt x="66" y="222"/>
                      </a:lnTo>
                      <a:lnTo>
                        <a:pt x="66" y="222"/>
                      </a:lnTo>
                      <a:lnTo>
                        <a:pt x="66" y="216"/>
                      </a:lnTo>
                      <a:lnTo>
                        <a:pt x="66" y="216"/>
                      </a:lnTo>
                      <a:lnTo>
                        <a:pt x="66" y="216"/>
                      </a:lnTo>
                      <a:lnTo>
                        <a:pt x="66" y="216"/>
                      </a:lnTo>
                      <a:lnTo>
                        <a:pt x="66" y="216"/>
                      </a:lnTo>
                      <a:lnTo>
                        <a:pt x="66" y="216"/>
                      </a:lnTo>
                      <a:lnTo>
                        <a:pt x="72" y="210"/>
                      </a:lnTo>
                      <a:lnTo>
                        <a:pt x="72" y="210"/>
                      </a:lnTo>
                      <a:lnTo>
                        <a:pt x="72" y="210"/>
                      </a:lnTo>
                      <a:lnTo>
                        <a:pt x="72" y="210"/>
                      </a:lnTo>
                      <a:lnTo>
                        <a:pt x="72" y="210"/>
                      </a:lnTo>
                      <a:lnTo>
                        <a:pt x="72" y="204"/>
                      </a:lnTo>
                      <a:lnTo>
                        <a:pt x="72" y="204"/>
                      </a:lnTo>
                      <a:lnTo>
                        <a:pt x="78" y="204"/>
                      </a:lnTo>
                      <a:lnTo>
                        <a:pt x="78" y="204"/>
                      </a:lnTo>
                      <a:lnTo>
                        <a:pt x="78" y="204"/>
                      </a:lnTo>
                      <a:lnTo>
                        <a:pt x="78" y="198"/>
                      </a:lnTo>
                      <a:lnTo>
                        <a:pt x="78" y="198"/>
                      </a:lnTo>
                      <a:lnTo>
                        <a:pt x="78" y="198"/>
                      </a:lnTo>
                      <a:lnTo>
                        <a:pt x="78" y="198"/>
                      </a:lnTo>
                      <a:lnTo>
                        <a:pt x="78" y="198"/>
                      </a:lnTo>
                      <a:lnTo>
                        <a:pt x="84" y="192"/>
                      </a:lnTo>
                      <a:lnTo>
                        <a:pt x="84" y="192"/>
                      </a:lnTo>
                      <a:lnTo>
                        <a:pt x="84" y="192"/>
                      </a:lnTo>
                      <a:lnTo>
                        <a:pt x="84" y="192"/>
                      </a:lnTo>
                      <a:lnTo>
                        <a:pt x="84" y="192"/>
                      </a:lnTo>
                      <a:lnTo>
                        <a:pt x="84" y="192"/>
                      </a:lnTo>
                      <a:lnTo>
                        <a:pt x="84" y="186"/>
                      </a:lnTo>
                      <a:lnTo>
                        <a:pt x="84" y="186"/>
                      </a:lnTo>
                      <a:lnTo>
                        <a:pt x="90" y="186"/>
                      </a:lnTo>
                      <a:lnTo>
                        <a:pt x="90" y="186"/>
                      </a:lnTo>
                      <a:lnTo>
                        <a:pt x="90" y="186"/>
                      </a:lnTo>
                      <a:lnTo>
                        <a:pt x="90" y="180"/>
                      </a:lnTo>
                      <a:lnTo>
                        <a:pt x="90" y="180"/>
                      </a:lnTo>
                      <a:lnTo>
                        <a:pt x="90" y="180"/>
                      </a:lnTo>
                      <a:lnTo>
                        <a:pt x="90" y="180"/>
                      </a:lnTo>
                      <a:lnTo>
                        <a:pt x="96" y="180"/>
                      </a:lnTo>
                      <a:lnTo>
                        <a:pt x="96" y="174"/>
                      </a:lnTo>
                      <a:lnTo>
                        <a:pt x="96" y="174"/>
                      </a:lnTo>
                      <a:lnTo>
                        <a:pt x="96" y="174"/>
                      </a:lnTo>
                      <a:lnTo>
                        <a:pt x="96" y="174"/>
                      </a:lnTo>
                      <a:lnTo>
                        <a:pt x="96" y="174"/>
                      </a:lnTo>
                      <a:lnTo>
                        <a:pt x="96" y="168"/>
                      </a:lnTo>
                      <a:lnTo>
                        <a:pt x="96" y="168"/>
                      </a:lnTo>
                      <a:lnTo>
                        <a:pt x="102" y="168"/>
                      </a:lnTo>
                      <a:lnTo>
                        <a:pt x="102" y="168"/>
                      </a:lnTo>
                      <a:lnTo>
                        <a:pt x="102" y="168"/>
                      </a:lnTo>
                      <a:lnTo>
                        <a:pt x="102" y="162"/>
                      </a:lnTo>
                      <a:lnTo>
                        <a:pt x="102" y="162"/>
                      </a:lnTo>
                      <a:lnTo>
                        <a:pt x="102" y="162"/>
                      </a:lnTo>
                      <a:lnTo>
                        <a:pt x="102" y="162"/>
                      </a:lnTo>
                      <a:lnTo>
                        <a:pt x="102" y="162"/>
                      </a:lnTo>
                      <a:lnTo>
                        <a:pt x="108" y="156"/>
                      </a:lnTo>
                      <a:lnTo>
                        <a:pt x="108" y="156"/>
                      </a:lnTo>
                      <a:lnTo>
                        <a:pt x="108" y="156"/>
                      </a:lnTo>
                      <a:lnTo>
                        <a:pt x="108" y="156"/>
                      </a:lnTo>
                      <a:lnTo>
                        <a:pt x="108" y="156"/>
                      </a:lnTo>
                      <a:lnTo>
                        <a:pt x="108" y="150"/>
                      </a:lnTo>
                      <a:lnTo>
                        <a:pt x="108" y="150"/>
                      </a:lnTo>
                      <a:lnTo>
                        <a:pt x="114" y="150"/>
                      </a:lnTo>
                      <a:lnTo>
                        <a:pt x="114" y="150"/>
                      </a:lnTo>
                      <a:lnTo>
                        <a:pt x="114" y="150"/>
                      </a:lnTo>
                      <a:lnTo>
                        <a:pt x="114" y="144"/>
                      </a:lnTo>
                      <a:lnTo>
                        <a:pt x="114" y="144"/>
                      </a:lnTo>
                      <a:lnTo>
                        <a:pt x="114" y="144"/>
                      </a:lnTo>
                      <a:lnTo>
                        <a:pt x="114" y="144"/>
                      </a:lnTo>
                      <a:lnTo>
                        <a:pt x="114" y="144"/>
                      </a:lnTo>
                      <a:lnTo>
                        <a:pt x="120" y="138"/>
                      </a:lnTo>
                      <a:lnTo>
                        <a:pt x="120" y="138"/>
                      </a:lnTo>
                      <a:lnTo>
                        <a:pt x="120" y="138"/>
                      </a:lnTo>
                      <a:lnTo>
                        <a:pt x="120" y="138"/>
                      </a:lnTo>
                      <a:lnTo>
                        <a:pt x="120" y="138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32"/>
                      </a:lnTo>
                      <a:lnTo>
                        <a:pt x="126" y="132"/>
                      </a:lnTo>
                      <a:lnTo>
                        <a:pt x="126" y="126"/>
                      </a:lnTo>
                      <a:lnTo>
                        <a:pt x="126" y="126"/>
                      </a:lnTo>
                      <a:lnTo>
                        <a:pt x="126" y="126"/>
                      </a:lnTo>
                      <a:lnTo>
                        <a:pt x="126" y="126"/>
                      </a:lnTo>
                      <a:lnTo>
                        <a:pt x="126" y="126"/>
                      </a:lnTo>
                      <a:lnTo>
                        <a:pt x="126" y="120"/>
                      </a:lnTo>
                      <a:lnTo>
                        <a:pt x="132" y="120"/>
                      </a:lnTo>
                      <a:lnTo>
                        <a:pt x="132" y="120"/>
                      </a:lnTo>
                      <a:lnTo>
                        <a:pt x="132" y="120"/>
                      </a:lnTo>
                      <a:lnTo>
                        <a:pt x="132" y="120"/>
                      </a:lnTo>
                      <a:lnTo>
                        <a:pt x="132" y="114"/>
                      </a:lnTo>
                      <a:lnTo>
                        <a:pt x="132" y="114"/>
                      </a:lnTo>
                      <a:lnTo>
                        <a:pt x="132" y="114"/>
                      </a:lnTo>
                      <a:lnTo>
                        <a:pt x="132" y="114"/>
                      </a:lnTo>
                      <a:lnTo>
                        <a:pt x="138" y="114"/>
                      </a:lnTo>
                      <a:lnTo>
                        <a:pt x="138" y="108"/>
                      </a:lnTo>
                      <a:lnTo>
                        <a:pt x="138" y="108"/>
                      </a:lnTo>
                      <a:lnTo>
                        <a:pt x="138" y="108"/>
                      </a:lnTo>
                      <a:lnTo>
                        <a:pt x="138" y="108"/>
                      </a:lnTo>
                      <a:lnTo>
                        <a:pt x="138" y="102"/>
                      </a:lnTo>
                      <a:lnTo>
                        <a:pt x="138" y="102"/>
                      </a:lnTo>
                      <a:lnTo>
                        <a:pt x="144" y="102"/>
                      </a:lnTo>
                      <a:lnTo>
                        <a:pt x="144" y="102"/>
                      </a:lnTo>
                      <a:lnTo>
                        <a:pt x="144" y="102"/>
                      </a:lnTo>
                      <a:lnTo>
                        <a:pt x="144" y="96"/>
                      </a:lnTo>
                      <a:lnTo>
                        <a:pt x="144" y="96"/>
                      </a:lnTo>
                      <a:lnTo>
                        <a:pt x="144" y="96"/>
                      </a:lnTo>
                      <a:lnTo>
                        <a:pt x="144" y="96"/>
                      </a:lnTo>
                      <a:lnTo>
                        <a:pt x="144" y="96"/>
                      </a:lnTo>
                      <a:lnTo>
                        <a:pt x="150" y="90"/>
                      </a:lnTo>
                      <a:lnTo>
                        <a:pt x="150" y="90"/>
                      </a:lnTo>
                      <a:lnTo>
                        <a:pt x="150" y="90"/>
                      </a:lnTo>
                      <a:lnTo>
                        <a:pt x="150" y="90"/>
                      </a:lnTo>
                      <a:lnTo>
                        <a:pt x="150" y="84"/>
                      </a:lnTo>
                      <a:lnTo>
                        <a:pt x="150" y="84"/>
                      </a:lnTo>
                      <a:lnTo>
                        <a:pt x="150" y="84"/>
                      </a:lnTo>
                      <a:lnTo>
                        <a:pt x="150" y="84"/>
                      </a:lnTo>
                      <a:lnTo>
                        <a:pt x="156" y="84"/>
                      </a:lnTo>
                      <a:lnTo>
                        <a:pt x="156" y="78"/>
                      </a:lnTo>
                      <a:lnTo>
                        <a:pt x="156" y="78"/>
                      </a:lnTo>
                      <a:lnTo>
                        <a:pt x="156" y="78"/>
                      </a:lnTo>
                      <a:lnTo>
                        <a:pt x="156" y="78"/>
                      </a:lnTo>
                      <a:lnTo>
                        <a:pt x="156" y="72"/>
                      </a:lnTo>
                      <a:lnTo>
                        <a:pt x="156" y="72"/>
                      </a:lnTo>
                      <a:lnTo>
                        <a:pt x="162" y="72"/>
                      </a:lnTo>
                      <a:lnTo>
                        <a:pt x="162" y="72"/>
                      </a:lnTo>
                      <a:lnTo>
                        <a:pt x="162" y="72"/>
                      </a:lnTo>
                      <a:lnTo>
                        <a:pt x="162" y="66"/>
                      </a:lnTo>
                      <a:lnTo>
                        <a:pt x="162" y="66"/>
                      </a:lnTo>
                      <a:lnTo>
                        <a:pt x="162" y="66"/>
                      </a:lnTo>
                      <a:lnTo>
                        <a:pt x="162" y="66"/>
                      </a:lnTo>
                      <a:lnTo>
                        <a:pt x="162" y="60"/>
                      </a:lnTo>
                      <a:lnTo>
                        <a:pt x="168" y="60"/>
                      </a:lnTo>
                      <a:lnTo>
                        <a:pt x="168" y="60"/>
                      </a:lnTo>
                      <a:lnTo>
                        <a:pt x="168" y="60"/>
                      </a:lnTo>
                      <a:lnTo>
                        <a:pt x="168" y="60"/>
                      </a:lnTo>
                      <a:lnTo>
                        <a:pt x="168" y="54"/>
                      </a:lnTo>
                      <a:lnTo>
                        <a:pt x="168" y="54"/>
                      </a:lnTo>
                      <a:lnTo>
                        <a:pt x="168" y="54"/>
                      </a:lnTo>
                      <a:lnTo>
                        <a:pt x="168" y="54"/>
                      </a:lnTo>
                      <a:lnTo>
                        <a:pt x="174" y="48"/>
                      </a:lnTo>
                      <a:lnTo>
                        <a:pt x="174" y="48"/>
                      </a:lnTo>
                      <a:lnTo>
                        <a:pt x="174" y="48"/>
                      </a:lnTo>
                      <a:lnTo>
                        <a:pt x="174" y="48"/>
                      </a:lnTo>
                      <a:lnTo>
                        <a:pt x="174" y="42"/>
                      </a:lnTo>
                      <a:lnTo>
                        <a:pt x="174" y="42"/>
                      </a:lnTo>
                      <a:lnTo>
                        <a:pt x="174" y="42"/>
                      </a:lnTo>
                      <a:lnTo>
                        <a:pt x="180" y="42"/>
                      </a:lnTo>
                      <a:lnTo>
                        <a:pt x="180" y="42"/>
                      </a:lnTo>
                      <a:lnTo>
                        <a:pt x="180" y="36"/>
                      </a:lnTo>
                      <a:lnTo>
                        <a:pt x="180" y="36"/>
                      </a:lnTo>
                      <a:lnTo>
                        <a:pt x="180" y="36"/>
                      </a:lnTo>
                      <a:lnTo>
                        <a:pt x="180" y="36"/>
                      </a:lnTo>
                      <a:lnTo>
                        <a:pt x="180" y="30"/>
                      </a:lnTo>
                      <a:lnTo>
                        <a:pt x="180" y="30"/>
                      </a:lnTo>
                      <a:lnTo>
                        <a:pt x="186" y="30"/>
                      </a:lnTo>
                      <a:lnTo>
                        <a:pt x="186" y="30"/>
                      </a:lnTo>
                      <a:lnTo>
                        <a:pt x="186" y="24"/>
                      </a:lnTo>
                      <a:lnTo>
                        <a:pt x="186" y="24"/>
                      </a:lnTo>
                      <a:lnTo>
                        <a:pt x="186" y="24"/>
                      </a:lnTo>
                      <a:lnTo>
                        <a:pt x="186" y="24"/>
                      </a:lnTo>
                      <a:lnTo>
                        <a:pt x="186" y="18"/>
                      </a:lnTo>
                      <a:lnTo>
                        <a:pt x="192" y="18"/>
                      </a:lnTo>
                      <a:lnTo>
                        <a:pt x="192" y="18"/>
                      </a:lnTo>
                      <a:lnTo>
                        <a:pt x="192" y="18"/>
                      </a:lnTo>
                      <a:lnTo>
                        <a:pt x="192" y="18"/>
                      </a:lnTo>
                      <a:lnTo>
                        <a:pt x="192" y="12"/>
                      </a:lnTo>
                      <a:lnTo>
                        <a:pt x="192" y="12"/>
                      </a:lnTo>
                      <a:lnTo>
                        <a:pt x="192" y="12"/>
                      </a:lnTo>
                      <a:lnTo>
                        <a:pt x="192" y="12"/>
                      </a:lnTo>
                      <a:lnTo>
                        <a:pt x="198" y="6"/>
                      </a:lnTo>
                      <a:lnTo>
                        <a:pt x="198" y="6"/>
                      </a:lnTo>
                      <a:lnTo>
                        <a:pt x="198" y="6"/>
                      </a:lnTo>
                      <a:lnTo>
                        <a:pt x="198" y="6"/>
                      </a:lnTo>
                      <a:lnTo>
                        <a:pt x="198" y="0"/>
                      </a:lnTo>
                      <a:lnTo>
                        <a:pt x="198" y="0"/>
                      </a:lnTo>
                    </a:path>
                  </a:pathLst>
                </a:custGeom>
                <a:noFill/>
                <a:ln w="19050" cmpd="sng">
                  <a:solidFill>
                    <a:schemeClr val="accent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  <p:pic>
          <p:nvPicPr>
            <p:cNvPr id="78913" name="Picture 65"/>
            <p:cNvPicPr>
              <a:picLocks noChangeAspect="1" noChangeArrowheads="1"/>
            </p:cNvPicPr>
            <p:nvPr/>
          </p:nvPicPr>
          <p:blipFill>
            <a:blip r:embed="rId51">
              <a:lum bright="-10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8" y="3640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9615690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8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8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8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8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8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8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8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8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78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8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8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8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8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8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8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8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8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8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78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78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78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78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78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78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78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78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78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78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78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autoUpdateAnimBg="0"/>
      <p:bldP spid="78852" grpId="0" autoUpdateAnimBg="0"/>
      <p:bldP spid="78858" grpId="0" autoUpdateAnimBg="0"/>
      <p:bldP spid="78859" grpId="0" autoUpdateAnimBg="0"/>
      <p:bldP spid="78861" grpId="0" autoUpdateAnimBg="0"/>
      <p:bldP spid="78866" grpId="0" autoUpdateAnimBg="0"/>
      <p:bldP spid="78869" grpId="0" autoUpdateAnimBg="0"/>
      <p:bldP spid="78885" grpId="0" autoUpdateAnimBg="0"/>
      <p:bldP spid="78886" grpId="0" autoUpdateAnimBg="0"/>
      <p:bldP spid="78888" grpId="0" autoUpdateAnimBg="0"/>
      <p:bldP spid="78889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2"/>
          <p:cNvSpPr txBox="1">
            <a:spLocks noChangeArrowheads="1"/>
          </p:cNvSpPr>
          <p:nvPr/>
        </p:nvSpPr>
        <p:spPr bwMode="auto">
          <a:xfrm>
            <a:off x="3505200" y="5105401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再利用 </a:t>
            </a:r>
            <a:r>
              <a:rPr lang="en-US" altLang="zh-CN" i="1">
                <a:solidFill>
                  <a:srgbClr val="000000"/>
                </a:solidFill>
              </a:rPr>
              <a:t>y </a:t>
            </a:r>
            <a:r>
              <a:rPr lang="en-US" altLang="zh-CN">
                <a:solidFill>
                  <a:srgbClr val="000000"/>
                </a:solidFill>
              </a:rPr>
              <a:t>(0) = 1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2133600" y="496888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</a:t>
            </a:r>
          </a:p>
        </p:txBody>
      </p:sp>
      <p:graphicFrame>
        <p:nvGraphicFramePr>
          <p:cNvPr id="79876" name="Object 4"/>
          <p:cNvGraphicFramePr>
            <a:graphicFrameLocks noChangeAspect="1"/>
          </p:cNvGraphicFramePr>
          <p:nvPr>
            <p:extLst/>
          </p:nvPr>
        </p:nvGraphicFramePr>
        <p:xfrm>
          <a:off x="3008313" y="584200"/>
          <a:ext cx="2019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65" name="Equation" r:id="rId3" imgW="2019240" imgH="444240" progId="Equation.3">
                  <p:embed/>
                </p:oleObj>
              </mc:Choice>
              <mc:Fallback>
                <p:oleObj name="Equation" r:id="rId3" imgW="2019240" imgH="444240" progId="Equation.3">
                  <p:embed/>
                  <p:pic>
                    <p:nvPicPr>
                      <p:cNvPr id="7987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8313" y="584200"/>
                        <a:ext cx="2019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77" name="Text Box 5"/>
          <p:cNvSpPr txBox="1">
            <a:spLocks noChangeArrowheads="1"/>
          </p:cNvSpPr>
          <p:nvPr/>
        </p:nvSpPr>
        <p:spPr bwMode="auto">
          <a:xfrm>
            <a:off x="4953000" y="48260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79878" name="Object 6"/>
          <p:cNvGraphicFramePr>
            <a:graphicFrameLocks noChangeAspect="1"/>
          </p:cNvGraphicFramePr>
          <p:nvPr>
            <p:extLst/>
          </p:nvPr>
        </p:nvGraphicFramePr>
        <p:xfrm>
          <a:off x="5513388" y="304800"/>
          <a:ext cx="26035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66" name="Equation" r:id="rId5" imgW="2603160" imgH="1015920" progId="Equation.3">
                  <p:embed/>
                </p:oleObj>
              </mc:Choice>
              <mc:Fallback>
                <p:oleObj name="Equation" r:id="rId5" imgW="2603160" imgH="1015920" progId="Equation.3">
                  <p:embed/>
                  <p:pic>
                    <p:nvPicPr>
                      <p:cNvPr id="7987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3388" y="304800"/>
                        <a:ext cx="26035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79" name="Text Box 7"/>
          <p:cNvSpPr txBox="1">
            <a:spLocks noChangeArrowheads="1"/>
          </p:cNvSpPr>
          <p:nvPr/>
        </p:nvSpPr>
        <p:spPr bwMode="auto">
          <a:xfrm>
            <a:off x="1828800" y="1325563"/>
            <a:ext cx="3048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两边对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求导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79880" name="Object 8"/>
          <p:cNvGraphicFramePr>
            <a:graphicFrameLocks noChangeAspect="1"/>
          </p:cNvGraphicFramePr>
          <p:nvPr>
            <p:extLst/>
          </p:nvPr>
        </p:nvGraphicFramePr>
        <p:xfrm>
          <a:off x="4978400" y="1320800"/>
          <a:ext cx="17272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67" name="Equation" r:id="rId7" imgW="1726920" imgH="507960" progId="Equation.3">
                  <p:embed/>
                </p:oleObj>
              </mc:Choice>
              <mc:Fallback>
                <p:oleObj name="Equation" r:id="rId7" imgW="1726920" imgH="507960" progId="Equation.3">
                  <p:embed/>
                  <p:pic>
                    <p:nvPicPr>
                      <p:cNvPr id="7988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8400" y="1320800"/>
                        <a:ext cx="17272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81" name="Text Box 9"/>
          <p:cNvSpPr txBox="1">
            <a:spLocks noChangeArrowheads="1"/>
          </p:cNvSpPr>
          <p:nvPr/>
        </p:nvSpPr>
        <p:spPr bwMode="auto">
          <a:xfrm>
            <a:off x="1828800" y="1988841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定解条件为</a:t>
            </a:r>
          </a:p>
        </p:txBody>
      </p:sp>
      <p:graphicFrame>
        <p:nvGraphicFramePr>
          <p:cNvPr id="79882" name="Object 10"/>
          <p:cNvGraphicFramePr>
            <a:graphicFrameLocks noChangeAspect="1"/>
          </p:cNvGraphicFramePr>
          <p:nvPr>
            <p:extLst/>
          </p:nvPr>
        </p:nvGraphicFramePr>
        <p:xfrm>
          <a:off x="4876800" y="2057400"/>
          <a:ext cx="2578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68" name="Equation" r:id="rId9" imgW="2577960" imgH="419040" progId="Equation.3">
                  <p:embed/>
                </p:oleObj>
              </mc:Choice>
              <mc:Fallback>
                <p:oleObj name="Equation" r:id="rId9" imgW="2577960" imgH="419040" progId="Equation.3">
                  <p:embed/>
                  <p:pic>
                    <p:nvPicPr>
                      <p:cNvPr id="7988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2057400"/>
                        <a:ext cx="2578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3" name="Object 11"/>
          <p:cNvGraphicFramePr>
            <a:graphicFrameLocks noChangeAspect="1"/>
          </p:cNvGraphicFramePr>
          <p:nvPr>
            <p:extLst/>
          </p:nvPr>
        </p:nvGraphicFramePr>
        <p:xfrm>
          <a:off x="2209800" y="2755900"/>
          <a:ext cx="1968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69" name="Equation" r:id="rId11" imgW="1968480" imgH="444240" progId="Equation.3">
                  <p:embed/>
                </p:oleObj>
              </mc:Choice>
              <mc:Fallback>
                <p:oleObj name="Equation" r:id="rId11" imgW="1968480" imgH="444240" progId="Equation.3">
                  <p:embed/>
                  <p:pic>
                    <p:nvPicPr>
                      <p:cNvPr id="7988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755900"/>
                        <a:ext cx="1968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84" name="Text Box 12"/>
          <p:cNvSpPr txBox="1">
            <a:spLocks noChangeArrowheads="1"/>
          </p:cNvSpPr>
          <p:nvPr/>
        </p:nvSpPr>
        <p:spPr bwMode="auto">
          <a:xfrm>
            <a:off x="6172200" y="266700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方程化为</a:t>
            </a:r>
          </a:p>
        </p:txBody>
      </p:sp>
      <p:graphicFrame>
        <p:nvGraphicFramePr>
          <p:cNvPr id="79885" name="Object 13"/>
          <p:cNvGraphicFramePr>
            <a:graphicFrameLocks noChangeAspect="1"/>
          </p:cNvGraphicFramePr>
          <p:nvPr>
            <p:extLst/>
          </p:nvPr>
        </p:nvGraphicFramePr>
        <p:xfrm>
          <a:off x="4191000" y="2578100"/>
          <a:ext cx="2006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70" name="Equation" r:id="rId13" imgW="2006280" imgH="927000" progId="Equation.3">
                  <p:embed/>
                </p:oleObj>
              </mc:Choice>
              <mc:Fallback>
                <p:oleObj name="Equation" r:id="rId13" imgW="2006280" imgH="927000" progId="Equation.3">
                  <p:embed/>
                  <p:pic>
                    <p:nvPicPr>
                      <p:cNvPr id="7988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578100"/>
                        <a:ext cx="2006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6" name="Object 14"/>
          <p:cNvGraphicFramePr>
            <a:graphicFrameLocks noChangeAspect="1"/>
          </p:cNvGraphicFramePr>
          <p:nvPr>
            <p:extLst/>
          </p:nvPr>
        </p:nvGraphicFramePr>
        <p:xfrm>
          <a:off x="6426200" y="3416300"/>
          <a:ext cx="1270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71" name="Equation" r:id="rId15" imgW="1269720" imgH="927000" progId="Equation.3">
                  <p:embed/>
                </p:oleObj>
              </mc:Choice>
              <mc:Fallback>
                <p:oleObj name="Equation" r:id="rId15" imgW="1269720" imgH="927000" progId="Equation.3">
                  <p:embed/>
                  <p:pic>
                    <p:nvPicPr>
                      <p:cNvPr id="7988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6200" y="3416300"/>
                        <a:ext cx="1270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7" name="Object 15"/>
          <p:cNvGraphicFramePr>
            <a:graphicFrameLocks noChangeAspect="1"/>
          </p:cNvGraphicFramePr>
          <p:nvPr>
            <p:extLst/>
          </p:nvPr>
        </p:nvGraphicFramePr>
        <p:xfrm>
          <a:off x="1943100" y="4502150"/>
          <a:ext cx="2095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72" name="Equation" r:id="rId17" imgW="2095200" imgH="457200" progId="Equation.3">
                  <p:embed/>
                </p:oleObj>
              </mc:Choice>
              <mc:Fallback>
                <p:oleObj name="Equation" r:id="rId17" imgW="2095200" imgH="457200" progId="Equation.3">
                  <p:embed/>
                  <p:pic>
                    <p:nvPicPr>
                      <p:cNvPr id="7988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3100" y="4502150"/>
                        <a:ext cx="2095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88" name="Text Box 16"/>
          <p:cNvSpPr txBox="1">
            <a:spLocks noChangeArrowheads="1"/>
          </p:cNvSpPr>
          <p:nvPr/>
        </p:nvSpPr>
        <p:spPr bwMode="auto">
          <a:xfrm>
            <a:off x="4038600" y="4433888"/>
            <a:ext cx="297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利用定解条件得</a:t>
            </a:r>
          </a:p>
        </p:txBody>
      </p:sp>
      <p:graphicFrame>
        <p:nvGraphicFramePr>
          <p:cNvPr id="79889" name="Object 17"/>
          <p:cNvGraphicFramePr>
            <a:graphicFrameLocks noChangeAspect="1"/>
          </p:cNvGraphicFramePr>
          <p:nvPr>
            <p:extLst/>
          </p:nvPr>
        </p:nvGraphicFramePr>
        <p:xfrm>
          <a:off x="6705600" y="4495800"/>
          <a:ext cx="1054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73" name="Equation" r:id="rId19" imgW="1054080" imgH="444240" progId="Equation.3">
                  <p:embed/>
                </p:oleObj>
              </mc:Choice>
              <mc:Fallback>
                <p:oleObj name="Equation" r:id="rId19" imgW="1054080" imgH="444240" progId="Equation.3">
                  <p:embed/>
                  <p:pic>
                    <p:nvPicPr>
                      <p:cNvPr id="7988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4495800"/>
                        <a:ext cx="1054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90" name="Object 18"/>
          <p:cNvGraphicFramePr>
            <a:graphicFrameLocks noChangeAspect="1"/>
          </p:cNvGraphicFramePr>
          <p:nvPr>
            <p:extLst/>
          </p:nvPr>
        </p:nvGraphicFramePr>
        <p:xfrm>
          <a:off x="7848600" y="4495800"/>
          <a:ext cx="1816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74" name="Equation" r:id="rId21" imgW="1815840" imgH="444240" progId="Equation.3">
                  <p:embed/>
                </p:oleObj>
              </mc:Choice>
              <mc:Fallback>
                <p:oleObj name="Equation" r:id="rId21" imgW="1815840" imgH="444240" progId="Equation.3">
                  <p:embed/>
                  <p:pic>
                    <p:nvPicPr>
                      <p:cNvPr id="7989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495800"/>
                        <a:ext cx="1816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91" name="Text Box 19"/>
          <p:cNvSpPr txBox="1">
            <a:spLocks noChangeArrowheads="1"/>
          </p:cNvSpPr>
          <p:nvPr/>
        </p:nvSpPr>
        <p:spPr bwMode="auto">
          <a:xfrm>
            <a:off x="9677401" y="4419601"/>
            <a:ext cx="7032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79892" name="Object 20"/>
          <p:cNvGraphicFramePr>
            <a:graphicFrameLocks noChangeAspect="1"/>
          </p:cNvGraphicFramePr>
          <p:nvPr>
            <p:extLst/>
          </p:nvPr>
        </p:nvGraphicFramePr>
        <p:xfrm>
          <a:off x="1974850" y="5105400"/>
          <a:ext cx="15367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75" name="Equation" r:id="rId23" imgW="1536480" imgH="533160" progId="Equation.3">
                  <p:embed/>
                </p:oleObj>
              </mc:Choice>
              <mc:Fallback>
                <p:oleObj name="Equation" r:id="rId23" imgW="1536480" imgH="533160" progId="Equation.3">
                  <p:embed/>
                  <p:pic>
                    <p:nvPicPr>
                      <p:cNvPr id="7989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4850" y="5105400"/>
                        <a:ext cx="15367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93" name="Object 21"/>
          <p:cNvGraphicFramePr>
            <a:graphicFrameLocks noChangeAspect="1"/>
          </p:cNvGraphicFramePr>
          <p:nvPr>
            <p:extLst/>
          </p:nvPr>
        </p:nvGraphicFramePr>
        <p:xfrm>
          <a:off x="6477000" y="5181600"/>
          <a:ext cx="1028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76" name="Equation" r:id="rId25" imgW="1028520" imgH="444240" progId="Equation.3">
                  <p:embed/>
                </p:oleObj>
              </mc:Choice>
              <mc:Fallback>
                <p:oleObj name="Equation" r:id="rId25" imgW="1028520" imgH="444240" progId="Equation.3">
                  <p:embed/>
                  <p:pic>
                    <p:nvPicPr>
                      <p:cNvPr id="7989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181600"/>
                        <a:ext cx="1028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94" name="Text Box 22"/>
          <p:cNvSpPr txBox="1">
            <a:spLocks noChangeArrowheads="1"/>
          </p:cNvSpPr>
          <p:nvPr/>
        </p:nvSpPr>
        <p:spPr bwMode="auto">
          <a:xfrm>
            <a:off x="7492626" y="5112544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故所求曲线方程为</a:t>
            </a:r>
          </a:p>
        </p:txBody>
      </p:sp>
      <p:graphicFrame>
        <p:nvGraphicFramePr>
          <p:cNvPr id="79895" name="Object 23"/>
          <p:cNvGraphicFramePr>
            <a:graphicFrameLocks noChangeAspect="1"/>
          </p:cNvGraphicFramePr>
          <p:nvPr>
            <p:extLst/>
          </p:nvPr>
        </p:nvGraphicFramePr>
        <p:xfrm>
          <a:off x="4699000" y="5651500"/>
          <a:ext cx="939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77" name="Equation" r:id="rId27" imgW="939600" imgH="520560" progId="Equation.3">
                  <p:embed/>
                </p:oleObj>
              </mc:Choice>
              <mc:Fallback>
                <p:oleObj name="Equation" r:id="rId27" imgW="939600" imgH="520560" progId="Equation.3">
                  <p:embed/>
                  <p:pic>
                    <p:nvPicPr>
                      <p:cNvPr id="7989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9000" y="5651500"/>
                        <a:ext cx="939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96" name="Object 24"/>
          <p:cNvGraphicFramePr>
            <a:graphicFrameLocks noChangeAspect="1"/>
          </p:cNvGraphicFramePr>
          <p:nvPr>
            <p:extLst/>
          </p:nvPr>
        </p:nvGraphicFramePr>
        <p:xfrm>
          <a:off x="3454400" y="3416300"/>
          <a:ext cx="1714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78" name="Equation" r:id="rId29" imgW="1714320" imgH="927000" progId="Equation.3">
                  <p:embed/>
                </p:oleObj>
              </mc:Choice>
              <mc:Fallback>
                <p:oleObj name="Equation" r:id="rId29" imgW="1714320" imgH="927000" progId="Equation.3">
                  <p:embed/>
                  <p:pic>
                    <p:nvPicPr>
                      <p:cNvPr id="7989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3416300"/>
                        <a:ext cx="1714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97" name="AutoShape 25"/>
          <p:cNvSpPr>
            <a:spLocks noChangeArrowheads="1"/>
          </p:cNvSpPr>
          <p:nvPr/>
        </p:nvSpPr>
        <p:spPr bwMode="auto">
          <a:xfrm>
            <a:off x="5283200" y="3783014"/>
            <a:ext cx="990600" cy="179387"/>
          </a:xfrm>
          <a:prstGeom prst="rightArrow">
            <a:avLst>
              <a:gd name="adj1" fmla="val 50000"/>
              <a:gd name="adj2" fmla="val 138053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9898" name="Object 26"/>
          <p:cNvGraphicFramePr>
            <a:graphicFrameLocks noChangeAspect="1"/>
          </p:cNvGraphicFramePr>
          <p:nvPr>
            <p:extLst/>
          </p:nvPr>
        </p:nvGraphicFramePr>
        <p:xfrm>
          <a:off x="7505701" y="2025650"/>
          <a:ext cx="220663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79" name="公式" r:id="rId31" imgW="88560" imgH="164880" progId="Equation.3">
                  <p:embed/>
                </p:oleObj>
              </mc:Choice>
              <mc:Fallback>
                <p:oleObj name="公式" r:id="rId31" imgW="88560" imgH="164880" progId="Equation.3">
                  <p:embed/>
                  <p:pic>
                    <p:nvPicPr>
                      <p:cNvPr id="79898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5701" y="2025650"/>
                        <a:ext cx="220663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9899" name="Group 27"/>
          <p:cNvGrpSpPr>
            <a:grpSpLocks/>
          </p:cNvGrpSpPr>
          <p:nvPr/>
        </p:nvGrpSpPr>
        <p:grpSpPr bwMode="auto">
          <a:xfrm>
            <a:off x="8515350" y="457200"/>
            <a:ext cx="1695450" cy="1854200"/>
            <a:chOff x="4404" y="944"/>
            <a:chExt cx="1068" cy="1168"/>
          </a:xfrm>
        </p:grpSpPr>
        <p:sp>
          <p:nvSpPr>
            <p:cNvPr id="79900" name="Freeform 28"/>
            <p:cNvSpPr>
              <a:spLocks/>
            </p:cNvSpPr>
            <p:nvPr/>
          </p:nvSpPr>
          <p:spPr bwMode="auto">
            <a:xfrm>
              <a:off x="4620" y="1468"/>
              <a:ext cx="431" cy="406"/>
            </a:xfrm>
            <a:custGeom>
              <a:avLst/>
              <a:gdLst>
                <a:gd name="T0" fmla="*/ 0 w 432"/>
                <a:gd name="T1" fmla="*/ 384 h 384"/>
                <a:gd name="T2" fmla="*/ 432 w 432"/>
                <a:gd name="T3" fmla="*/ 384 h 384"/>
                <a:gd name="T4" fmla="*/ 432 w 432"/>
                <a:gd name="T5" fmla="*/ 0 h 384"/>
                <a:gd name="T6" fmla="*/ 0 w 432"/>
                <a:gd name="T7" fmla="*/ 38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2" h="384">
                  <a:moveTo>
                    <a:pt x="0" y="384"/>
                  </a:moveTo>
                  <a:lnTo>
                    <a:pt x="432" y="384"/>
                  </a:lnTo>
                  <a:lnTo>
                    <a:pt x="432" y="0"/>
                  </a:lnTo>
                  <a:lnTo>
                    <a:pt x="0" y="38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9901" name="Line 29"/>
            <p:cNvSpPr>
              <a:spLocks noChangeShapeType="1"/>
            </p:cNvSpPr>
            <p:nvPr/>
          </p:nvSpPr>
          <p:spPr bwMode="auto">
            <a:xfrm>
              <a:off x="4935" y="1577"/>
              <a:ext cx="113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9902" name="Line 30"/>
            <p:cNvSpPr>
              <a:spLocks noChangeShapeType="1"/>
            </p:cNvSpPr>
            <p:nvPr/>
          </p:nvSpPr>
          <p:spPr bwMode="auto">
            <a:xfrm>
              <a:off x="4838" y="1621"/>
              <a:ext cx="213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9903" name="Line 31"/>
            <p:cNvSpPr>
              <a:spLocks noChangeShapeType="1"/>
            </p:cNvSpPr>
            <p:nvPr/>
          </p:nvSpPr>
          <p:spPr bwMode="auto">
            <a:xfrm>
              <a:off x="4838" y="1665"/>
              <a:ext cx="213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9904" name="Line 32"/>
            <p:cNvSpPr>
              <a:spLocks noChangeShapeType="1"/>
            </p:cNvSpPr>
            <p:nvPr/>
          </p:nvSpPr>
          <p:spPr bwMode="auto">
            <a:xfrm>
              <a:off x="4838" y="1709"/>
              <a:ext cx="213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9905" name="Line 33"/>
            <p:cNvSpPr>
              <a:spLocks noChangeShapeType="1"/>
            </p:cNvSpPr>
            <p:nvPr/>
          </p:nvSpPr>
          <p:spPr bwMode="auto">
            <a:xfrm>
              <a:off x="4838" y="1754"/>
              <a:ext cx="213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9906" name="Line 34"/>
            <p:cNvSpPr>
              <a:spLocks noChangeShapeType="1"/>
            </p:cNvSpPr>
            <p:nvPr/>
          </p:nvSpPr>
          <p:spPr bwMode="auto">
            <a:xfrm>
              <a:off x="4838" y="1798"/>
              <a:ext cx="213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9907" name="Line 35"/>
            <p:cNvSpPr>
              <a:spLocks noChangeShapeType="1"/>
            </p:cNvSpPr>
            <p:nvPr/>
          </p:nvSpPr>
          <p:spPr bwMode="auto">
            <a:xfrm>
              <a:off x="4838" y="1842"/>
              <a:ext cx="213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9908" name="Object 36"/>
            <p:cNvGraphicFramePr>
              <a:graphicFrameLocks noChangeAspect="1"/>
            </p:cNvGraphicFramePr>
            <p:nvPr>
              <p:extLst/>
            </p:nvPr>
          </p:nvGraphicFramePr>
          <p:xfrm>
            <a:off x="4500" y="952"/>
            <a:ext cx="240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880" name="Equation" r:id="rId33" imgW="380880" imgH="444240" progId="Equation.3">
                    <p:embed/>
                  </p:oleObj>
                </mc:Choice>
                <mc:Fallback>
                  <p:oleObj name="Equation" r:id="rId33" imgW="380880" imgH="444240" progId="Equation.3">
                    <p:embed/>
                    <p:pic>
                      <p:nvPicPr>
                        <p:cNvPr id="79908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lum bright="-40000" contrast="-4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00" y="952"/>
                          <a:ext cx="240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9909" name="Line 37"/>
            <p:cNvSpPr>
              <a:spLocks noChangeShapeType="1"/>
            </p:cNvSpPr>
            <p:nvPr/>
          </p:nvSpPr>
          <p:spPr bwMode="auto">
            <a:xfrm>
              <a:off x="4644" y="1240"/>
              <a:ext cx="336" cy="43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9910" name="Line 38"/>
            <p:cNvSpPr>
              <a:spLocks noChangeShapeType="1"/>
            </p:cNvSpPr>
            <p:nvPr/>
          </p:nvSpPr>
          <p:spPr bwMode="auto">
            <a:xfrm>
              <a:off x="5050" y="1463"/>
              <a:ext cx="0" cy="415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9911" name="Object 39"/>
            <p:cNvGraphicFramePr>
              <a:graphicFrameLocks noChangeAspect="1"/>
            </p:cNvGraphicFramePr>
            <p:nvPr>
              <p:extLst/>
            </p:nvPr>
          </p:nvGraphicFramePr>
          <p:xfrm>
            <a:off x="4960" y="1219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881" name="Equation" r:id="rId35" imgW="279360" imgH="304560" progId="Equation.3">
                    <p:embed/>
                  </p:oleObj>
                </mc:Choice>
                <mc:Fallback>
                  <p:oleObj name="Equation" r:id="rId35" imgW="279360" imgH="304560" progId="Equation.3">
                    <p:embed/>
                    <p:pic>
                      <p:nvPicPr>
                        <p:cNvPr id="79911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60" y="1219"/>
                          <a:ext cx="17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12" name="Object 40"/>
            <p:cNvGraphicFramePr>
              <a:graphicFrameLocks noChangeAspect="1"/>
            </p:cNvGraphicFramePr>
            <p:nvPr>
              <p:extLst/>
            </p:nvPr>
          </p:nvGraphicFramePr>
          <p:xfrm>
            <a:off x="4996" y="1920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882" name="Equation" r:id="rId37" imgW="228600" imgH="241200" progId="Equation.3">
                    <p:embed/>
                  </p:oleObj>
                </mc:Choice>
                <mc:Fallback>
                  <p:oleObj name="Equation" r:id="rId37" imgW="228600" imgH="241200" progId="Equation.3">
                    <p:embed/>
                    <p:pic>
                      <p:nvPicPr>
                        <p:cNvPr id="79912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96" y="1920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13" name="Object 41"/>
            <p:cNvGraphicFramePr>
              <a:graphicFrameLocks noChangeAspect="1"/>
            </p:cNvGraphicFramePr>
            <p:nvPr>
              <p:extLst/>
            </p:nvPr>
          </p:nvGraphicFramePr>
          <p:xfrm>
            <a:off x="5076" y="1559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883" name="Equation" r:id="rId39" imgW="241200" imgH="317160" progId="Equation.3">
                    <p:embed/>
                  </p:oleObj>
                </mc:Choice>
                <mc:Fallback>
                  <p:oleObj name="Equation" r:id="rId39" imgW="241200" imgH="317160" progId="Equation.3">
                    <p:embed/>
                    <p:pic>
                      <p:nvPicPr>
                        <p:cNvPr id="79913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76" y="1559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9914" name="Line 42"/>
            <p:cNvSpPr>
              <a:spLocks noChangeShapeType="1"/>
            </p:cNvSpPr>
            <p:nvPr/>
          </p:nvSpPr>
          <p:spPr bwMode="auto">
            <a:xfrm flipH="1">
              <a:off x="4616" y="1110"/>
              <a:ext cx="821" cy="76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9915" name="Object 43"/>
            <p:cNvGraphicFramePr>
              <a:graphicFrameLocks noChangeAspect="1"/>
            </p:cNvGraphicFramePr>
            <p:nvPr>
              <p:extLst/>
            </p:nvPr>
          </p:nvGraphicFramePr>
          <p:xfrm>
            <a:off x="4404" y="1336"/>
            <a:ext cx="208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884" name="Equation" r:id="rId41" imgW="330120" imgH="444240" progId="Equation.3">
                    <p:embed/>
                  </p:oleObj>
                </mc:Choice>
                <mc:Fallback>
                  <p:oleObj name="Equation" r:id="rId41" imgW="330120" imgH="444240" progId="Equation.3">
                    <p:embed/>
                    <p:pic>
                      <p:nvPicPr>
                        <p:cNvPr id="79915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lum bright="-40000" contrast="-4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04" y="1336"/>
                          <a:ext cx="208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9916" name="Line 44"/>
            <p:cNvSpPr>
              <a:spLocks noChangeShapeType="1"/>
            </p:cNvSpPr>
            <p:nvPr/>
          </p:nvSpPr>
          <p:spPr bwMode="auto">
            <a:xfrm>
              <a:off x="4548" y="1624"/>
              <a:ext cx="240" cy="19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9917" name="Object 45"/>
            <p:cNvGraphicFramePr>
              <a:graphicFrameLocks noChangeAspect="1"/>
            </p:cNvGraphicFramePr>
            <p:nvPr>
              <p:extLst/>
            </p:nvPr>
          </p:nvGraphicFramePr>
          <p:xfrm>
            <a:off x="4740" y="1500"/>
            <a:ext cx="86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885" name="Equation" r:id="rId43" imgW="152280" imgH="304560" progId="Equation.3">
                    <p:embed/>
                  </p:oleObj>
                </mc:Choice>
                <mc:Fallback>
                  <p:oleObj name="Equation" r:id="rId43" imgW="152280" imgH="304560" progId="Equation.3">
                    <p:embed/>
                    <p:pic>
                      <p:nvPicPr>
                        <p:cNvPr id="79917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40" y="1500"/>
                          <a:ext cx="86" cy="1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18" name="Object 46"/>
            <p:cNvGraphicFramePr>
              <a:graphicFrameLocks noChangeAspect="1"/>
            </p:cNvGraphicFramePr>
            <p:nvPr>
              <p:extLst/>
            </p:nvPr>
          </p:nvGraphicFramePr>
          <p:xfrm>
            <a:off x="4884" y="944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886" name="Equation" r:id="rId45" imgW="241200" imgH="317160" progId="Equation.3">
                    <p:embed/>
                  </p:oleObj>
                </mc:Choice>
                <mc:Fallback>
                  <p:oleObj name="Equation" r:id="rId45" imgW="241200" imgH="317160" progId="Equation.3">
                    <p:embed/>
                    <p:pic>
                      <p:nvPicPr>
                        <p:cNvPr id="79918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84" y="944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19" name="Object 47"/>
            <p:cNvGraphicFramePr>
              <a:graphicFrameLocks noChangeAspect="1"/>
            </p:cNvGraphicFramePr>
            <p:nvPr>
              <p:extLst/>
            </p:nvPr>
          </p:nvGraphicFramePr>
          <p:xfrm>
            <a:off x="5316" y="1920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887" name="Equation" r:id="rId47" imgW="228600" imgH="241200" progId="Equation.3">
                    <p:embed/>
                  </p:oleObj>
                </mc:Choice>
                <mc:Fallback>
                  <p:oleObj name="Equation" r:id="rId47" imgW="228600" imgH="241200" progId="Equation.3">
                    <p:embed/>
                    <p:pic>
                      <p:nvPicPr>
                        <p:cNvPr id="79919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16" y="1920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9920" name="Line 48"/>
            <p:cNvSpPr>
              <a:spLocks noChangeShapeType="1"/>
            </p:cNvSpPr>
            <p:nvPr/>
          </p:nvSpPr>
          <p:spPr bwMode="auto">
            <a:xfrm>
              <a:off x="4452" y="1877"/>
              <a:ext cx="1020" cy="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9921" name="Line 49"/>
            <p:cNvSpPr>
              <a:spLocks noChangeShapeType="1"/>
            </p:cNvSpPr>
            <p:nvPr/>
          </p:nvSpPr>
          <p:spPr bwMode="auto">
            <a:xfrm>
              <a:off x="4836" y="952"/>
              <a:ext cx="1" cy="929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79922" name="Group 50"/>
            <p:cNvGrpSpPr>
              <a:grpSpLocks/>
            </p:cNvGrpSpPr>
            <p:nvPr/>
          </p:nvGrpSpPr>
          <p:grpSpPr bwMode="auto">
            <a:xfrm>
              <a:off x="4836" y="1090"/>
              <a:ext cx="485" cy="535"/>
              <a:chOff x="4704" y="2922"/>
              <a:chExt cx="485" cy="535"/>
            </a:xfrm>
          </p:grpSpPr>
          <p:sp>
            <p:nvSpPr>
              <p:cNvPr id="79923" name="Freeform 51"/>
              <p:cNvSpPr>
                <a:spLocks/>
              </p:cNvSpPr>
              <p:nvPr/>
            </p:nvSpPr>
            <p:spPr bwMode="auto">
              <a:xfrm>
                <a:off x="4704" y="3340"/>
                <a:ext cx="160" cy="117"/>
              </a:xfrm>
              <a:custGeom>
                <a:avLst/>
                <a:gdLst>
                  <a:gd name="T0" fmla="*/ 6 w 198"/>
                  <a:gd name="T1" fmla="*/ 138 h 144"/>
                  <a:gd name="T2" fmla="*/ 6 w 198"/>
                  <a:gd name="T3" fmla="*/ 138 h 144"/>
                  <a:gd name="T4" fmla="*/ 12 w 198"/>
                  <a:gd name="T5" fmla="*/ 138 h 144"/>
                  <a:gd name="T6" fmla="*/ 12 w 198"/>
                  <a:gd name="T7" fmla="*/ 132 h 144"/>
                  <a:gd name="T8" fmla="*/ 18 w 198"/>
                  <a:gd name="T9" fmla="*/ 132 h 144"/>
                  <a:gd name="T10" fmla="*/ 24 w 198"/>
                  <a:gd name="T11" fmla="*/ 126 h 144"/>
                  <a:gd name="T12" fmla="*/ 24 w 198"/>
                  <a:gd name="T13" fmla="*/ 126 h 144"/>
                  <a:gd name="T14" fmla="*/ 30 w 198"/>
                  <a:gd name="T15" fmla="*/ 126 h 144"/>
                  <a:gd name="T16" fmla="*/ 36 w 198"/>
                  <a:gd name="T17" fmla="*/ 120 h 144"/>
                  <a:gd name="T18" fmla="*/ 36 w 198"/>
                  <a:gd name="T19" fmla="*/ 120 h 144"/>
                  <a:gd name="T20" fmla="*/ 42 w 198"/>
                  <a:gd name="T21" fmla="*/ 114 h 144"/>
                  <a:gd name="T22" fmla="*/ 48 w 198"/>
                  <a:gd name="T23" fmla="*/ 114 h 144"/>
                  <a:gd name="T24" fmla="*/ 48 w 198"/>
                  <a:gd name="T25" fmla="*/ 114 h 144"/>
                  <a:gd name="T26" fmla="*/ 54 w 198"/>
                  <a:gd name="T27" fmla="*/ 108 h 144"/>
                  <a:gd name="T28" fmla="*/ 60 w 198"/>
                  <a:gd name="T29" fmla="*/ 108 h 144"/>
                  <a:gd name="T30" fmla="*/ 60 w 198"/>
                  <a:gd name="T31" fmla="*/ 102 h 144"/>
                  <a:gd name="T32" fmla="*/ 66 w 198"/>
                  <a:gd name="T33" fmla="*/ 102 h 144"/>
                  <a:gd name="T34" fmla="*/ 72 w 198"/>
                  <a:gd name="T35" fmla="*/ 96 h 144"/>
                  <a:gd name="T36" fmla="*/ 72 w 198"/>
                  <a:gd name="T37" fmla="*/ 96 h 144"/>
                  <a:gd name="T38" fmla="*/ 78 w 198"/>
                  <a:gd name="T39" fmla="*/ 90 h 144"/>
                  <a:gd name="T40" fmla="*/ 84 w 198"/>
                  <a:gd name="T41" fmla="*/ 90 h 144"/>
                  <a:gd name="T42" fmla="*/ 84 w 198"/>
                  <a:gd name="T43" fmla="*/ 90 h 144"/>
                  <a:gd name="T44" fmla="*/ 90 w 198"/>
                  <a:gd name="T45" fmla="*/ 84 h 144"/>
                  <a:gd name="T46" fmla="*/ 96 w 198"/>
                  <a:gd name="T47" fmla="*/ 84 h 144"/>
                  <a:gd name="T48" fmla="*/ 96 w 198"/>
                  <a:gd name="T49" fmla="*/ 78 h 144"/>
                  <a:gd name="T50" fmla="*/ 102 w 198"/>
                  <a:gd name="T51" fmla="*/ 78 h 144"/>
                  <a:gd name="T52" fmla="*/ 108 w 198"/>
                  <a:gd name="T53" fmla="*/ 72 h 144"/>
                  <a:gd name="T54" fmla="*/ 108 w 198"/>
                  <a:gd name="T55" fmla="*/ 72 h 144"/>
                  <a:gd name="T56" fmla="*/ 114 w 198"/>
                  <a:gd name="T57" fmla="*/ 66 h 144"/>
                  <a:gd name="T58" fmla="*/ 120 w 198"/>
                  <a:gd name="T59" fmla="*/ 66 h 144"/>
                  <a:gd name="T60" fmla="*/ 120 w 198"/>
                  <a:gd name="T61" fmla="*/ 60 h 144"/>
                  <a:gd name="T62" fmla="*/ 126 w 198"/>
                  <a:gd name="T63" fmla="*/ 60 h 144"/>
                  <a:gd name="T64" fmla="*/ 126 w 198"/>
                  <a:gd name="T65" fmla="*/ 54 h 144"/>
                  <a:gd name="T66" fmla="*/ 132 w 198"/>
                  <a:gd name="T67" fmla="*/ 54 h 144"/>
                  <a:gd name="T68" fmla="*/ 138 w 198"/>
                  <a:gd name="T69" fmla="*/ 48 h 144"/>
                  <a:gd name="T70" fmla="*/ 138 w 198"/>
                  <a:gd name="T71" fmla="*/ 48 h 144"/>
                  <a:gd name="T72" fmla="*/ 144 w 198"/>
                  <a:gd name="T73" fmla="*/ 42 h 144"/>
                  <a:gd name="T74" fmla="*/ 150 w 198"/>
                  <a:gd name="T75" fmla="*/ 42 h 144"/>
                  <a:gd name="T76" fmla="*/ 150 w 198"/>
                  <a:gd name="T77" fmla="*/ 36 h 144"/>
                  <a:gd name="T78" fmla="*/ 156 w 198"/>
                  <a:gd name="T79" fmla="*/ 36 h 144"/>
                  <a:gd name="T80" fmla="*/ 162 w 198"/>
                  <a:gd name="T81" fmla="*/ 30 h 144"/>
                  <a:gd name="T82" fmla="*/ 162 w 198"/>
                  <a:gd name="T83" fmla="*/ 30 h 144"/>
                  <a:gd name="T84" fmla="*/ 168 w 198"/>
                  <a:gd name="T85" fmla="*/ 24 h 144"/>
                  <a:gd name="T86" fmla="*/ 174 w 198"/>
                  <a:gd name="T87" fmla="*/ 24 h 144"/>
                  <a:gd name="T88" fmla="*/ 174 w 198"/>
                  <a:gd name="T89" fmla="*/ 18 h 144"/>
                  <a:gd name="T90" fmla="*/ 180 w 198"/>
                  <a:gd name="T91" fmla="*/ 18 h 144"/>
                  <a:gd name="T92" fmla="*/ 186 w 198"/>
                  <a:gd name="T93" fmla="*/ 12 h 144"/>
                  <a:gd name="T94" fmla="*/ 186 w 198"/>
                  <a:gd name="T95" fmla="*/ 12 h 144"/>
                  <a:gd name="T96" fmla="*/ 192 w 198"/>
                  <a:gd name="T97" fmla="*/ 6 h 144"/>
                  <a:gd name="T98" fmla="*/ 198 w 198"/>
                  <a:gd name="T99" fmla="*/ 6 h 144"/>
                  <a:gd name="T100" fmla="*/ 198 w 198"/>
                  <a:gd name="T101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98" h="144">
                    <a:moveTo>
                      <a:pt x="0" y="144"/>
                    </a:moveTo>
                    <a:lnTo>
                      <a:pt x="0" y="144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6" y="138"/>
                    </a:lnTo>
                    <a:lnTo>
                      <a:pt x="6" y="138"/>
                    </a:lnTo>
                    <a:lnTo>
                      <a:pt x="6" y="138"/>
                    </a:lnTo>
                    <a:lnTo>
                      <a:pt x="6" y="138"/>
                    </a:lnTo>
                    <a:lnTo>
                      <a:pt x="6" y="138"/>
                    </a:lnTo>
                    <a:lnTo>
                      <a:pt x="6" y="138"/>
                    </a:lnTo>
                    <a:lnTo>
                      <a:pt x="6" y="138"/>
                    </a:lnTo>
                    <a:lnTo>
                      <a:pt x="6" y="138"/>
                    </a:lnTo>
                    <a:lnTo>
                      <a:pt x="12" y="138"/>
                    </a:lnTo>
                    <a:lnTo>
                      <a:pt x="12" y="138"/>
                    </a:lnTo>
                    <a:lnTo>
                      <a:pt x="12" y="138"/>
                    </a:lnTo>
                    <a:lnTo>
                      <a:pt x="12" y="132"/>
                    </a:lnTo>
                    <a:lnTo>
                      <a:pt x="12" y="132"/>
                    </a:lnTo>
                    <a:lnTo>
                      <a:pt x="12" y="132"/>
                    </a:lnTo>
                    <a:lnTo>
                      <a:pt x="12" y="132"/>
                    </a:lnTo>
                    <a:lnTo>
                      <a:pt x="12" y="132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24" y="132"/>
                    </a:lnTo>
                    <a:lnTo>
                      <a:pt x="24" y="126"/>
                    </a:lnTo>
                    <a:lnTo>
                      <a:pt x="24" y="126"/>
                    </a:lnTo>
                    <a:lnTo>
                      <a:pt x="24" y="126"/>
                    </a:lnTo>
                    <a:lnTo>
                      <a:pt x="24" y="126"/>
                    </a:lnTo>
                    <a:lnTo>
                      <a:pt x="24" y="126"/>
                    </a:lnTo>
                    <a:lnTo>
                      <a:pt x="24" y="126"/>
                    </a:lnTo>
                    <a:lnTo>
                      <a:pt x="24" y="126"/>
                    </a:lnTo>
                    <a:lnTo>
                      <a:pt x="30" y="126"/>
                    </a:lnTo>
                    <a:lnTo>
                      <a:pt x="30" y="126"/>
                    </a:lnTo>
                    <a:lnTo>
                      <a:pt x="30" y="126"/>
                    </a:lnTo>
                    <a:lnTo>
                      <a:pt x="30" y="126"/>
                    </a:lnTo>
                    <a:lnTo>
                      <a:pt x="30" y="126"/>
                    </a:lnTo>
                    <a:lnTo>
                      <a:pt x="30" y="120"/>
                    </a:lnTo>
                    <a:lnTo>
                      <a:pt x="30" y="120"/>
                    </a:lnTo>
                    <a:lnTo>
                      <a:pt x="36" y="120"/>
                    </a:lnTo>
                    <a:lnTo>
                      <a:pt x="36" y="120"/>
                    </a:lnTo>
                    <a:lnTo>
                      <a:pt x="36" y="120"/>
                    </a:lnTo>
                    <a:lnTo>
                      <a:pt x="36" y="120"/>
                    </a:lnTo>
                    <a:lnTo>
                      <a:pt x="36" y="120"/>
                    </a:lnTo>
                    <a:lnTo>
                      <a:pt x="36" y="120"/>
                    </a:lnTo>
                    <a:lnTo>
                      <a:pt x="36" y="120"/>
                    </a:lnTo>
                    <a:lnTo>
                      <a:pt x="36" y="120"/>
                    </a:lnTo>
                    <a:lnTo>
                      <a:pt x="42" y="120"/>
                    </a:lnTo>
                    <a:lnTo>
                      <a:pt x="42" y="120"/>
                    </a:lnTo>
                    <a:lnTo>
                      <a:pt x="42" y="120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8" y="114"/>
                    </a:lnTo>
                    <a:lnTo>
                      <a:pt x="48" y="114"/>
                    </a:lnTo>
                    <a:lnTo>
                      <a:pt x="48" y="114"/>
                    </a:lnTo>
                    <a:lnTo>
                      <a:pt x="48" y="114"/>
                    </a:lnTo>
                    <a:lnTo>
                      <a:pt x="48" y="114"/>
                    </a:lnTo>
                    <a:lnTo>
                      <a:pt x="48" y="114"/>
                    </a:lnTo>
                    <a:lnTo>
                      <a:pt x="48" y="114"/>
                    </a:lnTo>
                    <a:lnTo>
                      <a:pt x="54" y="108"/>
                    </a:lnTo>
                    <a:lnTo>
                      <a:pt x="54" y="108"/>
                    </a:lnTo>
                    <a:lnTo>
                      <a:pt x="54" y="108"/>
                    </a:lnTo>
                    <a:lnTo>
                      <a:pt x="54" y="108"/>
                    </a:lnTo>
                    <a:lnTo>
                      <a:pt x="54" y="108"/>
                    </a:lnTo>
                    <a:lnTo>
                      <a:pt x="54" y="108"/>
                    </a:lnTo>
                    <a:lnTo>
                      <a:pt x="54" y="108"/>
                    </a:lnTo>
                    <a:lnTo>
                      <a:pt x="54" y="108"/>
                    </a:lnTo>
                    <a:lnTo>
                      <a:pt x="60" y="108"/>
                    </a:lnTo>
                    <a:lnTo>
                      <a:pt x="60" y="108"/>
                    </a:lnTo>
                    <a:lnTo>
                      <a:pt x="60" y="108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6" y="102"/>
                    </a:lnTo>
                    <a:lnTo>
                      <a:pt x="66" y="102"/>
                    </a:lnTo>
                    <a:lnTo>
                      <a:pt x="66" y="102"/>
                    </a:lnTo>
                    <a:lnTo>
                      <a:pt x="66" y="102"/>
                    </a:lnTo>
                    <a:lnTo>
                      <a:pt x="66" y="102"/>
                    </a:lnTo>
                    <a:lnTo>
                      <a:pt x="66" y="102"/>
                    </a:lnTo>
                    <a:lnTo>
                      <a:pt x="66" y="102"/>
                    </a:lnTo>
                    <a:lnTo>
                      <a:pt x="72" y="96"/>
                    </a:lnTo>
                    <a:lnTo>
                      <a:pt x="72" y="96"/>
                    </a:lnTo>
                    <a:lnTo>
                      <a:pt x="72" y="96"/>
                    </a:lnTo>
                    <a:lnTo>
                      <a:pt x="72" y="96"/>
                    </a:lnTo>
                    <a:lnTo>
                      <a:pt x="72" y="96"/>
                    </a:lnTo>
                    <a:lnTo>
                      <a:pt x="72" y="96"/>
                    </a:lnTo>
                    <a:lnTo>
                      <a:pt x="72" y="96"/>
                    </a:lnTo>
                    <a:lnTo>
                      <a:pt x="72" y="96"/>
                    </a:lnTo>
                    <a:lnTo>
                      <a:pt x="78" y="96"/>
                    </a:lnTo>
                    <a:lnTo>
                      <a:pt x="78" y="96"/>
                    </a:lnTo>
                    <a:lnTo>
                      <a:pt x="78" y="96"/>
                    </a:lnTo>
                    <a:lnTo>
                      <a:pt x="78" y="90"/>
                    </a:lnTo>
                    <a:lnTo>
                      <a:pt x="78" y="90"/>
                    </a:lnTo>
                    <a:lnTo>
                      <a:pt x="78" y="90"/>
                    </a:lnTo>
                    <a:lnTo>
                      <a:pt x="78" y="90"/>
                    </a:lnTo>
                    <a:lnTo>
                      <a:pt x="78" y="90"/>
                    </a:lnTo>
                    <a:lnTo>
                      <a:pt x="84" y="90"/>
                    </a:lnTo>
                    <a:lnTo>
                      <a:pt x="84" y="90"/>
                    </a:lnTo>
                    <a:lnTo>
                      <a:pt x="84" y="90"/>
                    </a:lnTo>
                    <a:lnTo>
                      <a:pt x="84" y="90"/>
                    </a:lnTo>
                    <a:lnTo>
                      <a:pt x="84" y="90"/>
                    </a:lnTo>
                    <a:lnTo>
                      <a:pt x="84" y="90"/>
                    </a:lnTo>
                    <a:lnTo>
                      <a:pt x="84" y="90"/>
                    </a:lnTo>
                    <a:lnTo>
                      <a:pt x="90" y="84"/>
                    </a:lnTo>
                    <a:lnTo>
                      <a:pt x="90" y="84"/>
                    </a:lnTo>
                    <a:lnTo>
                      <a:pt x="90" y="84"/>
                    </a:lnTo>
                    <a:lnTo>
                      <a:pt x="90" y="84"/>
                    </a:lnTo>
                    <a:lnTo>
                      <a:pt x="90" y="84"/>
                    </a:lnTo>
                    <a:lnTo>
                      <a:pt x="90" y="84"/>
                    </a:lnTo>
                    <a:lnTo>
                      <a:pt x="90" y="84"/>
                    </a:lnTo>
                    <a:lnTo>
                      <a:pt x="90" y="84"/>
                    </a:lnTo>
                    <a:lnTo>
                      <a:pt x="96" y="84"/>
                    </a:lnTo>
                    <a:lnTo>
                      <a:pt x="96" y="84"/>
                    </a:lnTo>
                    <a:lnTo>
                      <a:pt x="96" y="84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102" y="78"/>
                    </a:lnTo>
                    <a:lnTo>
                      <a:pt x="102" y="78"/>
                    </a:lnTo>
                    <a:lnTo>
                      <a:pt x="102" y="78"/>
                    </a:lnTo>
                    <a:lnTo>
                      <a:pt x="102" y="78"/>
                    </a:lnTo>
                    <a:lnTo>
                      <a:pt x="102" y="78"/>
                    </a:lnTo>
                    <a:lnTo>
                      <a:pt x="102" y="78"/>
                    </a:lnTo>
                    <a:lnTo>
                      <a:pt x="102" y="72"/>
                    </a:lnTo>
                    <a:lnTo>
                      <a:pt x="102" y="72"/>
                    </a:lnTo>
                    <a:lnTo>
                      <a:pt x="108" y="72"/>
                    </a:lnTo>
                    <a:lnTo>
                      <a:pt x="108" y="72"/>
                    </a:lnTo>
                    <a:lnTo>
                      <a:pt x="108" y="72"/>
                    </a:lnTo>
                    <a:lnTo>
                      <a:pt x="108" y="72"/>
                    </a:lnTo>
                    <a:lnTo>
                      <a:pt x="108" y="72"/>
                    </a:lnTo>
                    <a:lnTo>
                      <a:pt x="108" y="72"/>
                    </a:lnTo>
                    <a:lnTo>
                      <a:pt x="108" y="72"/>
                    </a:lnTo>
                    <a:lnTo>
                      <a:pt x="108" y="72"/>
                    </a:lnTo>
                    <a:lnTo>
                      <a:pt x="114" y="72"/>
                    </a:lnTo>
                    <a:lnTo>
                      <a:pt x="114" y="66"/>
                    </a:lnTo>
                    <a:lnTo>
                      <a:pt x="114" y="66"/>
                    </a:lnTo>
                    <a:lnTo>
                      <a:pt x="114" y="66"/>
                    </a:lnTo>
                    <a:lnTo>
                      <a:pt x="114" y="66"/>
                    </a:lnTo>
                    <a:lnTo>
                      <a:pt x="114" y="66"/>
                    </a:lnTo>
                    <a:lnTo>
                      <a:pt x="114" y="66"/>
                    </a:lnTo>
                    <a:lnTo>
                      <a:pt x="120" y="66"/>
                    </a:lnTo>
                    <a:lnTo>
                      <a:pt x="120" y="66"/>
                    </a:lnTo>
                    <a:lnTo>
                      <a:pt x="120" y="66"/>
                    </a:lnTo>
                    <a:lnTo>
                      <a:pt x="120" y="66"/>
                    </a:lnTo>
                    <a:lnTo>
                      <a:pt x="120" y="66"/>
                    </a:lnTo>
                    <a:lnTo>
                      <a:pt x="120" y="60"/>
                    </a:lnTo>
                    <a:lnTo>
                      <a:pt x="120" y="60"/>
                    </a:lnTo>
                    <a:lnTo>
                      <a:pt x="120" y="60"/>
                    </a:lnTo>
                    <a:lnTo>
                      <a:pt x="126" y="60"/>
                    </a:lnTo>
                    <a:lnTo>
                      <a:pt x="126" y="60"/>
                    </a:lnTo>
                    <a:lnTo>
                      <a:pt x="126" y="60"/>
                    </a:lnTo>
                    <a:lnTo>
                      <a:pt x="126" y="60"/>
                    </a:lnTo>
                    <a:lnTo>
                      <a:pt x="126" y="60"/>
                    </a:lnTo>
                    <a:lnTo>
                      <a:pt x="126" y="60"/>
                    </a:lnTo>
                    <a:lnTo>
                      <a:pt x="126" y="60"/>
                    </a:lnTo>
                    <a:lnTo>
                      <a:pt x="126" y="54"/>
                    </a:lnTo>
                    <a:lnTo>
                      <a:pt x="132" y="54"/>
                    </a:lnTo>
                    <a:lnTo>
                      <a:pt x="132" y="54"/>
                    </a:lnTo>
                    <a:lnTo>
                      <a:pt x="132" y="54"/>
                    </a:lnTo>
                    <a:lnTo>
                      <a:pt x="132" y="54"/>
                    </a:lnTo>
                    <a:lnTo>
                      <a:pt x="132" y="54"/>
                    </a:lnTo>
                    <a:lnTo>
                      <a:pt x="132" y="54"/>
                    </a:lnTo>
                    <a:lnTo>
                      <a:pt x="132" y="54"/>
                    </a:lnTo>
                    <a:lnTo>
                      <a:pt x="138" y="54"/>
                    </a:lnTo>
                    <a:lnTo>
                      <a:pt x="138" y="54"/>
                    </a:lnTo>
                    <a:lnTo>
                      <a:pt x="138" y="48"/>
                    </a:lnTo>
                    <a:lnTo>
                      <a:pt x="138" y="48"/>
                    </a:lnTo>
                    <a:lnTo>
                      <a:pt x="138" y="48"/>
                    </a:lnTo>
                    <a:lnTo>
                      <a:pt x="138" y="48"/>
                    </a:lnTo>
                    <a:lnTo>
                      <a:pt x="138" y="48"/>
                    </a:lnTo>
                    <a:lnTo>
                      <a:pt x="138" y="48"/>
                    </a:lnTo>
                    <a:lnTo>
                      <a:pt x="144" y="48"/>
                    </a:lnTo>
                    <a:lnTo>
                      <a:pt x="144" y="48"/>
                    </a:lnTo>
                    <a:lnTo>
                      <a:pt x="144" y="48"/>
                    </a:lnTo>
                    <a:lnTo>
                      <a:pt x="144" y="48"/>
                    </a:lnTo>
                    <a:lnTo>
                      <a:pt x="144" y="42"/>
                    </a:lnTo>
                    <a:lnTo>
                      <a:pt x="144" y="42"/>
                    </a:lnTo>
                    <a:lnTo>
                      <a:pt x="144" y="42"/>
                    </a:lnTo>
                    <a:lnTo>
                      <a:pt x="144" y="42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36"/>
                    </a:lnTo>
                    <a:lnTo>
                      <a:pt x="156" y="36"/>
                    </a:lnTo>
                    <a:lnTo>
                      <a:pt x="156" y="36"/>
                    </a:lnTo>
                    <a:lnTo>
                      <a:pt x="156" y="36"/>
                    </a:lnTo>
                    <a:lnTo>
                      <a:pt x="156" y="36"/>
                    </a:lnTo>
                    <a:lnTo>
                      <a:pt x="156" y="36"/>
                    </a:lnTo>
                    <a:lnTo>
                      <a:pt x="156" y="36"/>
                    </a:lnTo>
                    <a:lnTo>
                      <a:pt x="156" y="36"/>
                    </a:lnTo>
                    <a:lnTo>
                      <a:pt x="156" y="36"/>
                    </a:lnTo>
                    <a:lnTo>
                      <a:pt x="162" y="36"/>
                    </a:lnTo>
                    <a:lnTo>
                      <a:pt x="162" y="30"/>
                    </a:lnTo>
                    <a:lnTo>
                      <a:pt x="162" y="30"/>
                    </a:lnTo>
                    <a:lnTo>
                      <a:pt x="162" y="30"/>
                    </a:lnTo>
                    <a:lnTo>
                      <a:pt x="162" y="30"/>
                    </a:lnTo>
                    <a:lnTo>
                      <a:pt x="162" y="30"/>
                    </a:lnTo>
                    <a:lnTo>
                      <a:pt x="162" y="30"/>
                    </a:lnTo>
                    <a:lnTo>
                      <a:pt x="168" y="30"/>
                    </a:lnTo>
                    <a:lnTo>
                      <a:pt x="168" y="30"/>
                    </a:lnTo>
                    <a:lnTo>
                      <a:pt x="168" y="30"/>
                    </a:lnTo>
                    <a:lnTo>
                      <a:pt x="168" y="24"/>
                    </a:lnTo>
                    <a:lnTo>
                      <a:pt x="168" y="24"/>
                    </a:lnTo>
                    <a:lnTo>
                      <a:pt x="168" y="24"/>
                    </a:lnTo>
                    <a:lnTo>
                      <a:pt x="168" y="24"/>
                    </a:lnTo>
                    <a:lnTo>
                      <a:pt x="168" y="24"/>
                    </a:lnTo>
                    <a:lnTo>
                      <a:pt x="174" y="24"/>
                    </a:lnTo>
                    <a:lnTo>
                      <a:pt x="174" y="24"/>
                    </a:lnTo>
                    <a:lnTo>
                      <a:pt x="174" y="24"/>
                    </a:lnTo>
                    <a:lnTo>
                      <a:pt x="174" y="24"/>
                    </a:lnTo>
                    <a:lnTo>
                      <a:pt x="174" y="24"/>
                    </a:lnTo>
                    <a:lnTo>
                      <a:pt x="174" y="18"/>
                    </a:lnTo>
                    <a:lnTo>
                      <a:pt x="174" y="18"/>
                    </a:lnTo>
                    <a:lnTo>
                      <a:pt x="174" y="18"/>
                    </a:lnTo>
                    <a:lnTo>
                      <a:pt x="180" y="18"/>
                    </a:lnTo>
                    <a:lnTo>
                      <a:pt x="180" y="18"/>
                    </a:lnTo>
                    <a:lnTo>
                      <a:pt x="180" y="18"/>
                    </a:lnTo>
                    <a:lnTo>
                      <a:pt x="180" y="18"/>
                    </a:lnTo>
                    <a:lnTo>
                      <a:pt x="180" y="18"/>
                    </a:lnTo>
                    <a:lnTo>
                      <a:pt x="180" y="18"/>
                    </a:lnTo>
                    <a:lnTo>
                      <a:pt x="180" y="12"/>
                    </a:lnTo>
                    <a:lnTo>
                      <a:pt x="186" y="12"/>
                    </a:lnTo>
                    <a:lnTo>
                      <a:pt x="186" y="12"/>
                    </a:lnTo>
                    <a:lnTo>
                      <a:pt x="186" y="12"/>
                    </a:lnTo>
                    <a:lnTo>
                      <a:pt x="186" y="12"/>
                    </a:lnTo>
                    <a:lnTo>
                      <a:pt x="186" y="12"/>
                    </a:lnTo>
                    <a:lnTo>
                      <a:pt x="186" y="12"/>
                    </a:lnTo>
                    <a:lnTo>
                      <a:pt x="186" y="12"/>
                    </a:lnTo>
                    <a:lnTo>
                      <a:pt x="186" y="12"/>
                    </a:lnTo>
                    <a:lnTo>
                      <a:pt x="192" y="6"/>
                    </a:lnTo>
                    <a:lnTo>
                      <a:pt x="192" y="6"/>
                    </a:lnTo>
                    <a:lnTo>
                      <a:pt x="192" y="6"/>
                    </a:lnTo>
                    <a:lnTo>
                      <a:pt x="192" y="6"/>
                    </a:lnTo>
                    <a:lnTo>
                      <a:pt x="192" y="6"/>
                    </a:lnTo>
                    <a:lnTo>
                      <a:pt x="192" y="6"/>
                    </a:lnTo>
                    <a:lnTo>
                      <a:pt x="192" y="6"/>
                    </a:lnTo>
                    <a:lnTo>
                      <a:pt x="192" y="6"/>
                    </a:lnTo>
                    <a:lnTo>
                      <a:pt x="198" y="6"/>
                    </a:lnTo>
                    <a:lnTo>
                      <a:pt x="198" y="0"/>
                    </a:lnTo>
                    <a:lnTo>
                      <a:pt x="198" y="0"/>
                    </a:lnTo>
                    <a:lnTo>
                      <a:pt x="198" y="0"/>
                    </a:lnTo>
                    <a:lnTo>
                      <a:pt x="198" y="0"/>
                    </a:lnTo>
                    <a:lnTo>
                      <a:pt x="198" y="0"/>
                    </a:lnTo>
                    <a:lnTo>
                      <a:pt x="198" y="0"/>
                    </a:lnTo>
                  </a:path>
                </a:pathLst>
              </a:custGeom>
              <a:noFill/>
              <a:ln w="19050" cmpd="sng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9924" name="Freeform 52"/>
              <p:cNvSpPr>
                <a:spLocks/>
              </p:cNvSpPr>
              <p:nvPr/>
            </p:nvSpPr>
            <p:spPr bwMode="auto">
              <a:xfrm>
                <a:off x="4864" y="3170"/>
                <a:ext cx="165" cy="170"/>
              </a:xfrm>
              <a:custGeom>
                <a:avLst/>
                <a:gdLst>
                  <a:gd name="T0" fmla="*/ 6 w 204"/>
                  <a:gd name="T1" fmla="*/ 204 h 210"/>
                  <a:gd name="T2" fmla="*/ 12 w 204"/>
                  <a:gd name="T3" fmla="*/ 204 h 210"/>
                  <a:gd name="T4" fmla="*/ 12 w 204"/>
                  <a:gd name="T5" fmla="*/ 198 h 210"/>
                  <a:gd name="T6" fmla="*/ 18 w 204"/>
                  <a:gd name="T7" fmla="*/ 198 h 210"/>
                  <a:gd name="T8" fmla="*/ 24 w 204"/>
                  <a:gd name="T9" fmla="*/ 192 h 210"/>
                  <a:gd name="T10" fmla="*/ 24 w 204"/>
                  <a:gd name="T11" fmla="*/ 192 h 210"/>
                  <a:gd name="T12" fmla="*/ 30 w 204"/>
                  <a:gd name="T13" fmla="*/ 186 h 210"/>
                  <a:gd name="T14" fmla="*/ 36 w 204"/>
                  <a:gd name="T15" fmla="*/ 180 h 210"/>
                  <a:gd name="T16" fmla="*/ 36 w 204"/>
                  <a:gd name="T17" fmla="*/ 180 h 210"/>
                  <a:gd name="T18" fmla="*/ 42 w 204"/>
                  <a:gd name="T19" fmla="*/ 174 h 210"/>
                  <a:gd name="T20" fmla="*/ 42 w 204"/>
                  <a:gd name="T21" fmla="*/ 174 h 210"/>
                  <a:gd name="T22" fmla="*/ 48 w 204"/>
                  <a:gd name="T23" fmla="*/ 168 h 210"/>
                  <a:gd name="T24" fmla="*/ 54 w 204"/>
                  <a:gd name="T25" fmla="*/ 162 h 210"/>
                  <a:gd name="T26" fmla="*/ 54 w 204"/>
                  <a:gd name="T27" fmla="*/ 162 h 210"/>
                  <a:gd name="T28" fmla="*/ 60 w 204"/>
                  <a:gd name="T29" fmla="*/ 156 h 210"/>
                  <a:gd name="T30" fmla="*/ 66 w 204"/>
                  <a:gd name="T31" fmla="*/ 156 h 210"/>
                  <a:gd name="T32" fmla="*/ 66 w 204"/>
                  <a:gd name="T33" fmla="*/ 150 h 210"/>
                  <a:gd name="T34" fmla="*/ 72 w 204"/>
                  <a:gd name="T35" fmla="*/ 144 h 210"/>
                  <a:gd name="T36" fmla="*/ 78 w 204"/>
                  <a:gd name="T37" fmla="*/ 144 h 210"/>
                  <a:gd name="T38" fmla="*/ 78 w 204"/>
                  <a:gd name="T39" fmla="*/ 138 h 210"/>
                  <a:gd name="T40" fmla="*/ 84 w 204"/>
                  <a:gd name="T41" fmla="*/ 132 h 210"/>
                  <a:gd name="T42" fmla="*/ 90 w 204"/>
                  <a:gd name="T43" fmla="*/ 132 h 210"/>
                  <a:gd name="T44" fmla="*/ 90 w 204"/>
                  <a:gd name="T45" fmla="*/ 126 h 210"/>
                  <a:gd name="T46" fmla="*/ 96 w 204"/>
                  <a:gd name="T47" fmla="*/ 120 h 210"/>
                  <a:gd name="T48" fmla="*/ 102 w 204"/>
                  <a:gd name="T49" fmla="*/ 120 h 210"/>
                  <a:gd name="T50" fmla="*/ 102 w 204"/>
                  <a:gd name="T51" fmla="*/ 114 h 210"/>
                  <a:gd name="T52" fmla="*/ 108 w 204"/>
                  <a:gd name="T53" fmla="*/ 108 h 210"/>
                  <a:gd name="T54" fmla="*/ 114 w 204"/>
                  <a:gd name="T55" fmla="*/ 108 h 210"/>
                  <a:gd name="T56" fmla="*/ 114 w 204"/>
                  <a:gd name="T57" fmla="*/ 102 h 210"/>
                  <a:gd name="T58" fmla="*/ 120 w 204"/>
                  <a:gd name="T59" fmla="*/ 96 h 210"/>
                  <a:gd name="T60" fmla="*/ 126 w 204"/>
                  <a:gd name="T61" fmla="*/ 96 h 210"/>
                  <a:gd name="T62" fmla="*/ 126 w 204"/>
                  <a:gd name="T63" fmla="*/ 90 h 210"/>
                  <a:gd name="T64" fmla="*/ 132 w 204"/>
                  <a:gd name="T65" fmla="*/ 84 h 210"/>
                  <a:gd name="T66" fmla="*/ 138 w 204"/>
                  <a:gd name="T67" fmla="*/ 78 h 210"/>
                  <a:gd name="T68" fmla="*/ 138 w 204"/>
                  <a:gd name="T69" fmla="*/ 78 h 210"/>
                  <a:gd name="T70" fmla="*/ 144 w 204"/>
                  <a:gd name="T71" fmla="*/ 72 h 210"/>
                  <a:gd name="T72" fmla="*/ 150 w 204"/>
                  <a:gd name="T73" fmla="*/ 66 h 210"/>
                  <a:gd name="T74" fmla="*/ 150 w 204"/>
                  <a:gd name="T75" fmla="*/ 60 h 210"/>
                  <a:gd name="T76" fmla="*/ 156 w 204"/>
                  <a:gd name="T77" fmla="*/ 60 h 210"/>
                  <a:gd name="T78" fmla="*/ 156 w 204"/>
                  <a:gd name="T79" fmla="*/ 54 h 210"/>
                  <a:gd name="T80" fmla="*/ 162 w 204"/>
                  <a:gd name="T81" fmla="*/ 48 h 210"/>
                  <a:gd name="T82" fmla="*/ 168 w 204"/>
                  <a:gd name="T83" fmla="*/ 42 h 210"/>
                  <a:gd name="T84" fmla="*/ 168 w 204"/>
                  <a:gd name="T85" fmla="*/ 42 h 210"/>
                  <a:gd name="T86" fmla="*/ 174 w 204"/>
                  <a:gd name="T87" fmla="*/ 36 h 210"/>
                  <a:gd name="T88" fmla="*/ 180 w 204"/>
                  <a:gd name="T89" fmla="*/ 30 h 210"/>
                  <a:gd name="T90" fmla="*/ 180 w 204"/>
                  <a:gd name="T91" fmla="*/ 24 h 210"/>
                  <a:gd name="T92" fmla="*/ 186 w 204"/>
                  <a:gd name="T93" fmla="*/ 24 h 210"/>
                  <a:gd name="T94" fmla="*/ 192 w 204"/>
                  <a:gd name="T95" fmla="*/ 18 h 210"/>
                  <a:gd name="T96" fmla="*/ 192 w 204"/>
                  <a:gd name="T97" fmla="*/ 12 h 210"/>
                  <a:gd name="T98" fmla="*/ 198 w 204"/>
                  <a:gd name="T99" fmla="*/ 6 h 210"/>
                  <a:gd name="T100" fmla="*/ 204 w 204"/>
                  <a:gd name="T101" fmla="*/ 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04" h="210">
                    <a:moveTo>
                      <a:pt x="0" y="210"/>
                    </a:moveTo>
                    <a:lnTo>
                      <a:pt x="6" y="210"/>
                    </a:lnTo>
                    <a:lnTo>
                      <a:pt x="6" y="210"/>
                    </a:lnTo>
                    <a:lnTo>
                      <a:pt x="6" y="210"/>
                    </a:lnTo>
                    <a:lnTo>
                      <a:pt x="6" y="204"/>
                    </a:lnTo>
                    <a:lnTo>
                      <a:pt x="6" y="204"/>
                    </a:lnTo>
                    <a:lnTo>
                      <a:pt x="6" y="204"/>
                    </a:lnTo>
                    <a:lnTo>
                      <a:pt x="6" y="204"/>
                    </a:lnTo>
                    <a:lnTo>
                      <a:pt x="6" y="204"/>
                    </a:lnTo>
                    <a:lnTo>
                      <a:pt x="12" y="204"/>
                    </a:lnTo>
                    <a:lnTo>
                      <a:pt x="12" y="204"/>
                    </a:lnTo>
                    <a:lnTo>
                      <a:pt x="12" y="204"/>
                    </a:lnTo>
                    <a:lnTo>
                      <a:pt x="12" y="204"/>
                    </a:lnTo>
                    <a:lnTo>
                      <a:pt x="12" y="198"/>
                    </a:lnTo>
                    <a:lnTo>
                      <a:pt x="12" y="198"/>
                    </a:lnTo>
                    <a:lnTo>
                      <a:pt x="12" y="198"/>
                    </a:lnTo>
                    <a:lnTo>
                      <a:pt x="18" y="198"/>
                    </a:lnTo>
                    <a:lnTo>
                      <a:pt x="18" y="198"/>
                    </a:lnTo>
                    <a:lnTo>
                      <a:pt x="18" y="198"/>
                    </a:lnTo>
                    <a:lnTo>
                      <a:pt x="18" y="198"/>
                    </a:lnTo>
                    <a:lnTo>
                      <a:pt x="18" y="198"/>
                    </a:lnTo>
                    <a:lnTo>
                      <a:pt x="18" y="198"/>
                    </a:lnTo>
                    <a:lnTo>
                      <a:pt x="18" y="192"/>
                    </a:lnTo>
                    <a:lnTo>
                      <a:pt x="18" y="192"/>
                    </a:lnTo>
                    <a:lnTo>
                      <a:pt x="24" y="192"/>
                    </a:lnTo>
                    <a:lnTo>
                      <a:pt x="24" y="192"/>
                    </a:lnTo>
                    <a:lnTo>
                      <a:pt x="24" y="192"/>
                    </a:lnTo>
                    <a:lnTo>
                      <a:pt x="24" y="192"/>
                    </a:lnTo>
                    <a:lnTo>
                      <a:pt x="24" y="192"/>
                    </a:lnTo>
                    <a:lnTo>
                      <a:pt x="24" y="192"/>
                    </a:lnTo>
                    <a:lnTo>
                      <a:pt x="24" y="186"/>
                    </a:lnTo>
                    <a:lnTo>
                      <a:pt x="24" y="186"/>
                    </a:lnTo>
                    <a:lnTo>
                      <a:pt x="30" y="186"/>
                    </a:lnTo>
                    <a:lnTo>
                      <a:pt x="30" y="186"/>
                    </a:lnTo>
                    <a:lnTo>
                      <a:pt x="30" y="186"/>
                    </a:lnTo>
                    <a:lnTo>
                      <a:pt x="30" y="186"/>
                    </a:lnTo>
                    <a:lnTo>
                      <a:pt x="30" y="186"/>
                    </a:lnTo>
                    <a:lnTo>
                      <a:pt x="30" y="186"/>
                    </a:lnTo>
                    <a:lnTo>
                      <a:pt x="30" y="186"/>
                    </a:lnTo>
                    <a:lnTo>
                      <a:pt x="36" y="180"/>
                    </a:lnTo>
                    <a:lnTo>
                      <a:pt x="36" y="180"/>
                    </a:lnTo>
                    <a:lnTo>
                      <a:pt x="36" y="180"/>
                    </a:lnTo>
                    <a:lnTo>
                      <a:pt x="36" y="180"/>
                    </a:lnTo>
                    <a:lnTo>
                      <a:pt x="36" y="180"/>
                    </a:lnTo>
                    <a:lnTo>
                      <a:pt x="36" y="180"/>
                    </a:lnTo>
                    <a:lnTo>
                      <a:pt x="36" y="180"/>
                    </a:lnTo>
                    <a:lnTo>
                      <a:pt x="36" y="180"/>
                    </a:lnTo>
                    <a:lnTo>
                      <a:pt x="42" y="174"/>
                    </a:lnTo>
                    <a:lnTo>
                      <a:pt x="42" y="174"/>
                    </a:lnTo>
                    <a:lnTo>
                      <a:pt x="42" y="174"/>
                    </a:lnTo>
                    <a:lnTo>
                      <a:pt x="42" y="174"/>
                    </a:lnTo>
                    <a:lnTo>
                      <a:pt x="42" y="174"/>
                    </a:lnTo>
                    <a:lnTo>
                      <a:pt x="42" y="174"/>
                    </a:lnTo>
                    <a:lnTo>
                      <a:pt x="42" y="174"/>
                    </a:lnTo>
                    <a:lnTo>
                      <a:pt x="42" y="174"/>
                    </a:lnTo>
                    <a:lnTo>
                      <a:pt x="48" y="168"/>
                    </a:lnTo>
                    <a:lnTo>
                      <a:pt x="48" y="168"/>
                    </a:lnTo>
                    <a:lnTo>
                      <a:pt x="48" y="168"/>
                    </a:lnTo>
                    <a:lnTo>
                      <a:pt x="48" y="168"/>
                    </a:lnTo>
                    <a:lnTo>
                      <a:pt x="48" y="168"/>
                    </a:lnTo>
                    <a:lnTo>
                      <a:pt x="48" y="168"/>
                    </a:lnTo>
                    <a:lnTo>
                      <a:pt x="48" y="168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62"/>
                    </a:lnTo>
                    <a:lnTo>
                      <a:pt x="54" y="162"/>
                    </a:lnTo>
                    <a:lnTo>
                      <a:pt x="54" y="162"/>
                    </a:lnTo>
                    <a:lnTo>
                      <a:pt x="54" y="162"/>
                    </a:lnTo>
                    <a:lnTo>
                      <a:pt x="54" y="162"/>
                    </a:lnTo>
                    <a:lnTo>
                      <a:pt x="54" y="162"/>
                    </a:lnTo>
                    <a:lnTo>
                      <a:pt x="60" y="162"/>
                    </a:lnTo>
                    <a:lnTo>
                      <a:pt x="60" y="162"/>
                    </a:lnTo>
                    <a:lnTo>
                      <a:pt x="60" y="156"/>
                    </a:lnTo>
                    <a:lnTo>
                      <a:pt x="60" y="156"/>
                    </a:lnTo>
                    <a:lnTo>
                      <a:pt x="60" y="156"/>
                    </a:lnTo>
                    <a:lnTo>
                      <a:pt x="60" y="156"/>
                    </a:lnTo>
                    <a:lnTo>
                      <a:pt x="60" y="156"/>
                    </a:lnTo>
                    <a:lnTo>
                      <a:pt x="60" y="156"/>
                    </a:lnTo>
                    <a:lnTo>
                      <a:pt x="66" y="156"/>
                    </a:lnTo>
                    <a:lnTo>
                      <a:pt x="66" y="156"/>
                    </a:lnTo>
                    <a:lnTo>
                      <a:pt x="66" y="150"/>
                    </a:lnTo>
                    <a:lnTo>
                      <a:pt x="66" y="150"/>
                    </a:lnTo>
                    <a:lnTo>
                      <a:pt x="66" y="150"/>
                    </a:lnTo>
                    <a:lnTo>
                      <a:pt x="66" y="150"/>
                    </a:lnTo>
                    <a:lnTo>
                      <a:pt x="66" y="150"/>
                    </a:lnTo>
                    <a:lnTo>
                      <a:pt x="72" y="150"/>
                    </a:lnTo>
                    <a:lnTo>
                      <a:pt x="72" y="150"/>
                    </a:lnTo>
                    <a:lnTo>
                      <a:pt x="72" y="150"/>
                    </a:lnTo>
                    <a:lnTo>
                      <a:pt x="72" y="144"/>
                    </a:lnTo>
                    <a:lnTo>
                      <a:pt x="72" y="144"/>
                    </a:lnTo>
                    <a:lnTo>
                      <a:pt x="72" y="144"/>
                    </a:lnTo>
                    <a:lnTo>
                      <a:pt x="72" y="144"/>
                    </a:lnTo>
                    <a:lnTo>
                      <a:pt x="72" y="144"/>
                    </a:lnTo>
                    <a:lnTo>
                      <a:pt x="78" y="144"/>
                    </a:lnTo>
                    <a:lnTo>
                      <a:pt x="78" y="144"/>
                    </a:lnTo>
                    <a:lnTo>
                      <a:pt x="78" y="138"/>
                    </a:lnTo>
                    <a:lnTo>
                      <a:pt x="78" y="138"/>
                    </a:lnTo>
                    <a:lnTo>
                      <a:pt x="78" y="138"/>
                    </a:lnTo>
                    <a:lnTo>
                      <a:pt x="78" y="138"/>
                    </a:lnTo>
                    <a:lnTo>
                      <a:pt x="78" y="138"/>
                    </a:lnTo>
                    <a:lnTo>
                      <a:pt x="84" y="138"/>
                    </a:lnTo>
                    <a:lnTo>
                      <a:pt x="84" y="138"/>
                    </a:lnTo>
                    <a:lnTo>
                      <a:pt x="84" y="138"/>
                    </a:lnTo>
                    <a:lnTo>
                      <a:pt x="84" y="132"/>
                    </a:lnTo>
                    <a:lnTo>
                      <a:pt x="84" y="132"/>
                    </a:lnTo>
                    <a:lnTo>
                      <a:pt x="84" y="132"/>
                    </a:lnTo>
                    <a:lnTo>
                      <a:pt x="84" y="132"/>
                    </a:lnTo>
                    <a:lnTo>
                      <a:pt x="84" y="132"/>
                    </a:lnTo>
                    <a:lnTo>
                      <a:pt x="90" y="132"/>
                    </a:lnTo>
                    <a:lnTo>
                      <a:pt x="90" y="132"/>
                    </a:lnTo>
                    <a:lnTo>
                      <a:pt x="90" y="132"/>
                    </a:lnTo>
                    <a:lnTo>
                      <a:pt x="90" y="126"/>
                    </a:lnTo>
                    <a:lnTo>
                      <a:pt x="90" y="126"/>
                    </a:lnTo>
                    <a:lnTo>
                      <a:pt x="90" y="126"/>
                    </a:lnTo>
                    <a:lnTo>
                      <a:pt x="90" y="126"/>
                    </a:lnTo>
                    <a:lnTo>
                      <a:pt x="90" y="126"/>
                    </a:lnTo>
                    <a:lnTo>
                      <a:pt x="96" y="126"/>
                    </a:lnTo>
                    <a:lnTo>
                      <a:pt x="96" y="126"/>
                    </a:lnTo>
                    <a:lnTo>
                      <a:pt x="96" y="120"/>
                    </a:lnTo>
                    <a:lnTo>
                      <a:pt x="96" y="120"/>
                    </a:lnTo>
                    <a:lnTo>
                      <a:pt x="96" y="120"/>
                    </a:lnTo>
                    <a:lnTo>
                      <a:pt x="96" y="120"/>
                    </a:lnTo>
                    <a:lnTo>
                      <a:pt x="96" y="120"/>
                    </a:lnTo>
                    <a:lnTo>
                      <a:pt x="102" y="120"/>
                    </a:lnTo>
                    <a:lnTo>
                      <a:pt x="102" y="120"/>
                    </a:lnTo>
                    <a:lnTo>
                      <a:pt x="102" y="120"/>
                    </a:lnTo>
                    <a:lnTo>
                      <a:pt x="102" y="114"/>
                    </a:lnTo>
                    <a:lnTo>
                      <a:pt x="102" y="114"/>
                    </a:lnTo>
                    <a:lnTo>
                      <a:pt x="102" y="114"/>
                    </a:lnTo>
                    <a:lnTo>
                      <a:pt x="102" y="114"/>
                    </a:lnTo>
                    <a:lnTo>
                      <a:pt x="102" y="114"/>
                    </a:lnTo>
                    <a:lnTo>
                      <a:pt x="108" y="114"/>
                    </a:lnTo>
                    <a:lnTo>
                      <a:pt x="108" y="114"/>
                    </a:lnTo>
                    <a:lnTo>
                      <a:pt x="108" y="108"/>
                    </a:lnTo>
                    <a:lnTo>
                      <a:pt x="108" y="108"/>
                    </a:lnTo>
                    <a:lnTo>
                      <a:pt x="108" y="108"/>
                    </a:lnTo>
                    <a:lnTo>
                      <a:pt x="108" y="108"/>
                    </a:lnTo>
                    <a:lnTo>
                      <a:pt x="108" y="108"/>
                    </a:lnTo>
                    <a:lnTo>
                      <a:pt x="108" y="108"/>
                    </a:lnTo>
                    <a:lnTo>
                      <a:pt x="114" y="108"/>
                    </a:lnTo>
                    <a:lnTo>
                      <a:pt x="114" y="102"/>
                    </a:lnTo>
                    <a:lnTo>
                      <a:pt x="114" y="102"/>
                    </a:lnTo>
                    <a:lnTo>
                      <a:pt x="114" y="102"/>
                    </a:lnTo>
                    <a:lnTo>
                      <a:pt x="114" y="102"/>
                    </a:lnTo>
                    <a:lnTo>
                      <a:pt x="114" y="102"/>
                    </a:lnTo>
                    <a:lnTo>
                      <a:pt x="114" y="102"/>
                    </a:lnTo>
                    <a:lnTo>
                      <a:pt x="120" y="102"/>
                    </a:lnTo>
                    <a:lnTo>
                      <a:pt x="120" y="102"/>
                    </a:lnTo>
                    <a:lnTo>
                      <a:pt x="120" y="96"/>
                    </a:lnTo>
                    <a:lnTo>
                      <a:pt x="120" y="96"/>
                    </a:lnTo>
                    <a:lnTo>
                      <a:pt x="120" y="96"/>
                    </a:lnTo>
                    <a:lnTo>
                      <a:pt x="120" y="96"/>
                    </a:lnTo>
                    <a:lnTo>
                      <a:pt x="120" y="96"/>
                    </a:lnTo>
                    <a:lnTo>
                      <a:pt x="120" y="96"/>
                    </a:lnTo>
                    <a:lnTo>
                      <a:pt x="126" y="96"/>
                    </a:lnTo>
                    <a:lnTo>
                      <a:pt x="126" y="90"/>
                    </a:lnTo>
                    <a:lnTo>
                      <a:pt x="126" y="90"/>
                    </a:lnTo>
                    <a:lnTo>
                      <a:pt x="126" y="90"/>
                    </a:lnTo>
                    <a:lnTo>
                      <a:pt x="126" y="90"/>
                    </a:lnTo>
                    <a:lnTo>
                      <a:pt x="126" y="90"/>
                    </a:lnTo>
                    <a:lnTo>
                      <a:pt x="126" y="90"/>
                    </a:lnTo>
                    <a:lnTo>
                      <a:pt x="126" y="90"/>
                    </a:lnTo>
                    <a:lnTo>
                      <a:pt x="132" y="84"/>
                    </a:lnTo>
                    <a:lnTo>
                      <a:pt x="132" y="84"/>
                    </a:lnTo>
                    <a:lnTo>
                      <a:pt x="132" y="84"/>
                    </a:lnTo>
                    <a:lnTo>
                      <a:pt x="132" y="84"/>
                    </a:lnTo>
                    <a:lnTo>
                      <a:pt x="132" y="84"/>
                    </a:lnTo>
                    <a:lnTo>
                      <a:pt x="132" y="84"/>
                    </a:lnTo>
                    <a:lnTo>
                      <a:pt x="132" y="84"/>
                    </a:lnTo>
                    <a:lnTo>
                      <a:pt x="138" y="78"/>
                    </a:lnTo>
                    <a:lnTo>
                      <a:pt x="138" y="78"/>
                    </a:lnTo>
                    <a:lnTo>
                      <a:pt x="138" y="78"/>
                    </a:lnTo>
                    <a:lnTo>
                      <a:pt x="138" y="78"/>
                    </a:lnTo>
                    <a:lnTo>
                      <a:pt x="138" y="78"/>
                    </a:lnTo>
                    <a:lnTo>
                      <a:pt x="138" y="78"/>
                    </a:lnTo>
                    <a:lnTo>
                      <a:pt x="138" y="78"/>
                    </a:lnTo>
                    <a:lnTo>
                      <a:pt x="138" y="72"/>
                    </a:lnTo>
                    <a:lnTo>
                      <a:pt x="144" y="72"/>
                    </a:lnTo>
                    <a:lnTo>
                      <a:pt x="144" y="72"/>
                    </a:lnTo>
                    <a:lnTo>
                      <a:pt x="144" y="72"/>
                    </a:lnTo>
                    <a:lnTo>
                      <a:pt x="144" y="72"/>
                    </a:lnTo>
                    <a:lnTo>
                      <a:pt x="144" y="72"/>
                    </a:lnTo>
                    <a:lnTo>
                      <a:pt x="144" y="66"/>
                    </a:lnTo>
                    <a:lnTo>
                      <a:pt x="144" y="66"/>
                    </a:lnTo>
                    <a:lnTo>
                      <a:pt x="150" y="66"/>
                    </a:lnTo>
                    <a:lnTo>
                      <a:pt x="150" y="66"/>
                    </a:lnTo>
                    <a:lnTo>
                      <a:pt x="150" y="66"/>
                    </a:lnTo>
                    <a:lnTo>
                      <a:pt x="150" y="66"/>
                    </a:lnTo>
                    <a:lnTo>
                      <a:pt x="150" y="66"/>
                    </a:lnTo>
                    <a:lnTo>
                      <a:pt x="150" y="60"/>
                    </a:lnTo>
                    <a:lnTo>
                      <a:pt x="150" y="60"/>
                    </a:lnTo>
                    <a:lnTo>
                      <a:pt x="150" y="60"/>
                    </a:lnTo>
                    <a:lnTo>
                      <a:pt x="156" y="60"/>
                    </a:lnTo>
                    <a:lnTo>
                      <a:pt x="156" y="60"/>
                    </a:lnTo>
                    <a:lnTo>
                      <a:pt x="156" y="60"/>
                    </a:lnTo>
                    <a:lnTo>
                      <a:pt x="156" y="60"/>
                    </a:lnTo>
                    <a:lnTo>
                      <a:pt x="156" y="54"/>
                    </a:lnTo>
                    <a:lnTo>
                      <a:pt x="156" y="54"/>
                    </a:lnTo>
                    <a:lnTo>
                      <a:pt x="156" y="54"/>
                    </a:lnTo>
                    <a:lnTo>
                      <a:pt x="156" y="54"/>
                    </a:lnTo>
                    <a:lnTo>
                      <a:pt x="162" y="54"/>
                    </a:lnTo>
                    <a:lnTo>
                      <a:pt x="162" y="54"/>
                    </a:lnTo>
                    <a:lnTo>
                      <a:pt x="162" y="54"/>
                    </a:lnTo>
                    <a:lnTo>
                      <a:pt x="162" y="48"/>
                    </a:lnTo>
                    <a:lnTo>
                      <a:pt x="162" y="48"/>
                    </a:lnTo>
                    <a:lnTo>
                      <a:pt x="162" y="48"/>
                    </a:lnTo>
                    <a:lnTo>
                      <a:pt x="162" y="48"/>
                    </a:lnTo>
                    <a:lnTo>
                      <a:pt x="168" y="48"/>
                    </a:lnTo>
                    <a:lnTo>
                      <a:pt x="168" y="48"/>
                    </a:lnTo>
                    <a:lnTo>
                      <a:pt x="168" y="42"/>
                    </a:lnTo>
                    <a:lnTo>
                      <a:pt x="168" y="42"/>
                    </a:lnTo>
                    <a:lnTo>
                      <a:pt x="168" y="42"/>
                    </a:lnTo>
                    <a:lnTo>
                      <a:pt x="168" y="42"/>
                    </a:lnTo>
                    <a:lnTo>
                      <a:pt x="168" y="42"/>
                    </a:lnTo>
                    <a:lnTo>
                      <a:pt x="168" y="42"/>
                    </a:lnTo>
                    <a:lnTo>
                      <a:pt x="174" y="42"/>
                    </a:lnTo>
                    <a:lnTo>
                      <a:pt x="174" y="36"/>
                    </a:lnTo>
                    <a:lnTo>
                      <a:pt x="174" y="36"/>
                    </a:lnTo>
                    <a:lnTo>
                      <a:pt x="174" y="36"/>
                    </a:lnTo>
                    <a:lnTo>
                      <a:pt x="174" y="36"/>
                    </a:lnTo>
                    <a:lnTo>
                      <a:pt x="174" y="36"/>
                    </a:lnTo>
                    <a:lnTo>
                      <a:pt x="174" y="36"/>
                    </a:lnTo>
                    <a:lnTo>
                      <a:pt x="174" y="30"/>
                    </a:lnTo>
                    <a:lnTo>
                      <a:pt x="180" y="30"/>
                    </a:lnTo>
                    <a:lnTo>
                      <a:pt x="180" y="30"/>
                    </a:lnTo>
                    <a:lnTo>
                      <a:pt x="180" y="30"/>
                    </a:lnTo>
                    <a:lnTo>
                      <a:pt x="180" y="30"/>
                    </a:lnTo>
                    <a:lnTo>
                      <a:pt x="180" y="30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86" y="24"/>
                    </a:lnTo>
                    <a:lnTo>
                      <a:pt x="186" y="24"/>
                    </a:lnTo>
                    <a:lnTo>
                      <a:pt x="186" y="24"/>
                    </a:lnTo>
                    <a:lnTo>
                      <a:pt x="186" y="24"/>
                    </a:lnTo>
                    <a:lnTo>
                      <a:pt x="186" y="24"/>
                    </a:lnTo>
                    <a:lnTo>
                      <a:pt x="186" y="18"/>
                    </a:lnTo>
                    <a:lnTo>
                      <a:pt x="186" y="18"/>
                    </a:lnTo>
                    <a:lnTo>
                      <a:pt x="186" y="18"/>
                    </a:lnTo>
                    <a:lnTo>
                      <a:pt x="192" y="18"/>
                    </a:lnTo>
                    <a:lnTo>
                      <a:pt x="192" y="18"/>
                    </a:lnTo>
                    <a:lnTo>
                      <a:pt x="192" y="18"/>
                    </a:lnTo>
                    <a:lnTo>
                      <a:pt x="192" y="12"/>
                    </a:lnTo>
                    <a:lnTo>
                      <a:pt x="192" y="12"/>
                    </a:lnTo>
                    <a:lnTo>
                      <a:pt x="192" y="12"/>
                    </a:lnTo>
                    <a:lnTo>
                      <a:pt x="192" y="12"/>
                    </a:lnTo>
                    <a:lnTo>
                      <a:pt x="198" y="12"/>
                    </a:lnTo>
                    <a:lnTo>
                      <a:pt x="198" y="12"/>
                    </a:lnTo>
                    <a:lnTo>
                      <a:pt x="198" y="6"/>
                    </a:lnTo>
                    <a:lnTo>
                      <a:pt x="198" y="6"/>
                    </a:lnTo>
                    <a:lnTo>
                      <a:pt x="198" y="6"/>
                    </a:lnTo>
                    <a:lnTo>
                      <a:pt x="198" y="6"/>
                    </a:lnTo>
                    <a:lnTo>
                      <a:pt x="198" y="6"/>
                    </a:lnTo>
                    <a:lnTo>
                      <a:pt x="198" y="6"/>
                    </a:lnTo>
                    <a:lnTo>
                      <a:pt x="204" y="0"/>
                    </a:lnTo>
                    <a:lnTo>
                      <a:pt x="204" y="0"/>
                    </a:lnTo>
                    <a:lnTo>
                      <a:pt x="204" y="0"/>
                    </a:lnTo>
                  </a:path>
                </a:pathLst>
              </a:custGeom>
              <a:noFill/>
              <a:ln w="19050" cmpd="sng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9925" name="Freeform 53"/>
              <p:cNvSpPr>
                <a:spLocks/>
              </p:cNvSpPr>
              <p:nvPr/>
            </p:nvSpPr>
            <p:spPr bwMode="auto">
              <a:xfrm>
                <a:off x="5029" y="2922"/>
                <a:ext cx="160" cy="248"/>
              </a:xfrm>
              <a:custGeom>
                <a:avLst/>
                <a:gdLst>
                  <a:gd name="T0" fmla="*/ 0 w 198"/>
                  <a:gd name="T1" fmla="*/ 300 h 306"/>
                  <a:gd name="T2" fmla="*/ 6 w 198"/>
                  <a:gd name="T3" fmla="*/ 300 h 306"/>
                  <a:gd name="T4" fmla="*/ 12 w 198"/>
                  <a:gd name="T5" fmla="*/ 294 h 306"/>
                  <a:gd name="T6" fmla="*/ 12 w 198"/>
                  <a:gd name="T7" fmla="*/ 288 h 306"/>
                  <a:gd name="T8" fmla="*/ 18 w 198"/>
                  <a:gd name="T9" fmla="*/ 282 h 306"/>
                  <a:gd name="T10" fmla="*/ 24 w 198"/>
                  <a:gd name="T11" fmla="*/ 276 h 306"/>
                  <a:gd name="T12" fmla="*/ 24 w 198"/>
                  <a:gd name="T13" fmla="*/ 270 h 306"/>
                  <a:gd name="T14" fmla="*/ 30 w 198"/>
                  <a:gd name="T15" fmla="*/ 270 h 306"/>
                  <a:gd name="T16" fmla="*/ 36 w 198"/>
                  <a:gd name="T17" fmla="*/ 264 h 306"/>
                  <a:gd name="T18" fmla="*/ 36 w 198"/>
                  <a:gd name="T19" fmla="*/ 258 h 306"/>
                  <a:gd name="T20" fmla="*/ 42 w 198"/>
                  <a:gd name="T21" fmla="*/ 252 h 306"/>
                  <a:gd name="T22" fmla="*/ 48 w 198"/>
                  <a:gd name="T23" fmla="*/ 246 h 306"/>
                  <a:gd name="T24" fmla="*/ 48 w 198"/>
                  <a:gd name="T25" fmla="*/ 240 h 306"/>
                  <a:gd name="T26" fmla="*/ 54 w 198"/>
                  <a:gd name="T27" fmla="*/ 234 h 306"/>
                  <a:gd name="T28" fmla="*/ 60 w 198"/>
                  <a:gd name="T29" fmla="*/ 228 h 306"/>
                  <a:gd name="T30" fmla="*/ 60 w 198"/>
                  <a:gd name="T31" fmla="*/ 222 h 306"/>
                  <a:gd name="T32" fmla="*/ 66 w 198"/>
                  <a:gd name="T33" fmla="*/ 216 h 306"/>
                  <a:gd name="T34" fmla="*/ 66 w 198"/>
                  <a:gd name="T35" fmla="*/ 216 h 306"/>
                  <a:gd name="T36" fmla="*/ 72 w 198"/>
                  <a:gd name="T37" fmla="*/ 210 h 306"/>
                  <a:gd name="T38" fmla="*/ 78 w 198"/>
                  <a:gd name="T39" fmla="*/ 204 h 306"/>
                  <a:gd name="T40" fmla="*/ 78 w 198"/>
                  <a:gd name="T41" fmla="*/ 198 h 306"/>
                  <a:gd name="T42" fmla="*/ 84 w 198"/>
                  <a:gd name="T43" fmla="*/ 192 h 306"/>
                  <a:gd name="T44" fmla="*/ 90 w 198"/>
                  <a:gd name="T45" fmla="*/ 186 h 306"/>
                  <a:gd name="T46" fmla="*/ 90 w 198"/>
                  <a:gd name="T47" fmla="*/ 180 h 306"/>
                  <a:gd name="T48" fmla="*/ 96 w 198"/>
                  <a:gd name="T49" fmla="*/ 174 h 306"/>
                  <a:gd name="T50" fmla="*/ 102 w 198"/>
                  <a:gd name="T51" fmla="*/ 168 h 306"/>
                  <a:gd name="T52" fmla="*/ 102 w 198"/>
                  <a:gd name="T53" fmla="*/ 162 h 306"/>
                  <a:gd name="T54" fmla="*/ 108 w 198"/>
                  <a:gd name="T55" fmla="*/ 156 h 306"/>
                  <a:gd name="T56" fmla="*/ 114 w 198"/>
                  <a:gd name="T57" fmla="*/ 150 h 306"/>
                  <a:gd name="T58" fmla="*/ 114 w 198"/>
                  <a:gd name="T59" fmla="*/ 144 h 306"/>
                  <a:gd name="T60" fmla="*/ 120 w 198"/>
                  <a:gd name="T61" fmla="*/ 138 h 306"/>
                  <a:gd name="T62" fmla="*/ 126 w 198"/>
                  <a:gd name="T63" fmla="*/ 132 h 306"/>
                  <a:gd name="T64" fmla="*/ 126 w 198"/>
                  <a:gd name="T65" fmla="*/ 126 h 306"/>
                  <a:gd name="T66" fmla="*/ 132 w 198"/>
                  <a:gd name="T67" fmla="*/ 120 h 306"/>
                  <a:gd name="T68" fmla="*/ 138 w 198"/>
                  <a:gd name="T69" fmla="*/ 114 h 306"/>
                  <a:gd name="T70" fmla="*/ 138 w 198"/>
                  <a:gd name="T71" fmla="*/ 102 h 306"/>
                  <a:gd name="T72" fmla="*/ 144 w 198"/>
                  <a:gd name="T73" fmla="*/ 96 h 306"/>
                  <a:gd name="T74" fmla="*/ 150 w 198"/>
                  <a:gd name="T75" fmla="*/ 90 h 306"/>
                  <a:gd name="T76" fmla="*/ 150 w 198"/>
                  <a:gd name="T77" fmla="*/ 84 h 306"/>
                  <a:gd name="T78" fmla="*/ 156 w 198"/>
                  <a:gd name="T79" fmla="*/ 78 h 306"/>
                  <a:gd name="T80" fmla="*/ 162 w 198"/>
                  <a:gd name="T81" fmla="*/ 72 h 306"/>
                  <a:gd name="T82" fmla="*/ 162 w 198"/>
                  <a:gd name="T83" fmla="*/ 66 h 306"/>
                  <a:gd name="T84" fmla="*/ 168 w 198"/>
                  <a:gd name="T85" fmla="*/ 60 h 306"/>
                  <a:gd name="T86" fmla="*/ 168 w 198"/>
                  <a:gd name="T87" fmla="*/ 54 h 306"/>
                  <a:gd name="T88" fmla="*/ 174 w 198"/>
                  <a:gd name="T89" fmla="*/ 42 h 306"/>
                  <a:gd name="T90" fmla="*/ 180 w 198"/>
                  <a:gd name="T91" fmla="*/ 36 h 306"/>
                  <a:gd name="T92" fmla="*/ 180 w 198"/>
                  <a:gd name="T93" fmla="*/ 30 h 306"/>
                  <a:gd name="T94" fmla="*/ 186 w 198"/>
                  <a:gd name="T95" fmla="*/ 24 h 306"/>
                  <a:gd name="T96" fmla="*/ 192 w 198"/>
                  <a:gd name="T97" fmla="*/ 18 h 306"/>
                  <a:gd name="T98" fmla="*/ 192 w 198"/>
                  <a:gd name="T99" fmla="*/ 12 h 306"/>
                  <a:gd name="T100" fmla="*/ 198 w 198"/>
                  <a:gd name="T101" fmla="*/ 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98" h="306">
                    <a:moveTo>
                      <a:pt x="0" y="306"/>
                    </a:moveTo>
                    <a:lnTo>
                      <a:pt x="0" y="306"/>
                    </a:lnTo>
                    <a:lnTo>
                      <a:pt x="0" y="306"/>
                    </a:lnTo>
                    <a:lnTo>
                      <a:pt x="0" y="306"/>
                    </a:lnTo>
                    <a:lnTo>
                      <a:pt x="0" y="300"/>
                    </a:lnTo>
                    <a:lnTo>
                      <a:pt x="0" y="300"/>
                    </a:lnTo>
                    <a:lnTo>
                      <a:pt x="6" y="300"/>
                    </a:lnTo>
                    <a:lnTo>
                      <a:pt x="6" y="300"/>
                    </a:lnTo>
                    <a:lnTo>
                      <a:pt x="6" y="300"/>
                    </a:lnTo>
                    <a:lnTo>
                      <a:pt x="6" y="300"/>
                    </a:lnTo>
                    <a:lnTo>
                      <a:pt x="6" y="294"/>
                    </a:lnTo>
                    <a:lnTo>
                      <a:pt x="6" y="294"/>
                    </a:lnTo>
                    <a:lnTo>
                      <a:pt x="6" y="294"/>
                    </a:lnTo>
                    <a:lnTo>
                      <a:pt x="12" y="294"/>
                    </a:lnTo>
                    <a:lnTo>
                      <a:pt x="12" y="294"/>
                    </a:lnTo>
                    <a:lnTo>
                      <a:pt x="12" y="294"/>
                    </a:lnTo>
                    <a:lnTo>
                      <a:pt x="12" y="288"/>
                    </a:lnTo>
                    <a:lnTo>
                      <a:pt x="12" y="288"/>
                    </a:lnTo>
                    <a:lnTo>
                      <a:pt x="12" y="288"/>
                    </a:lnTo>
                    <a:lnTo>
                      <a:pt x="12" y="288"/>
                    </a:lnTo>
                    <a:lnTo>
                      <a:pt x="12" y="288"/>
                    </a:lnTo>
                    <a:lnTo>
                      <a:pt x="18" y="288"/>
                    </a:lnTo>
                    <a:lnTo>
                      <a:pt x="18" y="282"/>
                    </a:lnTo>
                    <a:lnTo>
                      <a:pt x="18" y="282"/>
                    </a:lnTo>
                    <a:lnTo>
                      <a:pt x="18" y="282"/>
                    </a:lnTo>
                    <a:lnTo>
                      <a:pt x="18" y="282"/>
                    </a:lnTo>
                    <a:lnTo>
                      <a:pt x="18" y="282"/>
                    </a:lnTo>
                    <a:lnTo>
                      <a:pt x="18" y="282"/>
                    </a:lnTo>
                    <a:lnTo>
                      <a:pt x="18" y="276"/>
                    </a:lnTo>
                    <a:lnTo>
                      <a:pt x="24" y="276"/>
                    </a:lnTo>
                    <a:lnTo>
                      <a:pt x="24" y="276"/>
                    </a:lnTo>
                    <a:lnTo>
                      <a:pt x="24" y="276"/>
                    </a:lnTo>
                    <a:lnTo>
                      <a:pt x="24" y="276"/>
                    </a:lnTo>
                    <a:lnTo>
                      <a:pt x="24" y="276"/>
                    </a:lnTo>
                    <a:lnTo>
                      <a:pt x="24" y="270"/>
                    </a:lnTo>
                    <a:lnTo>
                      <a:pt x="24" y="270"/>
                    </a:lnTo>
                    <a:lnTo>
                      <a:pt x="30" y="270"/>
                    </a:lnTo>
                    <a:lnTo>
                      <a:pt x="30" y="270"/>
                    </a:lnTo>
                    <a:lnTo>
                      <a:pt x="30" y="270"/>
                    </a:lnTo>
                    <a:lnTo>
                      <a:pt x="30" y="270"/>
                    </a:lnTo>
                    <a:lnTo>
                      <a:pt x="30" y="264"/>
                    </a:lnTo>
                    <a:lnTo>
                      <a:pt x="30" y="264"/>
                    </a:lnTo>
                    <a:lnTo>
                      <a:pt x="30" y="264"/>
                    </a:lnTo>
                    <a:lnTo>
                      <a:pt x="30" y="264"/>
                    </a:lnTo>
                    <a:lnTo>
                      <a:pt x="36" y="264"/>
                    </a:lnTo>
                    <a:lnTo>
                      <a:pt x="36" y="264"/>
                    </a:lnTo>
                    <a:lnTo>
                      <a:pt x="36" y="258"/>
                    </a:lnTo>
                    <a:lnTo>
                      <a:pt x="36" y="258"/>
                    </a:lnTo>
                    <a:lnTo>
                      <a:pt x="36" y="258"/>
                    </a:lnTo>
                    <a:lnTo>
                      <a:pt x="36" y="258"/>
                    </a:lnTo>
                    <a:lnTo>
                      <a:pt x="36" y="258"/>
                    </a:lnTo>
                    <a:lnTo>
                      <a:pt x="36" y="252"/>
                    </a:lnTo>
                    <a:lnTo>
                      <a:pt x="42" y="252"/>
                    </a:lnTo>
                    <a:lnTo>
                      <a:pt x="42" y="252"/>
                    </a:lnTo>
                    <a:lnTo>
                      <a:pt x="42" y="252"/>
                    </a:lnTo>
                    <a:lnTo>
                      <a:pt x="42" y="252"/>
                    </a:lnTo>
                    <a:lnTo>
                      <a:pt x="42" y="252"/>
                    </a:lnTo>
                    <a:lnTo>
                      <a:pt x="42" y="246"/>
                    </a:lnTo>
                    <a:lnTo>
                      <a:pt x="42" y="246"/>
                    </a:lnTo>
                    <a:lnTo>
                      <a:pt x="48" y="246"/>
                    </a:lnTo>
                    <a:lnTo>
                      <a:pt x="48" y="246"/>
                    </a:lnTo>
                    <a:lnTo>
                      <a:pt x="48" y="246"/>
                    </a:lnTo>
                    <a:lnTo>
                      <a:pt x="48" y="240"/>
                    </a:lnTo>
                    <a:lnTo>
                      <a:pt x="48" y="240"/>
                    </a:lnTo>
                    <a:lnTo>
                      <a:pt x="48" y="240"/>
                    </a:lnTo>
                    <a:lnTo>
                      <a:pt x="48" y="240"/>
                    </a:lnTo>
                    <a:lnTo>
                      <a:pt x="48" y="240"/>
                    </a:lnTo>
                    <a:lnTo>
                      <a:pt x="54" y="240"/>
                    </a:lnTo>
                    <a:lnTo>
                      <a:pt x="54" y="234"/>
                    </a:lnTo>
                    <a:lnTo>
                      <a:pt x="54" y="234"/>
                    </a:lnTo>
                    <a:lnTo>
                      <a:pt x="54" y="234"/>
                    </a:lnTo>
                    <a:lnTo>
                      <a:pt x="54" y="234"/>
                    </a:lnTo>
                    <a:lnTo>
                      <a:pt x="54" y="234"/>
                    </a:lnTo>
                    <a:lnTo>
                      <a:pt x="54" y="228"/>
                    </a:lnTo>
                    <a:lnTo>
                      <a:pt x="60" y="228"/>
                    </a:lnTo>
                    <a:lnTo>
                      <a:pt x="60" y="228"/>
                    </a:lnTo>
                    <a:lnTo>
                      <a:pt x="60" y="228"/>
                    </a:lnTo>
                    <a:lnTo>
                      <a:pt x="60" y="228"/>
                    </a:lnTo>
                    <a:lnTo>
                      <a:pt x="60" y="228"/>
                    </a:lnTo>
                    <a:lnTo>
                      <a:pt x="60" y="222"/>
                    </a:lnTo>
                    <a:lnTo>
                      <a:pt x="60" y="222"/>
                    </a:lnTo>
                    <a:lnTo>
                      <a:pt x="60" y="222"/>
                    </a:lnTo>
                    <a:lnTo>
                      <a:pt x="66" y="222"/>
                    </a:lnTo>
                    <a:lnTo>
                      <a:pt x="66" y="222"/>
                    </a:lnTo>
                    <a:lnTo>
                      <a:pt x="66" y="216"/>
                    </a:lnTo>
                    <a:lnTo>
                      <a:pt x="66" y="216"/>
                    </a:lnTo>
                    <a:lnTo>
                      <a:pt x="66" y="216"/>
                    </a:lnTo>
                    <a:lnTo>
                      <a:pt x="66" y="216"/>
                    </a:lnTo>
                    <a:lnTo>
                      <a:pt x="66" y="216"/>
                    </a:lnTo>
                    <a:lnTo>
                      <a:pt x="66" y="216"/>
                    </a:lnTo>
                    <a:lnTo>
                      <a:pt x="72" y="210"/>
                    </a:lnTo>
                    <a:lnTo>
                      <a:pt x="72" y="210"/>
                    </a:lnTo>
                    <a:lnTo>
                      <a:pt x="72" y="210"/>
                    </a:lnTo>
                    <a:lnTo>
                      <a:pt x="72" y="210"/>
                    </a:lnTo>
                    <a:lnTo>
                      <a:pt x="72" y="210"/>
                    </a:lnTo>
                    <a:lnTo>
                      <a:pt x="72" y="204"/>
                    </a:lnTo>
                    <a:lnTo>
                      <a:pt x="72" y="204"/>
                    </a:lnTo>
                    <a:lnTo>
                      <a:pt x="78" y="204"/>
                    </a:lnTo>
                    <a:lnTo>
                      <a:pt x="78" y="204"/>
                    </a:lnTo>
                    <a:lnTo>
                      <a:pt x="78" y="204"/>
                    </a:lnTo>
                    <a:lnTo>
                      <a:pt x="78" y="198"/>
                    </a:lnTo>
                    <a:lnTo>
                      <a:pt x="78" y="198"/>
                    </a:lnTo>
                    <a:lnTo>
                      <a:pt x="78" y="198"/>
                    </a:lnTo>
                    <a:lnTo>
                      <a:pt x="78" y="198"/>
                    </a:lnTo>
                    <a:lnTo>
                      <a:pt x="78" y="198"/>
                    </a:lnTo>
                    <a:lnTo>
                      <a:pt x="84" y="192"/>
                    </a:lnTo>
                    <a:lnTo>
                      <a:pt x="84" y="192"/>
                    </a:lnTo>
                    <a:lnTo>
                      <a:pt x="84" y="192"/>
                    </a:lnTo>
                    <a:lnTo>
                      <a:pt x="84" y="192"/>
                    </a:lnTo>
                    <a:lnTo>
                      <a:pt x="84" y="192"/>
                    </a:lnTo>
                    <a:lnTo>
                      <a:pt x="84" y="192"/>
                    </a:lnTo>
                    <a:lnTo>
                      <a:pt x="84" y="186"/>
                    </a:lnTo>
                    <a:lnTo>
                      <a:pt x="84" y="186"/>
                    </a:lnTo>
                    <a:lnTo>
                      <a:pt x="90" y="186"/>
                    </a:lnTo>
                    <a:lnTo>
                      <a:pt x="90" y="186"/>
                    </a:lnTo>
                    <a:lnTo>
                      <a:pt x="90" y="186"/>
                    </a:lnTo>
                    <a:lnTo>
                      <a:pt x="90" y="180"/>
                    </a:lnTo>
                    <a:lnTo>
                      <a:pt x="90" y="180"/>
                    </a:lnTo>
                    <a:lnTo>
                      <a:pt x="90" y="180"/>
                    </a:lnTo>
                    <a:lnTo>
                      <a:pt x="90" y="180"/>
                    </a:lnTo>
                    <a:lnTo>
                      <a:pt x="96" y="180"/>
                    </a:lnTo>
                    <a:lnTo>
                      <a:pt x="96" y="174"/>
                    </a:lnTo>
                    <a:lnTo>
                      <a:pt x="96" y="174"/>
                    </a:lnTo>
                    <a:lnTo>
                      <a:pt x="96" y="174"/>
                    </a:lnTo>
                    <a:lnTo>
                      <a:pt x="96" y="174"/>
                    </a:lnTo>
                    <a:lnTo>
                      <a:pt x="96" y="174"/>
                    </a:lnTo>
                    <a:lnTo>
                      <a:pt x="96" y="168"/>
                    </a:lnTo>
                    <a:lnTo>
                      <a:pt x="96" y="168"/>
                    </a:lnTo>
                    <a:lnTo>
                      <a:pt x="102" y="168"/>
                    </a:lnTo>
                    <a:lnTo>
                      <a:pt x="102" y="168"/>
                    </a:lnTo>
                    <a:lnTo>
                      <a:pt x="102" y="168"/>
                    </a:lnTo>
                    <a:lnTo>
                      <a:pt x="102" y="162"/>
                    </a:lnTo>
                    <a:lnTo>
                      <a:pt x="102" y="162"/>
                    </a:lnTo>
                    <a:lnTo>
                      <a:pt x="102" y="162"/>
                    </a:lnTo>
                    <a:lnTo>
                      <a:pt x="102" y="162"/>
                    </a:lnTo>
                    <a:lnTo>
                      <a:pt x="102" y="162"/>
                    </a:lnTo>
                    <a:lnTo>
                      <a:pt x="108" y="156"/>
                    </a:lnTo>
                    <a:lnTo>
                      <a:pt x="108" y="156"/>
                    </a:lnTo>
                    <a:lnTo>
                      <a:pt x="108" y="156"/>
                    </a:lnTo>
                    <a:lnTo>
                      <a:pt x="108" y="156"/>
                    </a:lnTo>
                    <a:lnTo>
                      <a:pt x="108" y="156"/>
                    </a:lnTo>
                    <a:lnTo>
                      <a:pt x="108" y="150"/>
                    </a:lnTo>
                    <a:lnTo>
                      <a:pt x="108" y="150"/>
                    </a:lnTo>
                    <a:lnTo>
                      <a:pt x="114" y="150"/>
                    </a:lnTo>
                    <a:lnTo>
                      <a:pt x="114" y="150"/>
                    </a:lnTo>
                    <a:lnTo>
                      <a:pt x="114" y="150"/>
                    </a:lnTo>
                    <a:lnTo>
                      <a:pt x="114" y="144"/>
                    </a:lnTo>
                    <a:lnTo>
                      <a:pt x="114" y="144"/>
                    </a:lnTo>
                    <a:lnTo>
                      <a:pt x="114" y="144"/>
                    </a:lnTo>
                    <a:lnTo>
                      <a:pt x="114" y="144"/>
                    </a:lnTo>
                    <a:lnTo>
                      <a:pt x="114" y="144"/>
                    </a:lnTo>
                    <a:lnTo>
                      <a:pt x="120" y="138"/>
                    </a:lnTo>
                    <a:lnTo>
                      <a:pt x="120" y="138"/>
                    </a:lnTo>
                    <a:lnTo>
                      <a:pt x="120" y="138"/>
                    </a:lnTo>
                    <a:lnTo>
                      <a:pt x="120" y="138"/>
                    </a:lnTo>
                    <a:lnTo>
                      <a:pt x="120" y="138"/>
                    </a:lnTo>
                    <a:lnTo>
                      <a:pt x="120" y="132"/>
                    </a:lnTo>
                    <a:lnTo>
                      <a:pt x="120" y="132"/>
                    </a:lnTo>
                    <a:lnTo>
                      <a:pt x="126" y="132"/>
                    </a:lnTo>
                    <a:lnTo>
                      <a:pt x="126" y="132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26" y="120"/>
                    </a:lnTo>
                    <a:lnTo>
                      <a:pt x="132" y="120"/>
                    </a:lnTo>
                    <a:lnTo>
                      <a:pt x="132" y="120"/>
                    </a:lnTo>
                    <a:lnTo>
                      <a:pt x="132" y="120"/>
                    </a:lnTo>
                    <a:lnTo>
                      <a:pt x="132" y="120"/>
                    </a:lnTo>
                    <a:lnTo>
                      <a:pt x="132" y="114"/>
                    </a:lnTo>
                    <a:lnTo>
                      <a:pt x="132" y="114"/>
                    </a:lnTo>
                    <a:lnTo>
                      <a:pt x="132" y="114"/>
                    </a:lnTo>
                    <a:lnTo>
                      <a:pt x="132" y="114"/>
                    </a:lnTo>
                    <a:lnTo>
                      <a:pt x="138" y="114"/>
                    </a:lnTo>
                    <a:lnTo>
                      <a:pt x="138" y="108"/>
                    </a:lnTo>
                    <a:lnTo>
                      <a:pt x="138" y="108"/>
                    </a:lnTo>
                    <a:lnTo>
                      <a:pt x="138" y="108"/>
                    </a:lnTo>
                    <a:lnTo>
                      <a:pt x="138" y="108"/>
                    </a:lnTo>
                    <a:lnTo>
                      <a:pt x="138" y="102"/>
                    </a:lnTo>
                    <a:lnTo>
                      <a:pt x="138" y="102"/>
                    </a:lnTo>
                    <a:lnTo>
                      <a:pt x="144" y="102"/>
                    </a:lnTo>
                    <a:lnTo>
                      <a:pt x="144" y="102"/>
                    </a:lnTo>
                    <a:lnTo>
                      <a:pt x="144" y="102"/>
                    </a:lnTo>
                    <a:lnTo>
                      <a:pt x="144" y="96"/>
                    </a:lnTo>
                    <a:lnTo>
                      <a:pt x="144" y="96"/>
                    </a:lnTo>
                    <a:lnTo>
                      <a:pt x="144" y="96"/>
                    </a:lnTo>
                    <a:lnTo>
                      <a:pt x="144" y="96"/>
                    </a:lnTo>
                    <a:lnTo>
                      <a:pt x="144" y="96"/>
                    </a:lnTo>
                    <a:lnTo>
                      <a:pt x="150" y="90"/>
                    </a:lnTo>
                    <a:lnTo>
                      <a:pt x="150" y="90"/>
                    </a:lnTo>
                    <a:lnTo>
                      <a:pt x="150" y="90"/>
                    </a:lnTo>
                    <a:lnTo>
                      <a:pt x="150" y="90"/>
                    </a:lnTo>
                    <a:lnTo>
                      <a:pt x="150" y="84"/>
                    </a:lnTo>
                    <a:lnTo>
                      <a:pt x="150" y="84"/>
                    </a:lnTo>
                    <a:lnTo>
                      <a:pt x="150" y="84"/>
                    </a:lnTo>
                    <a:lnTo>
                      <a:pt x="150" y="84"/>
                    </a:lnTo>
                    <a:lnTo>
                      <a:pt x="156" y="84"/>
                    </a:lnTo>
                    <a:lnTo>
                      <a:pt x="156" y="78"/>
                    </a:lnTo>
                    <a:lnTo>
                      <a:pt x="156" y="78"/>
                    </a:lnTo>
                    <a:lnTo>
                      <a:pt x="156" y="78"/>
                    </a:lnTo>
                    <a:lnTo>
                      <a:pt x="156" y="78"/>
                    </a:lnTo>
                    <a:lnTo>
                      <a:pt x="156" y="72"/>
                    </a:lnTo>
                    <a:lnTo>
                      <a:pt x="156" y="72"/>
                    </a:lnTo>
                    <a:lnTo>
                      <a:pt x="162" y="72"/>
                    </a:lnTo>
                    <a:lnTo>
                      <a:pt x="162" y="72"/>
                    </a:lnTo>
                    <a:lnTo>
                      <a:pt x="162" y="72"/>
                    </a:lnTo>
                    <a:lnTo>
                      <a:pt x="162" y="66"/>
                    </a:lnTo>
                    <a:lnTo>
                      <a:pt x="162" y="66"/>
                    </a:lnTo>
                    <a:lnTo>
                      <a:pt x="162" y="66"/>
                    </a:lnTo>
                    <a:lnTo>
                      <a:pt x="162" y="66"/>
                    </a:lnTo>
                    <a:lnTo>
                      <a:pt x="162" y="60"/>
                    </a:lnTo>
                    <a:lnTo>
                      <a:pt x="168" y="60"/>
                    </a:lnTo>
                    <a:lnTo>
                      <a:pt x="168" y="60"/>
                    </a:lnTo>
                    <a:lnTo>
                      <a:pt x="168" y="60"/>
                    </a:lnTo>
                    <a:lnTo>
                      <a:pt x="168" y="60"/>
                    </a:lnTo>
                    <a:lnTo>
                      <a:pt x="168" y="54"/>
                    </a:lnTo>
                    <a:lnTo>
                      <a:pt x="168" y="54"/>
                    </a:lnTo>
                    <a:lnTo>
                      <a:pt x="168" y="54"/>
                    </a:lnTo>
                    <a:lnTo>
                      <a:pt x="168" y="54"/>
                    </a:lnTo>
                    <a:lnTo>
                      <a:pt x="174" y="48"/>
                    </a:lnTo>
                    <a:lnTo>
                      <a:pt x="174" y="48"/>
                    </a:lnTo>
                    <a:lnTo>
                      <a:pt x="174" y="48"/>
                    </a:lnTo>
                    <a:lnTo>
                      <a:pt x="174" y="48"/>
                    </a:lnTo>
                    <a:lnTo>
                      <a:pt x="174" y="42"/>
                    </a:lnTo>
                    <a:lnTo>
                      <a:pt x="174" y="42"/>
                    </a:lnTo>
                    <a:lnTo>
                      <a:pt x="174" y="42"/>
                    </a:lnTo>
                    <a:lnTo>
                      <a:pt x="180" y="42"/>
                    </a:lnTo>
                    <a:lnTo>
                      <a:pt x="180" y="42"/>
                    </a:lnTo>
                    <a:lnTo>
                      <a:pt x="180" y="36"/>
                    </a:lnTo>
                    <a:lnTo>
                      <a:pt x="180" y="36"/>
                    </a:lnTo>
                    <a:lnTo>
                      <a:pt x="180" y="36"/>
                    </a:lnTo>
                    <a:lnTo>
                      <a:pt x="180" y="36"/>
                    </a:lnTo>
                    <a:lnTo>
                      <a:pt x="180" y="30"/>
                    </a:lnTo>
                    <a:lnTo>
                      <a:pt x="180" y="30"/>
                    </a:lnTo>
                    <a:lnTo>
                      <a:pt x="186" y="30"/>
                    </a:lnTo>
                    <a:lnTo>
                      <a:pt x="186" y="30"/>
                    </a:lnTo>
                    <a:lnTo>
                      <a:pt x="186" y="24"/>
                    </a:lnTo>
                    <a:lnTo>
                      <a:pt x="186" y="24"/>
                    </a:lnTo>
                    <a:lnTo>
                      <a:pt x="186" y="24"/>
                    </a:lnTo>
                    <a:lnTo>
                      <a:pt x="186" y="24"/>
                    </a:lnTo>
                    <a:lnTo>
                      <a:pt x="186" y="18"/>
                    </a:lnTo>
                    <a:lnTo>
                      <a:pt x="192" y="18"/>
                    </a:lnTo>
                    <a:lnTo>
                      <a:pt x="192" y="18"/>
                    </a:lnTo>
                    <a:lnTo>
                      <a:pt x="192" y="18"/>
                    </a:lnTo>
                    <a:lnTo>
                      <a:pt x="192" y="18"/>
                    </a:lnTo>
                    <a:lnTo>
                      <a:pt x="192" y="12"/>
                    </a:lnTo>
                    <a:lnTo>
                      <a:pt x="192" y="12"/>
                    </a:lnTo>
                    <a:lnTo>
                      <a:pt x="192" y="12"/>
                    </a:lnTo>
                    <a:lnTo>
                      <a:pt x="192" y="12"/>
                    </a:lnTo>
                    <a:lnTo>
                      <a:pt x="198" y="6"/>
                    </a:lnTo>
                    <a:lnTo>
                      <a:pt x="198" y="6"/>
                    </a:lnTo>
                    <a:lnTo>
                      <a:pt x="198" y="6"/>
                    </a:lnTo>
                    <a:lnTo>
                      <a:pt x="198" y="6"/>
                    </a:lnTo>
                    <a:lnTo>
                      <a:pt x="198" y="0"/>
                    </a:lnTo>
                    <a:lnTo>
                      <a:pt x="198" y="0"/>
                    </a:lnTo>
                  </a:path>
                </a:pathLst>
              </a:custGeom>
              <a:noFill/>
              <a:ln w="19050" cmpd="sng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79926" name="Picture 54"/>
            <p:cNvPicPr>
              <a:picLocks noChangeAspect="1" noChangeArrowheads="1"/>
            </p:cNvPicPr>
            <p:nvPr/>
          </p:nvPicPr>
          <p:blipFill>
            <a:blip r:embed="rId49">
              <a:lum bright="-10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" y="1912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79930" name="Group 58"/>
          <p:cNvGrpSpPr>
            <a:grpSpLocks/>
          </p:cNvGrpSpPr>
          <p:nvPr/>
        </p:nvGrpSpPr>
        <p:grpSpPr bwMode="auto">
          <a:xfrm>
            <a:off x="8345488" y="2362200"/>
            <a:ext cx="2170112" cy="1658938"/>
            <a:chOff x="4224" y="1488"/>
            <a:chExt cx="1519" cy="1160"/>
          </a:xfrm>
        </p:grpSpPr>
        <p:graphicFrame>
          <p:nvGraphicFramePr>
            <p:cNvPr id="79927" name="Object 55"/>
            <p:cNvGraphicFramePr>
              <a:graphicFrameLocks noChangeAspect="1"/>
            </p:cNvGraphicFramePr>
            <p:nvPr>
              <p:extLst/>
            </p:nvPr>
          </p:nvGraphicFramePr>
          <p:xfrm>
            <a:off x="4560" y="1536"/>
            <a:ext cx="800" cy="6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888" name="Equation" r:id="rId50" imgW="1269720" imgH="965160" progId="Equation.3">
                    <p:embed/>
                  </p:oleObj>
                </mc:Choice>
                <mc:Fallback>
                  <p:oleObj name="Equation" r:id="rId50" imgW="1269720" imgH="965160" progId="Equation.3">
                    <p:embed/>
                    <p:pic>
                      <p:nvPicPr>
                        <p:cNvPr id="79927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1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60" y="1536"/>
                          <a:ext cx="800" cy="6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28" name="Object 56"/>
            <p:cNvGraphicFramePr>
              <a:graphicFrameLocks noChangeAspect="1"/>
            </p:cNvGraphicFramePr>
            <p:nvPr>
              <p:extLst/>
            </p:nvPr>
          </p:nvGraphicFramePr>
          <p:xfrm>
            <a:off x="4320" y="2160"/>
            <a:ext cx="1336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889" name="Equation" r:id="rId52" imgW="2120760" imgH="774360" progId="Equation.3">
                    <p:embed/>
                  </p:oleObj>
                </mc:Choice>
                <mc:Fallback>
                  <p:oleObj name="Equation" r:id="rId52" imgW="2120760" imgH="774360" progId="Equation.3">
                    <p:embed/>
                    <p:pic>
                      <p:nvPicPr>
                        <p:cNvPr id="79928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3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2160"/>
                          <a:ext cx="1336" cy="4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9929" name="Rectangle 57"/>
            <p:cNvSpPr>
              <a:spLocks noChangeArrowheads="1"/>
            </p:cNvSpPr>
            <p:nvPr/>
          </p:nvSpPr>
          <p:spPr bwMode="auto">
            <a:xfrm>
              <a:off x="4224" y="1488"/>
              <a:ext cx="1519" cy="1152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427039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9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9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9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9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9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9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9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9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9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9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9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9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9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9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9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9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9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79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79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79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 autoUpdateAnimBg="0"/>
      <p:bldP spid="79877" grpId="0" autoUpdateAnimBg="0"/>
      <p:bldP spid="79879" grpId="0" autoUpdateAnimBg="0"/>
      <p:bldP spid="79881" grpId="0" autoUpdateAnimBg="0"/>
      <p:bldP spid="79884" grpId="0" autoUpdateAnimBg="0"/>
      <p:bldP spid="79888" grpId="0" autoUpdateAnimBg="0"/>
      <p:bldP spid="79891" grpId="0" autoUpdateAnimBg="0"/>
      <p:bldP spid="79894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8104" y="360547"/>
            <a:ext cx="1676400" cy="499518"/>
          </a:xfrm>
          <a:ln w="12700">
            <a:solidFill>
              <a:srgbClr val="C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800" b="1" dirty="0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内容小结</a:t>
            </a:r>
            <a:endParaRPr lang="zh-CN" altLang="en-US" sz="2800" b="1" dirty="0">
              <a:solidFill>
                <a:srgbClr val="C00000"/>
              </a:solidFill>
              <a:ea typeface="仿宋_GB2312" pitchFamily="49" charset="-122"/>
            </a:endParaRP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324944" y="332656"/>
            <a:ext cx="411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可降阶微分方程的解法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7058744" y="332656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——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降阶法</a:t>
            </a:r>
          </a:p>
        </p:txBody>
      </p:sp>
      <p:graphicFrame>
        <p:nvGraphicFramePr>
          <p:cNvPr id="2458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8203831"/>
              </p:ext>
            </p:extLst>
          </p:nvPr>
        </p:nvGraphicFramePr>
        <p:xfrm>
          <a:off x="1752228" y="1052736"/>
          <a:ext cx="2273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74" name="Equation" r:id="rId3" imgW="2273040" imgH="507960" progId="Equation.3">
                  <p:embed/>
                </p:oleObj>
              </mc:Choice>
              <mc:Fallback>
                <p:oleObj name="Equation" r:id="rId3" imgW="2273040" imgH="507960" progId="Equation.3">
                  <p:embed/>
                  <p:pic>
                    <p:nvPicPr>
                      <p:cNvPr id="2458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228" y="1052736"/>
                        <a:ext cx="2273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4784576" y="1087911"/>
            <a:ext cx="21035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逐次积分</a:t>
            </a:r>
          </a:p>
        </p:txBody>
      </p:sp>
      <p:graphicFrame>
        <p:nvGraphicFramePr>
          <p:cNvPr id="2458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8103555"/>
              </p:ext>
            </p:extLst>
          </p:nvPr>
        </p:nvGraphicFramePr>
        <p:xfrm>
          <a:off x="1703512" y="1907865"/>
          <a:ext cx="25273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75" name="Equation" r:id="rId5" imgW="2527200" imgH="419040" progId="Equation.3">
                  <p:embed/>
                </p:oleObj>
              </mc:Choice>
              <mc:Fallback>
                <p:oleObj name="Equation" r:id="rId5" imgW="2527200" imgH="419040" progId="Equation.3">
                  <p:embed/>
                  <p:pic>
                    <p:nvPicPr>
                      <p:cNvPr id="2458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3512" y="1907865"/>
                        <a:ext cx="25273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4762128" y="1824517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2458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8820031"/>
              </p:ext>
            </p:extLst>
          </p:nvPr>
        </p:nvGraphicFramePr>
        <p:xfrm>
          <a:off x="5270128" y="1862616"/>
          <a:ext cx="1549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76" name="Equation" r:id="rId7" imgW="1549080" imgH="419040" progId="Equation.3">
                  <p:embed/>
                </p:oleObj>
              </mc:Choice>
              <mc:Fallback>
                <p:oleObj name="Equation" r:id="rId7" imgW="1549080" imgH="419040" progId="Equation.3">
                  <p:embed/>
                  <p:pic>
                    <p:nvPicPr>
                      <p:cNvPr id="2458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0128" y="1862616"/>
                        <a:ext cx="15494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6626499"/>
              </p:ext>
            </p:extLst>
          </p:nvPr>
        </p:nvGraphicFramePr>
        <p:xfrm>
          <a:off x="6971928" y="1662995"/>
          <a:ext cx="1562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77" name="Equation" r:id="rId9" imgW="1562040" imgH="927000" progId="Equation.3">
                  <p:embed/>
                </p:oleObj>
              </mc:Choice>
              <mc:Fallback>
                <p:oleObj name="Equation" r:id="rId9" imgW="1562040" imgH="927000" progId="Equation.3">
                  <p:embed/>
                  <p:pic>
                    <p:nvPicPr>
                      <p:cNvPr id="2458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1928" y="1662995"/>
                        <a:ext cx="15621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5531237"/>
              </p:ext>
            </p:extLst>
          </p:nvPr>
        </p:nvGraphicFramePr>
        <p:xfrm>
          <a:off x="1703512" y="2835499"/>
          <a:ext cx="2540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78" name="Equation" r:id="rId11" imgW="2539800" imgH="419040" progId="Equation.3">
                  <p:embed/>
                </p:oleObj>
              </mc:Choice>
              <mc:Fallback>
                <p:oleObj name="Equation" r:id="rId11" imgW="2539800" imgH="419040" progId="Equation.3">
                  <p:embed/>
                  <p:pic>
                    <p:nvPicPr>
                      <p:cNvPr id="2459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3512" y="2835499"/>
                        <a:ext cx="2540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4762128" y="2751617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24592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2824006"/>
              </p:ext>
            </p:extLst>
          </p:nvPr>
        </p:nvGraphicFramePr>
        <p:xfrm>
          <a:off x="5268541" y="2826229"/>
          <a:ext cx="1574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79" name="Equation" r:id="rId13" imgW="1574640" imgH="419040" progId="Equation.3">
                  <p:embed/>
                </p:oleObj>
              </mc:Choice>
              <mc:Fallback>
                <p:oleObj name="Equation" r:id="rId13" imgW="1574640" imgH="419040" progId="Equation.3">
                  <p:embed/>
                  <p:pic>
                    <p:nvPicPr>
                      <p:cNvPr id="2459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8541" y="2826229"/>
                        <a:ext cx="15748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4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7509522"/>
              </p:ext>
            </p:extLst>
          </p:nvPr>
        </p:nvGraphicFramePr>
        <p:xfrm>
          <a:off x="6971928" y="2590095"/>
          <a:ext cx="1917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80" name="Equation" r:id="rId15" imgW="1917360" imgH="927000" progId="Equation.3">
                  <p:embed/>
                </p:oleObj>
              </mc:Choice>
              <mc:Fallback>
                <p:oleObj name="Equation" r:id="rId15" imgW="1917360" imgH="927000" progId="Equation.3">
                  <p:embed/>
                  <p:pic>
                    <p:nvPicPr>
                      <p:cNvPr id="2459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1928" y="2590095"/>
                        <a:ext cx="1917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1271464" y="4530453"/>
            <a:ext cx="921451" cy="518120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 smtClean="0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练习</a:t>
            </a:r>
            <a:endParaRPr lang="zh-CN" altLang="en-US" sz="2800" b="1" dirty="0">
              <a:solidFill>
                <a:srgbClr val="C00000"/>
              </a:solidFill>
              <a:ea typeface="仿宋_GB2312" pitchFamily="49" charset="-122"/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2392901" y="4529460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dirty="0">
                <a:solidFill>
                  <a:srgbClr val="000000"/>
                </a:solidFill>
              </a:rPr>
              <a:t>方程</a:t>
            </a:r>
          </a:p>
        </p:txBody>
      </p:sp>
      <p:graphicFrame>
        <p:nvGraphicFramePr>
          <p:cNvPr id="1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6308587"/>
              </p:ext>
            </p:extLst>
          </p:nvPr>
        </p:nvGraphicFramePr>
        <p:xfrm>
          <a:off x="3612728" y="4556614"/>
          <a:ext cx="1562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81" name="Equation" r:id="rId17" imgW="1562040" imgH="419040" progId="Equation.3">
                  <p:embed/>
                </p:oleObj>
              </mc:Choice>
              <mc:Fallback>
                <p:oleObj name="Equation" r:id="rId17" imgW="1562040" imgH="419040" progId="Equation.3">
                  <p:embed/>
                  <p:pic>
                    <p:nvPicPr>
                      <p:cNvPr id="3789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2728" y="4556614"/>
                        <a:ext cx="1562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5190738" y="4498919"/>
            <a:ext cx="365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如何代换求解 </a:t>
            </a:r>
            <a:r>
              <a:rPr lang="en-US" altLang="zh-CN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1561728" y="5286152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答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2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1701781"/>
              </p:ext>
            </p:extLst>
          </p:nvPr>
        </p:nvGraphicFramePr>
        <p:xfrm>
          <a:off x="2603128" y="5324252"/>
          <a:ext cx="1397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82" name="Equation" r:id="rId19" imgW="1396800" imgH="419040" progId="Equation.3">
                  <p:embed/>
                </p:oleObj>
              </mc:Choice>
              <mc:Fallback>
                <p:oleObj name="Equation" r:id="rId19" imgW="1396800" imgH="419040" progId="Equation.3">
                  <p:embed/>
                  <p:pic>
                    <p:nvPicPr>
                      <p:cNvPr id="3789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128" y="5324252"/>
                        <a:ext cx="1397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4152528" y="5286152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或</a:t>
            </a:r>
          </a:p>
        </p:txBody>
      </p:sp>
      <p:graphicFrame>
        <p:nvGraphicFramePr>
          <p:cNvPr id="22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9950464"/>
              </p:ext>
            </p:extLst>
          </p:nvPr>
        </p:nvGraphicFramePr>
        <p:xfrm>
          <a:off x="4762128" y="5309964"/>
          <a:ext cx="1409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83" name="Equation" r:id="rId21" imgW="1409400" imgH="419040" progId="Equation.3">
                  <p:embed/>
                </p:oleObj>
              </mc:Choice>
              <mc:Fallback>
                <p:oleObj name="Equation" r:id="rId21" imgW="1409400" imgH="419040" progId="Equation.3">
                  <p:embed/>
                  <p:pic>
                    <p:nvPicPr>
                      <p:cNvPr id="3790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128" y="5309964"/>
                        <a:ext cx="14097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6171828" y="5271865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均可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1055440" y="3582034"/>
            <a:ext cx="10369152" cy="523220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b="1" dirty="0" smtClean="0">
                <a:solidFill>
                  <a:srgbClr val="C00000"/>
                </a:solidFill>
                <a:latin typeface="+mn-ea"/>
                <a:ea typeface="+mn-ea"/>
              </a:rPr>
              <a:t>作业</a:t>
            </a:r>
            <a:r>
              <a:rPr lang="zh-CN" altLang="en-US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习题</a:t>
            </a: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6.7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：</a:t>
            </a:r>
            <a:r>
              <a:rPr lang="zh-CN" altLang="en-US" dirty="0" smtClean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+mn-ea"/>
              </a:rPr>
              <a:t>1(1)(5)(7)(8), 2(1)(4)</a:t>
            </a:r>
            <a:r>
              <a:rPr lang="en-US" altLang="zh-CN" dirty="0" smtClean="0">
                <a:solidFill>
                  <a:srgbClr val="000000"/>
                </a:solidFill>
                <a:latin typeface="+mn-ea"/>
              </a:rPr>
              <a:t>.</a:t>
            </a:r>
            <a:endParaRPr lang="en-US" altLang="zh-CN" dirty="0">
              <a:solidFill>
                <a:srgbClr val="00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7284415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autoUpdateAnimBg="0"/>
      <p:bldP spid="24582" grpId="0" autoUpdateAnimBg="0"/>
      <p:bldP spid="24584" grpId="0" autoUpdateAnimBg="0"/>
      <p:bldP spid="24586" grpId="0" autoUpdateAnimBg="0"/>
      <p:bldP spid="24591" grpId="0" autoUpdateAnimBg="0"/>
      <p:bldP spid="15" grpId="0" animBg="1"/>
      <p:bldP spid="16" grpId="0" autoUpdateAnimBg="0"/>
      <p:bldP spid="18" grpId="0" autoUpdateAnimBg="0"/>
      <p:bldP spid="19" grpId="0" autoUpdateAnimBg="0"/>
      <p:bldP spid="21" grpId="0" autoUpdateAnimBg="0"/>
      <p:bldP spid="24" grpId="0" autoUpdateAnimBg="0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6994" y="3654869"/>
            <a:ext cx="5567363" cy="282035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4986" y="203316"/>
            <a:ext cx="6487478" cy="343376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6714" y="1052736"/>
            <a:ext cx="1965960" cy="48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07448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98" name="Group 2050"/>
          <p:cNvGrpSpPr>
            <a:grpSpLocks/>
          </p:cNvGrpSpPr>
          <p:nvPr/>
        </p:nvGrpSpPr>
        <p:grpSpPr bwMode="auto">
          <a:xfrm>
            <a:off x="8229600" y="3027363"/>
            <a:ext cx="2008188" cy="2178050"/>
            <a:chOff x="4224" y="1748"/>
            <a:chExt cx="1265" cy="1372"/>
          </a:xfrm>
        </p:grpSpPr>
        <p:graphicFrame>
          <p:nvGraphicFramePr>
            <p:cNvPr id="80899" name="Object 2051"/>
            <p:cNvGraphicFramePr>
              <a:graphicFrameLocks noChangeAspect="1"/>
            </p:cNvGraphicFramePr>
            <p:nvPr>
              <p:extLst/>
            </p:nvPr>
          </p:nvGraphicFramePr>
          <p:xfrm>
            <a:off x="4883" y="1768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1963" name="Equation" r:id="rId3" imgW="241200" imgH="317160" progId="Equation.3">
                    <p:embed/>
                  </p:oleObj>
                </mc:Choice>
                <mc:Fallback>
                  <p:oleObj name="Equation" r:id="rId3" imgW="241200" imgH="317160" progId="Equation.3">
                    <p:embed/>
                    <p:pic>
                      <p:nvPicPr>
                        <p:cNvPr id="80899" name="Object 20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83" y="1768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0900" name="Group 2052"/>
            <p:cNvGrpSpPr>
              <a:grpSpLocks/>
            </p:cNvGrpSpPr>
            <p:nvPr/>
          </p:nvGrpSpPr>
          <p:grpSpPr bwMode="auto">
            <a:xfrm>
              <a:off x="4224" y="1748"/>
              <a:ext cx="1265" cy="1372"/>
              <a:chOff x="4224" y="1748"/>
              <a:chExt cx="1265" cy="1372"/>
            </a:xfrm>
          </p:grpSpPr>
          <p:sp>
            <p:nvSpPr>
              <p:cNvPr id="80901" name="Line 2053"/>
              <p:cNvSpPr>
                <a:spLocks noChangeShapeType="1"/>
              </p:cNvSpPr>
              <p:nvPr/>
            </p:nvSpPr>
            <p:spPr bwMode="auto">
              <a:xfrm flipV="1">
                <a:off x="5088" y="1748"/>
                <a:ext cx="0" cy="134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0902" name="Line 2054"/>
              <p:cNvSpPr>
                <a:spLocks noChangeShapeType="1"/>
              </p:cNvSpPr>
              <p:nvPr/>
            </p:nvSpPr>
            <p:spPr bwMode="auto">
              <a:xfrm>
                <a:off x="4224" y="2900"/>
                <a:ext cx="1248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80903" name="Object 2055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345" y="2941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1964" name="Equation" r:id="rId5" imgW="228600" imgH="241200" progId="Equation.3">
                      <p:embed/>
                    </p:oleObj>
                  </mc:Choice>
                  <mc:Fallback>
                    <p:oleObj name="Equation" r:id="rId5" imgW="228600" imgH="241200" progId="Equation.3">
                      <p:embed/>
                      <p:pic>
                        <p:nvPicPr>
                          <p:cNvPr id="80903" name="Object 205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45" y="2941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pic>
            <p:nvPicPr>
              <p:cNvPr id="80904" name="Picture 2056"/>
              <p:cNvPicPr>
                <a:picLocks noChangeAspect="1" noChangeArrowheads="1"/>
              </p:cNvPicPr>
              <p:nvPr/>
            </p:nvPicPr>
            <p:blipFill>
              <a:blip r:embed="rId7">
                <a:lum bright="-10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96" y="2920"/>
                <a:ext cx="192" cy="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</p:grpSp>
      </p:grpSp>
      <p:grpSp>
        <p:nvGrpSpPr>
          <p:cNvPr id="80905" name="Group 2057"/>
          <p:cNvGrpSpPr>
            <a:grpSpLocks/>
          </p:cNvGrpSpPr>
          <p:nvPr/>
        </p:nvGrpSpPr>
        <p:grpSpPr bwMode="auto">
          <a:xfrm>
            <a:off x="9586913" y="4000501"/>
            <a:ext cx="698500" cy="366713"/>
            <a:chOff x="5079" y="2457"/>
            <a:chExt cx="440" cy="231"/>
          </a:xfrm>
        </p:grpSpPr>
        <p:sp>
          <p:nvSpPr>
            <p:cNvPr id="80906" name="Oval 2058"/>
            <p:cNvSpPr>
              <a:spLocks noChangeArrowheads="1"/>
            </p:cNvSpPr>
            <p:nvPr/>
          </p:nvSpPr>
          <p:spPr bwMode="auto">
            <a:xfrm>
              <a:off x="5079" y="2507"/>
              <a:ext cx="34" cy="34"/>
            </a:xfrm>
            <a:prstGeom prst="ellipse">
              <a:avLst/>
            </a:pr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80907" name="Object 2059"/>
            <p:cNvGraphicFramePr>
              <a:graphicFrameLocks noChangeAspect="1"/>
            </p:cNvGraphicFramePr>
            <p:nvPr>
              <p:extLst/>
            </p:nvPr>
          </p:nvGraphicFramePr>
          <p:xfrm>
            <a:off x="5136" y="2457"/>
            <a:ext cx="383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1965" name="Equation" r:id="rId8" imgW="672840" imgH="406080" progId="Equation.3">
                    <p:embed/>
                  </p:oleObj>
                </mc:Choice>
                <mc:Fallback>
                  <p:oleObj name="Equation" r:id="rId8" imgW="672840" imgH="406080" progId="Equation.3">
                    <p:embed/>
                    <p:pic>
                      <p:nvPicPr>
                        <p:cNvPr id="80907" name="Object 20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36" y="2457"/>
                          <a:ext cx="383" cy="2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0908" name="Group 2060"/>
          <p:cNvGrpSpPr>
            <a:grpSpLocks/>
          </p:cNvGrpSpPr>
          <p:nvPr/>
        </p:nvGrpSpPr>
        <p:grpSpPr bwMode="auto">
          <a:xfrm>
            <a:off x="9580564" y="3376613"/>
            <a:ext cx="401637" cy="717550"/>
            <a:chOff x="5075" y="2064"/>
            <a:chExt cx="253" cy="452"/>
          </a:xfrm>
        </p:grpSpPr>
        <p:sp>
          <p:nvSpPr>
            <p:cNvPr id="80909" name="Line 2061"/>
            <p:cNvSpPr>
              <a:spLocks noChangeShapeType="1"/>
            </p:cNvSpPr>
            <p:nvPr/>
          </p:nvSpPr>
          <p:spPr bwMode="auto">
            <a:xfrm>
              <a:off x="5088" y="2228"/>
              <a:ext cx="0" cy="288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80910" name="Group 2062"/>
            <p:cNvGrpSpPr>
              <a:grpSpLocks/>
            </p:cNvGrpSpPr>
            <p:nvPr/>
          </p:nvGrpSpPr>
          <p:grpSpPr bwMode="auto">
            <a:xfrm>
              <a:off x="5075" y="2064"/>
              <a:ext cx="253" cy="192"/>
              <a:chOff x="5075" y="2064"/>
              <a:chExt cx="253" cy="192"/>
            </a:xfrm>
          </p:grpSpPr>
          <p:sp>
            <p:nvSpPr>
              <p:cNvPr id="80911" name="Oval 2063"/>
              <p:cNvSpPr>
                <a:spLocks noChangeArrowheads="1"/>
              </p:cNvSpPr>
              <p:nvPr/>
            </p:nvSpPr>
            <p:spPr bwMode="auto">
              <a:xfrm>
                <a:off x="5075" y="2180"/>
                <a:ext cx="34" cy="34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80912" name="Object 206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152" y="2064"/>
              <a:ext cx="17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1966" name="Equation" r:id="rId10" imgW="279360" imgH="304560" progId="Equation.3">
                      <p:embed/>
                    </p:oleObj>
                  </mc:Choice>
                  <mc:Fallback>
                    <p:oleObj name="Equation" r:id="rId10" imgW="279360" imgH="304560" progId="Equation.3">
                      <p:embed/>
                      <p:pic>
                        <p:nvPicPr>
                          <p:cNvPr id="80912" name="Object 206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52" y="2064"/>
                            <a:ext cx="17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80913" name="Text Box 2065"/>
          <p:cNvSpPr txBox="1">
            <a:spLocks noChangeArrowheads="1"/>
          </p:cNvSpPr>
          <p:nvPr/>
        </p:nvSpPr>
        <p:spPr bwMode="auto">
          <a:xfrm>
            <a:off x="9296400" y="76200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速度</a:t>
            </a:r>
          </a:p>
        </p:txBody>
      </p:sp>
      <p:sp>
        <p:nvSpPr>
          <p:cNvPr id="80914" name="Text Box 2066"/>
          <p:cNvSpPr txBox="1">
            <a:spLocks noChangeArrowheads="1"/>
          </p:cNvSpPr>
          <p:nvPr/>
        </p:nvSpPr>
        <p:spPr bwMode="auto">
          <a:xfrm>
            <a:off x="1803400" y="1309688"/>
            <a:ext cx="3759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大小为 </a:t>
            </a:r>
            <a:r>
              <a:rPr lang="en-US" altLang="zh-CN">
                <a:solidFill>
                  <a:srgbClr val="000000"/>
                </a:solidFill>
              </a:rPr>
              <a:t>2</a:t>
            </a:r>
            <a:r>
              <a:rPr lang="en-US" altLang="zh-CN" i="1">
                <a:solidFill>
                  <a:srgbClr val="000000"/>
                </a:solidFill>
              </a:rPr>
              <a:t>v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方向指向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 , </a:t>
            </a:r>
          </a:p>
        </p:txBody>
      </p:sp>
      <p:grpSp>
        <p:nvGrpSpPr>
          <p:cNvPr id="80915" name="Group 2067"/>
          <p:cNvGrpSpPr>
            <a:grpSpLocks/>
          </p:cNvGrpSpPr>
          <p:nvPr/>
        </p:nvGrpSpPr>
        <p:grpSpPr bwMode="auto">
          <a:xfrm>
            <a:off x="7988300" y="3560764"/>
            <a:ext cx="1536700" cy="1697037"/>
            <a:chOff x="4072" y="2180"/>
            <a:chExt cx="968" cy="1069"/>
          </a:xfrm>
        </p:grpSpPr>
        <p:grpSp>
          <p:nvGrpSpPr>
            <p:cNvPr id="80916" name="Group 2068"/>
            <p:cNvGrpSpPr>
              <a:grpSpLocks/>
            </p:cNvGrpSpPr>
            <p:nvPr/>
          </p:nvGrpSpPr>
          <p:grpSpPr bwMode="auto">
            <a:xfrm>
              <a:off x="4072" y="2180"/>
              <a:ext cx="897" cy="1069"/>
              <a:chOff x="4072" y="2180"/>
              <a:chExt cx="897" cy="1069"/>
            </a:xfrm>
          </p:grpSpPr>
          <p:graphicFrame>
            <p:nvGraphicFramePr>
              <p:cNvPr id="80917" name="Object 206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354" y="3003"/>
              <a:ext cx="494" cy="24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1967" name="公式" r:id="rId12" imgW="406080" imgH="203040" progId="Equation.3">
                      <p:embed/>
                    </p:oleObj>
                  </mc:Choice>
                  <mc:Fallback>
                    <p:oleObj name="公式" r:id="rId12" imgW="406080" imgH="203040" progId="Equation.3">
                      <p:embed/>
                      <p:pic>
                        <p:nvPicPr>
                          <p:cNvPr id="80917" name="Object 206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54" y="3003"/>
                            <a:ext cx="494" cy="24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0918" name="Freeform 2070"/>
              <p:cNvSpPr>
                <a:spLocks/>
              </p:cNvSpPr>
              <p:nvPr/>
            </p:nvSpPr>
            <p:spPr bwMode="auto">
              <a:xfrm>
                <a:off x="4585" y="2180"/>
                <a:ext cx="384" cy="816"/>
              </a:xfrm>
              <a:custGeom>
                <a:avLst/>
                <a:gdLst>
                  <a:gd name="T0" fmla="*/ 0 w 384"/>
                  <a:gd name="T1" fmla="*/ 816 h 816"/>
                  <a:gd name="T2" fmla="*/ 192 w 384"/>
                  <a:gd name="T3" fmla="*/ 624 h 816"/>
                  <a:gd name="T4" fmla="*/ 288 w 384"/>
                  <a:gd name="T5" fmla="*/ 432 h 816"/>
                  <a:gd name="T6" fmla="*/ 336 w 384"/>
                  <a:gd name="T7" fmla="*/ 240 h 816"/>
                  <a:gd name="T8" fmla="*/ 384 w 384"/>
                  <a:gd name="T9" fmla="*/ 0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4" h="816">
                    <a:moveTo>
                      <a:pt x="0" y="816"/>
                    </a:moveTo>
                    <a:cubicBezTo>
                      <a:pt x="72" y="752"/>
                      <a:pt x="144" y="688"/>
                      <a:pt x="192" y="624"/>
                    </a:cubicBezTo>
                    <a:cubicBezTo>
                      <a:pt x="240" y="560"/>
                      <a:pt x="264" y="496"/>
                      <a:pt x="288" y="432"/>
                    </a:cubicBezTo>
                    <a:cubicBezTo>
                      <a:pt x="312" y="368"/>
                      <a:pt x="320" y="312"/>
                      <a:pt x="336" y="240"/>
                    </a:cubicBezTo>
                    <a:cubicBezTo>
                      <a:pt x="352" y="168"/>
                      <a:pt x="376" y="40"/>
                      <a:pt x="384" y="0"/>
                    </a:cubicBezTo>
                  </a:path>
                </a:pathLst>
              </a:custGeom>
              <a:noFill/>
              <a:ln w="19050" cmpd="sng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80919" name="Object 207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072" y="2624"/>
              <a:ext cx="680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1968" name="Equation" r:id="rId14" imgW="1079280" imgH="406080" progId="Equation.3">
                      <p:embed/>
                    </p:oleObj>
                  </mc:Choice>
                  <mc:Fallback>
                    <p:oleObj name="Equation" r:id="rId14" imgW="1079280" imgH="406080" progId="Equation.3">
                      <p:embed/>
                      <p:pic>
                        <p:nvPicPr>
                          <p:cNvPr id="80919" name="Object 207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72" y="2624"/>
                            <a:ext cx="680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0920" name="Oval 2072"/>
              <p:cNvSpPr>
                <a:spLocks noChangeArrowheads="1"/>
              </p:cNvSpPr>
              <p:nvPr/>
            </p:nvSpPr>
            <p:spPr bwMode="auto">
              <a:xfrm>
                <a:off x="4585" y="2978"/>
                <a:ext cx="34" cy="34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80921" name="Oval 2073"/>
            <p:cNvSpPr>
              <a:spLocks noChangeArrowheads="1"/>
            </p:cNvSpPr>
            <p:nvPr/>
          </p:nvSpPr>
          <p:spPr bwMode="auto">
            <a:xfrm>
              <a:off x="4776" y="2765"/>
              <a:ext cx="36" cy="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0922" name="Line 2074"/>
            <p:cNvSpPr>
              <a:spLocks noChangeShapeType="1"/>
            </p:cNvSpPr>
            <p:nvPr/>
          </p:nvSpPr>
          <p:spPr bwMode="auto">
            <a:xfrm rot="300000" flipV="1">
              <a:off x="4848" y="2228"/>
              <a:ext cx="192" cy="528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80923" name="Object 2075"/>
          <p:cNvGraphicFramePr>
            <a:graphicFrameLocks noChangeAspect="1"/>
          </p:cNvGraphicFramePr>
          <p:nvPr>
            <p:extLst/>
          </p:nvPr>
        </p:nvGraphicFramePr>
        <p:xfrm>
          <a:off x="9669463" y="3681413"/>
          <a:ext cx="425450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69" name="公式" r:id="rId16" imgW="177480" imgH="177480" progId="Equation.3">
                  <p:embed/>
                </p:oleObj>
              </mc:Choice>
              <mc:Fallback>
                <p:oleObj name="公式" r:id="rId16" imgW="177480" imgH="177480" progId="Equation.3">
                  <p:embed/>
                  <p:pic>
                    <p:nvPicPr>
                      <p:cNvPr id="80923" name="Object 20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69463" y="3681413"/>
                        <a:ext cx="425450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24" name="Line 2076"/>
          <p:cNvSpPr>
            <a:spLocks noChangeShapeType="1"/>
          </p:cNvSpPr>
          <p:nvPr/>
        </p:nvSpPr>
        <p:spPr bwMode="auto">
          <a:xfrm>
            <a:off x="9144000" y="4514850"/>
            <a:ext cx="457200" cy="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0925" name="Text Box 2077"/>
          <p:cNvSpPr txBox="1">
            <a:spLocks noChangeArrowheads="1"/>
          </p:cNvSpPr>
          <p:nvPr/>
        </p:nvSpPr>
        <p:spPr bwMode="auto">
          <a:xfrm>
            <a:off x="2209800" y="2376488"/>
            <a:ext cx="7543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00"/>
                </a:solidFill>
              </a:rPr>
              <a:t>:  </a:t>
            </a:r>
            <a:r>
              <a:rPr lang="zh-CN" altLang="en-US" dirty="0">
                <a:solidFill>
                  <a:srgbClr val="000000"/>
                </a:solidFill>
              </a:rPr>
              <a:t>设 </a:t>
            </a:r>
            <a:r>
              <a:rPr lang="en-US" altLang="zh-CN" i="1" dirty="0">
                <a:solidFill>
                  <a:srgbClr val="000000"/>
                </a:solidFill>
              </a:rPr>
              <a:t>t </a:t>
            </a:r>
            <a:r>
              <a:rPr lang="zh-CN" altLang="en-US" dirty="0">
                <a:solidFill>
                  <a:srgbClr val="000000"/>
                </a:solidFill>
              </a:rPr>
              <a:t>时刻</a:t>
            </a:r>
            <a:r>
              <a:rPr lang="zh-CN" altLang="zh-CN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B </a:t>
            </a:r>
            <a:r>
              <a:rPr lang="zh-CN" altLang="zh-CN" dirty="0">
                <a:solidFill>
                  <a:srgbClr val="000000"/>
                </a:solidFill>
              </a:rPr>
              <a:t>位于 ( 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  <a:r>
              <a:rPr lang="en-US" altLang="zh-CN" i="1" dirty="0">
                <a:solidFill>
                  <a:srgbClr val="000000"/>
                </a:solidFill>
              </a:rPr>
              <a:t> y </a:t>
            </a:r>
            <a:r>
              <a:rPr lang="en-US" altLang="zh-CN" dirty="0">
                <a:solidFill>
                  <a:srgbClr val="000000"/>
                </a:solidFill>
              </a:rPr>
              <a:t>), </a:t>
            </a:r>
            <a:r>
              <a:rPr lang="zh-CN" altLang="zh-CN" dirty="0">
                <a:solidFill>
                  <a:srgbClr val="000000"/>
                </a:solidFill>
              </a:rPr>
              <a:t>如图所示, 则有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80926" name="Object 2078"/>
          <p:cNvGraphicFramePr>
            <a:graphicFrameLocks noChangeAspect="1"/>
          </p:cNvGraphicFramePr>
          <p:nvPr>
            <p:extLst/>
          </p:nvPr>
        </p:nvGraphicFramePr>
        <p:xfrm>
          <a:off x="3590925" y="2882900"/>
          <a:ext cx="2235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70" name="Equation" r:id="rId18" imgW="2234880" imgH="927000" progId="Equation.3">
                  <p:embed/>
                </p:oleObj>
              </mc:Choice>
              <mc:Fallback>
                <p:oleObj name="Equation" r:id="rId18" imgW="2234880" imgH="927000" progId="Equation.3">
                  <p:embed/>
                  <p:pic>
                    <p:nvPicPr>
                      <p:cNvPr id="80926" name="Object 20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0925" y="2882900"/>
                        <a:ext cx="2235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27" name="Object 2079"/>
          <p:cNvGraphicFramePr>
            <a:graphicFrameLocks noChangeAspect="1"/>
          </p:cNvGraphicFramePr>
          <p:nvPr>
            <p:extLst/>
          </p:nvPr>
        </p:nvGraphicFramePr>
        <p:xfrm>
          <a:off x="3276600" y="5473700"/>
          <a:ext cx="1181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71" name="Equation" r:id="rId20" imgW="1180800" imgH="927000" progId="Equation.3">
                  <p:embed/>
                </p:oleObj>
              </mc:Choice>
              <mc:Fallback>
                <p:oleObj name="Equation" r:id="rId20" imgW="1180800" imgH="927000" progId="Equation.3">
                  <p:embed/>
                  <p:pic>
                    <p:nvPicPr>
                      <p:cNvPr id="80927" name="Object 20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473700"/>
                        <a:ext cx="11811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28" name="Rectangle 2080"/>
          <p:cNvSpPr>
            <a:spLocks noChangeArrowheads="1"/>
          </p:cNvSpPr>
          <p:nvPr/>
        </p:nvSpPr>
        <p:spPr bwMode="auto">
          <a:xfrm>
            <a:off x="6172200" y="2959100"/>
            <a:ext cx="2895600" cy="838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80929" name="Object 2081"/>
          <p:cNvGraphicFramePr>
            <a:graphicFrameLocks noChangeAspect="1"/>
          </p:cNvGraphicFramePr>
          <p:nvPr>
            <p:extLst/>
          </p:nvPr>
        </p:nvGraphicFramePr>
        <p:xfrm>
          <a:off x="6248400" y="3035300"/>
          <a:ext cx="27051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72" name="Equation" r:id="rId22" imgW="2705040" imgH="774360" progId="Equation.3">
                  <p:embed/>
                </p:oleObj>
              </mc:Choice>
              <mc:Fallback>
                <p:oleObj name="Equation" r:id="rId22" imgW="2705040" imgH="774360" progId="Equation.3">
                  <p:embed/>
                  <p:pic>
                    <p:nvPicPr>
                      <p:cNvPr id="80929" name="Object 20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3035300"/>
                        <a:ext cx="27051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30" name="Object 2082"/>
          <p:cNvGraphicFramePr>
            <a:graphicFrameLocks noChangeAspect="1"/>
          </p:cNvGraphicFramePr>
          <p:nvPr>
            <p:extLst/>
          </p:nvPr>
        </p:nvGraphicFramePr>
        <p:xfrm>
          <a:off x="4572000" y="5473700"/>
          <a:ext cx="2895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73" name="Equation" r:id="rId24" imgW="2895480" imgH="927000" progId="Equation.3">
                  <p:embed/>
                </p:oleObj>
              </mc:Choice>
              <mc:Fallback>
                <p:oleObj name="Equation" r:id="rId24" imgW="2895480" imgH="927000" progId="Equation.3">
                  <p:embed/>
                  <p:pic>
                    <p:nvPicPr>
                      <p:cNvPr id="80930" name="Object 20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5473700"/>
                        <a:ext cx="2895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31" name="Object 2083"/>
          <p:cNvGraphicFramePr>
            <a:graphicFrameLocks noChangeAspect="1"/>
          </p:cNvGraphicFramePr>
          <p:nvPr>
            <p:extLst/>
          </p:nvPr>
        </p:nvGraphicFramePr>
        <p:xfrm>
          <a:off x="7569200" y="5473700"/>
          <a:ext cx="2032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74" name="Equation" r:id="rId26" imgW="2031840" imgH="927000" progId="Equation.3">
                  <p:embed/>
                </p:oleObj>
              </mc:Choice>
              <mc:Fallback>
                <p:oleObj name="Equation" r:id="rId26" imgW="2031840" imgH="927000" progId="Equation.3">
                  <p:embed/>
                  <p:pic>
                    <p:nvPicPr>
                      <p:cNvPr id="80931" name="Object 20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9200" y="5473700"/>
                        <a:ext cx="2032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32" name="Text Box 2084"/>
          <p:cNvSpPr txBox="1">
            <a:spLocks noChangeArrowheads="1"/>
          </p:cNvSpPr>
          <p:nvPr/>
        </p:nvSpPr>
        <p:spPr bwMode="auto">
          <a:xfrm>
            <a:off x="1828800" y="3824288"/>
            <a:ext cx="449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去分母后两边对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求导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80933" name="Object 2085"/>
          <p:cNvGraphicFramePr>
            <a:graphicFrameLocks noChangeAspect="1"/>
          </p:cNvGraphicFramePr>
          <p:nvPr>
            <p:extLst/>
          </p:nvPr>
        </p:nvGraphicFramePr>
        <p:xfrm>
          <a:off x="3657600" y="4432300"/>
          <a:ext cx="21209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75" name="Equation" r:id="rId28" imgW="2120760" imgH="1054080" progId="Equation.3">
                  <p:embed/>
                </p:oleObj>
              </mc:Choice>
              <mc:Fallback>
                <p:oleObj name="Equation" r:id="rId28" imgW="2120760" imgH="1054080" progId="Equation.3">
                  <p:embed/>
                  <p:pic>
                    <p:nvPicPr>
                      <p:cNvPr id="80933" name="Object 20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432300"/>
                        <a:ext cx="21209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34" name="Text Box 2086"/>
          <p:cNvSpPr txBox="1">
            <a:spLocks noChangeArrowheads="1"/>
          </p:cNvSpPr>
          <p:nvPr/>
        </p:nvSpPr>
        <p:spPr bwMode="auto">
          <a:xfrm>
            <a:off x="1828800" y="562610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又由于</a:t>
            </a:r>
          </a:p>
        </p:txBody>
      </p:sp>
      <p:graphicFrame>
        <p:nvGraphicFramePr>
          <p:cNvPr id="80935" name="Object 2087"/>
          <p:cNvGraphicFramePr>
            <a:graphicFrameLocks noChangeAspect="1"/>
          </p:cNvGraphicFramePr>
          <p:nvPr>
            <p:extLst/>
          </p:nvPr>
        </p:nvGraphicFramePr>
        <p:xfrm>
          <a:off x="4300538" y="2971801"/>
          <a:ext cx="1262062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76" name="Equation" r:id="rId30" imgW="1358640" imgH="393480" progId="Equation.3">
                  <p:embed/>
                </p:oleObj>
              </mc:Choice>
              <mc:Fallback>
                <p:oleObj name="Equation" r:id="rId30" imgW="1358640" imgH="393480" progId="Equation.3">
                  <p:embed/>
                  <p:pic>
                    <p:nvPicPr>
                      <p:cNvPr id="80935" name="Object 20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0538" y="2971801"/>
                        <a:ext cx="1262062" cy="366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36" name="Object 2088"/>
          <p:cNvGraphicFramePr>
            <a:graphicFrameLocks noChangeAspect="1"/>
          </p:cNvGraphicFramePr>
          <p:nvPr>
            <p:extLst/>
          </p:nvPr>
        </p:nvGraphicFramePr>
        <p:xfrm>
          <a:off x="4646614" y="3432176"/>
          <a:ext cx="458787" cy="22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77" name="Equation" r:id="rId32" imgW="495000" imgH="241200" progId="Equation.3">
                  <p:embed/>
                </p:oleObj>
              </mc:Choice>
              <mc:Fallback>
                <p:oleObj name="Equation" r:id="rId32" imgW="495000" imgH="241200" progId="Equation.3">
                  <p:embed/>
                  <p:pic>
                    <p:nvPicPr>
                      <p:cNvPr id="80936" name="Object 20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6614" y="3432176"/>
                        <a:ext cx="458787" cy="225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37" name="Line 2089"/>
          <p:cNvSpPr>
            <a:spLocks noChangeShapeType="1"/>
          </p:cNvSpPr>
          <p:nvPr/>
        </p:nvSpPr>
        <p:spPr bwMode="auto">
          <a:xfrm>
            <a:off x="9525000" y="1295400"/>
            <a:ext cx="5334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0938" name="Line 2090"/>
          <p:cNvSpPr>
            <a:spLocks noChangeShapeType="1"/>
          </p:cNvSpPr>
          <p:nvPr/>
        </p:nvSpPr>
        <p:spPr bwMode="auto">
          <a:xfrm>
            <a:off x="1905000" y="1828800"/>
            <a:ext cx="1447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0939" name="Text Box 2091"/>
          <p:cNvSpPr txBox="1">
            <a:spLocks noChangeArrowheads="1"/>
          </p:cNvSpPr>
          <p:nvPr/>
        </p:nvSpPr>
        <p:spPr bwMode="auto">
          <a:xfrm>
            <a:off x="3581400" y="242888"/>
            <a:ext cx="662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设物体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从点</a:t>
            </a:r>
            <a:r>
              <a:rPr lang="en-US" altLang="zh-CN">
                <a:solidFill>
                  <a:srgbClr val="000000"/>
                </a:solidFill>
              </a:rPr>
              <a:t>( 0, 1 )</a:t>
            </a:r>
            <a:r>
              <a:rPr lang="zh-CN" altLang="en-US">
                <a:solidFill>
                  <a:srgbClr val="000000"/>
                </a:solidFill>
              </a:rPr>
              <a:t>出发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以大小为常数 </a:t>
            </a:r>
            <a:r>
              <a:rPr lang="en-US" altLang="zh-CN" i="1">
                <a:solidFill>
                  <a:srgbClr val="000000"/>
                </a:solidFill>
              </a:rPr>
              <a:t>v </a:t>
            </a:r>
          </a:p>
        </p:txBody>
      </p:sp>
      <p:sp>
        <p:nvSpPr>
          <p:cNvPr id="80940" name="Rectangle 2092"/>
          <p:cNvSpPr>
            <a:spLocks noGrp="1" noChangeArrowheads="1"/>
          </p:cNvSpPr>
          <p:nvPr>
            <p:ph type="title"/>
          </p:nvPr>
        </p:nvSpPr>
        <p:spPr>
          <a:xfrm>
            <a:off x="2209800" y="188640"/>
            <a:ext cx="18288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思考题</a:t>
            </a:r>
          </a:p>
        </p:txBody>
      </p:sp>
      <p:sp>
        <p:nvSpPr>
          <p:cNvPr id="80941" name="Text Box 2093"/>
          <p:cNvSpPr txBox="1">
            <a:spLocks noChangeArrowheads="1"/>
          </p:cNvSpPr>
          <p:nvPr/>
        </p:nvSpPr>
        <p:spPr bwMode="auto">
          <a:xfrm>
            <a:off x="1889126" y="776288"/>
            <a:ext cx="38973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的速度沿 </a:t>
            </a:r>
            <a:r>
              <a:rPr lang="en-US" altLang="zh-CN" i="1">
                <a:solidFill>
                  <a:srgbClr val="000000"/>
                </a:solidFill>
              </a:rPr>
              <a:t>y </a:t>
            </a:r>
            <a:r>
              <a:rPr lang="zh-CN" altLang="en-US">
                <a:solidFill>
                  <a:srgbClr val="000000"/>
                </a:solidFill>
              </a:rPr>
              <a:t>轴正向运动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80942" name="Text Box 2094"/>
          <p:cNvSpPr txBox="1">
            <a:spLocks noChangeArrowheads="1"/>
          </p:cNvSpPr>
          <p:nvPr/>
        </p:nvSpPr>
        <p:spPr bwMode="auto">
          <a:xfrm>
            <a:off x="5638801" y="776288"/>
            <a:ext cx="37512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物体 </a:t>
            </a:r>
            <a:r>
              <a:rPr lang="en-US" altLang="zh-CN" i="1">
                <a:solidFill>
                  <a:srgbClr val="000000"/>
                </a:solidFill>
              </a:rPr>
              <a:t>B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从 </a:t>
            </a:r>
            <a:r>
              <a:rPr lang="en-US" altLang="zh-CN">
                <a:solidFill>
                  <a:srgbClr val="000000"/>
                </a:solidFill>
              </a:rPr>
              <a:t>(–1, 0 ) </a:t>
            </a:r>
            <a:r>
              <a:rPr lang="zh-CN" altLang="en-US">
                <a:solidFill>
                  <a:srgbClr val="000000"/>
                </a:solidFill>
              </a:rPr>
              <a:t>出发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80943" name="Text Box 2095"/>
          <p:cNvSpPr txBox="1">
            <a:spLocks noChangeArrowheads="1"/>
          </p:cNvSpPr>
          <p:nvPr/>
        </p:nvSpPr>
        <p:spPr bwMode="auto">
          <a:xfrm>
            <a:off x="5410200" y="1309688"/>
            <a:ext cx="48466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试建立物体 </a:t>
            </a:r>
            <a:r>
              <a:rPr lang="en-US" altLang="zh-CN" i="1">
                <a:solidFill>
                  <a:srgbClr val="000000"/>
                </a:solidFill>
              </a:rPr>
              <a:t>B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的运动轨迹应满</a:t>
            </a:r>
          </a:p>
        </p:txBody>
      </p:sp>
      <p:sp>
        <p:nvSpPr>
          <p:cNvPr id="80944" name="Text Box 2096"/>
          <p:cNvSpPr txBox="1">
            <a:spLocks noChangeArrowheads="1"/>
          </p:cNvSpPr>
          <p:nvPr/>
        </p:nvSpPr>
        <p:spPr bwMode="auto">
          <a:xfrm>
            <a:off x="1889125" y="1843088"/>
            <a:ext cx="4184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足的微分方程及初始条件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0945" name="Text Box 2097"/>
          <p:cNvSpPr txBox="1">
            <a:spLocks noChangeArrowheads="1"/>
          </p:cNvSpPr>
          <p:nvPr/>
        </p:nvSpPr>
        <p:spPr bwMode="auto">
          <a:xfrm>
            <a:off x="6248400" y="4662488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  <a:sym typeface="Monotype Sorts" pitchFamily="2" charset="2"/>
              </a:rPr>
              <a:t>①</a:t>
            </a:r>
          </a:p>
        </p:txBody>
      </p:sp>
    </p:spTree>
    <p:extLst>
      <p:ext uri="{BB962C8B-B14F-4D97-AF65-F5344CB8AC3E}">
        <p14:creationId xmlns:p14="http://schemas.microsoft.com/office/powerpoint/2010/main" val="41036260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0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0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0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0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0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0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0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0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0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0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0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0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80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80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80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80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80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80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0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80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80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80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80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80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13" grpId="0" build="p" autoUpdateAnimBg="0" advAuto="0"/>
      <p:bldP spid="80914" grpId="0" build="p" autoUpdateAnimBg="0" advAuto="0"/>
      <p:bldP spid="80925" grpId="0" autoUpdateAnimBg="0"/>
      <p:bldP spid="80932" grpId="0" autoUpdateAnimBg="0"/>
      <p:bldP spid="80934" grpId="0" autoUpdateAnimBg="0"/>
      <p:bldP spid="80942" grpId="0" build="p" autoUpdateAnimBg="0"/>
      <p:bldP spid="80943" grpId="0" build="p" autoUpdateAnimBg="0"/>
      <p:bldP spid="80944" grpId="0" build="p" autoUpdateAnimBg="0" advAuto="0"/>
      <p:bldP spid="80945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22" name="Object 10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3308225"/>
              </p:ext>
            </p:extLst>
          </p:nvPr>
        </p:nvGraphicFramePr>
        <p:xfrm>
          <a:off x="4078040" y="3093740"/>
          <a:ext cx="18796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399" name="Equation" r:id="rId3" imgW="1879560" imgH="419040" progId="Equation.3">
                  <p:embed/>
                </p:oleObj>
              </mc:Choice>
              <mc:Fallback>
                <p:oleObj name="Equation" r:id="rId3" imgW="1879560" imgH="419040" progId="Equation.3">
                  <p:embed/>
                  <p:pic>
                    <p:nvPicPr>
                      <p:cNvPr id="47122" name="Object 10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8040" y="3093740"/>
                        <a:ext cx="18796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9" name="AutoShape 1039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215680" y="1988840"/>
            <a:ext cx="55626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sz="3200" b="1" dirty="0">
                <a:solidFill>
                  <a:srgbClr val="000000"/>
                </a:solidFill>
              </a:rPr>
              <a:t>一、                  型的微分方程 </a:t>
            </a:r>
          </a:p>
        </p:txBody>
      </p:sp>
      <p:sp>
        <p:nvSpPr>
          <p:cNvPr id="47120" name="AutoShape 1040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225552" y="2922290"/>
            <a:ext cx="5486400" cy="7620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sz="3200" b="1" dirty="0">
                <a:solidFill>
                  <a:srgbClr val="000000"/>
                </a:solidFill>
              </a:rPr>
              <a:t>二、                   型的微分方程 </a:t>
            </a:r>
          </a:p>
        </p:txBody>
      </p:sp>
      <p:graphicFrame>
        <p:nvGraphicFramePr>
          <p:cNvPr id="47121" name="Object 10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2115140"/>
              </p:ext>
            </p:extLst>
          </p:nvPr>
        </p:nvGraphicFramePr>
        <p:xfrm>
          <a:off x="4078040" y="2065040"/>
          <a:ext cx="1714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0" name="Equation" r:id="rId7" imgW="1714320" imgH="507960" progId="Equation.3">
                  <p:embed/>
                </p:oleObj>
              </mc:Choice>
              <mc:Fallback>
                <p:oleObj name="Equation" r:id="rId7" imgW="1714320" imgH="507960" progId="Equation.3">
                  <p:embed/>
                  <p:pic>
                    <p:nvPicPr>
                      <p:cNvPr id="47121" name="Object 10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8040" y="2065040"/>
                        <a:ext cx="1714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5" name="Object 10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3669573"/>
              </p:ext>
            </p:extLst>
          </p:nvPr>
        </p:nvGraphicFramePr>
        <p:xfrm>
          <a:off x="4078040" y="4046241"/>
          <a:ext cx="2184400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1" name="Equation" r:id="rId9" imgW="838080" imgH="203040" progId="Equation.3">
                  <p:embed/>
                </p:oleObj>
              </mc:Choice>
              <mc:Fallback>
                <p:oleObj name="Equation" r:id="rId9" imgW="838080" imgH="203040" progId="Equation.3">
                  <p:embed/>
                  <p:pic>
                    <p:nvPicPr>
                      <p:cNvPr id="47125" name="Object 10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8040" y="4046241"/>
                        <a:ext cx="2184400" cy="50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24" name="AutoShape 1044">
            <a:hlinkClick r:id="rId1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252936" y="3918446"/>
            <a:ext cx="5867400" cy="7620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sz="3200" b="1" dirty="0">
                <a:solidFill>
                  <a:srgbClr val="000000"/>
                </a:solidFill>
              </a:rPr>
              <a:t>三、                     型的微分方程 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692400" y="529516"/>
            <a:ext cx="660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C00000"/>
                </a:solidFill>
              </a:rPr>
              <a:t>6.7.1 </a:t>
            </a:r>
            <a:r>
              <a:rPr lang="en-US" altLang="zh-CN" sz="3200" dirty="0" smtClean="0">
                <a:solidFill>
                  <a:srgbClr val="C00000"/>
                </a:solidFill>
              </a:rPr>
              <a:t> </a:t>
            </a:r>
            <a:r>
              <a:rPr lang="zh-CN" altLang="en-US" sz="3200" dirty="0" smtClean="0">
                <a:solidFill>
                  <a:srgbClr val="C00000"/>
                </a:solidFill>
              </a:rPr>
              <a:t>可</a:t>
            </a:r>
            <a:r>
              <a:rPr lang="zh-CN" altLang="en-US" sz="3200" dirty="0">
                <a:solidFill>
                  <a:srgbClr val="C00000"/>
                </a:solidFill>
              </a:rPr>
              <a:t>降阶的高阶微分方程</a:t>
            </a:r>
          </a:p>
        </p:txBody>
      </p:sp>
    </p:spTree>
    <p:extLst>
      <p:ext uri="{BB962C8B-B14F-4D97-AF65-F5344CB8AC3E}">
        <p14:creationId xmlns:p14="http://schemas.microsoft.com/office/powerpoint/2010/main" val="207312171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22" name="Object 2"/>
          <p:cNvGraphicFramePr>
            <a:graphicFrameLocks noChangeAspect="1"/>
          </p:cNvGraphicFramePr>
          <p:nvPr>
            <p:extLst/>
          </p:nvPr>
        </p:nvGraphicFramePr>
        <p:xfrm>
          <a:off x="2836864" y="685800"/>
          <a:ext cx="3640137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3" name="Equation" r:id="rId3" imgW="3644640" imgH="977760" progId="Equation.3">
                  <p:embed/>
                </p:oleObj>
              </mc:Choice>
              <mc:Fallback>
                <p:oleObj name="Equation" r:id="rId3" imgW="3644640" imgH="977760" progId="Equation.3">
                  <p:embed/>
                  <p:pic>
                    <p:nvPicPr>
                      <p:cNvPr id="8192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6864" y="685800"/>
                        <a:ext cx="3640137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3" name="Object 3"/>
          <p:cNvGraphicFramePr>
            <a:graphicFrameLocks noChangeAspect="1"/>
          </p:cNvGraphicFramePr>
          <p:nvPr>
            <p:extLst/>
          </p:nvPr>
        </p:nvGraphicFramePr>
        <p:xfrm>
          <a:off x="3467100" y="2489200"/>
          <a:ext cx="32766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4" name="Equation" r:id="rId5" imgW="3276360" imgH="1054080" progId="Equation.3">
                  <p:embed/>
                </p:oleObj>
              </mc:Choice>
              <mc:Fallback>
                <p:oleObj name="Equation" r:id="rId5" imgW="3276360" imgH="1054080" progId="Equation.3">
                  <p:embed/>
                  <p:pic>
                    <p:nvPicPr>
                      <p:cNvPr id="8192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00" y="2489200"/>
                        <a:ext cx="32766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2133600" y="1854201"/>
            <a:ext cx="472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 </a:t>
            </a:r>
            <a:r>
              <a:rPr lang="zh-CN" altLang="en-US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  <a:sym typeface="Monotype Sorts" pitchFamily="2" charset="2"/>
              </a:rPr>
              <a:t>① </a:t>
            </a:r>
            <a:r>
              <a:rPr lang="zh-CN" altLang="en-US">
                <a:solidFill>
                  <a:srgbClr val="000000"/>
                </a:solidFill>
                <a:sym typeface="Monotype Sorts" pitchFamily="2" charset="2"/>
              </a:rPr>
              <a:t>式得所求微分方程</a:t>
            </a:r>
            <a:r>
              <a:rPr lang="en-US" altLang="zh-CN">
                <a:solidFill>
                  <a:srgbClr val="000000"/>
                </a:solidFill>
                <a:sym typeface="Monotype Sorts" pitchFamily="2" charset="2"/>
              </a:rPr>
              <a:t>:</a:t>
            </a:r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2133600" y="4445001"/>
            <a:ext cx="281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其初始条件为</a:t>
            </a:r>
          </a:p>
        </p:txBody>
      </p:sp>
      <p:graphicFrame>
        <p:nvGraphicFramePr>
          <p:cNvPr id="81926" name="Object 6"/>
          <p:cNvGraphicFramePr>
            <a:graphicFrameLocks noChangeAspect="1"/>
          </p:cNvGraphicFramePr>
          <p:nvPr>
            <p:extLst/>
          </p:nvPr>
        </p:nvGraphicFramePr>
        <p:xfrm>
          <a:off x="2819400" y="5130800"/>
          <a:ext cx="16383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5" name="Equation" r:id="rId7" imgW="1638000" imgH="583920" progId="Equation.3">
                  <p:embed/>
                </p:oleObj>
              </mc:Choice>
              <mc:Fallback>
                <p:oleObj name="Equation" r:id="rId7" imgW="1638000" imgH="583920" progId="Equation.3">
                  <p:embed/>
                  <p:pic>
                    <p:nvPicPr>
                      <p:cNvPr id="8192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130800"/>
                        <a:ext cx="16383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7" name="Object 7"/>
          <p:cNvGraphicFramePr>
            <a:graphicFrameLocks noChangeAspect="1"/>
          </p:cNvGraphicFramePr>
          <p:nvPr>
            <p:extLst/>
          </p:nvPr>
        </p:nvGraphicFramePr>
        <p:xfrm>
          <a:off x="4610100" y="5130800"/>
          <a:ext cx="15748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6" name="Equation" r:id="rId9" imgW="1574640" imgH="583920" progId="Equation.3">
                  <p:embed/>
                </p:oleObj>
              </mc:Choice>
              <mc:Fallback>
                <p:oleObj name="Equation" r:id="rId9" imgW="1574640" imgH="583920" progId="Equation.3">
                  <p:embed/>
                  <p:pic>
                    <p:nvPicPr>
                      <p:cNvPr id="8192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0100" y="5130800"/>
                        <a:ext cx="15748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1928" name="Group 8"/>
          <p:cNvGrpSpPr>
            <a:grpSpLocks/>
          </p:cNvGrpSpPr>
          <p:nvPr/>
        </p:nvGrpSpPr>
        <p:grpSpPr bwMode="auto">
          <a:xfrm>
            <a:off x="6781800" y="4953000"/>
            <a:ext cx="3429000" cy="1054100"/>
            <a:chOff x="1344" y="2600"/>
            <a:chExt cx="2160" cy="664"/>
          </a:xfrm>
        </p:grpSpPr>
        <p:graphicFrame>
          <p:nvGraphicFramePr>
            <p:cNvPr id="81929" name="Object 9"/>
            <p:cNvGraphicFramePr>
              <a:graphicFrameLocks noChangeAspect="1"/>
            </p:cNvGraphicFramePr>
            <p:nvPr>
              <p:extLst/>
            </p:nvPr>
          </p:nvGraphicFramePr>
          <p:xfrm>
            <a:off x="1344" y="2600"/>
            <a:ext cx="1336" cy="6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77" name="Equation" r:id="rId11" imgW="2120760" imgH="1054080" progId="Equation.3">
                    <p:embed/>
                  </p:oleObj>
                </mc:Choice>
                <mc:Fallback>
                  <p:oleObj name="Equation" r:id="rId11" imgW="2120760" imgH="1054080" progId="Equation.3">
                    <p:embed/>
                    <p:pic>
                      <p:nvPicPr>
                        <p:cNvPr id="81929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4" y="2600"/>
                          <a:ext cx="1336" cy="6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930" name="Text Box 10"/>
            <p:cNvSpPr txBox="1">
              <a:spLocks noChangeArrowheads="1"/>
            </p:cNvSpPr>
            <p:nvPr/>
          </p:nvSpPr>
          <p:spPr bwMode="auto">
            <a:xfrm>
              <a:off x="2976" y="2745"/>
              <a:ext cx="5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  <a:sym typeface="Monotype Sorts" pitchFamily="2" charset="2"/>
                </a:rPr>
                <a:t>①</a:t>
              </a:r>
            </a:p>
          </p:txBody>
        </p:sp>
      </p:grpSp>
      <p:sp>
        <p:nvSpPr>
          <p:cNvPr id="81931" name="Rectangle 11"/>
          <p:cNvSpPr>
            <a:spLocks noChangeArrowheads="1"/>
          </p:cNvSpPr>
          <p:nvPr/>
        </p:nvSpPr>
        <p:spPr bwMode="auto">
          <a:xfrm>
            <a:off x="6629400" y="4953000"/>
            <a:ext cx="3429000" cy="10668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81932" name="Object 12"/>
          <p:cNvGraphicFramePr>
            <a:graphicFrameLocks noChangeAspect="1"/>
          </p:cNvGraphicFramePr>
          <p:nvPr>
            <p:extLst/>
          </p:nvPr>
        </p:nvGraphicFramePr>
        <p:xfrm>
          <a:off x="3505200" y="3517900"/>
          <a:ext cx="28702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8" name="Equation" r:id="rId13" imgW="2869920" imgH="825480" progId="Equation.3">
                  <p:embed/>
                </p:oleObj>
              </mc:Choice>
              <mc:Fallback>
                <p:oleObj name="Equation" r:id="rId13" imgW="2869920" imgH="825480" progId="Equation.3">
                  <p:embed/>
                  <p:pic>
                    <p:nvPicPr>
                      <p:cNvPr id="8193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3517900"/>
                        <a:ext cx="28702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33" name="Text Box 13"/>
          <p:cNvSpPr txBox="1">
            <a:spLocks noChangeArrowheads="1"/>
          </p:cNvSpPr>
          <p:nvPr/>
        </p:nvSpPr>
        <p:spPr bwMode="auto">
          <a:xfrm>
            <a:off x="2132014" y="3671888"/>
            <a:ext cx="763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pSp>
        <p:nvGrpSpPr>
          <p:cNvPr id="81934" name="Group 14"/>
          <p:cNvGrpSpPr>
            <a:grpSpLocks/>
          </p:cNvGrpSpPr>
          <p:nvPr/>
        </p:nvGrpSpPr>
        <p:grpSpPr bwMode="auto">
          <a:xfrm>
            <a:off x="7620001" y="762000"/>
            <a:ext cx="2297113" cy="2230438"/>
            <a:chOff x="4072" y="1748"/>
            <a:chExt cx="1447" cy="1405"/>
          </a:xfrm>
        </p:grpSpPr>
        <p:grpSp>
          <p:nvGrpSpPr>
            <p:cNvPr id="81935" name="Group 15"/>
            <p:cNvGrpSpPr>
              <a:grpSpLocks/>
            </p:cNvGrpSpPr>
            <p:nvPr/>
          </p:nvGrpSpPr>
          <p:grpSpPr bwMode="auto">
            <a:xfrm>
              <a:off x="4224" y="1748"/>
              <a:ext cx="1265" cy="1372"/>
              <a:chOff x="4224" y="1748"/>
              <a:chExt cx="1265" cy="1372"/>
            </a:xfrm>
          </p:grpSpPr>
          <p:graphicFrame>
            <p:nvGraphicFramePr>
              <p:cNvPr id="81936" name="Object 1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883" y="1768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2979" name="Equation" r:id="rId15" imgW="241200" imgH="317160" progId="Equation.3">
                      <p:embed/>
                    </p:oleObj>
                  </mc:Choice>
                  <mc:Fallback>
                    <p:oleObj name="Equation" r:id="rId15" imgW="241200" imgH="317160" progId="Equation.3">
                      <p:embed/>
                      <p:pic>
                        <p:nvPicPr>
                          <p:cNvPr id="81936" name="Object 1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83" y="1768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81937" name="Group 17"/>
              <p:cNvGrpSpPr>
                <a:grpSpLocks/>
              </p:cNvGrpSpPr>
              <p:nvPr/>
            </p:nvGrpSpPr>
            <p:grpSpPr bwMode="auto">
              <a:xfrm>
                <a:off x="4224" y="1748"/>
                <a:ext cx="1265" cy="1372"/>
                <a:chOff x="4224" y="1748"/>
                <a:chExt cx="1265" cy="1372"/>
              </a:xfrm>
            </p:grpSpPr>
            <p:sp>
              <p:nvSpPr>
                <p:cNvPr id="81938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5088" y="1748"/>
                  <a:ext cx="0" cy="134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1939" name="Line 19"/>
                <p:cNvSpPr>
                  <a:spLocks noChangeShapeType="1"/>
                </p:cNvSpPr>
                <p:nvPr/>
              </p:nvSpPr>
              <p:spPr bwMode="auto">
                <a:xfrm>
                  <a:off x="4224" y="2900"/>
                  <a:ext cx="1248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graphicFrame>
              <p:nvGraphicFramePr>
                <p:cNvPr id="81940" name="Object 20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5345" y="2941"/>
                <a:ext cx="144" cy="15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22980" name="Equation" r:id="rId17" imgW="228600" imgH="241200" progId="Equation.3">
                        <p:embed/>
                      </p:oleObj>
                    </mc:Choice>
                    <mc:Fallback>
                      <p:oleObj name="Equation" r:id="rId17" imgW="228600" imgH="241200" progId="Equation.3">
                        <p:embed/>
                        <p:pic>
                          <p:nvPicPr>
                            <p:cNvPr id="81940" name="Object 2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8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345" y="2941"/>
                              <a:ext cx="144" cy="15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pic>
              <p:nvPicPr>
                <p:cNvPr id="81941" name="Picture 21"/>
                <p:cNvPicPr>
                  <a:picLocks noChangeAspect="1" noChangeArrowheads="1"/>
                </p:cNvPicPr>
                <p:nvPr/>
              </p:nvPicPr>
              <p:blipFill>
                <a:blip r:embed="rId19">
                  <a:lum bright="-10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96" y="2920"/>
                  <a:ext cx="192" cy="2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grpSp>
        </p:grpSp>
        <p:grpSp>
          <p:nvGrpSpPr>
            <p:cNvPr id="81942" name="Group 22"/>
            <p:cNvGrpSpPr>
              <a:grpSpLocks/>
            </p:cNvGrpSpPr>
            <p:nvPr/>
          </p:nvGrpSpPr>
          <p:grpSpPr bwMode="auto">
            <a:xfrm>
              <a:off x="5079" y="2361"/>
              <a:ext cx="440" cy="231"/>
              <a:chOff x="5079" y="2457"/>
              <a:chExt cx="440" cy="231"/>
            </a:xfrm>
          </p:grpSpPr>
          <p:sp>
            <p:nvSpPr>
              <p:cNvPr id="81943" name="Oval 23"/>
              <p:cNvSpPr>
                <a:spLocks noChangeArrowheads="1"/>
              </p:cNvSpPr>
              <p:nvPr/>
            </p:nvSpPr>
            <p:spPr bwMode="auto">
              <a:xfrm>
                <a:off x="5079" y="2507"/>
                <a:ext cx="34" cy="34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81944" name="Object 2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136" y="2457"/>
              <a:ext cx="383" cy="23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2981" name="Equation" r:id="rId20" imgW="672840" imgH="406080" progId="Equation.3">
                      <p:embed/>
                    </p:oleObj>
                  </mc:Choice>
                  <mc:Fallback>
                    <p:oleObj name="Equation" r:id="rId20" imgW="672840" imgH="406080" progId="Equation.3">
                      <p:embed/>
                      <p:pic>
                        <p:nvPicPr>
                          <p:cNvPr id="81944" name="Object 2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36" y="2457"/>
                            <a:ext cx="383" cy="23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1945" name="Group 25"/>
            <p:cNvGrpSpPr>
              <a:grpSpLocks/>
            </p:cNvGrpSpPr>
            <p:nvPr/>
          </p:nvGrpSpPr>
          <p:grpSpPr bwMode="auto">
            <a:xfrm>
              <a:off x="5075" y="1968"/>
              <a:ext cx="253" cy="452"/>
              <a:chOff x="5075" y="2064"/>
              <a:chExt cx="253" cy="452"/>
            </a:xfrm>
          </p:grpSpPr>
          <p:sp>
            <p:nvSpPr>
              <p:cNvPr id="81946" name="Line 26"/>
              <p:cNvSpPr>
                <a:spLocks noChangeShapeType="1"/>
              </p:cNvSpPr>
              <p:nvPr/>
            </p:nvSpPr>
            <p:spPr bwMode="auto">
              <a:xfrm>
                <a:off x="5088" y="2228"/>
                <a:ext cx="0" cy="288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81947" name="Group 27"/>
              <p:cNvGrpSpPr>
                <a:grpSpLocks/>
              </p:cNvGrpSpPr>
              <p:nvPr/>
            </p:nvGrpSpPr>
            <p:grpSpPr bwMode="auto">
              <a:xfrm>
                <a:off x="5075" y="2064"/>
                <a:ext cx="253" cy="192"/>
                <a:chOff x="5075" y="2064"/>
                <a:chExt cx="253" cy="192"/>
              </a:xfrm>
            </p:grpSpPr>
            <p:sp>
              <p:nvSpPr>
                <p:cNvPr id="81948" name="Oval 28"/>
                <p:cNvSpPr>
                  <a:spLocks noChangeArrowheads="1"/>
                </p:cNvSpPr>
                <p:nvPr/>
              </p:nvSpPr>
              <p:spPr bwMode="auto">
                <a:xfrm>
                  <a:off x="5075" y="2180"/>
                  <a:ext cx="34" cy="34"/>
                </a:xfrm>
                <a:prstGeom prst="ellipse">
                  <a:avLst/>
                </a:prstGeom>
                <a:solidFill>
                  <a:srgbClr val="00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graphicFrame>
              <p:nvGraphicFramePr>
                <p:cNvPr id="81949" name="Object 29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5152" y="2064"/>
                <a:ext cx="176" cy="19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22982" name="Equation" r:id="rId22" imgW="279360" imgH="304560" progId="Equation.3">
                        <p:embed/>
                      </p:oleObj>
                    </mc:Choice>
                    <mc:Fallback>
                      <p:oleObj name="Equation" r:id="rId22" imgW="279360" imgH="304560" progId="Equation.3">
                        <p:embed/>
                        <p:pic>
                          <p:nvPicPr>
                            <p:cNvPr id="81949" name="Object 2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3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152" y="2064"/>
                              <a:ext cx="176" cy="19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grpSp>
          <p:nvGrpSpPr>
            <p:cNvPr id="81950" name="Group 30"/>
            <p:cNvGrpSpPr>
              <a:grpSpLocks/>
            </p:cNvGrpSpPr>
            <p:nvPr/>
          </p:nvGrpSpPr>
          <p:grpSpPr bwMode="auto">
            <a:xfrm>
              <a:off x="4072" y="2084"/>
              <a:ext cx="968" cy="1069"/>
              <a:chOff x="4072" y="2180"/>
              <a:chExt cx="968" cy="1069"/>
            </a:xfrm>
          </p:grpSpPr>
          <p:grpSp>
            <p:nvGrpSpPr>
              <p:cNvPr id="81951" name="Group 31"/>
              <p:cNvGrpSpPr>
                <a:grpSpLocks/>
              </p:cNvGrpSpPr>
              <p:nvPr/>
            </p:nvGrpSpPr>
            <p:grpSpPr bwMode="auto">
              <a:xfrm>
                <a:off x="4072" y="2180"/>
                <a:ext cx="897" cy="1069"/>
                <a:chOff x="4072" y="2180"/>
                <a:chExt cx="897" cy="1069"/>
              </a:xfrm>
            </p:grpSpPr>
            <p:graphicFrame>
              <p:nvGraphicFramePr>
                <p:cNvPr id="81952" name="Object 32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4354" y="3003"/>
                <a:ext cx="494" cy="24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22983" name="公式" r:id="rId24" imgW="406080" imgH="203040" progId="Equation.3">
                        <p:embed/>
                      </p:oleObj>
                    </mc:Choice>
                    <mc:Fallback>
                      <p:oleObj name="公式" r:id="rId24" imgW="406080" imgH="203040" progId="Equation.3">
                        <p:embed/>
                        <p:pic>
                          <p:nvPicPr>
                            <p:cNvPr id="81952" name="Object 3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5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354" y="3003"/>
                              <a:ext cx="494" cy="24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81953" name="Freeform 33"/>
                <p:cNvSpPr>
                  <a:spLocks/>
                </p:cNvSpPr>
                <p:nvPr/>
              </p:nvSpPr>
              <p:spPr bwMode="auto">
                <a:xfrm>
                  <a:off x="4585" y="2180"/>
                  <a:ext cx="384" cy="816"/>
                </a:xfrm>
                <a:custGeom>
                  <a:avLst/>
                  <a:gdLst>
                    <a:gd name="T0" fmla="*/ 0 w 384"/>
                    <a:gd name="T1" fmla="*/ 816 h 816"/>
                    <a:gd name="T2" fmla="*/ 192 w 384"/>
                    <a:gd name="T3" fmla="*/ 624 h 816"/>
                    <a:gd name="T4" fmla="*/ 288 w 384"/>
                    <a:gd name="T5" fmla="*/ 432 h 816"/>
                    <a:gd name="T6" fmla="*/ 336 w 384"/>
                    <a:gd name="T7" fmla="*/ 240 h 816"/>
                    <a:gd name="T8" fmla="*/ 384 w 384"/>
                    <a:gd name="T9" fmla="*/ 0 h 8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84" h="816">
                      <a:moveTo>
                        <a:pt x="0" y="816"/>
                      </a:moveTo>
                      <a:cubicBezTo>
                        <a:pt x="72" y="752"/>
                        <a:pt x="144" y="688"/>
                        <a:pt x="192" y="624"/>
                      </a:cubicBezTo>
                      <a:cubicBezTo>
                        <a:pt x="240" y="560"/>
                        <a:pt x="264" y="496"/>
                        <a:pt x="288" y="432"/>
                      </a:cubicBezTo>
                      <a:cubicBezTo>
                        <a:pt x="312" y="368"/>
                        <a:pt x="320" y="312"/>
                        <a:pt x="336" y="240"/>
                      </a:cubicBezTo>
                      <a:cubicBezTo>
                        <a:pt x="352" y="168"/>
                        <a:pt x="376" y="40"/>
                        <a:pt x="384" y="0"/>
                      </a:cubicBezTo>
                    </a:path>
                  </a:pathLst>
                </a:custGeom>
                <a:noFill/>
                <a:ln w="19050" cmpd="sng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graphicFrame>
              <p:nvGraphicFramePr>
                <p:cNvPr id="81954" name="Object 34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4072" y="2624"/>
                <a:ext cx="680" cy="25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22984" name="Equation" r:id="rId26" imgW="1079280" imgH="406080" progId="Equation.3">
                        <p:embed/>
                      </p:oleObj>
                    </mc:Choice>
                    <mc:Fallback>
                      <p:oleObj name="Equation" r:id="rId26" imgW="1079280" imgH="406080" progId="Equation.3">
                        <p:embed/>
                        <p:pic>
                          <p:nvPicPr>
                            <p:cNvPr id="81954" name="Object 3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7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072" y="2624"/>
                              <a:ext cx="680" cy="25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81955" name="Oval 35"/>
                <p:cNvSpPr>
                  <a:spLocks noChangeArrowheads="1"/>
                </p:cNvSpPr>
                <p:nvPr/>
              </p:nvSpPr>
              <p:spPr bwMode="auto">
                <a:xfrm>
                  <a:off x="4585" y="2978"/>
                  <a:ext cx="34" cy="34"/>
                </a:xfrm>
                <a:prstGeom prst="ellipse">
                  <a:avLst/>
                </a:pr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81956" name="Oval 36"/>
              <p:cNvSpPr>
                <a:spLocks noChangeArrowheads="1"/>
              </p:cNvSpPr>
              <p:nvPr/>
            </p:nvSpPr>
            <p:spPr bwMode="auto">
              <a:xfrm>
                <a:off x="4776" y="2765"/>
                <a:ext cx="36" cy="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1957" name="Line 37"/>
              <p:cNvSpPr>
                <a:spLocks noChangeShapeType="1"/>
              </p:cNvSpPr>
              <p:nvPr/>
            </p:nvSpPr>
            <p:spPr bwMode="auto">
              <a:xfrm rot="300000" flipV="1">
                <a:off x="4848" y="2228"/>
                <a:ext cx="192" cy="528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81958" name="Object 38"/>
            <p:cNvGraphicFramePr>
              <a:graphicFrameLocks noChangeAspect="1"/>
            </p:cNvGraphicFramePr>
            <p:nvPr>
              <p:extLst/>
            </p:nvPr>
          </p:nvGraphicFramePr>
          <p:xfrm>
            <a:off x="5131" y="2160"/>
            <a:ext cx="268" cy="2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85" name="公式" r:id="rId28" imgW="177480" imgH="177480" progId="Equation.3">
                    <p:embed/>
                  </p:oleObj>
                </mc:Choice>
                <mc:Fallback>
                  <p:oleObj name="公式" r:id="rId28" imgW="177480" imgH="177480" progId="Equation.3">
                    <p:embed/>
                    <p:pic>
                      <p:nvPicPr>
                        <p:cNvPr id="81958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lum bright="-40000" contrast="-4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31" y="2160"/>
                          <a:ext cx="268" cy="2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959" name="Line 39"/>
            <p:cNvSpPr>
              <a:spLocks noChangeShapeType="1"/>
            </p:cNvSpPr>
            <p:nvPr/>
          </p:nvSpPr>
          <p:spPr bwMode="auto">
            <a:xfrm>
              <a:off x="4800" y="2685"/>
              <a:ext cx="28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642672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1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1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4" grpId="0" autoUpdateAnimBg="0"/>
      <p:bldP spid="81925" grpId="0" autoUpdateAnimBg="0"/>
      <p:bldP spid="81933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9" name="AutoShape 1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468663" y="2581671"/>
            <a:ext cx="61722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sz="3200" b="1" dirty="0">
                <a:solidFill>
                  <a:srgbClr val="000000"/>
                </a:solidFill>
              </a:rPr>
              <a:t>二、</a:t>
            </a:r>
            <a:r>
              <a:rPr lang="zh-CN" altLang="en-US" sz="32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线性齐次</a:t>
            </a:r>
            <a:r>
              <a:rPr lang="zh-CN" altLang="en-US" sz="3200" b="1" dirty="0">
                <a:solidFill>
                  <a:srgbClr val="000000"/>
                </a:solidFill>
              </a:rPr>
              <a:t>方程解的结构 </a:t>
            </a:r>
          </a:p>
        </p:txBody>
      </p:sp>
      <p:sp>
        <p:nvSpPr>
          <p:cNvPr id="36880" name="AutoShape 1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468663" y="3445023"/>
            <a:ext cx="6400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sz="3200" b="1" dirty="0">
                <a:solidFill>
                  <a:srgbClr val="000000"/>
                </a:solidFill>
              </a:rPr>
              <a:t>三、</a:t>
            </a:r>
            <a:r>
              <a:rPr lang="zh-CN" altLang="en-US" sz="32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线性非齐次</a:t>
            </a:r>
            <a:r>
              <a:rPr lang="zh-CN" altLang="en-US" sz="3200" b="1" dirty="0">
                <a:solidFill>
                  <a:srgbClr val="000000"/>
                </a:solidFill>
              </a:rPr>
              <a:t>方程解的结构</a:t>
            </a:r>
            <a:r>
              <a:rPr lang="zh-CN" altLang="en-US" sz="32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36891" name="AutoShape 27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287688" y="4308375"/>
            <a:ext cx="34290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zh-CN" sz="3200" b="1" dirty="0">
                <a:solidFill>
                  <a:srgbClr val="C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*</a:t>
            </a:r>
            <a:r>
              <a:rPr lang="zh-CN" altLang="en-US" sz="3200" b="1" dirty="0">
                <a:solidFill>
                  <a:srgbClr val="C00000"/>
                </a:solidFill>
              </a:rPr>
              <a:t>四、常数变易法</a:t>
            </a:r>
            <a:r>
              <a:rPr lang="zh-CN" altLang="en-US" sz="32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6892" name="Text Box 28"/>
          <p:cNvSpPr txBox="1">
            <a:spLocks noChangeArrowheads="1"/>
          </p:cNvSpPr>
          <p:nvPr/>
        </p:nvSpPr>
        <p:spPr bwMode="auto">
          <a:xfrm>
            <a:off x="3450408" y="1844824"/>
            <a:ext cx="533351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000000"/>
                </a:solidFill>
              </a:rPr>
              <a:t>一、</a:t>
            </a:r>
            <a:r>
              <a:rPr lang="zh-CN" altLang="en-US" sz="32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二阶线性</a:t>
            </a:r>
            <a:r>
              <a:rPr lang="zh-CN" altLang="en-US" sz="3200" b="1" dirty="0">
                <a:solidFill>
                  <a:srgbClr val="000000"/>
                </a:solidFill>
              </a:rPr>
              <a:t>微分方程举例  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692400" y="529516"/>
            <a:ext cx="660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C00000"/>
                </a:solidFill>
              </a:rPr>
              <a:t>6.7.2  </a:t>
            </a:r>
            <a:r>
              <a:rPr lang="zh-CN" altLang="en-US" sz="3200" dirty="0" smtClean="0">
                <a:solidFill>
                  <a:srgbClr val="C00000"/>
                </a:solidFill>
              </a:rPr>
              <a:t>高</a:t>
            </a:r>
            <a:r>
              <a:rPr lang="zh-CN" altLang="en-US" sz="3200" dirty="0">
                <a:solidFill>
                  <a:srgbClr val="C00000"/>
                </a:solidFill>
              </a:rPr>
              <a:t>阶线性微分方程</a:t>
            </a:r>
          </a:p>
        </p:txBody>
      </p:sp>
    </p:spTree>
    <p:extLst>
      <p:ext uri="{BB962C8B-B14F-4D97-AF65-F5344CB8AC3E}">
        <p14:creationId xmlns:p14="http://schemas.microsoft.com/office/powerpoint/2010/main" val="10160316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5410200" cy="609600"/>
          </a:xfrm>
          <a:noFill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009900">
                        <a:gamma/>
                        <a:shade val="46275"/>
                        <a:invGamma/>
                      </a:srgbClr>
                    </a:gs>
                    <a:gs pos="100000">
                      <a:srgbClr val="009900"/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一、二阶线性微分方程举例 </a:t>
            </a:r>
          </a:p>
        </p:txBody>
      </p:sp>
      <p:sp>
        <p:nvSpPr>
          <p:cNvPr id="92163" name="Text Box 3"/>
          <p:cNvSpPr txBox="1">
            <a:spLocks noChangeArrowheads="1"/>
          </p:cNvSpPr>
          <p:nvPr/>
        </p:nvSpPr>
        <p:spPr bwMode="auto">
          <a:xfrm>
            <a:off x="1828800" y="1462088"/>
            <a:ext cx="7010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当重力与弹性力抵消时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物体处于平衡状态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2209800" y="838200"/>
            <a:ext cx="807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1</a:t>
            </a:r>
            <a:r>
              <a:rPr lang="en-US" altLang="zh-CN" sz="2800" b="1" dirty="0">
                <a:solidFill>
                  <a:srgbClr val="000000"/>
                </a:solidFill>
                <a:ea typeface="楷体_GB2312" pitchFamily="49" charset="-122"/>
              </a:rPr>
              <a:t>. </a:t>
            </a:r>
            <a:r>
              <a:rPr lang="zh-CN" altLang="en-US" sz="2800" dirty="0">
                <a:solidFill>
                  <a:srgbClr val="000000"/>
                </a:solidFill>
                <a:ea typeface="楷体_GB2312" pitchFamily="49" charset="-122"/>
              </a:rPr>
              <a:t>质量为</a:t>
            </a:r>
            <a:r>
              <a:rPr lang="en-US" altLang="zh-CN" sz="2800" i="1" dirty="0">
                <a:solidFill>
                  <a:srgbClr val="000000"/>
                </a:solidFill>
                <a:ea typeface="楷体_GB2312" pitchFamily="49" charset="-122"/>
              </a:rPr>
              <a:t>m</a:t>
            </a:r>
            <a:r>
              <a:rPr lang="zh-CN" altLang="en-US" sz="2800" dirty="0">
                <a:solidFill>
                  <a:srgbClr val="000000"/>
                </a:solidFill>
                <a:ea typeface="楷体_GB2312" pitchFamily="49" charset="-122"/>
              </a:rPr>
              <a:t>的物体自由悬挂在一端固定的弹簧上</a:t>
            </a:r>
            <a:r>
              <a:rPr lang="en-US" altLang="zh-CN" sz="2800" dirty="0">
                <a:solidFill>
                  <a:srgbClr val="000000"/>
                </a:solidFill>
                <a:ea typeface="楷体_GB2312" pitchFamily="49" charset="-122"/>
              </a:rPr>
              <a:t>,</a:t>
            </a:r>
          </a:p>
        </p:txBody>
      </p:sp>
      <p:sp>
        <p:nvSpPr>
          <p:cNvPr id="92165" name="Text Box 5"/>
          <p:cNvSpPr txBox="1">
            <a:spLocks noChangeArrowheads="1"/>
          </p:cNvSpPr>
          <p:nvPr/>
        </p:nvSpPr>
        <p:spPr bwMode="auto">
          <a:xfrm>
            <a:off x="1828800" y="2528888"/>
            <a:ext cx="3733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力作用下作往复运动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pSp>
        <p:nvGrpSpPr>
          <p:cNvPr id="92166" name="Group 6"/>
          <p:cNvGrpSpPr/>
          <p:nvPr/>
        </p:nvGrpSpPr>
        <p:grpSpPr bwMode="auto">
          <a:xfrm>
            <a:off x="9448800" y="5041901"/>
            <a:ext cx="533400" cy="234950"/>
            <a:chOff x="4992" y="2687"/>
            <a:chExt cx="336" cy="148"/>
          </a:xfrm>
        </p:grpSpPr>
        <p:sp>
          <p:nvSpPr>
            <p:cNvPr id="92167" name="Rectangle 7"/>
            <p:cNvSpPr>
              <a:spLocks noChangeArrowheads="1"/>
            </p:cNvSpPr>
            <p:nvPr/>
          </p:nvSpPr>
          <p:spPr bwMode="auto">
            <a:xfrm>
              <a:off x="4992" y="2687"/>
              <a:ext cx="172" cy="145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prstDash val="dash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92168" name="Object 8"/>
            <p:cNvGraphicFramePr>
              <a:graphicFrameLocks noChangeAspect="1"/>
            </p:cNvGraphicFramePr>
            <p:nvPr/>
          </p:nvGraphicFramePr>
          <p:xfrm>
            <a:off x="5223" y="2719"/>
            <a:ext cx="105" cy="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926" name="Equation" r:id="rId3" imgW="127000" imgH="139700" progId="Equation.3">
                    <p:embed/>
                  </p:oleObj>
                </mc:Choice>
                <mc:Fallback>
                  <p:oleObj name="Equation" r:id="rId3" imgW="127000" imgH="139700" progId="Equation.3">
                    <p:embed/>
                    <p:pic>
                      <p:nvPicPr>
                        <p:cNvPr id="92168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23" y="2719"/>
                          <a:ext cx="105" cy="1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169" name="Group 9"/>
          <p:cNvGrpSpPr/>
          <p:nvPr/>
        </p:nvGrpSpPr>
        <p:grpSpPr bwMode="auto">
          <a:xfrm>
            <a:off x="9131300" y="2757489"/>
            <a:ext cx="1042988" cy="1754187"/>
            <a:chOff x="4792" y="1248"/>
            <a:chExt cx="657" cy="1105"/>
          </a:xfrm>
        </p:grpSpPr>
        <p:sp>
          <p:nvSpPr>
            <p:cNvPr id="92170" name="Line 10"/>
            <p:cNvSpPr>
              <a:spLocks noChangeShapeType="1"/>
            </p:cNvSpPr>
            <p:nvPr/>
          </p:nvSpPr>
          <p:spPr bwMode="auto">
            <a:xfrm>
              <a:off x="5088" y="1392"/>
              <a:ext cx="0" cy="96"/>
            </a:xfrm>
            <a:prstGeom prst="line">
              <a:avLst/>
            </a:prstGeom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latin typeface="Times New Roman"/>
                <a:ea typeface="宋体"/>
              </a:endParaRPr>
            </a:p>
          </p:txBody>
        </p:sp>
        <p:sp>
          <p:nvSpPr>
            <p:cNvPr id="92171" name="Line 11"/>
            <p:cNvSpPr>
              <a:spLocks noChangeShapeType="1"/>
            </p:cNvSpPr>
            <p:nvPr/>
          </p:nvSpPr>
          <p:spPr bwMode="auto">
            <a:xfrm>
              <a:off x="5088" y="2112"/>
              <a:ext cx="0" cy="96"/>
            </a:xfrm>
            <a:prstGeom prst="line">
              <a:avLst/>
            </a:prstGeom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latin typeface="Times New Roman"/>
                <a:ea typeface="宋体"/>
              </a:endParaRPr>
            </a:p>
          </p:txBody>
        </p:sp>
        <p:grpSp>
          <p:nvGrpSpPr>
            <p:cNvPr id="92172" name="Group 12"/>
            <p:cNvGrpSpPr/>
            <p:nvPr/>
          </p:nvGrpSpPr>
          <p:grpSpPr bwMode="auto">
            <a:xfrm>
              <a:off x="4792" y="1248"/>
              <a:ext cx="657" cy="144"/>
              <a:chOff x="4792" y="1248"/>
              <a:chExt cx="657" cy="144"/>
            </a:xfrm>
          </p:grpSpPr>
          <p:sp>
            <p:nvSpPr>
              <p:cNvPr id="92173" name="Line 13"/>
              <p:cNvSpPr>
                <a:spLocks noChangeShapeType="1"/>
              </p:cNvSpPr>
              <p:nvPr/>
            </p:nvSpPr>
            <p:spPr bwMode="auto">
              <a:xfrm flipH="1">
                <a:off x="4848" y="1248"/>
                <a:ext cx="96" cy="144"/>
              </a:xfrm>
              <a:prstGeom prst="line">
                <a:avLst/>
              </a:prstGeom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Times New Roman"/>
                  <a:ea typeface="宋体"/>
                </a:endParaRPr>
              </a:p>
            </p:txBody>
          </p:sp>
          <p:sp>
            <p:nvSpPr>
              <p:cNvPr id="92174" name="Line 14"/>
              <p:cNvSpPr>
                <a:spLocks noChangeShapeType="1"/>
              </p:cNvSpPr>
              <p:nvPr/>
            </p:nvSpPr>
            <p:spPr bwMode="auto">
              <a:xfrm flipH="1">
                <a:off x="4944" y="1248"/>
                <a:ext cx="96" cy="144"/>
              </a:xfrm>
              <a:prstGeom prst="line">
                <a:avLst/>
              </a:prstGeom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Times New Roman"/>
                  <a:ea typeface="宋体"/>
                </a:endParaRPr>
              </a:p>
            </p:txBody>
          </p:sp>
          <p:sp>
            <p:nvSpPr>
              <p:cNvPr id="92175" name="Line 15"/>
              <p:cNvSpPr>
                <a:spLocks noChangeShapeType="1"/>
              </p:cNvSpPr>
              <p:nvPr/>
            </p:nvSpPr>
            <p:spPr bwMode="auto">
              <a:xfrm flipH="1">
                <a:off x="5040" y="1248"/>
                <a:ext cx="96" cy="144"/>
              </a:xfrm>
              <a:prstGeom prst="line">
                <a:avLst/>
              </a:prstGeom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Times New Roman"/>
                  <a:ea typeface="宋体"/>
                </a:endParaRPr>
              </a:p>
            </p:txBody>
          </p:sp>
          <p:sp>
            <p:nvSpPr>
              <p:cNvPr id="92176" name="Line 16"/>
              <p:cNvSpPr>
                <a:spLocks noChangeShapeType="1"/>
              </p:cNvSpPr>
              <p:nvPr/>
            </p:nvSpPr>
            <p:spPr bwMode="auto">
              <a:xfrm flipH="1">
                <a:off x="5136" y="1248"/>
                <a:ext cx="96" cy="144"/>
              </a:xfrm>
              <a:prstGeom prst="line">
                <a:avLst/>
              </a:prstGeom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Times New Roman"/>
                  <a:ea typeface="宋体"/>
                </a:endParaRPr>
              </a:p>
            </p:txBody>
          </p:sp>
          <p:sp>
            <p:nvSpPr>
              <p:cNvPr id="92177" name="Line 17"/>
              <p:cNvSpPr>
                <a:spLocks noChangeShapeType="1"/>
              </p:cNvSpPr>
              <p:nvPr/>
            </p:nvSpPr>
            <p:spPr bwMode="auto">
              <a:xfrm flipH="1">
                <a:off x="5232" y="1248"/>
                <a:ext cx="96" cy="144"/>
              </a:xfrm>
              <a:prstGeom prst="line">
                <a:avLst/>
              </a:prstGeom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Times New Roman"/>
                  <a:ea typeface="宋体"/>
                </a:endParaRPr>
              </a:p>
            </p:txBody>
          </p:sp>
          <p:sp>
            <p:nvSpPr>
              <p:cNvPr id="92178" name="Line 18"/>
              <p:cNvSpPr>
                <a:spLocks noChangeShapeType="1"/>
              </p:cNvSpPr>
              <p:nvPr/>
            </p:nvSpPr>
            <p:spPr bwMode="auto">
              <a:xfrm flipH="1">
                <a:off x="5328" y="1248"/>
                <a:ext cx="96" cy="144"/>
              </a:xfrm>
              <a:prstGeom prst="line">
                <a:avLst/>
              </a:prstGeom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Times New Roman"/>
                  <a:ea typeface="宋体"/>
                </a:endParaRPr>
              </a:p>
            </p:txBody>
          </p:sp>
          <p:sp>
            <p:nvSpPr>
              <p:cNvPr id="92179" name="Line 19"/>
              <p:cNvSpPr>
                <a:spLocks noChangeShapeType="1"/>
              </p:cNvSpPr>
              <p:nvPr/>
            </p:nvSpPr>
            <p:spPr bwMode="auto">
              <a:xfrm>
                <a:off x="4792" y="1392"/>
                <a:ext cx="657" cy="0"/>
              </a:xfrm>
              <a:prstGeom prst="line">
                <a:avLst/>
              </a:prstGeom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Times New Roman"/>
                  <a:ea typeface="宋体"/>
                </a:endParaRPr>
              </a:p>
            </p:txBody>
          </p:sp>
        </p:grpSp>
        <p:sp>
          <p:nvSpPr>
            <p:cNvPr id="92180" name="Freeform 20"/>
            <p:cNvSpPr/>
            <p:nvPr/>
          </p:nvSpPr>
          <p:spPr bwMode="auto">
            <a:xfrm>
              <a:off x="5040" y="1488"/>
              <a:ext cx="144" cy="624"/>
            </a:xfrm>
            <a:custGeom>
              <a:avLst/>
              <a:gdLst>
                <a:gd name="T0" fmla="*/ 48 w 144"/>
                <a:gd name="T1" fmla="*/ 0 h 624"/>
                <a:gd name="T2" fmla="*/ 144 w 144"/>
                <a:gd name="T3" fmla="*/ 0 h 624"/>
                <a:gd name="T4" fmla="*/ 0 w 144"/>
                <a:gd name="T5" fmla="*/ 96 h 624"/>
                <a:gd name="T6" fmla="*/ 144 w 144"/>
                <a:gd name="T7" fmla="*/ 144 h 624"/>
                <a:gd name="T8" fmla="*/ 0 w 144"/>
                <a:gd name="T9" fmla="*/ 240 h 624"/>
                <a:gd name="T10" fmla="*/ 144 w 144"/>
                <a:gd name="T11" fmla="*/ 288 h 624"/>
                <a:gd name="T12" fmla="*/ 0 w 144"/>
                <a:gd name="T13" fmla="*/ 384 h 624"/>
                <a:gd name="T14" fmla="*/ 144 w 144"/>
                <a:gd name="T15" fmla="*/ 432 h 624"/>
                <a:gd name="T16" fmla="*/ 0 w 144"/>
                <a:gd name="T17" fmla="*/ 528 h 624"/>
                <a:gd name="T18" fmla="*/ 144 w 144"/>
                <a:gd name="T19" fmla="*/ 576 h 624"/>
                <a:gd name="T20" fmla="*/ 48 w 144"/>
                <a:gd name="T21" fmla="*/ 624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4" h="624">
                  <a:moveTo>
                    <a:pt x="48" y="0"/>
                  </a:moveTo>
                  <a:lnTo>
                    <a:pt x="144" y="0"/>
                  </a:lnTo>
                  <a:lnTo>
                    <a:pt x="0" y="96"/>
                  </a:lnTo>
                  <a:lnTo>
                    <a:pt x="144" y="144"/>
                  </a:lnTo>
                  <a:lnTo>
                    <a:pt x="0" y="240"/>
                  </a:lnTo>
                  <a:lnTo>
                    <a:pt x="144" y="288"/>
                  </a:lnTo>
                  <a:lnTo>
                    <a:pt x="0" y="384"/>
                  </a:lnTo>
                  <a:lnTo>
                    <a:pt x="144" y="432"/>
                  </a:lnTo>
                  <a:lnTo>
                    <a:pt x="0" y="528"/>
                  </a:lnTo>
                  <a:lnTo>
                    <a:pt x="144" y="576"/>
                  </a:lnTo>
                  <a:lnTo>
                    <a:pt x="48" y="624"/>
                  </a:lnTo>
                </a:path>
              </a:pathLst>
            </a:custGeom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latin typeface="Times New Roman"/>
                <a:ea typeface="宋体"/>
              </a:endParaRPr>
            </a:p>
          </p:txBody>
        </p:sp>
        <p:sp>
          <p:nvSpPr>
            <p:cNvPr id="92181" name="Rectangle 21"/>
            <p:cNvSpPr>
              <a:spLocks noChangeArrowheads="1"/>
            </p:cNvSpPr>
            <p:nvPr/>
          </p:nvSpPr>
          <p:spPr bwMode="auto">
            <a:xfrm>
              <a:off x="5001" y="2208"/>
              <a:ext cx="172" cy="14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latin typeface="Times New Roman"/>
                <a:ea typeface="宋体"/>
              </a:endParaRPr>
            </a:p>
          </p:txBody>
        </p:sp>
      </p:grpSp>
      <p:grpSp>
        <p:nvGrpSpPr>
          <p:cNvPr id="92182" name="Group 22"/>
          <p:cNvGrpSpPr/>
          <p:nvPr/>
        </p:nvGrpSpPr>
        <p:grpSpPr bwMode="auto">
          <a:xfrm>
            <a:off x="9544050" y="4230688"/>
            <a:ext cx="590550" cy="1847850"/>
            <a:chOff x="5052" y="2665"/>
            <a:chExt cx="372" cy="1164"/>
          </a:xfrm>
        </p:grpSpPr>
        <p:grpSp>
          <p:nvGrpSpPr>
            <p:cNvPr id="92183" name="Group 23"/>
            <p:cNvGrpSpPr/>
            <p:nvPr/>
          </p:nvGrpSpPr>
          <p:grpSpPr bwMode="auto">
            <a:xfrm>
              <a:off x="5052" y="2793"/>
              <a:ext cx="108" cy="1036"/>
              <a:chOff x="5052" y="2793"/>
              <a:chExt cx="108" cy="1036"/>
            </a:xfrm>
          </p:grpSpPr>
          <p:sp>
            <p:nvSpPr>
              <p:cNvPr id="92184" name="Line 24"/>
              <p:cNvSpPr>
                <a:spLocks noChangeShapeType="1"/>
              </p:cNvSpPr>
              <p:nvPr/>
            </p:nvSpPr>
            <p:spPr bwMode="auto">
              <a:xfrm>
                <a:off x="5088" y="2793"/>
                <a:ext cx="0" cy="864"/>
              </a:xfrm>
              <a:prstGeom prst="line">
                <a:avLst/>
              </a:prstGeom>
              <a:ln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  <a:latin typeface="Times New Roman"/>
                  <a:ea typeface="宋体"/>
                </a:endParaRPr>
              </a:p>
            </p:txBody>
          </p:sp>
          <p:graphicFrame>
            <p:nvGraphicFramePr>
              <p:cNvPr id="92185" name="Object 25"/>
              <p:cNvGraphicFramePr>
                <a:graphicFrameLocks noChangeAspect="1"/>
              </p:cNvGraphicFramePr>
              <p:nvPr/>
            </p:nvGraphicFramePr>
            <p:xfrm>
              <a:off x="5052" y="3712"/>
              <a:ext cx="108" cy="11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3927" name="Equation" r:id="rId5" imgW="127000" imgH="139700" progId="Equation.3">
                      <p:embed/>
                    </p:oleObj>
                  </mc:Choice>
                  <mc:Fallback>
                    <p:oleObj name="Equation" r:id="rId5" imgW="127000" imgH="139700" progId="Equation.3">
                      <p:embed/>
                      <p:pic>
                        <p:nvPicPr>
                          <p:cNvPr id="92185" name="Object 2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52" y="3712"/>
                            <a:ext cx="108" cy="11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92186" name="Object 26"/>
            <p:cNvGraphicFramePr>
              <a:graphicFrameLocks noChangeAspect="1"/>
            </p:cNvGraphicFramePr>
            <p:nvPr/>
          </p:nvGraphicFramePr>
          <p:xfrm>
            <a:off x="5232" y="2665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928" name="Equation" r:id="rId7" imgW="358775" imgH="375920" progId="Equation.3">
                    <p:embed/>
                  </p:oleObj>
                </mc:Choice>
                <mc:Fallback>
                  <p:oleObj name="Equation" r:id="rId7" imgW="358775" imgH="375920" progId="Equation.3">
                    <p:embed/>
                    <p:pic>
                      <p:nvPicPr>
                        <p:cNvPr id="92186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32" y="2665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2187" name="Text Box 27"/>
          <p:cNvSpPr txBox="1">
            <a:spLocks noChangeArrowheads="1"/>
          </p:cNvSpPr>
          <p:nvPr/>
        </p:nvSpPr>
        <p:spPr bwMode="auto">
          <a:xfrm>
            <a:off x="2209800" y="3671888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92188" name="Text Box 28"/>
          <p:cNvSpPr txBox="1">
            <a:spLocks noChangeArrowheads="1"/>
          </p:cNvSpPr>
          <p:nvPr/>
        </p:nvSpPr>
        <p:spPr bwMode="auto">
          <a:xfrm>
            <a:off x="5257800" y="2528888"/>
            <a:ext cx="3886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阻力的大小与运动速度</a:t>
            </a:r>
          </a:p>
        </p:txBody>
      </p:sp>
      <p:sp>
        <p:nvSpPr>
          <p:cNvPr id="92189" name="Text Box 29"/>
          <p:cNvSpPr txBox="1">
            <a:spLocks noChangeArrowheads="1"/>
          </p:cNvSpPr>
          <p:nvPr/>
        </p:nvSpPr>
        <p:spPr bwMode="auto">
          <a:xfrm>
            <a:off x="1828800" y="2009776"/>
            <a:ext cx="579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下拉物体使它离开平衡位置后放开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92190" name="Text Box 30"/>
          <p:cNvSpPr txBox="1">
            <a:spLocks noChangeArrowheads="1"/>
          </p:cNvSpPr>
          <p:nvPr/>
        </p:nvSpPr>
        <p:spPr bwMode="auto">
          <a:xfrm>
            <a:off x="8686800" y="1462088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若用手向</a:t>
            </a:r>
          </a:p>
        </p:txBody>
      </p:sp>
      <p:sp>
        <p:nvSpPr>
          <p:cNvPr id="92191" name="Text Box 31"/>
          <p:cNvSpPr txBox="1">
            <a:spLocks noChangeArrowheads="1"/>
          </p:cNvSpPr>
          <p:nvPr/>
        </p:nvSpPr>
        <p:spPr bwMode="auto">
          <a:xfrm>
            <a:off x="7359650" y="1981201"/>
            <a:ext cx="3028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物体在弹性力与阻</a:t>
            </a:r>
          </a:p>
        </p:txBody>
      </p:sp>
      <p:sp>
        <p:nvSpPr>
          <p:cNvPr id="92192" name="Text Box 32"/>
          <p:cNvSpPr txBox="1">
            <a:spLocks noChangeArrowheads="1"/>
          </p:cNvSpPr>
          <p:nvPr/>
        </p:nvSpPr>
        <p:spPr bwMode="auto">
          <a:xfrm>
            <a:off x="2895600" y="3657601"/>
            <a:ext cx="525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取平衡时物体的位置为坐标原点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92193" name="Text Box 33"/>
          <p:cNvSpPr txBox="1">
            <a:spLocks noChangeArrowheads="1"/>
          </p:cNvSpPr>
          <p:nvPr/>
        </p:nvSpPr>
        <p:spPr bwMode="auto">
          <a:xfrm>
            <a:off x="1828800" y="4267201"/>
            <a:ext cx="2762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建立坐标系如图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92194" name="Text Box 34"/>
          <p:cNvSpPr txBox="1">
            <a:spLocks noChangeArrowheads="1"/>
          </p:cNvSpPr>
          <p:nvPr/>
        </p:nvSpPr>
        <p:spPr bwMode="auto">
          <a:xfrm>
            <a:off x="4572000" y="4267200"/>
            <a:ext cx="401424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设时刻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t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物体位移为 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t</a:t>
            </a:r>
            <a:r>
              <a:rPr lang="en-US" altLang="zh-CN" dirty="0">
                <a:solidFill>
                  <a:srgbClr val="000000"/>
                </a:solidFill>
              </a:rPr>
              <a:t>).</a:t>
            </a:r>
          </a:p>
        </p:txBody>
      </p:sp>
      <p:sp>
        <p:nvSpPr>
          <p:cNvPr id="92195" name="Text Box 35"/>
          <p:cNvSpPr txBox="1">
            <a:spLocks noChangeArrowheads="1"/>
          </p:cNvSpPr>
          <p:nvPr/>
        </p:nvSpPr>
        <p:spPr bwMode="auto">
          <a:xfrm>
            <a:off x="2209801" y="4814888"/>
            <a:ext cx="29114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(1)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自由振动情况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.</a:t>
            </a:r>
          </a:p>
        </p:txBody>
      </p:sp>
      <p:sp>
        <p:nvSpPr>
          <p:cNvPr id="92196" name="Text Box 36"/>
          <p:cNvSpPr txBox="1">
            <a:spLocks noChangeArrowheads="1"/>
          </p:cNvSpPr>
          <p:nvPr/>
        </p:nvSpPr>
        <p:spPr bwMode="auto">
          <a:xfrm>
            <a:off x="3124200" y="548640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弹性恢复力</a:t>
            </a:r>
          </a:p>
        </p:txBody>
      </p:sp>
      <p:sp>
        <p:nvSpPr>
          <p:cNvPr id="92197" name="Text Box 37"/>
          <p:cNvSpPr txBox="1">
            <a:spLocks noChangeArrowheads="1"/>
          </p:cNvSpPr>
          <p:nvPr/>
        </p:nvSpPr>
        <p:spPr bwMode="auto">
          <a:xfrm>
            <a:off x="5181600" y="4814888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物体所受的力有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92198" name="Text Box 38"/>
          <p:cNvSpPr txBox="1">
            <a:spLocks noChangeArrowheads="1"/>
          </p:cNvSpPr>
          <p:nvPr/>
        </p:nvSpPr>
        <p:spPr bwMode="auto">
          <a:xfrm>
            <a:off x="6705600" y="5537200"/>
            <a:ext cx="160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en-US" altLang="zh-CN" sz="2400" dirty="0">
                <a:solidFill>
                  <a:srgbClr val="000000"/>
                </a:solidFill>
              </a:rPr>
              <a:t>(</a:t>
            </a:r>
            <a:r>
              <a:rPr kumimoji="0" lang="zh-CN" altLang="en-US" sz="2400" dirty="0">
                <a:solidFill>
                  <a:srgbClr val="000000"/>
                </a:solidFill>
              </a:rPr>
              <a:t>虎克定律</a:t>
            </a:r>
            <a:r>
              <a:rPr kumimoji="0" lang="en-US" altLang="zh-CN" sz="2400" dirty="0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92199" name="Object 39"/>
          <p:cNvGraphicFramePr>
            <a:graphicFrameLocks noChangeAspect="1"/>
          </p:cNvGraphicFramePr>
          <p:nvPr>
            <p:extLst/>
          </p:nvPr>
        </p:nvGraphicFramePr>
        <p:xfrm>
          <a:off x="5118100" y="5567126"/>
          <a:ext cx="1341120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29" name="Equation" r:id="rId9" imgW="558800" imgH="203200" progId="Equation.3">
                  <p:embed/>
                </p:oleObj>
              </mc:Choice>
              <mc:Fallback>
                <p:oleObj name="Equation" r:id="rId9" imgW="558800" imgH="203200" progId="Equation.3">
                  <p:embed/>
                  <p:pic>
                    <p:nvPicPr>
                      <p:cNvPr id="92199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8100" y="5567126"/>
                        <a:ext cx="1341120" cy="487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0" name="Text Box 40"/>
          <p:cNvSpPr txBox="1">
            <a:spLocks noChangeArrowheads="1"/>
          </p:cNvSpPr>
          <p:nvPr/>
        </p:nvSpPr>
        <p:spPr bwMode="auto">
          <a:xfrm>
            <a:off x="1828800" y="3068961"/>
            <a:ext cx="2940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成正比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方向相反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92201" name="Text Box 41"/>
          <p:cNvSpPr txBox="1">
            <a:spLocks noChangeArrowheads="1"/>
          </p:cNvSpPr>
          <p:nvPr/>
        </p:nvSpPr>
        <p:spPr bwMode="auto">
          <a:xfrm>
            <a:off x="4648200" y="3068961"/>
            <a:ext cx="426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建立位移满足的微分方程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899167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2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2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2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2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2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2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2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2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2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2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92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92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2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2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2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92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92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92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92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 build="p" autoUpdateAnimBg="0"/>
      <p:bldP spid="92164" grpId="0" build="p" autoUpdateAnimBg="0"/>
      <p:bldP spid="92165" grpId="0" build="p" autoUpdateAnimBg="0" advAuto="0"/>
      <p:bldP spid="92187" grpId="0" autoUpdateAnimBg="0"/>
      <p:bldP spid="92188" grpId="0" build="p" autoUpdateAnimBg="0"/>
      <p:bldP spid="92189" grpId="0" autoUpdateAnimBg="0"/>
      <p:bldP spid="92190" grpId="0" autoUpdateAnimBg="0"/>
      <p:bldP spid="92191" grpId="0" build="p" autoUpdateAnimBg="0"/>
      <p:bldP spid="92192" grpId="0" autoUpdateAnimBg="0"/>
      <p:bldP spid="92193" grpId="0" build="p" autoUpdateAnimBg="0"/>
      <p:bldP spid="92194" grpId="0" build="p" autoUpdateAnimBg="0"/>
      <p:bldP spid="92195" grpId="0" build="p" autoUpdateAnimBg="0"/>
      <p:bldP spid="92196" grpId="0" autoUpdateAnimBg="0"/>
      <p:bldP spid="92197" grpId="0" autoUpdateAnimBg="0"/>
      <p:bldP spid="92198" grpId="0" build="p" autoUpdateAnimBg="0"/>
      <p:bldP spid="92200" grpId="0" build="p" autoUpdateAnimBg="0" advAuto="0"/>
      <p:bldP spid="92201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2"/>
          <p:cNvSpPr txBox="1">
            <a:spLocks noChangeArrowheads="1"/>
          </p:cNvSpPr>
          <p:nvPr/>
        </p:nvSpPr>
        <p:spPr bwMode="auto">
          <a:xfrm>
            <a:off x="2165668" y="1202373"/>
            <a:ext cx="3243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据牛顿第二定律得</a:t>
            </a:r>
          </a:p>
        </p:txBody>
      </p:sp>
      <p:graphicFrame>
        <p:nvGraphicFramePr>
          <p:cNvPr id="93187" name="Object 3"/>
          <p:cNvGraphicFramePr>
            <a:graphicFrameLocks noChangeAspect="1"/>
          </p:cNvGraphicFramePr>
          <p:nvPr>
            <p:extLst/>
          </p:nvPr>
        </p:nvGraphicFramePr>
        <p:xfrm>
          <a:off x="5304153" y="980728"/>
          <a:ext cx="3017520" cy="1097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70" name="Equation" r:id="rId3" imgW="1257300" imgH="457200" progId="Equation.3">
                  <p:embed/>
                </p:oleObj>
              </mc:Choice>
              <mc:Fallback>
                <p:oleObj name="Equation" r:id="rId3" imgW="1257300" imgH="457200" progId="Equation.3">
                  <p:embed/>
                  <p:pic>
                    <p:nvPicPr>
                      <p:cNvPr id="9318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4153" y="980728"/>
                        <a:ext cx="3017520" cy="10972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88" name="Object 4"/>
          <p:cNvGraphicFramePr>
            <a:graphicFrameLocks noChangeAspect="1"/>
          </p:cNvGraphicFramePr>
          <p:nvPr>
            <p:extLst/>
          </p:nvPr>
        </p:nvGraphicFramePr>
        <p:xfrm>
          <a:off x="3951744" y="1897063"/>
          <a:ext cx="1280160" cy="944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71" name="Equation" r:id="rId5" imgW="533400" imgH="393700" progId="Equation.3">
                  <p:embed/>
                </p:oleObj>
              </mc:Choice>
              <mc:Fallback>
                <p:oleObj name="Equation" r:id="rId5" imgW="533400" imgH="393700" progId="Equation.3">
                  <p:embed/>
                  <p:pic>
                    <p:nvPicPr>
                      <p:cNvPr id="9318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1744" y="1897063"/>
                        <a:ext cx="1280160" cy="9448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89" name="Object 5"/>
          <p:cNvGraphicFramePr>
            <a:graphicFrameLocks noChangeAspect="1"/>
          </p:cNvGraphicFramePr>
          <p:nvPr>
            <p:extLst/>
          </p:nvPr>
        </p:nvGraphicFramePr>
        <p:xfrm>
          <a:off x="2207567" y="1933277"/>
          <a:ext cx="1798320" cy="944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72" name="Equation" r:id="rId7" imgW="749300" imgH="393700" progId="Equation.3">
                  <p:embed/>
                </p:oleObj>
              </mc:Choice>
              <mc:Fallback>
                <p:oleObj name="Equation" r:id="rId7" imgW="749300" imgH="393700" progId="Equation.3">
                  <p:embed/>
                  <p:pic>
                    <p:nvPicPr>
                      <p:cNvPr id="9318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7567" y="1933277"/>
                        <a:ext cx="1798320" cy="9448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190" name="Text Box 6"/>
          <p:cNvSpPr txBox="1">
            <a:spLocks noChangeArrowheads="1"/>
          </p:cNvSpPr>
          <p:nvPr/>
        </p:nvSpPr>
        <p:spPr bwMode="auto">
          <a:xfrm>
            <a:off x="5237480" y="2102486"/>
            <a:ext cx="4362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则得有阻尼自由振动方程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93191" name="Object 7"/>
          <p:cNvGraphicFramePr>
            <a:graphicFrameLocks noChangeAspect="1"/>
          </p:cNvGraphicFramePr>
          <p:nvPr>
            <p:extLst/>
          </p:nvPr>
        </p:nvGraphicFramePr>
        <p:xfrm>
          <a:off x="4728209" y="2875598"/>
          <a:ext cx="3291840" cy="1097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73" name="Equation" r:id="rId9" imgW="1371600" imgH="457200" progId="Equation.3">
                  <p:embed/>
                </p:oleObj>
              </mc:Choice>
              <mc:Fallback>
                <p:oleObj name="Equation" r:id="rId9" imgW="1371600" imgH="457200" progId="Equation.3">
                  <p:embed/>
                  <p:pic>
                    <p:nvPicPr>
                      <p:cNvPr id="9319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8209" y="2875598"/>
                        <a:ext cx="3291840" cy="10972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192" name="Text Box 8"/>
          <p:cNvSpPr txBox="1">
            <a:spLocks noChangeArrowheads="1"/>
          </p:cNvSpPr>
          <p:nvPr/>
        </p:nvSpPr>
        <p:spPr bwMode="auto">
          <a:xfrm>
            <a:off x="2913380" y="364173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阻力</a:t>
            </a:r>
          </a:p>
        </p:txBody>
      </p:sp>
      <p:graphicFrame>
        <p:nvGraphicFramePr>
          <p:cNvPr id="93193" name="Object 9"/>
          <p:cNvGraphicFramePr>
            <a:graphicFrameLocks noChangeAspect="1"/>
          </p:cNvGraphicFramePr>
          <p:nvPr>
            <p:extLst/>
          </p:nvPr>
        </p:nvGraphicFramePr>
        <p:xfrm>
          <a:off x="3791584" y="188595"/>
          <a:ext cx="1676400" cy="1036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74" name="Equation" r:id="rId11" imgW="698500" imgH="431800" progId="Equation.3">
                  <p:embed/>
                </p:oleObj>
              </mc:Choice>
              <mc:Fallback>
                <p:oleObj name="Equation" r:id="rId11" imgW="698500" imgH="431800" progId="Equation.3">
                  <p:embed/>
                  <p:pic>
                    <p:nvPicPr>
                      <p:cNvPr id="9319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1584" y="188595"/>
                        <a:ext cx="1676400" cy="10363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194" name="Text Box 10"/>
          <p:cNvSpPr txBox="1">
            <a:spLocks noChangeArrowheads="1"/>
          </p:cNvSpPr>
          <p:nvPr/>
        </p:nvSpPr>
        <p:spPr bwMode="auto">
          <a:xfrm>
            <a:off x="2132331" y="3886836"/>
            <a:ext cx="29114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(2)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强迫振动情况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.</a:t>
            </a:r>
          </a:p>
        </p:txBody>
      </p:sp>
      <p:sp>
        <p:nvSpPr>
          <p:cNvPr id="93195" name="Text Box 11"/>
          <p:cNvSpPr txBox="1">
            <a:spLocks noChangeArrowheads="1"/>
          </p:cNvSpPr>
          <p:nvPr/>
        </p:nvSpPr>
        <p:spPr bwMode="auto">
          <a:xfrm>
            <a:off x="4951730" y="3869373"/>
            <a:ext cx="5518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若物体在运动过程中还受铅直外力</a:t>
            </a:r>
          </a:p>
        </p:txBody>
      </p:sp>
      <p:graphicFrame>
        <p:nvGraphicFramePr>
          <p:cNvPr id="93196" name="Object 12"/>
          <p:cNvGraphicFramePr>
            <a:graphicFrameLocks noChangeAspect="1"/>
          </p:cNvGraphicFramePr>
          <p:nvPr>
            <p:extLst/>
          </p:nvPr>
        </p:nvGraphicFramePr>
        <p:xfrm>
          <a:off x="2165984" y="4581525"/>
          <a:ext cx="301752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75" name="Equation" r:id="rId13" imgW="1257300" imgH="215900" progId="Equation.3">
                  <p:embed/>
                </p:oleObj>
              </mc:Choice>
              <mc:Fallback>
                <p:oleObj name="Equation" r:id="rId13" imgW="1257300" imgH="215900" progId="Equation.3">
                  <p:embed/>
                  <p:pic>
                    <p:nvPicPr>
                      <p:cNvPr id="9319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5984" y="4581525"/>
                        <a:ext cx="301752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97" name="Object 13"/>
          <p:cNvGraphicFramePr>
            <a:graphicFrameLocks noChangeAspect="1"/>
          </p:cNvGraphicFramePr>
          <p:nvPr>
            <p:extLst/>
          </p:nvPr>
        </p:nvGraphicFramePr>
        <p:xfrm>
          <a:off x="4984616" y="4365104"/>
          <a:ext cx="1615440" cy="944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76" name="Equation" r:id="rId15" imgW="673100" imgH="393700" progId="Equation.3">
                  <p:embed/>
                </p:oleObj>
              </mc:Choice>
              <mc:Fallback>
                <p:oleObj name="Equation" r:id="rId15" imgW="673100" imgH="393700" progId="Equation.3">
                  <p:embed/>
                  <p:pic>
                    <p:nvPicPr>
                      <p:cNvPr id="9319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4616" y="4365104"/>
                        <a:ext cx="1615440" cy="9448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198" name="Text Box 14"/>
          <p:cNvSpPr txBox="1">
            <a:spLocks noChangeArrowheads="1"/>
          </p:cNvSpPr>
          <p:nvPr/>
        </p:nvSpPr>
        <p:spPr bwMode="auto">
          <a:xfrm>
            <a:off x="6569026" y="4509120"/>
            <a:ext cx="3127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则得强迫振动方程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93199" name="Object 15"/>
          <p:cNvGraphicFramePr>
            <a:graphicFrameLocks noChangeAspect="1"/>
          </p:cNvGraphicFramePr>
          <p:nvPr>
            <p:extLst/>
          </p:nvPr>
        </p:nvGraphicFramePr>
        <p:xfrm>
          <a:off x="4224018" y="5284048"/>
          <a:ext cx="4206240" cy="1097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77" name="Equation" r:id="rId17" imgW="1752600" imgH="457200" progId="Equation.3">
                  <p:embed/>
                </p:oleObj>
              </mc:Choice>
              <mc:Fallback>
                <p:oleObj name="Equation" r:id="rId17" imgW="1752600" imgH="457200" progId="Equation.3">
                  <p:embed/>
                  <p:pic>
                    <p:nvPicPr>
                      <p:cNvPr id="9319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4018" y="5284048"/>
                        <a:ext cx="4206240" cy="10972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148659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3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3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3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3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3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3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3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3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3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3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3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3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6" grpId="0" autoUpdateAnimBg="0"/>
      <p:bldP spid="93190" grpId="0" autoUpdateAnimBg="0"/>
      <p:bldP spid="93194" grpId="0" build="p" autoUpdateAnimBg="0"/>
      <p:bldP spid="93195" grpId="0" build="p" autoUpdateAnimBg="0"/>
      <p:bldP spid="93198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 Box 2"/>
          <p:cNvSpPr txBox="1">
            <a:spLocks noChangeArrowheads="1"/>
          </p:cNvSpPr>
          <p:nvPr/>
        </p:nvSpPr>
        <p:spPr bwMode="auto">
          <a:xfrm>
            <a:off x="1828799" y="1309688"/>
            <a:ext cx="8558814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电流 </a:t>
            </a:r>
            <a:r>
              <a:rPr lang="en-US" altLang="zh-CN" i="1" dirty="0" err="1">
                <a:solidFill>
                  <a:srgbClr val="000000"/>
                </a:solidFill>
              </a:rPr>
              <a:t>i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t</a:t>
            </a:r>
            <a:r>
              <a:rPr lang="en-US" altLang="zh-CN" dirty="0">
                <a:solidFill>
                  <a:srgbClr val="000000"/>
                </a:solidFill>
              </a:rPr>
              <a:t>) </a:t>
            </a:r>
            <a:r>
              <a:rPr lang="zh-CN" altLang="en-US" dirty="0">
                <a:solidFill>
                  <a:srgbClr val="000000"/>
                </a:solidFill>
              </a:rPr>
              <a:t>和电容器极板间电压     所满足的微分方程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  <a:r>
              <a:rPr lang="zh-CN" altLang="en-US" dirty="0">
                <a:solidFill>
                  <a:srgbClr val="000000"/>
                </a:solidFill>
              </a:rPr>
              <a:t>  </a:t>
            </a:r>
          </a:p>
        </p:txBody>
      </p:sp>
      <p:sp>
        <p:nvSpPr>
          <p:cNvPr id="94212" name="Rectangle 4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1143000" cy="533400"/>
          </a:xfrm>
          <a:ln>
            <a:solidFill>
              <a:schemeClr val="tx1"/>
            </a:solidFill>
          </a:ln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 </a:t>
            </a:r>
          </a:p>
        </p:txBody>
      </p:sp>
      <p:sp>
        <p:nvSpPr>
          <p:cNvPr id="94213" name="Text Box 5"/>
          <p:cNvSpPr txBox="1">
            <a:spLocks noChangeArrowheads="1"/>
          </p:cNvSpPr>
          <p:nvPr/>
        </p:nvSpPr>
        <p:spPr bwMode="auto">
          <a:xfrm>
            <a:off x="1828800" y="776288"/>
            <a:ext cx="4339208" cy="519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电路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其中</a:t>
            </a:r>
            <a:r>
              <a:rPr lang="en-US" altLang="zh-CN" i="1" dirty="0">
                <a:solidFill>
                  <a:srgbClr val="000000"/>
                </a:solidFill>
              </a:rPr>
              <a:t>R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en-US" altLang="zh-CN" i="1" dirty="0">
                <a:solidFill>
                  <a:srgbClr val="000000"/>
                </a:solidFill>
              </a:rPr>
              <a:t>L</a:t>
            </a:r>
            <a:r>
              <a:rPr lang="en-US" altLang="zh-CN" dirty="0">
                <a:solidFill>
                  <a:srgbClr val="000000"/>
                </a:solidFill>
              </a:rPr>
              <a:t> ,</a:t>
            </a:r>
            <a:r>
              <a:rPr lang="en-US" altLang="zh-CN" i="1" dirty="0">
                <a:solidFill>
                  <a:srgbClr val="000000"/>
                </a:solidFill>
              </a:rPr>
              <a:t> C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为常数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94214" name="Object 6"/>
          <p:cNvGraphicFramePr>
            <a:graphicFrameLocks noChangeAspect="1"/>
          </p:cNvGraphicFramePr>
          <p:nvPr>
            <p:extLst/>
          </p:nvPr>
        </p:nvGraphicFramePr>
        <p:xfrm>
          <a:off x="6124416" y="777977"/>
          <a:ext cx="219456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24" name="Equation" r:id="rId3" imgW="914400" imgH="228600" progId="Equation.3">
                  <p:embed/>
                </p:oleObj>
              </mc:Choice>
              <mc:Fallback>
                <p:oleObj name="Equation" r:id="rId3" imgW="914400" imgH="228600" progId="Equation.3">
                  <p:embed/>
                  <p:pic>
                    <p:nvPicPr>
                      <p:cNvPr id="9421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4416" y="777977"/>
                        <a:ext cx="219456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16" name="Object 8"/>
          <p:cNvGraphicFramePr>
            <a:graphicFrameLocks noChangeAspect="1"/>
          </p:cNvGraphicFramePr>
          <p:nvPr>
            <p:extLst/>
          </p:nvPr>
        </p:nvGraphicFramePr>
        <p:xfrm>
          <a:off x="6481586" y="1257693"/>
          <a:ext cx="39624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25" name="Equation" r:id="rId5" imgW="165100" imgH="228600" progId="Equation.3">
                  <p:embed/>
                </p:oleObj>
              </mc:Choice>
              <mc:Fallback>
                <p:oleObj name="Equation" r:id="rId5" imgW="165100" imgH="228600" progId="Equation.3">
                  <p:embed/>
                  <p:pic>
                    <p:nvPicPr>
                      <p:cNvPr id="9421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1586" y="1257693"/>
                        <a:ext cx="39624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217" name="Text Box 9"/>
          <p:cNvSpPr txBox="1">
            <a:spLocks noChangeArrowheads="1"/>
          </p:cNvSpPr>
          <p:nvPr/>
        </p:nvSpPr>
        <p:spPr bwMode="auto">
          <a:xfrm>
            <a:off x="2209800" y="1828801"/>
            <a:ext cx="4572000" cy="519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设电路中电流为 </a:t>
            </a:r>
            <a:r>
              <a:rPr lang="en-US" altLang="zh-CN" i="1" dirty="0" err="1">
                <a:solidFill>
                  <a:srgbClr val="000000"/>
                </a:solidFill>
              </a:rPr>
              <a:t>i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t</a:t>
            </a:r>
            <a:r>
              <a:rPr lang="en-US" altLang="zh-CN" dirty="0">
                <a:solidFill>
                  <a:srgbClr val="000000"/>
                </a:solidFill>
              </a:rPr>
              <a:t>),</a:t>
            </a:r>
          </a:p>
        </p:txBody>
      </p:sp>
      <p:sp>
        <p:nvSpPr>
          <p:cNvPr id="94251" name="Text Box 43"/>
          <p:cNvSpPr txBox="1">
            <a:spLocks noChangeArrowheads="1"/>
          </p:cNvSpPr>
          <p:nvPr/>
        </p:nvSpPr>
        <p:spPr bwMode="auto">
          <a:xfrm>
            <a:off x="1828800" y="2376488"/>
            <a:ext cx="2819400" cy="519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的电量为 </a:t>
            </a:r>
            <a:r>
              <a:rPr lang="en-US" altLang="zh-CN" i="1">
                <a:solidFill>
                  <a:srgbClr val="000000"/>
                </a:solidFill>
              </a:rPr>
              <a:t>q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t</a:t>
            </a:r>
            <a:r>
              <a:rPr lang="en-US" altLang="zh-CN">
                <a:solidFill>
                  <a:srgbClr val="000000"/>
                </a:solidFill>
              </a:rPr>
              <a:t>) ,</a:t>
            </a:r>
          </a:p>
        </p:txBody>
      </p:sp>
      <p:sp>
        <p:nvSpPr>
          <p:cNvPr id="94252" name="Text Box 44"/>
          <p:cNvSpPr txBox="1">
            <a:spLocks noChangeArrowheads="1"/>
          </p:cNvSpPr>
          <p:nvPr/>
        </p:nvSpPr>
        <p:spPr bwMode="auto">
          <a:xfrm>
            <a:off x="4191000" y="2376488"/>
            <a:ext cx="2590800" cy="519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自感电动势为</a:t>
            </a:r>
          </a:p>
        </p:txBody>
      </p:sp>
      <p:graphicFrame>
        <p:nvGraphicFramePr>
          <p:cNvPr id="94253" name="Object 45"/>
          <p:cNvGraphicFramePr>
            <a:graphicFrameLocks noChangeAspect="1"/>
          </p:cNvGraphicFramePr>
          <p:nvPr>
            <p:extLst/>
          </p:nvPr>
        </p:nvGraphicFramePr>
        <p:xfrm>
          <a:off x="6488430" y="2399029"/>
          <a:ext cx="60960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26" name="Equation" r:id="rId7" imgW="254000" imgH="215900" progId="Equation.3">
                  <p:embed/>
                </p:oleObj>
              </mc:Choice>
              <mc:Fallback>
                <p:oleObj name="Equation" r:id="rId7" imgW="254000" imgH="215900" progId="Equation.3">
                  <p:embed/>
                  <p:pic>
                    <p:nvPicPr>
                      <p:cNvPr id="94253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8430" y="2399029"/>
                        <a:ext cx="60960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254" name="Text Box 46"/>
          <p:cNvSpPr txBox="1">
            <a:spLocks noChangeArrowheads="1"/>
          </p:cNvSpPr>
          <p:nvPr/>
        </p:nvSpPr>
        <p:spPr bwMode="auto">
          <a:xfrm>
            <a:off x="1828800" y="2895601"/>
            <a:ext cx="1752600" cy="519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由电学知</a:t>
            </a:r>
          </a:p>
        </p:txBody>
      </p:sp>
      <p:graphicFrame>
        <p:nvGraphicFramePr>
          <p:cNvPr id="94255" name="Object 47"/>
          <p:cNvGraphicFramePr>
            <a:graphicFrameLocks noChangeAspect="1"/>
          </p:cNvGraphicFramePr>
          <p:nvPr>
            <p:extLst/>
          </p:nvPr>
        </p:nvGraphicFramePr>
        <p:xfrm>
          <a:off x="3143884" y="3302114"/>
          <a:ext cx="1089660" cy="949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27" name="Equation" r:id="rId9" imgW="495300" imgH="431800" progId="Equation.3">
                  <p:embed/>
                </p:oleObj>
              </mc:Choice>
              <mc:Fallback>
                <p:oleObj name="Equation" r:id="rId9" imgW="495300" imgH="431800" progId="Equation.3">
                  <p:embed/>
                  <p:pic>
                    <p:nvPicPr>
                      <p:cNvPr id="94255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884" y="3302114"/>
                        <a:ext cx="1089660" cy="9499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56" name="Object 48"/>
          <p:cNvGraphicFramePr>
            <a:graphicFrameLocks noChangeAspect="1"/>
          </p:cNvGraphicFramePr>
          <p:nvPr>
            <p:extLst/>
          </p:nvPr>
        </p:nvGraphicFramePr>
        <p:xfrm>
          <a:off x="4300855" y="3284984"/>
          <a:ext cx="1229360" cy="866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28" name="Equation" r:id="rId11" imgW="558800" imgH="393700" progId="Equation.3">
                  <p:embed/>
                </p:oleObj>
              </mc:Choice>
              <mc:Fallback>
                <p:oleObj name="Equation" r:id="rId11" imgW="558800" imgH="393700" progId="Equation.3">
                  <p:embed/>
                  <p:pic>
                    <p:nvPicPr>
                      <p:cNvPr id="94256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0855" y="3284984"/>
                        <a:ext cx="1229360" cy="8661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57" name="Object 49"/>
          <p:cNvGraphicFramePr>
            <a:graphicFrameLocks noChangeAspect="1"/>
          </p:cNvGraphicFramePr>
          <p:nvPr>
            <p:extLst/>
          </p:nvPr>
        </p:nvGraphicFramePr>
        <p:xfrm>
          <a:off x="5573236" y="3314803"/>
          <a:ext cx="1648460" cy="949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29" name="Equation" r:id="rId13" imgW="749300" imgH="431800" progId="Equation.3">
                  <p:embed/>
                </p:oleObj>
              </mc:Choice>
              <mc:Fallback>
                <p:oleObj name="Equation" r:id="rId13" imgW="749300" imgH="431800" progId="Equation.3">
                  <p:embed/>
                  <p:pic>
                    <p:nvPicPr>
                      <p:cNvPr id="94257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3236" y="3314803"/>
                        <a:ext cx="1648460" cy="9499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258" name="Text Box 50"/>
          <p:cNvSpPr txBox="1">
            <a:spLocks noChangeArrowheads="1"/>
          </p:cNvSpPr>
          <p:nvPr/>
        </p:nvSpPr>
        <p:spPr bwMode="auto">
          <a:xfrm>
            <a:off x="1905000" y="4191001"/>
            <a:ext cx="3124200" cy="519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根据回路电压定律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94259" name="Text Box 51"/>
          <p:cNvSpPr txBox="1">
            <a:spLocks noChangeArrowheads="1"/>
          </p:cNvSpPr>
          <p:nvPr/>
        </p:nvSpPr>
        <p:spPr bwMode="auto">
          <a:xfrm>
            <a:off x="2971801" y="228600"/>
            <a:ext cx="7415813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电阻 </a:t>
            </a:r>
            <a:r>
              <a:rPr lang="en-US" altLang="zh-CN" i="1" dirty="0">
                <a:solidFill>
                  <a:srgbClr val="000000"/>
                </a:solidFill>
              </a:rPr>
              <a:t>R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自感 </a:t>
            </a:r>
            <a:r>
              <a:rPr lang="en-US" altLang="zh-CN" i="1" dirty="0">
                <a:solidFill>
                  <a:srgbClr val="000000"/>
                </a:solidFill>
              </a:rPr>
              <a:t>L</a:t>
            </a:r>
            <a:r>
              <a:rPr lang="en-US" altLang="zh-CN" dirty="0">
                <a:solidFill>
                  <a:srgbClr val="000000"/>
                </a:solidFill>
              </a:rPr>
              <a:t> ,</a:t>
            </a:r>
            <a:r>
              <a:rPr lang="zh-CN" altLang="en-US" dirty="0">
                <a:solidFill>
                  <a:srgbClr val="000000"/>
                </a:solidFill>
              </a:rPr>
              <a:t>电容 </a:t>
            </a:r>
            <a:r>
              <a:rPr lang="en-US" altLang="zh-CN" i="1" dirty="0">
                <a:solidFill>
                  <a:srgbClr val="000000"/>
                </a:solidFill>
              </a:rPr>
              <a:t>C </a:t>
            </a:r>
            <a:r>
              <a:rPr lang="zh-CN" altLang="en-US" dirty="0">
                <a:solidFill>
                  <a:srgbClr val="000000"/>
                </a:solidFill>
              </a:rPr>
              <a:t>和电源 </a:t>
            </a:r>
            <a:r>
              <a:rPr lang="en-US" altLang="zh-CN" i="1" dirty="0">
                <a:solidFill>
                  <a:srgbClr val="000000"/>
                </a:solidFill>
              </a:rPr>
              <a:t>E </a:t>
            </a:r>
            <a:r>
              <a:rPr lang="zh-CN" altLang="en-US" dirty="0">
                <a:solidFill>
                  <a:srgbClr val="000000"/>
                </a:solidFill>
              </a:rPr>
              <a:t>串联组成一个</a:t>
            </a:r>
          </a:p>
        </p:txBody>
      </p:sp>
      <p:sp>
        <p:nvSpPr>
          <p:cNvPr id="94260" name="Text Box 52"/>
          <p:cNvSpPr txBox="1">
            <a:spLocks noChangeArrowheads="1"/>
          </p:cNvSpPr>
          <p:nvPr/>
        </p:nvSpPr>
        <p:spPr bwMode="auto">
          <a:xfrm>
            <a:off x="6096000" y="1851026"/>
            <a:ext cx="1339850" cy="519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极板上 </a:t>
            </a:r>
          </a:p>
        </p:txBody>
      </p:sp>
      <p:grpSp>
        <p:nvGrpSpPr>
          <p:cNvPr id="94262" name="Group 54"/>
          <p:cNvGrpSpPr/>
          <p:nvPr/>
        </p:nvGrpSpPr>
        <p:grpSpPr bwMode="auto">
          <a:xfrm>
            <a:off x="7811135" y="2188529"/>
            <a:ext cx="2457450" cy="2178049"/>
            <a:chOff x="3930" y="1263"/>
            <a:chExt cx="1548" cy="1372"/>
          </a:xfrm>
        </p:grpSpPr>
        <p:sp>
          <p:nvSpPr>
            <p:cNvPr id="94263" name="Text Box 55"/>
            <p:cNvSpPr txBox="1">
              <a:spLocks noChangeArrowheads="1"/>
            </p:cNvSpPr>
            <p:nvPr/>
          </p:nvSpPr>
          <p:spPr bwMode="auto">
            <a:xfrm>
              <a:off x="4161" y="2092"/>
              <a:ext cx="412" cy="404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r>
                <a:rPr kumimoji="0" lang="en-US" altLang="zh-CN" sz="3600" b="1" dirty="0">
                  <a:solidFill>
                    <a:srgbClr val="000000"/>
                  </a:solidFill>
                  <a:ea typeface="黑体" panose="02010609060101010101" pitchFamily="49" charset="-122"/>
                </a:rPr>
                <a:t>‖</a:t>
              </a:r>
            </a:p>
          </p:txBody>
        </p:sp>
        <p:graphicFrame>
          <p:nvGraphicFramePr>
            <p:cNvPr id="94264" name="Object 56"/>
            <p:cNvGraphicFramePr>
              <a:graphicFrameLocks noChangeAspect="1"/>
            </p:cNvGraphicFramePr>
            <p:nvPr>
              <p:extLst/>
            </p:nvPr>
          </p:nvGraphicFramePr>
          <p:xfrm>
            <a:off x="4027" y="2360"/>
            <a:ext cx="183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030" name="Equation" r:id="rId15" imgW="241300" imgH="177165" progId="Equation.3">
                    <p:embed/>
                  </p:oleObj>
                </mc:Choice>
                <mc:Fallback>
                  <p:oleObj name="Equation" r:id="rId15" imgW="241300" imgH="177165" progId="Equation.3">
                    <p:embed/>
                    <p:pic>
                      <p:nvPicPr>
                        <p:cNvPr id="94264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27" y="2360"/>
                          <a:ext cx="183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4265" name="Oval 57"/>
            <p:cNvSpPr>
              <a:spLocks noChangeArrowheads="1"/>
            </p:cNvSpPr>
            <p:nvPr/>
          </p:nvSpPr>
          <p:spPr bwMode="auto">
            <a:xfrm>
              <a:off x="5230" y="1776"/>
              <a:ext cx="248" cy="248"/>
            </a:xfrm>
            <a:prstGeom prst="ellipse">
              <a:avLst/>
            </a:prstGeom>
            <a:noFill/>
            <a:ln w="9525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kumimoji="0" lang="en-US" altLang="zh-CN">
                  <a:solidFill>
                    <a:srgbClr val="000000"/>
                  </a:solidFill>
                </a:rPr>
                <a:t> ~ </a:t>
              </a:r>
            </a:p>
          </p:txBody>
        </p:sp>
        <p:sp>
          <p:nvSpPr>
            <p:cNvPr id="94266" name="Line 58"/>
            <p:cNvSpPr>
              <a:spLocks noChangeShapeType="1"/>
            </p:cNvSpPr>
            <p:nvPr/>
          </p:nvSpPr>
          <p:spPr bwMode="auto">
            <a:xfrm>
              <a:off x="5025" y="2294"/>
              <a:ext cx="32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4267" name="Line 59"/>
            <p:cNvSpPr>
              <a:spLocks noChangeShapeType="1"/>
            </p:cNvSpPr>
            <p:nvPr/>
          </p:nvSpPr>
          <p:spPr bwMode="auto">
            <a:xfrm flipV="1">
              <a:off x="5345" y="2021"/>
              <a:ext cx="0" cy="27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4268" name="Line 60"/>
            <p:cNvSpPr>
              <a:spLocks noChangeShapeType="1"/>
            </p:cNvSpPr>
            <p:nvPr/>
          </p:nvSpPr>
          <p:spPr bwMode="auto">
            <a:xfrm flipV="1">
              <a:off x="5345" y="1487"/>
              <a:ext cx="0" cy="27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4269" name="Line 61"/>
            <p:cNvSpPr>
              <a:spLocks noChangeShapeType="1"/>
            </p:cNvSpPr>
            <p:nvPr/>
          </p:nvSpPr>
          <p:spPr bwMode="auto">
            <a:xfrm>
              <a:off x="4842" y="1496"/>
              <a:ext cx="496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4270" name="Line 62"/>
            <p:cNvSpPr>
              <a:spLocks noChangeShapeType="1"/>
            </p:cNvSpPr>
            <p:nvPr/>
          </p:nvSpPr>
          <p:spPr bwMode="auto">
            <a:xfrm>
              <a:off x="4021" y="1474"/>
              <a:ext cx="296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4271" name="Line 63"/>
            <p:cNvSpPr>
              <a:spLocks noChangeShapeType="1"/>
            </p:cNvSpPr>
            <p:nvPr/>
          </p:nvSpPr>
          <p:spPr bwMode="auto">
            <a:xfrm>
              <a:off x="4021" y="1474"/>
              <a:ext cx="0" cy="18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4272" name="Line 64"/>
            <p:cNvSpPr>
              <a:spLocks noChangeShapeType="1"/>
            </p:cNvSpPr>
            <p:nvPr/>
          </p:nvSpPr>
          <p:spPr bwMode="auto">
            <a:xfrm>
              <a:off x="4021" y="2112"/>
              <a:ext cx="0" cy="18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4273" name="Arc 65"/>
            <p:cNvSpPr/>
            <p:nvPr/>
          </p:nvSpPr>
          <p:spPr bwMode="auto">
            <a:xfrm>
              <a:off x="3933" y="1656"/>
              <a:ext cx="88" cy="11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3241 w 23241"/>
                <a:gd name="T1" fmla="*/ 43138 h 43200"/>
                <a:gd name="T2" fmla="*/ 22539 w 23241"/>
                <a:gd name="T3" fmla="*/ 20 h 43200"/>
                <a:gd name="T4" fmla="*/ 21600 w 2324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41" h="43200" fill="none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</a:path>
                <a:path w="23241" h="43200" stroke="0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4274" name="Arc 66"/>
            <p:cNvSpPr/>
            <p:nvPr/>
          </p:nvSpPr>
          <p:spPr bwMode="auto">
            <a:xfrm>
              <a:off x="3930" y="1774"/>
              <a:ext cx="88" cy="11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3241 w 23241"/>
                <a:gd name="T1" fmla="*/ 43138 h 43200"/>
                <a:gd name="T2" fmla="*/ 22539 w 23241"/>
                <a:gd name="T3" fmla="*/ 20 h 43200"/>
                <a:gd name="T4" fmla="*/ 21600 w 2324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41" h="43200" fill="none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</a:path>
                <a:path w="23241" h="43200" stroke="0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4275" name="Arc 67"/>
            <p:cNvSpPr/>
            <p:nvPr/>
          </p:nvSpPr>
          <p:spPr bwMode="auto">
            <a:xfrm>
              <a:off x="3933" y="1884"/>
              <a:ext cx="88" cy="11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3241 w 23241"/>
                <a:gd name="T1" fmla="*/ 43138 h 43200"/>
                <a:gd name="T2" fmla="*/ 22539 w 23241"/>
                <a:gd name="T3" fmla="*/ 20 h 43200"/>
                <a:gd name="T4" fmla="*/ 21600 w 2324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41" h="43200" fill="none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</a:path>
                <a:path w="23241" h="43200" stroke="0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4276" name="Arc 68"/>
            <p:cNvSpPr/>
            <p:nvPr/>
          </p:nvSpPr>
          <p:spPr bwMode="auto">
            <a:xfrm>
              <a:off x="3930" y="2002"/>
              <a:ext cx="88" cy="11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3241 w 23241"/>
                <a:gd name="T1" fmla="*/ 43138 h 43200"/>
                <a:gd name="T2" fmla="*/ 22539 w 23241"/>
                <a:gd name="T3" fmla="*/ 20 h 43200"/>
                <a:gd name="T4" fmla="*/ 21600 w 2324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41" h="43200" fill="none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</a:path>
                <a:path w="23241" h="43200" stroke="0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94277" name="Object 69"/>
            <p:cNvGraphicFramePr>
              <a:graphicFrameLocks noChangeAspect="1"/>
            </p:cNvGraphicFramePr>
            <p:nvPr/>
          </p:nvGraphicFramePr>
          <p:xfrm>
            <a:off x="4074" y="1828"/>
            <a:ext cx="111" cy="1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031" name="Equation" r:id="rId17" imgW="139700" imgH="165100" progId="Equation.3">
                    <p:embed/>
                  </p:oleObj>
                </mc:Choice>
                <mc:Fallback>
                  <p:oleObj name="Equation" r:id="rId17" imgW="139700" imgH="165100" progId="Equation.3">
                    <p:embed/>
                    <p:pic>
                      <p:nvPicPr>
                        <p:cNvPr id="94277" name="Object 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74" y="1828"/>
                          <a:ext cx="111" cy="1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90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4278" name="Object 70"/>
            <p:cNvGraphicFramePr>
              <a:graphicFrameLocks noChangeAspect="1"/>
            </p:cNvGraphicFramePr>
            <p:nvPr/>
          </p:nvGraphicFramePr>
          <p:xfrm>
            <a:off x="5095" y="1901"/>
            <a:ext cx="134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032" name="Equation" r:id="rId19" imgW="152400" imgH="165100" progId="Equation.3">
                    <p:embed/>
                  </p:oleObj>
                </mc:Choice>
                <mc:Fallback>
                  <p:oleObj name="Equation" r:id="rId19" imgW="152400" imgH="165100" progId="Equation.3">
                    <p:embed/>
                    <p:pic>
                      <p:nvPicPr>
                        <p:cNvPr id="94278" name="Object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95" y="1901"/>
                          <a:ext cx="134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4279" name="Rectangle 71"/>
            <p:cNvSpPr>
              <a:spLocks noChangeArrowheads="1"/>
            </p:cNvSpPr>
            <p:nvPr/>
          </p:nvSpPr>
          <p:spPr bwMode="auto">
            <a:xfrm>
              <a:off x="4340" y="1428"/>
              <a:ext cx="502" cy="137"/>
            </a:xfrm>
            <a:prstGeom prst="rect">
              <a:avLst/>
            </a:prstGeom>
            <a:solidFill>
              <a:srgbClr val="006600"/>
            </a:solidFill>
            <a:ln w="19050">
              <a:solidFill>
                <a:schemeClr val="bg2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94280" name="Object 72"/>
            <p:cNvGraphicFramePr>
              <a:graphicFrameLocks noChangeAspect="1"/>
            </p:cNvGraphicFramePr>
            <p:nvPr/>
          </p:nvGraphicFramePr>
          <p:xfrm>
            <a:off x="4575" y="1263"/>
            <a:ext cx="152" cy="1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033" name="Equation" r:id="rId21" imgW="152400" imgH="165100" progId="Equation.3">
                    <p:embed/>
                  </p:oleObj>
                </mc:Choice>
                <mc:Fallback>
                  <p:oleObj name="Equation" r:id="rId21" imgW="152400" imgH="165100" progId="Equation.3">
                    <p:embed/>
                    <p:pic>
                      <p:nvPicPr>
                        <p:cNvPr id="94280" name="Object 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5" y="1263"/>
                          <a:ext cx="152" cy="1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4281" name="Oval 73"/>
            <p:cNvSpPr>
              <a:spLocks noChangeArrowheads="1"/>
            </p:cNvSpPr>
            <p:nvPr/>
          </p:nvSpPr>
          <p:spPr bwMode="auto">
            <a:xfrm>
              <a:off x="4971" y="2273"/>
              <a:ext cx="54" cy="5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rou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4282" name="Oval 74"/>
            <p:cNvSpPr>
              <a:spLocks noChangeArrowheads="1"/>
            </p:cNvSpPr>
            <p:nvPr/>
          </p:nvSpPr>
          <p:spPr bwMode="auto">
            <a:xfrm rot="10800000">
              <a:off x="4743" y="2273"/>
              <a:ext cx="54" cy="5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rou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94283" name="Object 75"/>
            <p:cNvGraphicFramePr>
              <a:graphicFrameLocks noChangeAspect="1"/>
            </p:cNvGraphicFramePr>
            <p:nvPr/>
          </p:nvGraphicFramePr>
          <p:xfrm>
            <a:off x="4847" y="2394"/>
            <a:ext cx="182" cy="2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034" name="Equation" r:id="rId23" imgW="152400" imgH="203200" progId="Equation.3">
                    <p:embed/>
                  </p:oleObj>
                </mc:Choice>
                <mc:Fallback>
                  <p:oleObj name="Equation" r:id="rId23" imgW="152400" imgH="203200" progId="Equation.3">
                    <p:embed/>
                    <p:pic>
                      <p:nvPicPr>
                        <p:cNvPr id="94283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7" y="2394"/>
                          <a:ext cx="182" cy="24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4284" name="Line 76"/>
            <p:cNvSpPr>
              <a:spLocks noChangeShapeType="1"/>
            </p:cNvSpPr>
            <p:nvPr/>
          </p:nvSpPr>
          <p:spPr bwMode="auto">
            <a:xfrm>
              <a:off x="4768" y="2300"/>
              <a:ext cx="222" cy="9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aphicFrame>
          <p:nvGraphicFramePr>
            <p:cNvPr id="94285" name="Object 77"/>
            <p:cNvGraphicFramePr>
              <a:graphicFrameLocks noChangeAspect="1"/>
            </p:cNvGraphicFramePr>
            <p:nvPr/>
          </p:nvGraphicFramePr>
          <p:xfrm>
            <a:off x="4232" y="2010"/>
            <a:ext cx="147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035" name="Equation" r:id="rId25" imgW="152400" imgH="177165" progId="Equation.3">
                    <p:embed/>
                  </p:oleObj>
                </mc:Choice>
                <mc:Fallback>
                  <p:oleObj name="Equation" r:id="rId25" imgW="152400" imgH="177165" progId="Equation.3">
                    <p:embed/>
                    <p:pic>
                      <p:nvPicPr>
                        <p:cNvPr id="94285" name="Object 7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32" y="2010"/>
                          <a:ext cx="147" cy="1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4286" name="Object 78"/>
            <p:cNvGraphicFramePr>
              <a:graphicFrameLocks noChangeAspect="1"/>
            </p:cNvGraphicFramePr>
            <p:nvPr>
              <p:extLst/>
            </p:nvPr>
          </p:nvGraphicFramePr>
          <p:xfrm>
            <a:off x="4301" y="2367"/>
            <a:ext cx="183" cy="1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036" name="Equation" r:id="rId27" imgW="241300" imgH="165100" progId="Equation.3">
                    <p:embed/>
                  </p:oleObj>
                </mc:Choice>
                <mc:Fallback>
                  <p:oleObj name="Equation" r:id="rId27" imgW="241300" imgH="165100" progId="Equation.3">
                    <p:embed/>
                    <p:pic>
                      <p:nvPicPr>
                        <p:cNvPr id="94286" name="Object 7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01" y="2367"/>
                          <a:ext cx="183" cy="1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4287" name="Group 79"/>
            <p:cNvGrpSpPr/>
            <p:nvPr/>
          </p:nvGrpSpPr>
          <p:grpSpPr bwMode="auto">
            <a:xfrm>
              <a:off x="4880" y="1544"/>
              <a:ext cx="373" cy="264"/>
              <a:chOff x="4224" y="3285"/>
              <a:chExt cx="489" cy="345"/>
            </a:xfrm>
          </p:grpSpPr>
          <p:sp>
            <p:nvSpPr>
              <p:cNvPr id="94288" name="Arc 80"/>
              <p:cNvSpPr/>
              <p:nvPr/>
            </p:nvSpPr>
            <p:spPr bwMode="auto">
              <a:xfrm>
                <a:off x="4368" y="3285"/>
                <a:ext cx="345" cy="345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chemeClr val="bg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4289" name="Line 81"/>
              <p:cNvSpPr>
                <a:spLocks noChangeShapeType="1"/>
              </p:cNvSpPr>
              <p:nvPr/>
            </p:nvSpPr>
            <p:spPr bwMode="auto">
              <a:xfrm flipH="1">
                <a:off x="4224" y="3287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graphicFrame>
          <p:nvGraphicFramePr>
            <p:cNvPr id="94290" name="Object 82"/>
            <p:cNvGraphicFramePr>
              <a:graphicFrameLocks noChangeAspect="1"/>
            </p:cNvGraphicFramePr>
            <p:nvPr/>
          </p:nvGraphicFramePr>
          <p:xfrm>
            <a:off x="5068" y="1673"/>
            <a:ext cx="84" cy="1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037" name="Equation" r:id="rId29" imgW="88265" imgH="165100" progId="Equation.3">
                    <p:embed/>
                  </p:oleObj>
                </mc:Choice>
                <mc:Fallback>
                  <p:oleObj name="Equation" r:id="rId29" imgW="88265" imgH="165100" progId="Equation.3">
                    <p:embed/>
                    <p:pic>
                      <p:nvPicPr>
                        <p:cNvPr id="94290" name="Object 8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68" y="1673"/>
                          <a:ext cx="84" cy="1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4291" name="Line 83"/>
            <p:cNvSpPr>
              <a:spLocks noChangeShapeType="1"/>
            </p:cNvSpPr>
            <p:nvPr/>
          </p:nvSpPr>
          <p:spPr bwMode="auto">
            <a:xfrm>
              <a:off x="4021" y="2294"/>
              <a:ext cx="216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4292" name="Line 84"/>
            <p:cNvSpPr>
              <a:spLocks noChangeShapeType="1"/>
            </p:cNvSpPr>
            <p:nvPr/>
          </p:nvSpPr>
          <p:spPr bwMode="auto">
            <a:xfrm>
              <a:off x="4295" y="2294"/>
              <a:ext cx="45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3287688" y="4653137"/>
                <a:ext cx="4506234" cy="9346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𝑑𝑖</m:t>
                          </m:r>
                        </m:num>
                        <m:den>
                          <m:r>
                            <a:rPr lang="zh-CN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zh-CN" altLang="en-US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𝑅𝑖</m:t>
                      </m:r>
                      <m:r>
                        <a:rPr lang="zh-CN" altLang="en-US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trlPr>
                                <a:rPr lang="zh-CN" alt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CN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CN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r>
                                <a:rPr lang="en-US" altLang="zh-CN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d>
                                <m:dPr>
                                  <m:ctrlPr>
                                    <a:rPr lang="en-US" altLang="zh-CN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CN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num>
                        <m:den>
                          <m:r>
                            <a:rPr lang="zh-CN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  <m:r>
                        <a:rPr lang="zh-CN" altLang="en-US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en-US" altLang="zh-CN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US" altLang="zh-CN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zh-CN" altLang="en-US" sz="24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4653137"/>
                <a:ext cx="4506234" cy="934679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999656" y="5626932"/>
                <a:ext cx="4824536" cy="8374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>
                          <a:solidFill>
                            <a:srgbClr val="000099">
                              <a:lumMod val="60000"/>
                              <a:lumOff val="40000"/>
                            </a:srgbClr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rgbClr val="000099">
                                  <a:lumMod val="60000"/>
                                  <a:lumOff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rgbClr val="000099">
                                      <a:lumMod val="60000"/>
                                      <a:lumOff val="4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rgbClr val="000099">
                                      <a:lumMod val="60000"/>
                                      <a:lumOff val="4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zh-CN" altLang="en-US" sz="2400">
                                  <a:solidFill>
                                    <a:srgbClr val="000099">
                                      <a:lumMod val="60000"/>
                                      <a:lumOff val="4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sz="2400" i="1">
                              <a:solidFill>
                                <a:srgbClr val="000099">
                                  <a:lumMod val="60000"/>
                                  <a:lumOff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zh-CN" altLang="en-US" sz="2400" i="1">
                              <a:solidFill>
                                <a:srgbClr val="000099">
                                  <a:lumMod val="60000"/>
                                  <a:lumOff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rgbClr val="000099">
                                      <a:lumMod val="60000"/>
                                      <a:lumOff val="4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rgbClr val="000099">
                                      <a:lumMod val="60000"/>
                                      <a:lumOff val="4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zh-CN" altLang="en-US" sz="2400">
                                  <a:solidFill>
                                    <a:srgbClr val="000099">
                                      <a:lumMod val="60000"/>
                                      <a:lumOff val="4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zh-CN" altLang="en-US" sz="2400">
                          <a:solidFill>
                            <a:srgbClr val="000099">
                              <a:lumMod val="60000"/>
                              <a:lumOff val="40000"/>
                            </a:srgb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sz="2400" i="1">
                          <a:solidFill>
                            <a:srgbClr val="000099">
                              <a:lumMod val="60000"/>
                              <a:lumOff val="40000"/>
                            </a:srgbClr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rgbClr val="000099">
                                  <a:lumMod val="60000"/>
                                  <a:lumOff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 i="1">
                              <a:solidFill>
                                <a:srgbClr val="000099">
                                  <a:lumMod val="60000"/>
                                  <a:lumOff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𝑑𝑖</m:t>
                          </m:r>
                        </m:num>
                        <m:den>
                          <m:r>
                            <a:rPr lang="zh-CN" altLang="en-US" sz="2400" i="1">
                              <a:solidFill>
                                <a:srgbClr val="000099">
                                  <a:lumMod val="60000"/>
                                  <a:lumOff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zh-CN" altLang="en-US" sz="2400">
                          <a:solidFill>
                            <a:srgbClr val="000099">
                              <a:lumMod val="60000"/>
                              <a:lumOff val="40000"/>
                            </a:srgb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rgbClr val="000099">
                                  <a:lumMod val="60000"/>
                                  <a:lumOff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 i="1">
                              <a:solidFill>
                                <a:srgbClr val="000099">
                                  <a:lumMod val="60000"/>
                                  <a:lumOff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zh-CN" altLang="en-US" sz="2400" i="1">
                              <a:solidFill>
                                <a:srgbClr val="000099">
                                  <a:lumMod val="60000"/>
                                  <a:lumOff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  <m:r>
                        <a:rPr lang="zh-CN" altLang="en-US" sz="2400">
                          <a:solidFill>
                            <a:srgbClr val="000099">
                              <a:lumMod val="60000"/>
                              <a:lumOff val="40000"/>
                            </a:srgb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en-US" sz="2400" i="1">
                              <a:solidFill>
                                <a:srgbClr val="000099">
                                  <a:lumMod val="60000"/>
                                  <a:lumOff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solidFill>
                                <a:srgbClr val="000099">
                                  <a:lumMod val="60000"/>
                                  <a:lumOff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zh-CN" altLang="en-US" sz="2400" i="1">
                              <a:solidFill>
                                <a:srgbClr val="000099">
                                  <a:lumMod val="60000"/>
                                  <a:lumOff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zh-CN" altLang="en-US" sz="2400" i="1">
                          <a:solidFill>
                            <a:srgbClr val="000099">
                              <a:lumMod val="60000"/>
                              <a:lumOff val="40000"/>
                            </a:srgbClr>
                          </a:solidFill>
                          <a:latin typeface="Cambria Math" panose="02040503050406030204" pitchFamily="18" charset="0"/>
                        </a:rPr>
                        <m:t>𝜔</m:t>
                      </m:r>
                      <m:r>
                        <m:rPr>
                          <m:sty m:val="p"/>
                        </m:rPr>
                        <a:rPr lang="zh-CN" altLang="en-US" sz="2400">
                          <a:solidFill>
                            <a:srgbClr val="000099">
                              <a:lumMod val="60000"/>
                              <a:lumOff val="40000"/>
                            </a:srgbClr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zh-CN" altLang="en-US" sz="2400" i="1">
                          <a:solidFill>
                            <a:srgbClr val="000099">
                              <a:lumMod val="60000"/>
                              <a:lumOff val="40000"/>
                            </a:srgbClr>
                          </a:solidFill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zh-CN" altLang="en-US" sz="2400" i="1">
                          <a:solidFill>
                            <a:srgbClr val="000099">
                              <a:lumMod val="60000"/>
                              <a:lumOff val="40000"/>
                            </a:srgbClr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zh-CN" altLang="en-US" sz="2400">
                          <a:solidFill>
                            <a:srgbClr val="000099">
                              <a:lumMod val="60000"/>
                              <a:lumOff val="40000"/>
                            </a:srgb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zh-CN" altLang="en-US" sz="2400" dirty="0">
                  <a:solidFill>
                    <a:srgbClr val="000099">
                      <a:lumMod val="60000"/>
                      <a:lumOff val="40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5626932"/>
                <a:ext cx="4824536" cy="837409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8020953" y="4934748"/>
                <a:ext cx="149271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>
                          <a:solidFill>
                            <a:srgbClr val="000099">
                              <a:lumMod val="60000"/>
                              <a:lumOff val="40000"/>
                            </a:srgbClr>
                          </a:solidFill>
                          <a:latin typeface="Cambria Math" panose="02040503050406030204" pitchFamily="18" charset="0"/>
                        </a:rPr>
                        <m:t>对</m:t>
                      </m:r>
                      <m:r>
                        <a:rPr lang="zh-CN" altLang="en-US" i="1">
                          <a:solidFill>
                            <a:srgbClr val="000099">
                              <a:lumMod val="60000"/>
                              <a:lumOff val="40000"/>
                            </a:srgbClr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zh-CN" altLang="en-US">
                          <a:solidFill>
                            <a:srgbClr val="000099">
                              <a:lumMod val="60000"/>
                              <a:lumOff val="40000"/>
                            </a:srgbClr>
                          </a:solidFill>
                          <a:latin typeface="Cambria Math" panose="02040503050406030204" pitchFamily="18" charset="0"/>
                        </a:rPr>
                        <m:t>求导</m:t>
                      </m:r>
                    </m:oMath>
                  </m:oMathPara>
                </a14:m>
                <a:endParaRPr lang="zh-CN" altLang="en-US" dirty="0">
                  <a:solidFill>
                    <a:srgbClr val="000099">
                      <a:lumMod val="60000"/>
                      <a:lumOff val="40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0953" y="4934748"/>
                <a:ext cx="1492716" cy="523220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/>
          <p:cNvSpPr/>
          <p:nvPr/>
        </p:nvSpPr>
        <p:spPr>
          <a:xfrm>
            <a:off x="8327658" y="769144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求电路中的</a:t>
            </a:r>
            <a:endParaRPr lang="zh-CN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71439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4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4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4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4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4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4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4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4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4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4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7" grpId="0" bldLvl="0" animBg="1" autoUpdateAnimBg="0"/>
      <p:bldP spid="94251" grpId="0" bldLvl="0" animBg="1" autoUpdateAnimBg="0"/>
      <p:bldP spid="94252" grpId="0" bldLvl="0" animBg="1" autoUpdateAnimBg="0"/>
      <p:bldP spid="94254" grpId="0" bldLvl="0" animBg="1" autoUpdateAnimBg="0"/>
      <p:bldP spid="94258" grpId="0" bldLvl="0" animBg="1" autoUpdateAnimBg="0"/>
      <p:bldP spid="94260" grpId="0" build="p" autoUpdateAnimBg="0"/>
      <p:bldP spid="2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16" name="Rectangle 84"/>
          <p:cNvSpPr>
            <a:spLocks noChangeArrowheads="1"/>
          </p:cNvSpPr>
          <p:nvPr/>
        </p:nvSpPr>
        <p:spPr bwMode="auto">
          <a:xfrm>
            <a:off x="3647698" y="5517233"/>
            <a:ext cx="4752558" cy="1084725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 w="9525">
            <a:solidFill>
              <a:srgbClr val="0033CC"/>
            </a:solidFill>
            <a:miter lim="800000"/>
          </a:ln>
          <a:effectLst/>
          <a:ex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95234" name="Object 2"/>
          <p:cNvGraphicFramePr>
            <a:graphicFrameLocks noChangeAspect="1"/>
          </p:cNvGraphicFramePr>
          <p:nvPr>
            <p:extLst/>
          </p:nvPr>
        </p:nvGraphicFramePr>
        <p:xfrm>
          <a:off x="4079775" y="2636912"/>
          <a:ext cx="2583180" cy="75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063" name="Equation" r:id="rId3" imgW="1435100" imgH="419100" progId="Equation.3">
                  <p:embed/>
                </p:oleObj>
              </mc:Choice>
              <mc:Fallback>
                <p:oleObj name="Equation" r:id="rId3" imgW="1435100" imgH="419100" progId="Equation.3">
                  <p:embed/>
                  <p:pic>
                    <p:nvPicPr>
                      <p:cNvPr id="9523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775" y="2636912"/>
                        <a:ext cx="2583180" cy="7543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235" name="Line 3"/>
          <p:cNvSpPr>
            <a:spLocks noChangeShapeType="1"/>
          </p:cNvSpPr>
          <p:nvPr/>
        </p:nvSpPr>
        <p:spPr bwMode="auto">
          <a:xfrm flipH="1">
            <a:off x="4019452" y="2708921"/>
            <a:ext cx="4341" cy="632743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95236" name="Object 4"/>
          <p:cNvGraphicFramePr>
            <a:graphicFrameLocks noChangeAspect="1"/>
          </p:cNvGraphicFramePr>
          <p:nvPr>
            <p:extLst/>
          </p:nvPr>
        </p:nvGraphicFramePr>
        <p:xfrm>
          <a:off x="2927648" y="3933056"/>
          <a:ext cx="4566622" cy="93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064" name="Equation" r:id="rId5" imgW="2247900" imgH="457200" progId="Equation.3">
                  <p:embed/>
                </p:oleObj>
              </mc:Choice>
              <mc:Fallback>
                <p:oleObj name="Equation" r:id="rId5" imgW="2247900" imgH="457200" progId="Equation.3">
                  <p:embed/>
                  <p:pic>
                    <p:nvPicPr>
                      <p:cNvPr id="9523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648" y="3933056"/>
                        <a:ext cx="4566622" cy="931988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33CC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237" name="Text Box 5"/>
          <p:cNvSpPr txBox="1">
            <a:spLocks noChangeArrowheads="1"/>
          </p:cNvSpPr>
          <p:nvPr/>
        </p:nvSpPr>
        <p:spPr bwMode="auto">
          <a:xfrm>
            <a:off x="2423592" y="3356992"/>
            <a:ext cx="47103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串联电路</a:t>
            </a:r>
            <a:r>
              <a:rPr lang="en-US" altLang="zh-CN" dirty="0">
                <a:solidFill>
                  <a:srgbClr val="000000"/>
                </a:solidFill>
              </a:rPr>
              <a:t>(RLC)</a:t>
            </a:r>
            <a:r>
              <a:rPr lang="zh-CN" altLang="en-US" dirty="0">
                <a:solidFill>
                  <a:srgbClr val="000000"/>
                </a:solidFill>
              </a:rPr>
              <a:t>的振荡方程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95240" name="Object 8"/>
          <p:cNvGraphicFramePr>
            <a:graphicFrameLocks noChangeAspect="1"/>
          </p:cNvGraphicFramePr>
          <p:nvPr>
            <p:extLst/>
          </p:nvPr>
        </p:nvGraphicFramePr>
        <p:xfrm>
          <a:off x="2783632" y="1772816"/>
          <a:ext cx="1313180" cy="1005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065" name="Equation" r:id="rId7" imgW="596900" imgH="457200" progId="Equation.3">
                  <p:embed/>
                </p:oleObj>
              </mc:Choice>
              <mc:Fallback>
                <p:oleObj name="Equation" r:id="rId7" imgW="596900" imgH="457200" progId="Equation.3">
                  <p:embed/>
                  <p:pic>
                    <p:nvPicPr>
                      <p:cNvPr id="9524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3632" y="1772816"/>
                        <a:ext cx="1313180" cy="10058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1" name="Object 9"/>
          <p:cNvGraphicFramePr>
            <a:graphicFrameLocks noChangeAspect="1"/>
          </p:cNvGraphicFramePr>
          <p:nvPr>
            <p:extLst/>
          </p:nvPr>
        </p:nvGraphicFramePr>
        <p:xfrm>
          <a:off x="4151630" y="1844824"/>
          <a:ext cx="1508760" cy="949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066" name="Equation" r:id="rId9" imgW="685800" imgH="431800" progId="Equation.3">
                  <p:embed/>
                </p:oleObj>
              </mc:Choice>
              <mc:Fallback>
                <p:oleObj name="Equation" r:id="rId9" imgW="685800" imgH="431800" progId="Equation.3">
                  <p:embed/>
                  <p:pic>
                    <p:nvPicPr>
                      <p:cNvPr id="9524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1630" y="1844824"/>
                        <a:ext cx="1508760" cy="9499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2" name="Object 10"/>
          <p:cNvGraphicFramePr>
            <a:graphicFrameLocks noChangeAspect="1"/>
          </p:cNvGraphicFramePr>
          <p:nvPr>
            <p:extLst/>
          </p:nvPr>
        </p:nvGraphicFramePr>
        <p:xfrm>
          <a:off x="5713472" y="2061984"/>
          <a:ext cx="670560" cy="502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067" name="Equation" r:id="rId11" imgW="304800" imgH="228600" progId="Equation.3">
                  <p:embed/>
                </p:oleObj>
              </mc:Choice>
              <mc:Fallback>
                <p:oleObj name="Equation" r:id="rId11" imgW="304800" imgH="228600" progId="Equation.3">
                  <p:embed/>
                  <p:pic>
                    <p:nvPicPr>
                      <p:cNvPr id="9524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3472" y="2061984"/>
                        <a:ext cx="670560" cy="5029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3" name="Object 11"/>
          <p:cNvGraphicFramePr>
            <a:graphicFrameLocks noChangeAspect="1"/>
          </p:cNvGraphicFramePr>
          <p:nvPr>
            <p:extLst/>
          </p:nvPr>
        </p:nvGraphicFramePr>
        <p:xfrm>
          <a:off x="6347688" y="2060848"/>
          <a:ext cx="1620520" cy="502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068" name="Equation" r:id="rId13" imgW="736600" imgH="228600" progId="Equation.3">
                  <p:embed/>
                </p:oleObj>
              </mc:Choice>
              <mc:Fallback>
                <p:oleObj name="Equation" r:id="rId13" imgW="736600" imgH="228600" progId="Equation.3">
                  <p:embed/>
                  <p:pic>
                    <p:nvPicPr>
                      <p:cNvPr id="9524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7688" y="2060848"/>
                        <a:ext cx="1620520" cy="5029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244" name="Text Box 12"/>
          <p:cNvSpPr txBox="1">
            <a:spLocks noChangeArrowheads="1"/>
          </p:cNvSpPr>
          <p:nvPr/>
        </p:nvSpPr>
        <p:spPr bwMode="auto">
          <a:xfrm>
            <a:off x="2317106" y="1305258"/>
            <a:ext cx="1606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化为关于</a:t>
            </a:r>
          </a:p>
        </p:txBody>
      </p:sp>
      <p:graphicFrame>
        <p:nvGraphicFramePr>
          <p:cNvPr id="95245" name="Object 13"/>
          <p:cNvGraphicFramePr>
            <a:graphicFrameLocks noChangeAspect="1"/>
          </p:cNvGraphicFramePr>
          <p:nvPr>
            <p:extLst/>
          </p:nvPr>
        </p:nvGraphicFramePr>
        <p:xfrm>
          <a:off x="3889782" y="1347936"/>
          <a:ext cx="334010" cy="4648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069" name="Equation" r:id="rId15" imgW="165100" imgH="228600" progId="Equation.3">
                  <p:embed/>
                </p:oleObj>
              </mc:Choice>
              <mc:Fallback>
                <p:oleObj name="Equation" r:id="rId15" imgW="165100" imgH="228600" progId="Equation.3">
                  <p:embed/>
                  <p:pic>
                    <p:nvPicPr>
                      <p:cNvPr id="9524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9782" y="1347936"/>
                        <a:ext cx="334010" cy="4648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246" name="Text Box 14"/>
          <p:cNvSpPr txBox="1">
            <a:spLocks noChangeArrowheads="1"/>
          </p:cNvSpPr>
          <p:nvPr/>
        </p:nvSpPr>
        <p:spPr bwMode="auto">
          <a:xfrm>
            <a:off x="4140201" y="1290043"/>
            <a:ext cx="1349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的方程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95247" name="Object 15"/>
          <p:cNvGraphicFramePr>
            <a:graphicFrameLocks noChangeAspect="1"/>
          </p:cNvGraphicFramePr>
          <p:nvPr>
            <p:extLst/>
          </p:nvPr>
        </p:nvGraphicFramePr>
        <p:xfrm>
          <a:off x="5444606" y="1137095"/>
          <a:ext cx="2291080" cy="949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070" name="Equation" r:id="rId17" imgW="1041400" imgH="431800" progId="Equation.3">
                  <p:embed/>
                </p:oleObj>
              </mc:Choice>
              <mc:Fallback>
                <p:oleObj name="Equation" r:id="rId17" imgW="1041400" imgH="431800" progId="Equation.3">
                  <p:embed/>
                  <p:pic>
                    <p:nvPicPr>
                      <p:cNvPr id="9524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4606" y="1137095"/>
                        <a:ext cx="2291080" cy="9499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248" name="Text Box 16"/>
          <p:cNvSpPr txBox="1">
            <a:spLocks noChangeArrowheads="1"/>
          </p:cNvSpPr>
          <p:nvPr/>
        </p:nvSpPr>
        <p:spPr bwMode="auto">
          <a:xfrm>
            <a:off x="7753350" y="1290043"/>
            <a:ext cx="984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故有 </a:t>
            </a:r>
          </a:p>
        </p:txBody>
      </p:sp>
      <p:grpSp>
        <p:nvGrpSpPr>
          <p:cNvPr id="95283" name="Group 51"/>
          <p:cNvGrpSpPr/>
          <p:nvPr/>
        </p:nvGrpSpPr>
        <p:grpSpPr bwMode="auto">
          <a:xfrm>
            <a:off x="7891145" y="2437805"/>
            <a:ext cx="2457450" cy="2233612"/>
            <a:chOff x="3930" y="1149"/>
            <a:chExt cx="1548" cy="1407"/>
          </a:xfrm>
        </p:grpSpPr>
        <p:sp>
          <p:nvSpPr>
            <p:cNvPr id="95284" name="Text Box 52"/>
            <p:cNvSpPr txBox="1">
              <a:spLocks noChangeArrowheads="1"/>
            </p:cNvSpPr>
            <p:nvPr/>
          </p:nvSpPr>
          <p:spPr bwMode="auto">
            <a:xfrm>
              <a:off x="4160" y="2092"/>
              <a:ext cx="41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kumimoji="0" lang="en-US" altLang="zh-CN" sz="3600" b="1" dirty="0">
                  <a:solidFill>
                    <a:srgbClr val="000000"/>
                  </a:solidFill>
                  <a:ea typeface="黑体" panose="02010609060101010101" pitchFamily="49" charset="-122"/>
                </a:rPr>
                <a:t>‖</a:t>
              </a:r>
            </a:p>
          </p:txBody>
        </p:sp>
        <p:graphicFrame>
          <p:nvGraphicFramePr>
            <p:cNvPr id="95285" name="Object 53"/>
            <p:cNvGraphicFramePr>
              <a:graphicFrameLocks noChangeAspect="1"/>
            </p:cNvGraphicFramePr>
            <p:nvPr>
              <p:extLst/>
            </p:nvPr>
          </p:nvGraphicFramePr>
          <p:xfrm>
            <a:off x="4000" y="2337"/>
            <a:ext cx="205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071" name="Equation" r:id="rId19" imgW="241300" imgH="177165" progId="Equation.3">
                    <p:embed/>
                  </p:oleObj>
                </mc:Choice>
                <mc:Fallback>
                  <p:oleObj name="Equation" r:id="rId19" imgW="241300" imgH="177165" progId="Equation.3">
                    <p:embed/>
                    <p:pic>
                      <p:nvPicPr>
                        <p:cNvPr id="95285" name="Object 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00" y="2337"/>
                          <a:ext cx="205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5286" name="Oval 54"/>
            <p:cNvSpPr>
              <a:spLocks noChangeArrowheads="1"/>
            </p:cNvSpPr>
            <p:nvPr/>
          </p:nvSpPr>
          <p:spPr bwMode="auto">
            <a:xfrm>
              <a:off x="5230" y="1776"/>
              <a:ext cx="248" cy="248"/>
            </a:xfrm>
            <a:prstGeom prst="ellipse">
              <a:avLst/>
            </a:prstGeom>
            <a:noFill/>
            <a:ln w="9525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kumimoji="0" lang="en-US" altLang="zh-CN">
                  <a:solidFill>
                    <a:srgbClr val="000000"/>
                  </a:solidFill>
                </a:rPr>
                <a:t> ~ </a:t>
              </a:r>
            </a:p>
          </p:txBody>
        </p:sp>
        <p:sp>
          <p:nvSpPr>
            <p:cNvPr id="95287" name="Line 55"/>
            <p:cNvSpPr>
              <a:spLocks noChangeShapeType="1"/>
            </p:cNvSpPr>
            <p:nvPr/>
          </p:nvSpPr>
          <p:spPr bwMode="auto">
            <a:xfrm>
              <a:off x="5025" y="2294"/>
              <a:ext cx="32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5288" name="Line 56"/>
            <p:cNvSpPr>
              <a:spLocks noChangeShapeType="1"/>
            </p:cNvSpPr>
            <p:nvPr/>
          </p:nvSpPr>
          <p:spPr bwMode="auto">
            <a:xfrm flipV="1">
              <a:off x="5345" y="2021"/>
              <a:ext cx="0" cy="27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5289" name="Line 57"/>
            <p:cNvSpPr>
              <a:spLocks noChangeShapeType="1"/>
            </p:cNvSpPr>
            <p:nvPr/>
          </p:nvSpPr>
          <p:spPr bwMode="auto">
            <a:xfrm flipV="1">
              <a:off x="5345" y="1487"/>
              <a:ext cx="0" cy="274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5290" name="Line 58"/>
            <p:cNvSpPr>
              <a:spLocks noChangeShapeType="1"/>
            </p:cNvSpPr>
            <p:nvPr/>
          </p:nvSpPr>
          <p:spPr bwMode="auto">
            <a:xfrm>
              <a:off x="4842" y="1496"/>
              <a:ext cx="496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5291" name="Line 59"/>
            <p:cNvSpPr>
              <a:spLocks noChangeShapeType="1"/>
            </p:cNvSpPr>
            <p:nvPr/>
          </p:nvSpPr>
          <p:spPr bwMode="auto">
            <a:xfrm>
              <a:off x="4021" y="1474"/>
              <a:ext cx="296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5292" name="Line 60"/>
            <p:cNvSpPr>
              <a:spLocks noChangeShapeType="1"/>
            </p:cNvSpPr>
            <p:nvPr/>
          </p:nvSpPr>
          <p:spPr bwMode="auto">
            <a:xfrm>
              <a:off x="4021" y="1474"/>
              <a:ext cx="0" cy="18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5293" name="Line 61"/>
            <p:cNvSpPr>
              <a:spLocks noChangeShapeType="1"/>
            </p:cNvSpPr>
            <p:nvPr/>
          </p:nvSpPr>
          <p:spPr bwMode="auto">
            <a:xfrm>
              <a:off x="4021" y="2112"/>
              <a:ext cx="0" cy="18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5294" name="Arc 62"/>
            <p:cNvSpPr/>
            <p:nvPr/>
          </p:nvSpPr>
          <p:spPr bwMode="auto">
            <a:xfrm>
              <a:off x="3933" y="1656"/>
              <a:ext cx="88" cy="11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3241 w 23241"/>
                <a:gd name="T1" fmla="*/ 43138 h 43200"/>
                <a:gd name="T2" fmla="*/ 22539 w 23241"/>
                <a:gd name="T3" fmla="*/ 20 h 43200"/>
                <a:gd name="T4" fmla="*/ 21600 w 2324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41" h="43200" fill="none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</a:path>
                <a:path w="23241" h="43200" stroke="0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5295" name="Arc 63"/>
            <p:cNvSpPr/>
            <p:nvPr/>
          </p:nvSpPr>
          <p:spPr bwMode="auto">
            <a:xfrm>
              <a:off x="3930" y="1774"/>
              <a:ext cx="88" cy="11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3241 w 23241"/>
                <a:gd name="T1" fmla="*/ 43138 h 43200"/>
                <a:gd name="T2" fmla="*/ 22539 w 23241"/>
                <a:gd name="T3" fmla="*/ 20 h 43200"/>
                <a:gd name="T4" fmla="*/ 21600 w 2324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41" h="43200" fill="none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</a:path>
                <a:path w="23241" h="43200" stroke="0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5296" name="Arc 64"/>
            <p:cNvSpPr/>
            <p:nvPr/>
          </p:nvSpPr>
          <p:spPr bwMode="auto">
            <a:xfrm>
              <a:off x="3933" y="1884"/>
              <a:ext cx="88" cy="11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3241 w 23241"/>
                <a:gd name="T1" fmla="*/ 43138 h 43200"/>
                <a:gd name="T2" fmla="*/ 22539 w 23241"/>
                <a:gd name="T3" fmla="*/ 20 h 43200"/>
                <a:gd name="T4" fmla="*/ 21600 w 2324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41" h="43200" fill="none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</a:path>
                <a:path w="23241" h="43200" stroke="0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5297" name="Arc 65"/>
            <p:cNvSpPr/>
            <p:nvPr/>
          </p:nvSpPr>
          <p:spPr bwMode="auto">
            <a:xfrm>
              <a:off x="3930" y="2002"/>
              <a:ext cx="88" cy="11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3241 w 23241"/>
                <a:gd name="T1" fmla="*/ 43138 h 43200"/>
                <a:gd name="T2" fmla="*/ 22539 w 23241"/>
                <a:gd name="T3" fmla="*/ 20 h 43200"/>
                <a:gd name="T4" fmla="*/ 21600 w 2324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41" h="43200" fill="none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</a:path>
                <a:path w="23241" h="43200" stroke="0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95298" name="Object 66"/>
            <p:cNvGraphicFramePr>
              <a:graphicFrameLocks noChangeAspect="1"/>
            </p:cNvGraphicFramePr>
            <p:nvPr/>
          </p:nvGraphicFramePr>
          <p:xfrm>
            <a:off x="4078" y="1795"/>
            <a:ext cx="181" cy="2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072" name="Equation" r:id="rId21" imgW="139700" imgH="165100" progId="Equation.3">
                    <p:embed/>
                  </p:oleObj>
                </mc:Choice>
                <mc:Fallback>
                  <p:oleObj name="Equation" r:id="rId21" imgW="139700" imgH="165100" progId="Equation.3">
                    <p:embed/>
                    <p:pic>
                      <p:nvPicPr>
                        <p:cNvPr id="95298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78" y="1795"/>
                          <a:ext cx="181" cy="2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90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5299" name="Object 67"/>
            <p:cNvGraphicFramePr>
              <a:graphicFrameLocks noChangeAspect="1"/>
            </p:cNvGraphicFramePr>
            <p:nvPr/>
          </p:nvGraphicFramePr>
          <p:xfrm>
            <a:off x="5027" y="1901"/>
            <a:ext cx="150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073" name="Equation" r:id="rId23" imgW="152400" imgH="165100" progId="Equation.3">
                    <p:embed/>
                  </p:oleObj>
                </mc:Choice>
                <mc:Fallback>
                  <p:oleObj name="Equation" r:id="rId23" imgW="152400" imgH="165100" progId="Equation.3">
                    <p:embed/>
                    <p:pic>
                      <p:nvPicPr>
                        <p:cNvPr id="95299" name="Object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27" y="1901"/>
                          <a:ext cx="150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5300" name="Rectangle 68"/>
            <p:cNvSpPr>
              <a:spLocks noChangeArrowheads="1"/>
            </p:cNvSpPr>
            <p:nvPr/>
          </p:nvSpPr>
          <p:spPr bwMode="auto">
            <a:xfrm>
              <a:off x="4340" y="1428"/>
              <a:ext cx="502" cy="137"/>
            </a:xfrm>
            <a:prstGeom prst="rect">
              <a:avLst/>
            </a:prstGeom>
            <a:solidFill>
              <a:srgbClr val="006600"/>
            </a:solidFill>
            <a:ln w="19050">
              <a:solidFill>
                <a:schemeClr val="bg2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95301" name="Object 69"/>
            <p:cNvGraphicFramePr>
              <a:graphicFrameLocks noChangeAspect="1"/>
            </p:cNvGraphicFramePr>
            <p:nvPr/>
          </p:nvGraphicFramePr>
          <p:xfrm>
            <a:off x="4575" y="1149"/>
            <a:ext cx="187" cy="2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074" name="Equation" r:id="rId25" imgW="152400" imgH="165100" progId="Equation.3">
                    <p:embed/>
                  </p:oleObj>
                </mc:Choice>
                <mc:Fallback>
                  <p:oleObj name="Equation" r:id="rId25" imgW="152400" imgH="165100" progId="Equation.3">
                    <p:embed/>
                    <p:pic>
                      <p:nvPicPr>
                        <p:cNvPr id="95301" name="Object 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5" y="1149"/>
                          <a:ext cx="187" cy="2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5302" name="Oval 70"/>
            <p:cNvSpPr>
              <a:spLocks noChangeArrowheads="1"/>
            </p:cNvSpPr>
            <p:nvPr/>
          </p:nvSpPr>
          <p:spPr bwMode="auto">
            <a:xfrm>
              <a:off x="4971" y="2273"/>
              <a:ext cx="54" cy="5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5303" name="Oval 71"/>
            <p:cNvSpPr>
              <a:spLocks noChangeArrowheads="1"/>
            </p:cNvSpPr>
            <p:nvPr/>
          </p:nvSpPr>
          <p:spPr bwMode="auto">
            <a:xfrm rot="10800000">
              <a:off x="4743" y="2273"/>
              <a:ext cx="54" cy="5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95304" name="Object 72"/>
            <p:cNvGraphicFramePr>
              <a:graphicFrameLocks noChangeAspect="1"/>
            </p:cNvGraphicFramePr>
            <p:nvPr/>
          </p:nvGraphicFramePr>
          <p:xfrm>
            <a:off x="4797" y="2387"/>
            <a:ext cx="127" cy="1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075" name="Equation" r:id="rId27" imgW="152400" imgH="203200" progId="Equation.3">
                    <p:embed/>
                  </p:oleObj>
                </mc:Choice>
                <mc:Fallback>
                  <p:oleObj name="Equation" r:id="rId27" imgW="152400" imgH="203200" progId="Equation.3">
                    <p:embed/>
                    <p:pic>
                      <p:nvPicPr>
                        <p:cNvPr id="95304" name="Object 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97" y="2387"/>
                          <a:ext cx="127" cy="1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5305" name="Line 73"/>
            <p:cNvSpPr>
              <a:spLocks noChangeShapeType="1"/>
            </p:cNvSpPr>
            <p:nvPr/>
          </p:nvSpPr>
          <p:spPr bwMode="auto">
            <a:xfrm>
              <a:off x="4766" y="2295"/>
              <a:ext cx="213" cy="9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aphicFrame>
          <p:nvGraphicFramePr>
            <p:cNvPr id="95306" name="Object 74"/>
            <p:cNvGraphicFramePr>
              <a:graphicFrameLocks noChangeAspect="1"/>
            </p:cNvGraphicFramePr>
            <p:nvPr/>
          </p:nvGraphicFramePr>
          <p:xfrm>
            <a:off x="4227" y="2013"/>
            <a:ext cx="175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076" name="Equation" r:id="rId29" imgW="152400" imgH="177165" progId="Equation.3">
                    <p:embed/>
                  </p:oleObj>
                </mc:Choice>
                <mc:Fallback>
                  <p:oleObj name="Equation" r:id="rId29" imgW="152400" imgH="177165" progId="Equation.3">
                    <p:embed/>
                    <p:pic>
                      <p:nvPicPr>
                        <p:cNvPr id="95306" name="Object 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27" y="2013"/>
                          <a:ext cx="175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5307" name="Object 75"/>
            <p:cNvGraphicFramePr>
              <a:graphicFrameLocks noChangeAspect="1"/>
            </p:cNvGraphicFramePr>
            <p:nvPr>
              <p:extLst/>
            </p:nvPr>
          </p:nvGraphicFramePr>
          <p:xfrm>
            <a:off x="4353" y="2348"/>
            <a:ext cx="190" cy="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077" name="Equation" r:id="rId31" imgW="241300" imgH="165100" progId="Equation.3">
                    <p:embed/>
                  </p:oleObj>
                </mc:Choice>
                <mc:Fallback>
                  <p:oleObj name="Equation" r:id="rId31" imgW="241300" imgH="165100" progId="Equation.3">
                    <p:embed/>
                    <p:pic>
                      <p:nvPicPr>
                        <p:cNvPr id="95307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53" y="2348"/>
                          <a:ext cx="190" cy="1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5308" name="Group 76"/>
            <p:cNvGrpSpPr/>
            <p:nvPr/>
          </p:nvGrpSpPr>
          <p:grpSpPr bwMode="auto">
            <a:xfrm>
              <a:off x="4880" y="1565"/>
              <a:ext cx="373" cy="264"/>
              <a:chOff x="4224" y="3312"/>
              <a:chExt cx="489" cy="345"/>
            </a:xfrm>
          </p:grpSpPr>
          <p:sp>
            <p:nvSpPr>
              <p:cNvPr id="95309" name="Arc 77"/>
              <p:cNvSpPr/>
              <p:nvPr/>
            </p:nvSpPr>
            <p:spPr bwMode="auto">
              <a:xfrm>
                <a:off x="4368" y="3312"/>
                <a:ext cx="345" cy="345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chemeClr val="accent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5310" name="Line 78"/>
              <p:cNvSpPr>
                <a:spLocks noChangeShapeType="1"/>
              </p:cNvSpPr>
              <p:nvPr/>
            </p:nvSpPr>
            <p:spPr bwMode="auto">
              <a:xfrm flipH="1">
                <a:off x="4224" y="3312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graphicFrame>
          <p:nvGraphicFramePr>
            <p:cNvPr id="95311" name="Object 79"/>
            <p:cNvGraphicFramePr>
              <a:graphicFrameLocks noChangeAspect="1"/>
            </p:cNvGraphicFramePr>
            <p:nvPr/>
          </p:nvGraphicFramePr>
          <p:xfrm>
            <a:off x="4994" y="1673"/>
            <a:ext cx="122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078" name="Equation" r:id="rId33" imgW="88265" imgH="165100" progId="Equation.3">
                    <p:embed/>
                  </p:oleObj>
                </mc:Choice>
                <mc:Fallback>
                  <p:oleObj name="Equation" r:id="rId33" imgW="88265" imgH="165100" progId="Equation.3">
                    <p:embed/>
                    <p:pic>
                      <p:nvPicPr>
                        <p:cNvPr id="95311" name="Object 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94" y="1673"/>
                          <a:ext cx="122" cy="2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5312" name="Line 80"/>
            <p:cNvSpPr>
              <a:spLocks noChangeShapeType="1"/>
            </p:cNvSpPr>
            <p:nvPr/>
          </p:nvSpPr>
          <p:spPr bwMode="auto">
            <a:xfrm>
              <a:off x="4021" y="2294"/>
              <a:ext cx="216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5313" name="Line 81"/>
            <p:cNvSpPr>
              <a:spLocks noChangeShapeType="1"/>
            </p:cNvSpPr>
            <p:nvPr/>
          </p:nvSpPr>
          <p:spPr bwMode="auto">
            <a:xfrm>
              <a:off x="4295" y="2294"/>
              <a:ext cx="45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95324" name="Text Box 92"/>
          <p:cNvSpPr txBox="1">
            <a:spLocks noChangeArrowheads="1"/>
          </p:cNvSpPr>
          <p:nvPr/>
        </p:nvSpPr>
        <p:spPr bwMode="auto">
          <a:xfrm>
            <a:off x="2135505" y="4926112"/>
            <a:ext cx="6858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zh-CN" altLang="en-US" dirty="0">
                <a:solidFill>
                  <a:srgbClr val="000000"/>
                </a:solidFill>
              </a:rPr>
              <a:t>如果电容器充电后撤去电源 </a:t>
            </a:r>
            <a:r>
              <a:rPr kumimoji="0" lang="en-US" altLang="zh-CN" dirty="0">
                <a:solidFill>
                  <a:srgbClr val="000000"/>
                </a:solidFill>
              </a:rPr>
              <a:t>( </a:t>
            </a:r>
            <a:r>
              <a:rPr kumimoji="0" lang="en-US" altLang="zh-CN" i="1" dirty="0">
                <a:solidFill>
                  <a:srgbClr val="000000"/>
                </a:solidFill>
              </a:rPr>
              <a:t>E</a:t>
            </a:r>
            <a:r>
              <a:rPr kumimoji="0" lang="en-US" altLang="zh-CN" dirty="0">
                <a:solidFill>
                  <a:srgbClr val="000000"/>
                </a:solidFill>
              </a:rPr>
              <a:t> = 0 ) , </a:t>
            </a:r>
            <a:r>
              <a:rPr kumimoji="0" lang="zh-CN" altLang="en-US" dirty="0">
                <a:solidFill>
                  <a:srgbClr val="000000"/>
                </a:solidFill>
              </a:rPr>
              <a:t>则得</a:t>
            </a:r>
          </a:p>
        </p:txBody>
      </p:sp>
      <p:pic>
        <p:nvPicPr>
          <p:cNvPr id="95325" name="Picture 93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536" y="5562653"/>
            <a:ext cx="4104000" cy="1039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6" name="矩形 55"/>
              <p:cNvSpPr/>
              <p:nvPr/>
            </p:nvSpPr>
            <p:spPr>
              <a:xfrm>
                <a:off x="3752814" y="331194"/>
                <a:ext cx="3567323" cy="793551"/>
              </a:xfrm>
              <a:prstGeom prst="rect">
                <a:avLst/>
              </a:prstGeom>
              <a:ln>
                <a:solidFill>
                  <a:schemeClr val="bg1">
                    <a:lumMod val="60000"/>
                    <a:lumOff val="40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𝑑𝑖</m:t>
                          </m:r>
                        </m:num>
                        <m:den>
                          <m:r>
                            <a:rPr lang="zh-CN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zh-CN" altLang="en-US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𝑅𝑖</m:t>
                      </m:r>
                      <m:r>
                        <a:rPr lang="zh-CN" altLang="en-US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r>
                            <a:rPr lang="zh-CN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  <m:r>
                        <a:rPr lang="zh-CN" altLang="en-US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en-US" altLang="zh-CN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US" altLang="zh-CN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zh-CN" altLang="en-US" sz="24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56" name="矩形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2814" y="331194"/>
                <a:ext cx="3567323" cy="793551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  <a:ln>
                <a:solidFill>
                  <a:schemeClr val="bg1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7" name="Object 48"/>
          <p:cNvGraphicFramePr>
            <a:graphicFrameLocks noChangeAspect="1"/>
          </p:cNvGraphicFramePr>
          <p:nvPr>
            <p:extLst/>
          </p:nvPr>
        </p:nvGraphicFramePr>
        <p:xfrm>
          <a:off x="7674952" y="332656"/>
          <a:ext cx="1229360" cy="866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079" name="Equation" r:id="rId37" imgW="558800" imgH="393700" progId="Equation.3">
                  <p:embed/>
                </p:oleObj>
              </mc:Choice>
              <mc:Fallback>
                <p:oleObj name="Equation" r:id="rId37" imgW="558800" imgH="393700" progId="Equation.3">
                  <p:embed/>
                  <p:pic>
                    <p:nvPicPr>
                      <p:cNvPr id="57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74952" y="332656"/>
                        <a:ext cx="1229360" cy="8661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736175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5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5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5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5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5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5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5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95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5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5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5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316" grpId="0" animBg="1"/>
      <p:bldP spid="95237" grpId="0" autoUpdateAnimBg="0"/>
      <p:bldP spid="95244" grpId="0"/>
      <p:bldP spid="95246" grpId="0"/>
      <p:bldP spid="95248" grpId="0" build="p" autoUpdateAnimBg="0" advAuto="0"/>
      <p:bldP spid="95324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730375"/>
            <a:ext cx="5410200" cy="609600"/>
          </a:xfrm>
        </p:spPr>
        <p:txBody>
          <a:bodyPr/>
          <a:lstStyle/>
          <a:p>
            <a:pPr algn="l"/>
            <a:r>
              <a:rPr lang="en-US" altLang="zh-CN" sz="2800" b="1" i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n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阶线性微分方程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的一般形式为</a:t>
            </a:r>
          </a:p>
        </p:txBody>
      </p:sp>
      <p:sp>
        <p:nvSpPr>
          <p:cNvPr id="96259" name="Text Box 3"/>
          <p:cNvSpPr txBox="1">
            <a:spLocks noChangeArrowheads="1"/>
          </p:cNvSpPr>
          <p:nvPr/>
        </p:nvSpPr>
        <p:spPr bwMode="auto">
          <a:xfrm>
            <a:off x="3834469" y="434087"/>
            <a:ext cx="2051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方程的共性 </a:t>
            </a:r>
          </a:p>
        </p:txBody>
      </p:sp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6744072" y="1052736"/>
            <a:ext cx="3657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二阶线性微分方程</a:t>
            </a:r>
            <a:r>
              <a:rPr lang="en-US" altLang="zh-CN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96261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343944" y="491208"/>
            <a:ext cx="609600" cy="417513"/>
          </a:xfrm>
          <a:prstGeom prst="actionButtonBlank">
            <a:avLst/>
          </a:prstGeom>
          <a:solidFill>
            <a:schemeClr val="bg1">
              <a:lumMod val="20000"/>
              <a:lumOff val="80000"/>
            </a:schemeClr>
          </a:solidFill>
          <a:ln w="9525">
            <a:solidFill>
              <a:srgbClr val="0066FF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 b="1" dirty="0">
                <a:solidFill>
                  <a:srgbClr val="000000"/>
                </a:solidFill>
              </a:rPr>
              <a:t>例</a:t>
            </a:r>
            <a:r>
              <a:rPr lang="en-US" altLang="zh-CN" sz="2400" b="1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96262" name="AutoShape 6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182144" y="491208"/>
            <a:ext cx="609600" cy="417513"/>
          </a:xfrm>
          <a:prstGeom prst="actionButtonBlank">
            <a:avLst/>
          </a:prstGeom>
          <a:solidFill>
            <a:schemeClr val="bg1">
              <a:lumMod val="20000"/>
              <a:lumOff val="80000"/>
            </a:schemeClr>
          </a:solidFill>
          <a:ln w="9525">
            <a:solidFill>
              <a:srgbClr val="0066FF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 b="1">
                <a:solidFill>
                  <a:srgbClr val="000000"/>
                </a:solidFill>
              </a:rPr>
              <a:t>例</a:t>
            </a:r>
            <a:r>
              <a:rPr lang="en-US" altLang="zh-CN" sz="2400" b="1">
                <a:solidFill>
                  <a:srgbClr val="000000"/>
                </a:solidFill>
              </a:rPr>
              <a:t>2</a:t>
            </a:r>
          </a:p>
        </p:txBody>
      </p:sp>
      <p:graphicFrame>
        <p:nvGraphicFramePr>
          <p:cNvPr id="96263" name="Object 7"/>
          <p:cNvGraphicFramePr>
            <a:graphicFrameLocks noChangeAspect="1"/>
          </p:cNvGraphicFramePr>
          <p:nvPr>
            <p:extLst/>
          </p:nvPr>
        </p:nvGraphicFramePr>
        <p:xfrm>
          <a:off x="2593180" y="1078864"/>
          <a:ext cx="4084320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42" name="Equation" r:id="rId5" imgW="1701800" imgH="203200" progId="Equation.DSMT4">
                  <p:embed/>
                </p:oleObj>
              </mc:Choice>
              <mc:Fallback>
                <p:oleObj name="Equation" r:id="rId5" imgW="1701800" imgH="203200" progId="Equation.DSMT4">
                  <p:embed/>
                  <p:pic>
                    <p:nvPicPr>
                      <p:cNvPr id="9626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3180" y="1078864"/>
                        <a:ext cx="4084320" cy="48768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64" name="Text Box 8"/>
          <p:cNvSpPr txBox="1">
            <a:spLocks noChangeArrowheads="1"/>
          </p:cNvSpPr>
          <p:nvPr/>
        </p:nvSpPr>
        <p:spPr bwMode="auto">
          <a:xfrm>
            <a:off x="5728971" y="422276"/>
            <a:ext cx="3571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00"/>
                </a:solidFill>
              </a:rPr>
              <a:t>— </a:t>
            </a:r>
            <a:r>
              <a:rPr lang="zh-CN" altLang="en-US" dirty="0">
                <a:solidFill>
                  <a:srgbClr val="000000"/>
                </a:solidFill>
              </a:rPr>
              <a:t>可归结为同一形式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96265" name="Object 9"/>
          <p:cNvGraphicFramePr>
            <a:graphicFrameLocks noChangeAspect="1"/>
          </p:cNvGraphicFramePr>
          <p:nvPr>
            <p:extLst/>
          </p:nvPr>
        </p:nvGraphicFramePr>
        <p:xfrm>
          <a:off x="2639694" y="2448555"/>
          <a:ext cx="6537960" cy="5308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43" name="Equation" r:id="rId7" imgW="2971800" imgH="241300" progId="Equation.3">
                  <p:embed/>
                </p:oleObj>
              </mc:Choice>
              <mc:Fallback>
                <p:oleObj name="Equation" r:id="rId7" imgW="2971800" imgH="241300" progId="Equation.3">
                  <p:embed/>
                  <p:pic>
                    <p:nvPicPr>
                      <p:cNvPr id="9626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9694" y="2448555"/>
                        <a:ext cx="6537960" cy="53086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33CC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66" name="Text Box 10"/>
          <p:cNvSpPr txBox="1">
            <a:spLocks noChangeArrowheads="1"/>
          </p:cNvSpPr>
          <p:nvPr/>
        </p:nvSpPr>
        <p:spPr bwMode="auto">
          <a:xfrm>
            <a:off x="5181601" y="3251201"/>
            <a:ext cx="34829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时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称为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非齐次</a:t>
            </a:r>
            <a:r>
              <a:rPr lang="zh-CN" altLang="en-US" dirty="0">
                <a:solidFill>
                  <a:srgbClr val="000000"/>
                </a:solidFill>
              </a:rPr>
              <a:t>方程 </a:t>
            </a:r>
            <a:r>
              <a:rPr lang="en-US" altLang="zh-CN" dirty="0">
                <a:solidFill>
                  <a:srgbClr val="000000"/>
                </a:solidFill>
              </a:rPr>
              <a:t>; </a:t>
            </a:r>
          </a:p>
        </p:txBody>
      </p:sp>
      <p:graphicFrame>
        <p:nvGraphicFramePr>
          <p:cNvPr id="96267" name="Object 11"/>
          <p:cNvGraphicFramePr>
            <a:graphicFrameLocks noChangeAspect="1"/>
          </p:cNvGraphicFramePr>
          <p:nvPr>
            <p:extLst/>
          </p:nvPr>
        </p:nvGraphicFramePr>
        <p:xfrm>
          <a:off x="3935760" y="3933189"/>
          <a:ext cx="1165860" cy="414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44" name="Equation" r:id="rId9" imgW="571500" imgH="203200" progId="Equation.3">
                  <p:embed/>
                </p:oleObj>
              </mc:Choice>
              <mc:Fallback>
                <p:oleObj name="Equation" r:id="rId9" imgW="571500" imgH="203200" progId="Equation.3">
                  <p:embed/>
                  <p:pic>
                    <p:nvPicPr>
                      <p:cNvPr id="9626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5760" y="3933189"/>
                        <a:ext cx="1165860" cy="4145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68" name="Text Box 12"/>
          <p:cNvSpPr txBox="1">
            <a:spLocks noChangeArrowheads="1"/>
          </p:cNvSpPr>
          <p:nvPr/>
        </p:nvSpPr>
        <p:spPr bwMode="auto">
          <a:xfrm>
            <a:off x="5181600" y="3824288"/>
            <a:ext cx="2940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时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称为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齐次</a:t>
            </a:r>
            <a:r>
              <a:rPr lang="zh-CN" altLang="en-US" dirty="0">
                <a:solidFill>
                  <a:srgbClr val="000000"/>
                </a:solidFill>
              </a:rPr>
              <a:t>方程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96269" name="AutoShape 13"/>
          <p:cNvSpPr/>
          <p:nvPr/>
        </p:nvSpPr>
        <p:spPr bwMode="auto">
          <a:xfrm>
            <a:off x="3616326" y="3406775"/>
            <a:ext cx="193675" cy="838200"/>
          </a:xfrm>
          <a:prstGeom prst="leftBrace">
            <a:avLst>
              <a:gd name="adj1" fmla="val 36066"/>
              <a:gd name="adj2" fmla="val 50000"/>
            </a:avLst>
          </a:prstGeom>
          <a:noFill/>
          <a:ln w="9525">
            <a:solidFill>
              <a:schemeClr val="bg2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6270" name="Text Box 14"/>
          <p:cNvSpPr txBox="1">
            <a:spLocks noChangeArrowheads="1"/>
          </p:cNvSpPr>
          <p:nvPr/>
        </p:nvSpPr>
        <p:spPr bwMode="auto">
          <a:xfrm>
            <a:off x="2133600" y="4572001"/>
            <a:ext cx="350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复习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一阶线性方程</a:t>
            </a:r>
          </a:p>
        </p:txBody>
      </p:sp>
      <p:graphicFrame>
        <p:nvGraphicFramePr>
          <p:cNvPr id="96271" name="Object 15"/>
          <p:cNvGraphicFramePr>
            <a:graphicFrameLocks noChangeAspect="1"/>
          </p:cNvGraphicFramePr>
          <p:nvPr>
            <p:extLst/>
          </p:nvPr>
        </p:nvGraphicFramePr>
        <p:xfrm>
          <a:off x="5523865" y="4559300"/>
          <a:ext cx="2804160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45" name="Equation" r:id="rId11" imgW="1168400" imgH="203200" progId="Equation.3">
                  <p:embed/>
                </p:oleObj>
              </mc:Choice>
              <mc:Fallback>
                <p:oleObj name="Equation" r:id="rId11" imgW="1168400" imgH="203200" progId="Equation.3">
                  <p:embed/>
                  <p:pic>
                    <p:nvPicPr>
                      <p:cNvPr id="9627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3865" y="4559300"/>
                        <a:ext cx="2804160" cy="487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72" name="Text Box 16"/>
          <p:cNvSpPr txBox="1">
            <a:spLocks noChangeArrowheads="1"/>
          </p:cNvSpPr>
          <p:nvPr/>
        </p:nvSpPr>
        <p:spPr bwMode="auto">
          <a:xfrm>
            <a:off x="2438331" y="5235352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通解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96273" name="Object 17"/>
          <p:cNvGraphicFramePr>
            <a:graphicFrameLocks noChangeAspect="1"/>
          </p:cNvGraphicFramePr>
          <p:nvPr>
            <p:extLst/>
          </p:nvPr>
        </p:nvGraphicFramePr>
        <p:xfrm>
          <a:off x="5956300" y="5085184"/>
          <a:ext cx="4145280" cy="792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46" name="Equation" r:id="rId13" imgW="1727200" imgH="330200" progId="Equation.3">
                  <p:embed/>
                </p:oleObj>
              </mc:Choice>
              <mc:Fallback>
                <p:oleObj name="Equation" r:id="rId13" imgW="1727200" imgH="330200" progId="Equation.3">
                  <p:embed/>
                  <p:pic>
                    <p:nvPicPr>
                      <p:cNvPr id="9627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6300" y="5085184"/>
                        <a:ext cx="4145280" cy="7924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74" name="Object 18"/>
          <p:cNvGraphicFramePr>
            <a:graphicFrameLocks noChangeAspect="1"/>
          </p:cNvGraphicFramePr>
          <p:nvPr>
            <p:extLst/>
          </p:nvPr>
        </p:nvGraphicFramePr>
        <p:xfrm>
          <a:off x="3595370" y="5053424"/>
          <a:ext cx="2133600" cy="701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47" name="Equation" r:id="rId15" imgW="889000" imgH="292100" progId="Equation.3">
                  <p:embed/>
                </p:oleObj>
              </mc:Choice>
              <mc:Fallback>
                <p:oleObj name="Equation" r:id="rId15" imgW="889000" imgH="292100" progId="Equation.3">
                  <p:embed/>
                  <p:pic>
                    <p:nvPicPr>
                      <p:cNvPr id="9627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5370" y="5053424"/>
                        <a:ext cx="2133600" cy="7010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75" name="Line 19"/>
          <p:cNvSpPr>
            <a:spLocks noChangeShapeType="1"/>
          </p:cNvSpPr>
          <p:nvPr/>
        </p:nvSpPr>
        <p:spPr bwMode="auto">
          <a:xfrm>
            <a:off x="6184900" y="5877272"/>
            <a:ext cx="3367484" cy="0"/>
          </a:xfrm>
          <a:prstGeom prst="line">
            <a:avLst/>
          </a:prstGeom>
          <a:noFill/>
          <a:ln w="19050">
            <a:solidFill>
              <a:schemeClr val="bg1">
                <a:lumMod val="60000"/>
                <a:lumOff val="40000"/>
              </a:schemeClr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96276" name="Text Box 20"/>
          <p:cNvSpPr txBox="1">
            <a:spLocks noChangeArrowheads="1"/>
          </p:cNvSpPr>
          <p:nvPr/>
        </p:nvSpPr>
        <p:spPr bwMode="auto">
          <a:xfrm>
            <a:off x="6261100" y="5924128"/>
            <a:ext cx="2819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非齐次方程特解</a:t>
            </a:r>
          </a:p>
        </p:txBody>
      </p:sp>
      <p:sp>
        <p:nvSpPr>
          <p:cNvPr id="96277" name="Line 21"/>
          <p:cNvSpPr>
            <a:spLocks noChangeShapeType="1"/>
          </p:cNvSpPr>
          <p:nvPr/>
        </p:nvSpPr>
        <p:spPr bwMode="auto">
          <a:xfrm>
            <a:off x="3962400" y="5863208"/>
            <a:ext cx="1676400" cy="0"/>
          </a:xfrm>
          <a:prstGeom prst="line">
            <a:avLst/>
          </a:prstGeom>
          <a:noFill/>
          <a:ln w="19050">
            <a:solidFill>
              <a:schemeClr val="accent5">
                <a:lumMod val="50000"/>
              </a:schemeClr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96278" name="Text Box 22"/>
          <p:cNvSpPr txBox="1">
            <a:spLocks noChangeArrowheads="1"/>
          </p:cNvSpPr>
          <p:nvPr/>
        </p:nvSpPr>
        <p:spPr bwMode="auto">
          <a:xfrm>
            <a:off x="3289300" y="5877272"/>
            <a:ext cx="2895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齐次方程通解</a:t>
            </a:r>
            <a:r>
              <a:rPr lang="en-US" altLang="zh-CN" i="1" dirty="0">
                <a:solidFill>
                  <a:srgbClr val="000000"/>
                </a:solidFill>
              </a:rPr>
              <a:t>Y</a:t>
            </a:r>
          </a:p>
        </p:txBody>
      </p:sp>
      <p:graphicFrame>
        <p:nvGraphicFramePr>
          <p:cNvPr id="96279" name="Object 23"/>
          <p:cNvGraphicFramePr>
            <a:graphicFrameLocks noChangeAspect="1"/>
          </p:cNvGraphicFramePr>
          <p:nvPr>
            <p:extLst/>
          </p:nvPr>
        </p:nvGraphicFramePr>
        <p:xfrm>
          <a:off x="8466750" y="5842101"/>
          <a:ext cx="430873" cy="554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48" name="Equation" r:id="rId17" imgW="501015" imgH="644525" progId="Equation.3">
                  <p:embed/>
                </p:oleObj>
              </mc:Choice>
              <mc:Fallback>
                <p:oleObj name="Equation" r:id="rId17" imgW="501015" imgH="644525" progId="Equation.3">
                  <p:embed/>
                  <p:pic>
                    <p:nvPicPr>
                      <p:cNvPr id="9627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66750" y="5842101"/>
                        <a:ext cx="430873" cy="5542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6280" name="Group 24"/>
          <p:cNvGrpSpPr/>
          <p:nvPr/>
        </p:nvGrpSpPr>
        <p:grpSpPr bwMode="auto">
          <a:xfrm>
            <a:off x="3935414" y="3324226"/>
            <a:ext cx="1204913" cy="438817"/>
            <a:chOff x="1519" y="2060"/>
            <a:chExt cx="759" cy="271"/>
          </a:xfrm>
        </p:grpSpPr>
        <p:graphicFrame>
          <p:nvGraphicFramePr>
            <p:cNvPr id="96281" name="Object 25"/>
            <p:cNvGraphicFramePr>
              <a:graphicFrameLocks noChangeAspect="1"/>
            </p:cNvGraphicFramePr>
            <p:nvPr/>
          </p:nvGraphicFramePr>
          <p:xfrm>
            <a:off x="1519" y="2060"/>
            <a:ext cx="759" cy="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8049" name="Equation" r:id="rId19" imgW="571500" imgH="203200" progId="Equation.3">
                    <p:embed/>
                  </p:oleObj>
                </mc:Choice>
                <mc:Fallback>
                  <p:oleObj name="Equation" r:id="rId19" imgW="571500" imgH="203200" progId="Equation.3">
                    <p:embed/>
                    <p:pic>
                      <p:nvPicPr>
                        <p:cNvPr id="96281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9" y="2060"/>
                          <a:ext cx="759" cy="2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282" name="Line 26"/>
            <p:cNvSpPr>
              <a:spLocks noChangeShapeType="1"/>
            </p:cNvSpPr>
            <p:nvPr/>
          </p:nvSpPr>
          <p:spPr bwMode="auto">
            <a:xfrm flipH="1">
              <a:off x="2002" y="2101"/>
              <a:ext cx="91" cy="17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025051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6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6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6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6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6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6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6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6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6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6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6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6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96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6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96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96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96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96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96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96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8" grpId="0" build="p" autoUpdateAnimBg="0"/>
      <p:bldP spid="96260" grpId="0" build="p" autoUpdateAnimBg="0"/>
      <p:bldP spid="96264" grpId="0" build="p" autoUpdateAnimBg="0"/>
      <p:bldP spid="96266" grpId="0" build="p" autoUpdateAnimBg="0" advAuto="0"/>
      <p:bldP spid="96268" grpId="0" build="p" autoUpdateAnimBg="0" advAuto="0"/>
      <p:bldP spid="96270" grpId="0" autoUpdateAnimBg="0"/>
      <p:bldP spid="96272" grpId="0" autoUpdateAnimBg="0"/>
      <p:bldP spid="96276" grpId="0" autoUpdateAnimBg="0"/>
      <p:bldP spid="96278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7282" name="Object 2"/>
          <p:cNvGraphicFramePr>
            <a:graphicFrameLocks noChangeAspect="1"/>
          </p:cNvGraphicFramePr>
          <p:nvPr>
            <p:extLst/>
          </p:nvPr>
        </p:nvGraphicFramePr>
        <p:xfrm>
          <a:off x="5177790" y="4062968"/>
          <a:ext cx="310896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96" name="Equation" r:id="rId3" imgW="1295400" imgH="215900" progId="Equation.3">
                  <p:embed/>
                </p:oleObj>
              </mc:Choice>
              <mc:Fallback>
                <p:oleObj name="Equation" r:id="rId3" imgW="1295400" imgH="215900" progId="Equation.3">
                  <p:embed/>
                  <p:pic>
                    <p:nvPicPr>
                      <p:cNvPr id="9728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7790" y="4062968"/>
                        <a:ext cx="310896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83" name="Object 3"/>
          <p:cNvGraphicFramePr>
            <a:graphicFrameLocks noChangeAspect="1"/>
          </p:cNvGraphicFramePr>
          <p:nvPr>
            <p:extLst/>
          </p:nvPr>
        </p:nvGraphicFramePr>
        <p:xfrm>
          <a:off x="5159896" y="4639032"/>
          <a:ext cx="3168396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97" name="Equation" r:id="rId5" imgW="1320165" imgH="215900" progId="Equation.3">
                  <p:embed/>
                </p:oleObj>
              </mc:Choice>
              <mc:Fallback>
                <p:oleObj name="Equation" r:id="rId5" imgW="1320165" imgH="215900" progId="Equation.3">
                  <p:embed/>
                  <p:pic>
                    <p:nvPicPr>
                      <p:cNvPr id="9728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9896" y="4639032"/>
                        <a:ext cx="3168396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84" name="Object 4"/>
          <p:cNvGraphicFramePr>
            <a:graphicFrameLocks noChangeAspect="1"/>
          </p:cNvGraphicFramePr>
          <p:nvPr>
            <p:extLst/>
          </p:nvPr>
        </p:nvGraphicFramePr>
        <p:xfrm>
          <a:off x="8112284" y="5877243"/>
          <a:ext cx="579120" cy="4251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98" name="公式" r:id="rId7" imgW="241300" imgH="177165" progId="Equation.3">
                  <p:embed/>
                </p:oleObj>
              </mc:Choice>
              <mc:Fallback>
                <p:oleObj name="公式" r:id="rId7" imgW="241300" imgH="177165" progId="Equation.3">
                  <p:embed/>
                  <p:pic>
                    <p:nvPicPr>
                      <p:cNvPr id="9728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2284" y="5877243"/>
                        <a:ext cx="579120" cy="4251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9220200" y="5803900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证毕</a:t>
            </a:r>
          </a:p>
        </p:txBody>
      </p:sp>
      <p:sp>
        <p:nvSpPr>
          <p:cNvPr id="97286" name="Rectangle 6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5257800" cy="6858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二、线性齐次方程解的结构</a:t>
            </a:r>
          </a:p>
        </p:txBody>
      </p:sp>
      <p:graphicFrame>
        <p:nvGraphicFramePr>
          <p:cNvPr id="97287" name="Object 7"/>
          <p:cNvGraphicFramePr>
            <a:graphicFrameLocks noChangeAspect="1"/>
          </p:cNvGraphicFramePr>
          <p:nvPr>
            <p:extLst/>
          </p:nvPr>
        </p:nvGraphicFramePr>
        <p:xfrm>
          <a:off x="3414714" y="1032507"/>
          <a:ext cx="298704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99" name="Equation" r:id="rId9" imgW="1244600" imgH="215900" progId="Equation.3">
                  <p:embed/>
                </p:oleObj>
              </mc:Choice>
              <mc:Fallback>
                <p:oleObj name="Equation" r:id="rId9" imgW="1244600" imgH="215900" progId="Equation.3">
                  <p:embed/>
                  <p:pic>
                    <p:nvPicPr>
                      <p:cNvPr id="9728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4714" y="1032507"/>
                        <a:ext cx="298704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288" name="Text Box 8"/>
          <p:cNvSpPr txBox="1">
            <a:spLocks noChangeArrowheads="1"/>
          </p:cNvSpPr>
          <p:nvPr/>
        </p:nvSpPr>
        <p:spPr bwMode="auto">
          <a:xfrm>
            <a:off x="6324600" y="990601"/>
            <a:ext cx="342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是二阶线性齐次方程</a:t>
            </a:r>
          </a:p>
        </p:txBody>
      </p:sp>
      <p:graphicFrame>
        <p:nvGraphicFramePr>
          <p:cNvPr id="97289" name="Object 9"/>
          <p:cNvGraphicFramePr>
            <a:graphicFrameLocks noChangeAspect="1"/>
          </p:cNvGraphicFramePr>
          <p:nvPr>
            <p:extLst/>
          </p:nvPr>
        </p:nvGraphicFramePr>
        <p:xfrm>
          <a:off x="4151784" y="1596390"/>
          <a:ext cx="3688080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00" name="Equation" r:id="rId11" imgW="1536700" imgH="203200" progId="Equation.3">
                  <p:embed/>
                </p:oleObj>
              </mc:Choice>
              <mc:Fallback>
                <p:oleObj name="Equation" r:id="rId11" imgW="1536700" imgH="203200" progId="Equation.3">
                  <p:embed/>
                  <p:pic>
                    <p:nvPicPr>
                      <p:cNvPr id="9728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1784" y="1596390"/>
                        <a:ext cx="3688080" cy="487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290" name="Text Box 10"/>
          <p:cNvSpPr txBox="1">
            <a:spLocks noChangeArrowheads="1"/>
          </p:cNvSpPr>
          <p:nvPr/>
        </p:nvSpPr>
        <p:spPr bwMode="auto">
          <a:xfrm>
            <a:off x="1828800" y="2151063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的两个解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97291" name="Text Box 11"/>
          <p:cNvSpPr txBox="1">
            <a:spLocks noChangeArrowheads="1"/>
          </p:cNvSpPr>
          <p:nvPr/>
        </p:nvSpPr>
        <p:spPr bwMode="auto">
          <a:xfrm>
            <a:off x="1828800" y="2760663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也是该方程的解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97292" name="Text Box 12"/>
          <p:cNvSpPr txBox="1">
            <a:spLocks noChangeArrowheads="1"/>
          </p:cNvSpPr>
          <p:nvPr/>
        </p:nvSpPr>
        <p:spPr bwMode="auto">
          <a:xfrm>
            <a:off x="2235200" y="3336608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97293" name="Object 13"/>
          <p:cNvGraphicFramePr>
            <a:graphicFrameLocks noChangeAspect="1"/>
          </p:cNvGraphicFramePr>
          <p:nvPr>
            <p:extLst/>
          </p:nvPr>
        </p:nvGraphicFramePr>
        <p:xfrm>
          <a:off x="2999656" y="3352163"/>
          <a:ext cx="368808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01" name="Equation" r:id="rId13" imgW="1536700" imgH="215900" progId="Equation.3">
                  <p:embed/>
                </p:oleObj>
              </mc:Choice>
              <mc:Fallback>
                <p:oleObj name="Equation" r:id="rId13" imgW="1536700" imgH="215900" progId="Equation.3">
                  <p:embed/>
                  <p:pic>
                    <p:nvPicPr>
                      <p:cNvPr id="9729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9656" y="3352163"/>
                        <a:ext cx="368808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294" name="Text Box 14"/>
          <p:cNvSpPr txBox="1">
            <a:spLocks noChangeArrowheads="1"/>
          </p:cNvSpPr>
          <p:nvPr/>
        </p:nvSpPr>
        <p:spPr bwMode="auto">
          <a:xfrm>
            <a:off x="6648400" y="3356992"/>
            <a:ext cx="3048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代入方程左边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97295" name="Object 15"/>
          <p:cNvGraphicFramePr>
            <a:graphicFrameLocks noChangeAspect="1"/>
          </p:cNvGraphicFramePr>
          <p:nvPr>
            <p:extLst/>
          </p:nvPr>
        </p:nvGraphicFramePr>
        <p:xfrm>
          <a:off x="2999656" y="4032668"/>
          <a:ext cx="213360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02" name="Equation" r:id="rId15" imgW="889000" imgH="215900" progId="Equation.3">
                  <p:embed/>
                </p:oleObj>
              </mc:Choice>
              <mc:Fallback>
                <p:oleObj name="Equation" r:id="rId15" imgW="889000" imgH="215900" progId="Equation.3">
                  <p:embed/>
                  <p:pic>
                    <p:nvPicPr>
                      <p:cNvPr id="9729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9656" y="4032668"/>
                        <a:ext cx="213360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96" name="Object 16"/>
          <p:cNvGraphicFramePr>
            <a:graphicFrameLocks noChangeAspect="1"/>
          </p:cNvGraphicFramePr>
          <p:nvPr>
            <p:extLst/>
          </p:nvPr>
        </p:nvGraphicFramePr>
        <p:xfrm>
          <a:off x="4079873" y="4037025"/>
          <a:ext cx="82296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03" name="Equation" r:id="rId17" imgW="342900" imgH="215900" progId="Equation.3">
                  <p:embed/>
                </p:oleObj>
              </mc:Choice>
              <mc:Fallback>
                <p:oleObj name="Equation" r:id="rId17" imgW="342900" imgH="215900" progId="Equation.3">
                  <p:embed/>
                  <p:pic>
                    <p:nvPicPr>
                      <p:cNvPr id="9729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873" y="4037025"/>
                        <a:ext cx="82296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97" name="Object 17"/>
          <p:cNvGraphicFramePr>
            <a:graphicFrameLocks noChangeAspect="1"/>
          </p:cNvGraphicFramePr>
          <p:nvPr>
            <p:extLst/>
          </p:nvPr>
        </p:nvGraphicFramePr>
        <p:xfrm>
          <a:off x="7341716" y="4105275"/>
          <a:ext cx="698500" cy="459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04" name="Equation" r:id="rId19" imgW="330200" imgH="215900" progId="Equation.3">
                  <p:embed/>
                </p:oleObj>
              </mc:Choice>
              <mc:Fallback>
                <p:oleObj name="Equation" r:id="rId19" imgW="330200" imgH="215900" progId="Equation.3">
                  <p:embed/>
                  <p:pic>
                    <p:nvPicPr>
                      <p:cNvPr id="9729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41716" y="4105275"/>
                        <a:ext cx="698500" cy="4597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98" name="Object 18"/>
          <p:cNvGraphicFramePr>
            <a:graphicFrameLocks noChangeAspect="1"/>
          </p:cNvGraphicFramePr>
          <p:nvPr>
            <p:extLst/>
          </p:nvPr>
        </p:nvGraphicFramePr>
        <p:xfrm>
          <a:off x="7337796" y="4670800"/>
          <a:ext cx="687070" cy="4520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05" name="Equation" r:id="rId21" imgW="330200" imgH="215900" progId="Equation.3">
                  <p:embed/>
                </p:oleObj>
              </mc:Choice>
              <mc:Fallback>
                <p:oleObj name="Equation" r:id="rId21" imgW="330200" imgH="215900" progId="Equation.3">
                  <p:embed/>
                  <p:pic>
                    <p:nvPicPr>
                      <p:cNvPr id="9729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7796" y="4670800"/>
                        <a:ext cx="687070" cy="4520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99" name="Object 19"/>
          <p:cNvGraphicFramePr>
            <a:graphicFrameLocks noChangeAspect="1"/>
          </p:cNvGraphicFramePr>
          <p:nvPr>
            <p:extLst/>
          </p:nvPr>
        </p:nvGraphicFramePr>
        <p:xfrm>
          <a:off x="2882900" y="5255260"/>
          <a:ext cx="4052316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06" name="Equation" r:id="rId23" imgW="1688465" imgH="215900" progId="Equation.3">
                  <p:embed/>
                </p:oleObj>
              </mc:Choice>
              <mc:Fallback>
                <p:oleObj name="Equation" r:id="rId23" imgW="1688465" imgH="215900" progId="Equation.3">
                  <p:embed/>
                  <p:pic>
                    <p:nvPicPr>
                      <p:cNvPr id="9729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2900" y="5255260"/>
                        <a:ext cx="4052316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0" name="Object 20"/>
          <p:cNvGraphicFramePr>
            <a:graphicFrameLocks noChangeAspect="1"/>
          </p:cNvGraphicFramePr>
          <p:nvPr>
            <p:extLst/>
          </p:nvPr>
        </p:nvGraphicFramePr>
        <p:xfrm>
          <a:off x="3936464" y="5805264"/>
          <a:ext cx="417576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07" name="Equation" r:id="rId25" imgW="1739900" imgH="215900" progId="Equation.3">
                  <p:embed/>
                </p:oleObj>
              </mc:Choice>
              <mc:Fallback>
                <p:oleObj name="Equation" r:id="rId25" imgW="1739900" imgH="215900" progId="Equation.3">
                  <p:embed/>
                  <p:pic>
                    <p:nvPicPr>
                      <p:cNvPr id="9730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6464" y="5805264"/>
                        <a:ext cx="417576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301" name="Text Box 21"/>
          <p:cNvSpPr txBox="1">
            <a:spLocks noChangeArrowheads="1"/>
          </p:cNvSpPr>
          <p:nvPr/>
        </p:nvSpPr>
        <p:spPr bwMode="auto">
          <a:xfrm>
            <a:off x="4495800" y="2760663"/>
            <a:ext cx="1695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C00000"/>
                </a:solidFill>
              </a:rPr>
              <a:t>(</a:t>
            </a:r>
            <a:r>
              <a:rPr lang="zh-CN" altLang="en-US" sz="2400" dirty="0">
                <a:solidFill>
                  <a:srgbClr val="C00000"/>
                </a:solidFill>
              </a:rPr>
              <a:t>叠加原理</a:t>
            </a:r>
            <a:r>
              <a:rPr lang="en-US" altLang="zh-CN" sz="2400" dirty="0">
                <a:solidFill>
                  <a:srgbClr val="C00000"/>
                </a:solidFill>
              </a:rPr>
              <a:t>)</a:t>
            </a:r>
            <a:r>
              <a:rPr lang="en-US" altLang="zh-CN" dirty="0">
                <a:solidFill>
                  <a:srgbClr val="C00000"/>
                </a:solidFill>
              </a:rPr>
              <a:t> </a:t>
            </a:r>
          </a:p>
        </p:txBody>
      </p:sp>
      <p:graphicFrame>
        <p:nvGraphicFramePr>
          <p:cNvPr id="97302" name="Object 22"/>
          <p:cNvGraphicFramePr>
            <a:graphicFrameLocks noChangeAspect="1"/>
          </p:cNvGraphicFramePr>
          <p:nvPr>
            <p:extLst/>
          </p:nvPr>
        </p:nvGraphicFramePr>
        <p:xfrm>
          <a:off x="3502293" y="2177206"/>
          <a:ext cx="368808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08" name="Equation" r:id="rId27" imgW="1536700" imgH="215900" progId="Equation.3">
                  <p:embed/>
                </p:oleObj>
              </mc:Choice>
              <mc:Fallback>
                <p:oleObj name="Equation" r:id="rId27" imgW="1536700" imgH="215900" progId="Equation.3">
                  <p:embed/>
                  <p:pic>
                    <p:nvPicPr>
                      <p:cNvPr id="9730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2293" y="2177206"/>
                        <a:ext cx="368808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303" name="Text Box 23"/>
          <p:cNvSpPr txBox="1">
            <a:spLocks noChangeArrowheads="1"/>
          </p:cNvSpPr>
          <p:nvPr/>
        </p:nvSpPr>
        <p:spPr bwMode="auto">
          <a:xfrm>
            <a:off x="7375525" y="21193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>
              <a:solidFill>
                <a:srgbClr val="000000"/>
              </a:solidFill>
            </a:endParaRPr>
          </a:p>
        </p:txBody>
      </p:sp>
      <p:graphicFrame>
        <p:nvGraphicFramePr>
          <p:cNvPr id="97304" name="Object 24"/>
          <p:cNvGraphicFramePr>
            <a:graphicFrameLocks noChangeAspect="1"/>
          </p:cNvGraphicFramePr>
          <p:nvPr>
            <p:extLst/>
          </p:nvPr>
        </p:nvGraphicFramePr>
        <p:xfrm>
          <a:off x="7262496" y="2226731"/>
          <a:ext cx="2491105" cy="4102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09" name="Equation" r:id="rId29" imgW="1308100" imgH="215900" progId="Equation.3">
                  <p:embed/>
                </p:oleObj>
              </mc:Choice>
              <mc:Fallback>
                <p:oleObj name="Equation" r:id="rId29" imgW="1308100" imgH="215900" progId="Equation.3">
                  <p:embed/>
                  <p:pic>
                    <p:nvPicPr>
                      <p:cNvPr id="97304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62496" y="2226731"/>
                        <a:ext cx="2491105" cy="4102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305" name="Text Box 25"/>
          <p:cNvSpPr txBox="1">
            <a:spLocks noChangeArrowheads="1"/>
          </p:cNvSpPr>
          <p:nvPr/>
        </p:nvSpPr>
        <p:spPr bwMode="auto">
          <a:xfrm>
            <a:off x="2194472" y="980729"/>
            <a:ext cx="11652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定理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504821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7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7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7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7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7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7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7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7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7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7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7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7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7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7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97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97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97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7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97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97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7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5" grpId="0" build="p" autoUpdateAnimBg="0" advAuto="0"/>
      <p:bldP spid="97288" grpId="0" build="p" autoUpdateAnimBg="0" advAuto="0"/>
      <p:bldP spid="97290" grpId="0" build="p" autoUpdateAnimBg="0" advAuto="0"/>
      <p:bldP spid="97291" grpId="0" build="p" autoUpdateAnimBg="0" advAuto="0"/>
      <p:bldP spid="97292" grpId="0" build="p" autoUpdateAnimBg="0"/>
      <p:bldP spid="97294" grpId="0" build="p" autoUpdateAnimBg="0" advAuto="0"/>
      <p:bldP spid="97301" grpId="0" build="p" autoUpdateAnimBg="0"/>
      <p:bldP spid="97305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12192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说明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</a:p>
        </p:txBody>
      </p:sp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5486400" y="1004888"/>
            <a:ext cx="487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不一定</a:t>
            </a:r>
            <a:r>
              <a:rPr lang="zh-CN" altLang="en-US" dirty="0">
                <a:solidFill>
                  <a:srgbClr val="000000"/>
                </a:solidFill>
              </a:rPr>
              <a:t>是所给二阶方程的通解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2133600" y="1690688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例如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98309" name="Object 5"/>
          <p:cNvGraphicFramePr>
            <a:graphicFrameLocks noChangeAspect="1"/>
          </p:cNvGraphicFramePr>
          <p:nvPr>
            <p:extLst/>
          </p:nvPr>
        </p:nvGraphicFramePr>
        <p:xfrm>
          <a:off x="3143672" y="1700808"/>
          <a:ext cx="88392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70" name="Equation" r:id="rId3" imgW="368300" imgH="215900" progId="Equation.3">
                  <p:embed/>
                </p:oleObj>
              </mc:Choice>
              <mc:Fallback>
                <p:oleObj name="Equation" r:id="rId3" imgW="368300" imgH="215900" progId="Equation.3">
                  <p:embed/>
                  <p:pic>
                    <p:nvPicPr>
                      <p:cNvPr id="9830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672" y="1700808"/>
                        <a:ext cx="88392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10" name="Text Box 6"/>
          <p:cNvSpPr txBox="1">
            <a:spLocks noChangeArrowheads="1"/>
          </p:cNvSpPr>
          <p:nvPr/>
        </p:nvSpPr>
        <p:spPr bwMode="auto">
          <a:xfrm>
            <a:off x="4038600" y="1690688"/>
            <a:ext cx="4038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是某二阶齐次方程的解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98311" name="Object 7"/>
          <p:cNvGraphicFramePr>
            <a:graphicFrameLocks noChangeAspect="1"/>
          </p:cNvGraphicFramePr>
          <p:nvPr>
            <p:extLst/>
          </p:nvPr>
        </p:nvGraphicFramePr>
        <p:xfrm>
          <a:off x="3316897" y="2286607"/>
          <a:ext cx="225552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71" name="Equation" r:id="rId5" imgW="939800" imgH="215900" progId="Equation.3">
                  <p:embed/>
                </p:oleObj>
              </mc:Choice>
              <mc:Fallback>
                <p:oleObj name="Equation" r:id="rId5" imgW="939800" imgH="215900" progId="Equation.3">
                  <p:embed/>
                  <p:pic>
                    <p:nvPicPr>
                      <p:cNvPr id="9831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6897" y="2286607"/>
                        <a:ext cx="225552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12" name="Text Box 8"/>
          <p:cNvSpPr txBox="1">
            <a:spLocks noChangeArrowheads="1"/>
          </p:cNvSpPr>
          <p:nvPr/>
        </p:nvSpPr>
        <p:spPr bwMode="auto">
          <a:xfrm>
            <a:off x="5486400" y="2298701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也是齐次方程的解 </a:t>
            </a:r>
          </a:p>
        </p:txBody>
      </p:sp>
      <p:graphicFrame>
        <p:nvGraphicFramePr>
          <p:cNvPr id="98313" name="Object 9"/>
          <p:cNvGraphicFramePr>
            <a:graphicFrameLocks noChangeAspect="1"/>
          </p:cNvGraphicFramePr>
          <p:nvPr>
            <p:extLst/>
          </p:nvPr>
        </p:nvGraphicFramePr>
        <p:xfrm>
          <a:off x="2848610" y="2997199"/>
          <a:ext cx="539496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72" name="Equation" r:id="rId7" imgW="2247900" imgH="215900" progId="Equation.3">
                  <p:embed/>
                </p:oleObj>
              </mc:Choice>
              <mc:Fallback>
                <p:oleObj name="Equation" r:id="rId7" imgW="2247900" imgH="215900" progId="Equation.3">
                  <p:embed/>
                  <p:pic>
                    <p:nvPicPr>
                      <p:cNvPr id="9831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8610" y="2997199"/>
                        <a:ext cx="539496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14" name="Text Box 10"/>
          <p:cNvSpPr txBox="1">
            <a:spLocks noChangeArrowheads="1"/>
          </p:cNvSpPr>
          <p:nvPr/>
        </p:nvSpPr>
        <p:spPr bwMode="auto">
          <a:xfrm>
            <a:off x="4267200" y="3671888"/>
            <a:ext cx="2286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并不是通解</a:t>
            </a:r>
          </a:p>
        </p:txBody>
      </p:sp>
      <p:sp>
        <p:nvSpPr>
          <p:cNvPr id="98315" name="Text Box 11"/>
          <p:cNvSpPr txBox="1">
            <a:spLocks noChangeArrowheads="1"/>
          </p:cNvSpPr>
          <p:nvPr/>
        </p:nvSpPr>
        <p:spPr bwMode="auto">
          <a:xfrm>
            <a:off x="1828800" y="29718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但是</a:t>
            </a:r>
          </a:p>
        </p:txBody>
      </p:sp>
      <p:graphicFrame>
        <p:nvGraphicFramePr>
          <p:cNvPr id="98316" name="Object 12"/>
          <p:cNvGraphicFramePr>
            <a:graphicFrameLocks noChangeAspect="1"/>
          </p:cNvGraphicFramePr>
          <p:nvPr>
            <p:extLst/>
          </p:nvPr>
        </p:nvGraphicFramePr>
        <p:xfrm>
          <a:off x="2279576" y="1038632"/>
          <a:ext cx="326136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73" name="Equation" r:id="rId9" imgW="1358900" imgH="215900" progId="Equation.3">
                  <p:embed/>
                </p:oleObj>
              </mc:Choice>
              <mc:Fallback>
                <p:oleObj name="Equation" r:id="rId9" imgW="1358900" imgH="215900" progId="Equation.3">
                  <p:embed/>
                  <p:pic>
                    <p:nvPicPr>
                      <p:cNvPr id="9831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2000" contrast="36000"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576" y="1038632"/>
                        <a:ext cx="3261360" cy="51816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17" name="Text Box 13"/>
          <p:cNvSpPr txBox="1">
            <a:spLocks noChangeArrowheads="1"/>
          </p:cNvSpPr>
          <p:nvPr/>
        </p:nvSpPr>
        <p:spPr bwMode="auto">
          <a:xfrm>
            <a:off x="7842250" y="16764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sp>
        <p:nvSpPr>
          <p:cNvPr id="98318" name="Text Box 14"/>
          <p:cNvSpPr txBox="1">
            <a:spLocks noChangeArrowheads="1"/>
          </p:cNvSpPr>
          <p:nvPr/>
        </p:nvSpPr>
        <p:spPr bwMode="auto">
          <a:xfrm>
            <a:off x="2305174" y="4419601"/>
            <a:ext cx="4006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为解决通解的判别问题</a:t>
            </a:r>
            <a:r>
              <a:rPr lang="en-US" altLang="zh-CN" dirty="0">
                <a:solidFill>
                  <a:srgbClr val="000000"/>
                </a:solidFill>
              </a:rPr>
              <a:t>,  </a:t>
            </a:r>
          </a:p>
        </p:txBody>
      </p:sp>
      <p:sp>
        <p:nvSpPr>
          <p:cNvPr id="98319" name="Text Box 15"/>
          <p:cNvSpPr txBox="1">
            <a:spLocks noChangeArrowheads="1"/>
          </p:cNvSpPr>
          <p:nvPr/>
        </p:nvSpPr>
        <p:spPr bwMode="auto">
          <a:xfrm>
            <a:off x="3794125" y="4997451"/>
            <a:ext cx="184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98320" name="Text Box 16"/>
          <p:cNvSpPr txBox="1">
            <a:spLocks noChangeArrowheads="1"/>
          </p:cNvSpPr>
          <p:nvPr/>
        </p:nvSpPr>
        <p:spPr bwMode="auto">
          <a:xfrm>
            <a:off x="5943600" y="4419601"/>
            <a:ext cx="4540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下面引入函数的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线性相关</a:t>
            </a:r>
            <a:r>
              <a:rPr lang="zh-CN" altLang="en-US" dirty="0">
                <a:solidFill>
                  <a:srgbClr val="000000"/>
                </a:solidFill>
              </a:rPr>
              <a:t>与 </a:t>
            </a:r>
          </a:p>
        </p:txBody>
      </p:sp>
      <p:sp>
        <p:nvSpPr>
          <p:cNvPr id="98321" name="Text Box 17"/>
          <p:cNvSpPr txBox="1">
            <a:spLocks noChangeArrowheads="1"/>
          </p:cNvSpPr>
          <p:nvPr/>
        </p:nvSpPr>
        <p:spPr bwMode="auto">
          <a:xfrm>
            <a:off x="1919536" y="5029201"/>
            <a:ext cx="2495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线性无关</a:t>
            </a:r>
            <a:r>
              <a:rPr lang="zh-CN" altLang="en-US" dirty="0">
                <a:solidFill>
                  <a:srgbClr val="000000"/>
                </a:solidFill>
              </a:rPr>
              <a:t>概念</a:t>
            </a:r>
            <a:r>
              <a:rPr lang="en-US" altLang="zh-CN" dirty="0">
                <a:solidFill>
                  <a:srgbClr val="00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8396697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8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8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8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8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8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8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8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8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8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8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8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8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8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autoUpdateAnimBg="0"/>
      <p:bldP spid="98308" grpId="0" autoUpdateAnimBg="0"/>
      <p:bldP spid="98310" grpId="0" autoUpdateAnimBg="0"/>
      <p:bldP spid="98312" grpId="0" autoUpdateAnimBg="0"/>
      <p:bldP spid="98314" grpId="0" autoUpdateAnimBg="0"/>
      <p:bldP spid="98315" grpId="0" autoUpdateAnimBg="0"/>
      <p:bldP spid="98317" grpId="0" build="p" autoUpdateAnimBg="0"/>
      <p:bldP spid="98318" grpId="0" build="p" autoUpdateAnimBg="0"/>
      <p:bldP spid="98320" grpId="0" build="p" autoUpdateAnimBg="0"/>
      <p:bldP spid="98321" grpId="0" build="p" autoUpdateAnimBg="0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12744"/>
            <a:ext cx="159385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定义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99331" name="Object 3"/>
          <p:cNvGraphicFramePr>
            <a:graphicFrameLocks noChangeAspect="1"/>
          </p:cNvGraphicFramePr>
          <p:nvPr>
            <p:extLst/>
          </p:nvPr>
        </p:nvGraphicFramePr>
        <p:xfrm>
          <a:off x="3143672" y="332656"/>
          <a:ext cx="3717036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19" name="Equation" r:id="rId3" imgW="1548765" imgH="228600" progId="Equation.3">
                  <p:embed/>
                </p:oleObj>
              </mc:Choice>
              <mc:Fallback>
                <p:oleObj name="Equation" r:id="rId3" imgW="1548765" imgH="228600" progId="Equation.3">
                  <p:embed/>
                  <p:pic>
                    <p:nvPicPr>
                      <p:cNvPr id="9933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672" y="332656"/>
                        <a:ext cx="3717036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6715671" y="295375"/>
            <a:ext cx="34178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是定义在区间 </a:t>
            </a:r>
            <a:r>
              <a:rPr lang="en-US" altLang="zh-CN" i="1">
                <a:solidFill>
                  <a:srgbClr val="000000"/>
                </a:solidFill>
              </a:rPr>
              <a:t>I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上的</a:t>
            </a:r>
          </a:p>
        </p:txBody>
      </p:sp>
      <p:sp>
        <p:nvSpPr>
          <p:cNvPr id="99333" name="Text Box 5"/>
          <p:cNvSpPr txBox="1">
            <a:spLocks noChangeArrowheads="1"/>
          </p:cNvSpPr>
          <p:nvPr/>
        </p:nvSpPr>
        <p:spPr bwMode="auto">
          <a:xfrm>
            <a:off x="1828800" y="838201"/>
            <a:ext cx="190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n </a:t>
            </a:r>
            <a:r>
              <a:rPr lang="zh-CN" altLang="en-US">
                <a:solidFill>
                  <a:srgbClr val="000000"/>
                </a:solidFill>
              </a:rPr>
              <a:t>个函数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99334" name="Object 6"/>
          <p:cNvGraphicFramePr>
            <a:graphicFrameLocks noChangeAspect="1"/>
          </p:cNvGraphicFramePr>
          <p:nvPr>
            <p:extLst/>
          </p:nvPr>
        </p:nvGraphicFramePr>
        <p:xfrm>
          <a:off x="7202760" y="836712"/>
          <a:ext cx="213360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20" name="Equation" r:id="rId5" imgW="889000" imgH="228600" progId="Equation.3">
                  <p:embed/>
                </p:oleObj>
              </mc:Choice>
              <mc:Fallback>
                <p:oleObj name="Equation" r:id="rId5" imgW="889000" imgH="228600" progId="Equation.3">
                  <p:embed/>
                  <p:pic>
                    <p:nvPicPr>
                      <p:cNvPr id="9933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2760" y="836712"/>
                        <a:ext cx="213360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35" name="Text Box 7"/>
          <p:cNvSpPr txBox="1">
            <a:spLocks noChangeArrowheads="1"/>
          </p:cNvSpPr>
          <p:nvPr/>
        </p:nvSpPr>
        <p:spPr bwMode="auto">
          <a:xfrm>
            <a:off x="9220200" y="83820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使得</a:t>
            </a:r>
          </a:p>
        </p:txBody>
      </p:sp>
      <p:graphicFrame>
        <p:nvGraphicFramePr>
          <p:cNvPr id="99336" name="Object 8"/>
          <p:cNvGraphicFramePr>
            <a:graphicFrameLocks noChangeAspect="1"/>
          </p:cNvGraphicFramePr>
          <p:nvPr>
            <p:extLst/>
          </p:nvPr>
        </p:nvGraphicFramePr>
        <p:xfrm>
          <a:off x="2811844" y="1433828"/>
          <a:ext cx="615696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21" name="Equation" r:id="rId7" imgW="2565400" imgH="228600" progId="Equation.3">
                  <p:embed/>
                </p:oleObj>
              </mc:Choice>
              <mc:Fallback>
                <p:oleObj name="Equation" r:id="rId7" imgW="2565400" imgH="228600" progId="Equation.3">
                  <p:embed/>
                  <p:pic>
                    <p:nvPicPr>
                      <p:cNvPr id="9933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1844" y="1433828"/>
                        <a:ext cx="615696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37" name="Text Box 9"/>
          <p:cNvSpPr txBox="1">
            <a:spLocks noChangeArrowheads="1"/>
          </p:cNvSpPr>
          <p:nvPr/>
        </p:nvSpPr>
        <p:spPr bwMode="auto">
          <a:xfrm>
            <a:off x="1828800" y="2057401"/>
            <a:ext cx="518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则称这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n</a:t>
            </a:r>
            <a:r>
              <a:rPr lang="zh-CN" altLang="en-US" dirty="0">
                <a:solidFill>
                  <a:srgbClr val="000000"/>
                </a:solidFill>
              </a:rPr>
              <a:t>个函数在 </a:t>
            </a:r>
            <a:r>
              <a:rPr lang="en-US" altLang="zh-CN" i="1" dirty="0">
                <a:solidFill>
                  <a:srgbClr val="000000"/>
                </a:solidFill>
              </a:rPr>
              <a:t>I </a:t>
            </a:r>
            <a:r>
              <a:rPr lang="zh-CN" altLang="en-US" dirty="0">
                <a:solidFill>
                  <a:srgbClr val="000000"/>
                </a:solidFill>
              </a:rPr>
              <a:t>上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线性相关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99338" name="Text Box 10"/>
          <p:cNvSpPr txBox="1">
            <a:spLocks noChangeArrowheads="1"/>
          </p:cNvSpPr>
          <p:nvPr/>
        </p:nvSpPr>
        <p:spPr bwMode="auto">
          <a:xfrm>
            <a:off x="6858000" y="2057401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否则称为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线性无关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99339" name="Text Box 11"/>
          <p:cNvSpPr txBox="1">
            <a:spLocks noChangeArrowheads="1"/>
          </p:cNvSpPr>
          <p:nvPr/>
        </p:nvSpPr>
        <p:spPr bwMode="auto">
          <a:xfrm>
            <a:off x="2133601" y="2605088"/>
            <a:ext cx="13700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例如， </a:t>
            </a:r>
          </a:p>
        </p:txBody>
      </p:sp>
      <p:graphicFrame>
        <p:nvGraphicFramePr>
          <p:cNvPr id="99340" name="Object 12"/>
          <p:cNvGraphicFramePr>
            <a:graphicFrameLocks noChangeAspect="1"/>
          </p:cNvGraphicFramePr>
          <p:nvPr/>
        </p:nvGraphicFramePr>
        <p:xfrm>
          <a:off x="3215640" y="2637156"/>
          <a:ext cx="2484120" cy="5378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22" name="Equation" r:id="rId9" imgW="1054100" imgH="228600" progId="Equation.3">
                  <p:embed/>
                </p:oleObj>
              </mc:Choice>
              <mc:Fallback>
                <p:oleObj name="Equation" r:id="rId9" imgW="1054100" imgH="228600" progId="Equation.3">
                  <p:embed/>
                  <p:pic>
                    <p:nvPicPr>
                      <p:cNvPr id="9934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5640" y="2637156"/>
                        <a:ext cx="2484120" cy="5378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41" name="Text Box 13"/>
          <p:cNvSpPr txBox="1">
            <a:spLocks noChangeArrowheads="1"/>
          </p:cNvSpPr>
          <p:nvPr/>
        </p:nvSpPr>
        <p:spPr bwMode="auto">
          <a:xfrm>
            <a:off x="5638800" y="2605088"/>
            <a:ext cx="3276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 , </a:t>
            </a:r>
            <a:r>
              <a:rPr lang="en-US" altLang="zh-CN">
                <a:solidFill>
                  <a:srgbClr val="000000"/>
                </a:solidFill>
              </a:rPr>
              <a:t> )</a:t>
            </a:r>
            <a:r>
              <a:rPr lang="zh-CN" altLang="en-US">
                <a:solidFill>
                  <a:srgbClr val="000000"/>
                </a:solidFill>
              </a:rPr>
              <a:t>上都有</a:t>
            </a:r>
            <a:endParaRPr lang="zh-CN" altLang="en-US" b="1">
              <a:solidFill>
                <a:srgbClr val="000000"/>
              </a:solidFill>
            </a:endParaRPr>
          </a:p>
        </p:txBody>
      </p:sp>
      <p:graphicFrame>
        <p:nvGraphicFramePr>
          <p:cNvPr id="99342" name="Object 14"/>
          <p:cNvGraphicFramePr>
            <a:graphicFrameLocks noChangeAspect="1"/>
          </p:cNvGraphicFramePr>
          <p:nvPr/>
        </p:nvGraphicFramePr>
        <p:xfrm>
          <a:off x="3935730" y="3153411"/>
          <a:ext cx="3037840" cy="4756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23" name="Equation" r:id="rId11" imgW="1295400" imgH="203200" progId="Equation.3">
                  <p:embed/>
                </p:oleObj>
              </mc:Choice>
              <mc:Fallback>
                <p:oleObj name="Equation" r:id="rId11" imgW="1295400" imgH="203200" progId="Equation.3">
                  <p:embed/>
                  <p:pic>
                    <p:nvPicPr>
                      <p:cNvPr id="9934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5730" y="3153411"/>
                        <a:ext cx="3037840" cy="4756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43" name="Text Box 15"/>
          <p:cNvSpPr txBox="1">
            <a:spLocks noChangeArrowheads="1"/>
          </p:cNvSpPr>
          <p:nvPr/>
        </p:nvSpPr>
        <p:spPr bwMode="auto">
          <a:xfrm>
            <a:off x="1828800" y="3733801"/>
            <a:ext cx="632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故它们在任何区间 </a:t>
            </a:r>
            <a:r>
              <a:rPr lang="en-US" altLang="zh-CN" i="1">
                <a:solidFill>
                  <a:srgbClr val="000000"/>
                </a:solidFill>
              </a:rPr>
              <a:t>I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上都线性相关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99344" name="Text Box 16"/>
          <p:cNvSpPr txBox="1">
            <a:spLocks noChangeArrowheads="1"/>
          </p:cNvSpPr>
          <p:nvPr/>
        </p:nvSpPr>
        <p:spPr bwMode="auto">
          <a:xfrm>
            <a:off x="2133600" y="4267201"/>
            <a:ext cx="1441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又如，</a:t>
            </a:r>
          </a:p>
        </p:txBody>
      </p:sp>
      <p:graphicFrame>
        <p:nvGraphicFramePr>
          <p:cNvPr id="99345" name="Object 17"/>
          <p:cNvGraphicFramePr>
            <a:graphicFrameLocks noChangeAspect="1"/>
          </p:cNvGraphicFramePr>
          <p:nvPr>
            <p:extLst/>
          </p:nvPr>
        </p:nvGraphicFramePr>
        <p:xfrm>
          <a:off x="3215680" y="4221088"/>
          <a:ext cx="134112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24" name="Equation" r:id="rId13" imgW="558800" imgH="228600" progId="Equation.3">
                  <p:embed/>
                </p:oleObj>
              </mc:Choice>
              <mc:Fallback>
                <p:oleObj name="Equation" r:id="rId13" imgW="558800" imgH="228600" progId="Equation.3">
                  <p:embed/>
                  <p:pic>
                    <p:nvPicPr>
                      <p:cNvPr id="9934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5680" y="4221088"/>
                        <a:ext cx="134112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46" name="Text Box 18"/>
          <p:cNvSpPr txBox="1">
            <a:spLocks noChangeArrowheads="1"/>
          </p:cNvSpPr>
          <p:nvPr/>
        </p:nvSpPr>
        <p:spPr bwMode="auto">
          <a:xfrm>
            <a:off x="4495800" y="4281488"/>
            <a:ext cx="3200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若在某区间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I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上</a:t>
            </a:r>
          </a:p>
        </p:txBody>
      </p:sp>
      <p:graphicFrame>
        <p:nvGraphicFramePr>
          <p:cNvPr id="99347" name="Object 19"/>
          <p:cNvGraphicFramePr>
            <a:graphicFrameLocks noChangeAspect="1"/>
          </p:cNvGraphicFramePr>
          <p:nvPr>
            <p:extLst/>
          </p:nvPr>
        </p:nvGraphicFramePr>
        <p:xfrm>
          <a:off x="7092950" y="4290040"/>
          <a:ext cx="2834640" cy="579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25" name="Equation" r:id="rId15" imgW="1181100" imgH="241300" progId="Equation.3">
                  <p:embed/>
                </p:oleObj>
              </mc:Choice>
              <mc:Fallback>
                <p:oleObj name="Equation" r:id="rId15" imgW="1181100" imgH="241300" progId="Equation.3">
                  <p:embed/>
                  <p:pic>
                    <p:nvPicPr>
                      <p:cNvPr id="9934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4290040"/>
                        <a:ext cx="2834640" cy="5791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48" name="Text Box 20"/>
          <p:cNvSpPr txBox="1">
            <a:spLocks noChangeArrowheads="1"/>
          </p:cNvSpPr>
          <p:nvPr/>
        </p:nvSpPr>
        <p:spPr bwMode="auto">
          <a:xfrm>
            <a:off x="1828800" y="4876801"/>
            <a:ext cx="624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则根据二次多项式至多只有两个零点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99349" name="Object 21"/>
          <p:cNvGraphicFramePr>
            <a:graphicFrameLocks noChangeAspect="1"/>
          </p:cNvGraphicFramePr>
          <p:nvPr>
            <p:extLst/>
          </p:nvPr>
        </p:nvGraphicFramePr>
        <p:xfrm>
          <a:off x="8616315" y="4869160"/>
          <a:ext cx="134112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26" name="Equation" r:id="rId17" imgW="558800" imgH="228600" progId="Equation.3">
                  <p:embed/>
                </p:oleObj>
              </mc:Choice>
              <mc:Fallback>
                <p:oleObj name="Equation" r:id="rId17" imgW="558800" imgH="228600" progId="Equation.3">
                  <p:embed/>
                  <p:pic>
                    <p:nvPicPr>
                      <p:cNvPr id="9934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6315" y="4869160"/>
                        <a:ext cx="134112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50" name="Text Box 22"/>
          <p:cNvSpPr txBox="1">
            <a:spLocks noChangeArrowheads="1"/>
          </p:cNvSpPr>
          <p:nvPr/>
        </p:nvSpPr>
        <p:spPr bwMode="auto">
          <a:xfrm>
            <a:off x="1828800" y="5500688"/>
            <a:ext cx="2286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必需全为 </a:t>
            </a:r>
            <a:r>
              <a:rPr lang="en-US" altLang="zh-CN">
                <a:solidFill>
                  <a:srgbClr val="000000"/>
                </a:solidFill>
              </a:rPr>
              <a:t>0 ,</a:t>
            </a:r>
          </a:p>
        </p:txBody>
      </p:sp>
      <p:sp>
        <p:nvSpPr>
          <p:cNvPr id="99351" name="Text Box 23"/>
          <p:cNvSpPr txBox="1">
            <a:spLocks noChangeArrowheads="1"/>
          </p:cNvSpPr>
          <p:nvPr/>
        </p:nvSpPr>
        <p:spPr bwMode="auto">
          <a:xfrm>
            <a:off x="7772400" y="487680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可见</a:t>
            </a:r>
          </a:p>
        </p:txBody>
      </p:sp>
      <p:graphicFrame>
        <p:nvGraphicFramePr>
          <p:cNvPr id="99352" name="Object 24"/>
          <p:cNvGraphicFramePr>
            <a:graphicFrameLocks noChangeAspect="1"/>
          </p:cNvGraphicFramePr>
          <p:nvPr>
            <p:extLst/>
          </p:nvPr>
        </p:nvGraphicFramePr>
        <p:xfrm>
          <a:off x="3892422" y="5476776"/>
          <a:ext cx="1627514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27" name="Equation" r:id="rId19" imgW="685800" imgH="228600" progId="Equation.3">
                  <p:embed/>
                </p:oleObj>
              </mc:Choice>
              <mc:Fallback>
                <p:oleObj name="Equation" r:id="rId19" imgW="685800" imgH="228600" progId="Equation.3">
                  <p:embed/>
                  <p:pic>
                    <p:nvPicPr>
                      <p:cNvPr id="9935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2422" y="5476776"/>
                        <a:ext cx="1627514" cy="544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53" name="Text Box 25"/>
          <p:cNvSpPr txBox="1">
            <a:spLocks noChangeArrowheads="1"/>
          </p:cNvSpPr>
          <p:nvPr/>
        </p:nvSpPr>
        <p:spPr bwMode="auto">
          <a:xfrm>
            <a:off x="5486400" y="5486401"/>
            <a:ext cx="487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在任何区间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I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上都 线性无关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99354" name="Text Box 26"/>
          <p:cNvSpPr txBox="1">
            <a:spLocks noChangeArrowheads="1"/>
          </p:cNvSpPr>
          <p:nvPr/>
        </p:nvSpPr>
        <p:spPr bwMode="auto">
          <a:xfrm>
            <a:off x="3505200" y="838201"/>
            <a:ext cx="3962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若存在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不全为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0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的常数</a:t>
            </a:r>
          </a:p>
        </p:txBody>
      </p:sp>
    </p:spTree>
    <p:extLst>
      <p:ext uri="{BB962C8B-B14F-4D97-AF65-F5344CB8AC3E}">
        <p14:creationId xmlns:p14="http://schemas.microsoft.com/office/powerpoint/2010/main" val="71991539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9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9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9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9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9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9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9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9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9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9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9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9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9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9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99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9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99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99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99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99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99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99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99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99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2" grpId="0" autoUpdateAnimBg="0"/>
      <p:bldP spid="99333" grpId="0" autoUpdateAnimBg="0"/>
      <p:bldP spid="99335" grpId="0" autoUpdateAnimBg="0"/>
      <p:bldP spid="99337" grpId="0" autoUpdateAnimBg="0"/>
      <p:bldP spid="99338" grpId="0" autoUpdateAnimBg="0"/>
      <p:bldP spid="99339" grpId="0" autoUpdateAnimBg="0"/>
      <p:bldP spid="99341" grpId="0" autoUpdateAnimBg="0"/>
      <p:bldP spid="99343" grpId="0" autoUpdateAnimBg="0"/>
      <p:bldP spid="99344" grpId="0" autoUpdateAnimBg="0"/>
      <p:bldP spid="99346" grpId="0" autoUpdateAnimBg="0"/>
      <p:bldP spid="99348" grpId="0" autoUpdateAnimBg="0"/>
      <p:bldP spid="99350" grpId="0" autoUpdateAnimBg="0"/>
      <p:bldP spid="99351" grpId="0" autoUpdateAnimBg="0"/>
      <p:bldP spid="99353" grpId="0" autoUpdateAnimBg="0"/>
      <p:bldP spid="9935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04800"/>
            <a:ext cx="1143000" cy="68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3200" b="1">
                <a:solidFill>
                  <a:srgbClr val="C00000"/>
                </a:solidFill>
                <a:ea typeface="楷体_GB2312" pitchFamily="49" charset="-122"/>
              </a:rPr>
              <a:t>一、</a:t>
            </a:r>
          </a:p>
        </p:txBody>
      </p:sp>
      <p:graphicFrame>
        <p:nvGraphicFramePr>
          <p:cNvPr id="63491" name="Object 3"/>
          <p:cNvGraphicFramePr>
            <a:graphicFrameLocks noChangeAspect="1"/>
          </p:cNvGraphicFramePr>
          <p:nvPr>
            <p:extLst/>
          </p:nvPr>
        </p:nvGraphicFramePr>
        <p:xfrm>
          <a:off x="2857500" y="406400"/>
          <a:ext cx="1714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9" name="Equation" r:id="rId3" imgW="1714320" imgH="507960" progId="Equation.3">
                  <p:embed/>
                </p:oleObj>
              </mc:Choice>
              <mc:Fallback>
                <p:oleObj name="Equation" r:id="rId3" imgW="1714320" imgH="507960" progId="Equation.3">
                  <p:embed/>
                  <p:pic>
                    <p:nvPicPr>
                      <p:cNvPr id="6349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0" y="406400"/>
                        <a:ext cx="1714500" cy="5080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C00000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2270447" y="1214214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63493" name="Object 5"/>
          <p:cNvGraphicFramePr>
            <a:graphicFrameLocks noChangeAspect="1"/>
          </p:cNvGraphicFramePr>
          <p:nvPr>
            <p:extLst/>
          </p:nvPr>
        </p:nvGraphicFramePr>
        <p:xfrm>
          <a:off x="2803847" y="1196751"/>
          <a:ext cx="1511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0" name="Equation" r:id="rId5" imgW="1511280" imgH="507960" progId="Equation.3">
                  <p:embed/>
                </p:oleObj>
              </mc:Choice>
              <mc:Fallback>
                <p:oleObj name="Equation" r:id="rId5" imgW="1511280" imgH="507960" progId="Equation.3">
                  <p:embed/>
                  <p:pic>
                    <p:nvPicPr>
                      <p:cNvPr id="6349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3847" y="1196751"/>
                        <a:ext cx="1511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4" name="Object 6"/>
          <p:cNvGraphicFramePr>
            <a:graphicFrameLocks noChangeAspect="1"/>
          </p:cNvGraphicFramePr>
          <p:nvPr>
            <p:extLst/>
          </p:nvPr>
        </p:nvGraphicFramePr>
        <p:xfrm>
          <a:off x="4560909" y="1076269"/>
          <a:ext cx="1752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1" name="Equation" r:id="rId7" imgW="1752480" imgH="927000" progId="Equation.3">
                  <p:embed/>
                </p:oleObj>
              </mc:Choice>
              <mc:Fallback>
                <p:oleObj name="Equation" r:id="rId7" imgW="1752480" imgH="927000" progId="Equation.3">
                  <p:embed/>
                  <p:pic>
                    <p:nvPicPr>
                      <p:cNvPr id="6349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0909" y="1076269"/>
                        <a:ext cx="1752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7524278" y="1234794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因此</a:t>
            </a:r>
          </a:p>
        </p:txBody>
      </p:sp>
      <p:graphicFrame>
        <p:nvGraphicFramePr>
          <p:cNvPr id="63496" name="Object 8"/>
          <p:cNvGraphicFramePr>
            <a:graphicFrameLocks noChangeAspect="1"/>
          </p:cNvGraphicFramePr>
          <p:nvPr>
            <p:extLst/>
          </p:nvPr>
        </p:nvGraphicFramePr>
        <p:xfrm>
          <a:off x="4299272" y="2084618"/>
          <a:ext cx="25781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2" name="Equation" r:id="rId9" imgW="2577960" imgH="583920" progId="Equation.3">
                  <p:embed/>
                </p:oleObj>
              </mc:Choice>
              <mc:Fallback>
                <p:oleObj name="Equation" r:id="rId9" imgW="2577960" imgH="583920" progId="Equation.3">
                  <p:embed/>
                  <p:pic>
                    <p:nvPicPr>
                      <p:cNvPr id="6349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9272" y="2084618"/>
                        <a:ext cx="25781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7" name="Text Box 9"/>
          <p:cNvSpPr txBox="1">
            <a:spLocks noChangeArrowheads="1"/>
          </p:cNvSpPr>
          <p:nvPr/>
        </p:nvSpPr>
        <p:spPr bwMode="auto">
          <a:xfrm>
            <a:off x="1886272" y="2833464"/>
            <a:ext cx="7635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63498" name="Object 10"/>
          <p:cNvGraphicFramePr>
            <a:graphicFrameLocks noChangeAspect="1"/>
          </p:cNvGraphicFramePr>
          <p:nvPr>
            <p:extLst/>
          </p:nvPr>
        </p:nvGraphicFramePr>
        <p:xfrm>
          <a:off x="3638872" y="2860451"/>
          <a:ext cx="32385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3" name="Equation" r:id="rId11" imgW="3238200" imgH="596880" progId="Equation.3">
                  <p:embed/>
                </p:oleObj>
              </mc:Choice>
              <mc:Fallback>
                <p:oleObj name="Equation" r:id="rId11" imgW="3238200" imgH="596880" progId="Equation.3">
                  <p:embed/>
                  <p:pic>
                    <p:nvPicPr>
                      <p:cNvPr id="6349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8872" y="2860451"/>
                        <a:ext cx="32385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9" name="Text Box 11"/>
          <p:cNvSpPr txBox="1">
            <a:spLocks noChangeArrowheads="1"/>
          </p:cNvSpPr>
          <p:nvPr/>
        </p:nvSpPr>
        <p:spPr bwMode="auto">
          <a:xfrm>
            <a:off x="1886272" y="3690714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同理可得</a:t>
            </a:r>
          </a:p>
        </p:txBody>
      </p:sp>
      <p:graphicFrame>
        <p:nvGraphicFramePr>
          <p:cNvPr id="63500" name="Object 12"/>
          <p:cNvGraphicFramePr>
            <a:graphicFrameLocks noChangeAspect="1"/>
          </p:cNvGraphicFramePr>
          <p:nvPr>
            <p:extLst/>
          </p:nvPr>
        </p:nvGraphicFramePr>
        <p:xfrm>
          <a:off x="3590545" y="3673815"/>
          <a:ext cx="4962525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4" name="Equation" r:id="rId13" imgW="4965480" imgH="596880" progId="Equation.3">
                  <p:embed/>
                </p:oleObj>
              </mc:Choice>
              <mc:Fallback>
                <p:oleObj name="Equation" r:id="rId13" imgW="4965480" imgH="596880" progId="Equation.3">
                  <p:embed/>
                  <p:pic>
                    <p:nvPicPr>
                      <p:cNvPr id="6350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0545" y="3673815"/>
                        <a:ext cx="4962525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1" name="Object 13"/>
          <p:cNvGraphicFramePr>
            <a:graphicFrameLocks noChangeAspect="1"/>
          </p:cNvGraphicFramePr>
          <p:nvPr>
            <p:extLst/>
          </p:nvPr>
        </p:nvGraphicFramePr>
        <p:xfrm>
          <a:off x="5200270" y="3702962"/>
          <a:ext cx="20320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5" name="Equation" r:id="rId15" imgW="2031840" imgH="583920" progId="Equation.3">
                  <p:embed/>
                </p:oleObj>
              </mc:Choice>
              <mc:Fallback>
                <p:oleObj name="Equation" r:id="rId15" imgW="2031840" imgH="583920" progId="Equation.3">
                  <p:embed/>
                  <p:pic>
                    <p:nvPicPr>
                      <p:cNvPr id="6350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0270" y="3702962"/>
                        <a:ext cx="20320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2" name="Object 14"/>
          <p:cNvGraphicFramePr>
            <a:graphicFrameLocks noChangeAspect="1"/>
          </p:cNvGraphicFramePr>
          <p:nvPr>
            <p:extLst/>
          </p:nvPr>
        </p:nvGraphicFramePr>
        <p:xfrm>
          <a:off x="4553272" y="4524151"/>
          <a:ext cx="26289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6" name="Equation" r:id="rId17" imgW="2628720" imgH="583920" progId="Equation.3">
                  <p:embed/>
                </p:oleObj>
              </mc:Choice>
              <mc:Fallback>
                <p:oleObj name="Equation" r:id="rId17" imgW="2628720" imgH="583920" progId="Equation.3">
                  <p:embed/>
                  <p:pic>
                    <p:nvPicPr>
                      <p:cNvPr id="6350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3272" y="4524151"/>
                        <a:ext cx="26289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3" name="Object 15"/>
          <p:cNvGraphicFramePr>
            <a:graphicFrameLocks noChangeAspect="1"/>
          </p:cNvGraphicFramePr>
          <p:nvPr>
            <p:extLst/>
          </p:nvPr>
        </p:nvGraphicFramePr>
        <p:xfrm>
          <a:off x="5194622" y="4524151"/>
          <a:ext cx="13589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7" name="Equation" r:id="rId19" imgW="1358640" imgH="583920" progId="Equation.3">
                  <p:embed/>
                </p:oleObj>
              </mc:Choice>
              <mc:Fallback>
                <p:oleObj name="Equation" r:id="rId19" imgW="1358640" imgH="583920" progId="Equation.3">
                  <p:embed/>
                  <p:pic>
                    <p:nvPicPr>
                      <p:cNvPr id="6350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4622" y="4524151"/>
                        <a:ext cx="13589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4" name="Text Box 16"/>
          <p:cNvSpPr txBox="1">
            <a:spLocks noChangeArrowheads="1"/>
          </p:cNvSpPr>
          <p:nvPr/>
        </p:nvSpPr>
        <p:spPr bwMode="auto">
          <a:xfrm>
            <a:off x="2191072" y="5286152"/>
            <a:ext cx="8153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依次通过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n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次积分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可得含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n </a:t>
            </a:r>
            <a:r>
              <a:rPr lang="zh-CN" altLang="en-US" dirty="0">
                <a:solidFill>
                  <a:srgbClr val="000000"/>
                </a:solidFill>
              </a:rPr>
              <a:t>个任意常数的通解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  <a:endParaRPr lang="en-US" altLang="zh-CN" i="1" dirty="0">
              <a:solidFill>
                <a:srgbClr val="000000"/>
              </a:solidFill>
            </a:endParaRPr>
          </a:p>
        </p:txBody>
      </p:sp>
      <p:graphicFrame>
        <p:nvGraphicFramePr>
          <p:cNvPr id="63505" name="Object 17"/>
          <p:cNvGraphicFramePr>
            <a:graphicFrameLocks noChangeAspect="1"/>
          </p:cNvGraphicFramePr>
          <p:nvPr>
            <p:extLst/>
          </p:nvPr>
        </p:nvGraphicFramePr>
        <p:xfrm>
          <a:off x="6326209" y="1327666"/>
          <a:ext cx="1193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8" name="Equation" r:id="rId21" imgW="1193760" imgH="406080" progId="Equation.3">
                  <p:embed/>
                </p:oleObj>
              </mc:Choice>
              <mc:Fallback>
                <p:oleObj name="Equation" r:id="rId21" imgW="1193760" imgH="406080" progId="Equation.3">
                  <p:embed/>
                  <p:pic>
                    <p:nvPicPr>
                      <p:cNvPr id="6350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6209" y="1327666"/>
                        <a:ext cx="1193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6" name="Object 18"/>
          <p:cNvGraphicFramePr>
            <a:graphicFrameLocks noChangeAspect="1"/>
          </p:cNvGraphicFramePr>
          <p:nvPr>
            <p:extLst/>
          </p:nvPr>
        </p:nvGraphicFramePr>
        <p:xfrm>
          <a:off x="7296473" y="4600351"/>
          <a:ext cx="15224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9" name="Equation" r:id="rId23" imgW="1562040" imgH="444240" progId="Equation.3">
                  <p:embed/>
                </p:oleObj>
              </mc:Choice>
              <mc:Fallback>
                <p:oleObj name="Equation" r:id="rId23" imgW="1562040" imgH="444240" progId="Equation.3">
                  <p:embed/>
                  <p:pic>
                    <p:nvPicPr>
                      <p:cNvPr id="6350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6473" y="4600351"/>
                        <a:ext cx="15224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7" name="Text Box 19"/>
          <p:cNvSpPr txBox="1">
            <a:spLocks noChangeArrowheads="1"/>
          </p:cNvSpPr>
          <p:nvPr/>
        </p:nvSpPr>
        <p:spPr bwMode="auto">
          <a:xfrm>
            <a:off x="4604635" y="379188"/>
            <a:ext cx="2819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C00000"/>
                </a:solidFill>
              </a:rPr>
              <a:t>型的微分方程 </a:t>
            </a:r>
          </a:p>
        </p:txBody>
      </p:sp>
    </p:spTree>
    <p:extLst>
      <p:ext uri="{BB962C8B-B14F-4D97-AF65-F5344CB8AC3E}">
        <p14:creationId xmlns:p14="http://schemas.microsoft.com/office/powerpoint/2010/main" val="228251817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3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3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3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3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3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63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3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2" grpId="0" autoUpdateAnimBg="0"/>
      <p:bldP spid="63495" grpId="0" autoUpdateAnimBg="0"/>
      <p:bldP spid="63497" grpId="0" autoUpdateAnimBg="0"/>
      <p:bldP spid="63499" grpId="0" autoUpdateAnimBg="0"/>
      <p:bldP spid="63504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556240"/>
            <a:ext cx="8610600" cy="685800"/>
          </a:xfrm>
        </p:spPr>
        <p:txBody>
          <a:bodyPr/>
          <a:lstStyle/>
          <a:p>
            <a:pPr algn="l"/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两个函数在区间 </a:t>
            </a:r>
            <a:r>
              <a:rPr lang="en-US" altLang="zh-CN" sz="3200" i="1" dirty="0">
                <a:solidFill>
                  <a:schemeClr val="bg2"/>
                </a:solidFill>
                <a:ea typeface="楷体_GB2312" pitchFamily="49" charset="-122"/>
              </a:rPr>
              <a:t>I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上线性相关与线性无关的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充要条件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100355" name="Object 3"/>
          <p:cNvGraphicFramePr>
            <a:graphicFrameLocks noChangeAspect="1"/>
          </p:cNvGraphicFramePr>
          <p:nvPr>
            <p:extLst/>
          </p:nvPr>
        </p:nvGraphicFramePr>
        <p:xfrm>
          <a:off x="1923426" y="1201837"/>
          <a:ext cx="182880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48" name="Equation" r:id="rId3" imgW="762000" imgH="215900" progId="Equation.3">
                  <p:embed/>
                </p:oleObj>
              </mc:Choice>
              <mc:Fallback>
                <p:oleObj name="Equation" r:id="rId3" imgW="762000" imgH="215900" progId="Equation.3">
                  <p:embed/>
                  <p:pic>
                    <p:nvPicPr>
                      <p:cNvPr id="10035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3426" y="1201837"/>
                        <a:ext cx="182880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3729608" y="1192828"/>
            <a:ext cx="190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线性相关</a:t>
            </a:r>
          </a:p>
        </p:txBody>
      </p:sp>
      <p:grpSp>
        <p:nvGrpSpPr>
          <p:cNvPr id="100357" name="Group 5"/>
          <p:cNvGrpSpPr/>
          <p:nvPr/>
        </p:nvGrpSpPr>
        <p:grpSpPr bwMode="auto">
          <a:xfrm>
            <a:off x="5412024" y="1421428"/>
            <a:ext cx="900000" cy="152400"/>
            <a:chOff x="2304" y="1056"/>
            <a:chExt cx="720" cy="96"/>
          </a:xfrm>
        </p:grpSpPr>
        <p:sp>
          <p:nvSpPr>
            <p:cNvPr id="100358" name="Line 6"/>
            <p:cNvSpPr>
              <a:spLocks noChangeShapeType="1"/>
            </p:cNvSpPr>
            <p:nvPr/>
          </p:nvSpPr>
          <p:spPr bwMode="auto">
            <a:xfrm>
              <a:off x="2304" y="1056"/>
              <a:ext cx="720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00359" name="Line 7"/>
            <p:cNvSpPr>
              <a:spLocks noChangeShapeType="1"/>
            </p:cNvSpPr>
            <p:nvPr/>
          </p:nvSpPr>
          <p:spPr bwMode="auto">
            <a:xfrm flipH="1">
              <a:off x="2304" y="1152"/>
              <a:ext cx="720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00360" name="Text Box 8"/>
          <p:cNvSpPr txBox="1">
            <a:spLocks noChangeArrowheads="1"/>
          </p:cNvSpPr>
          <p:nvPr/>
        </p:nvSpPr>
        <p:spPr bwMode="auto">
          <a:xfrm>
            <a:off x="6324600" y="1178541"/>
            <a:ext cx="2895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存在不全为 </a:t>
            </a:r>
            <a:r>
              <a:rPr lang="en-US" altLang="zh-CN">
                <a:solidFill>
                  <a:srgbClr val="000000"/>
                </a:solidFill>
              </a:rPr>
              <a:t>0 </a:t>
            </a:r>
            <a:r>
              <a:rPr lang="zh-CN" altLang="en-US">
                <a:solidFill>
                  <a:srgbClr val="000000"/>
                </a:solidFill>
              </a:rPr>
              <a:t>的</a:t>
            </a:r>
          </a:p>
        </p:txBody>
      </p:sp>
      <p:graphicFrame>
        <p:nvGraphicFramePr>
          <p:cNvPr id="100361" name="Object 9"/>
          <p:cNvGraphicFramePr>
            <a:graphicFrameLocks noChangeAspect="1"/>
          </p:cNvGraphicFramePr>
          <p:nvPr>
            <p:extLst/>
          </p:nvPr>
        </p:nvGraphicFramePr>
        <p:xfrm>
          <a:off x="8976320" y="1192508"/>
          <a:ext cx="85344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49" name="Equation" r:id="rId5" imgW="355600" imgH="215900" progId="Equation.3">
                  <p:embed/>
                </p:oleObj>
              </mc:Choice>
              <mc:Fallback>
                <p:oleObj name="Equation" r:id="rId5" imgW="355600" imgH="215900" progId="Equation.3">
                  <p:embed/>
                  <p:pic>
                    <p:nvPicPr>
                      <p:cNvPr id="10036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76320" y="1192508"/>
                        <a:ext cx="85344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62" name="Text Box 10"/>
          <p:cNvSpPr txBox="1">
            <a:spLocks noChangeArrowheads="1"/>
          </p:cNvSpPr>
          <p:nvPr/>
        </p:nvSpPr>
        <p:spPr bwMode="auto">
          <a:xfrm>
            <a:off x="9753600" y="1165841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使</a:t>
            </a:r>
          </a:p>
        </p:txBody>
      </p:sp>
      <p:graphicFrame>
        <p:nvGraphicFramePr>
          <p:cNvPr id="100363" name="Object 11"/>
          <p:cNvGraphicFramePr>
            <a:graphicFrameLocks noChangeAspect="1"/>
          </p:cNvGraphicFramePr>
          <p:nvPr>
            <p:extLst/>
          </p:nvPr>
        </p:nvGraphicFramePr>
        <p:xfrm>
          <a:off x="6266180" y="1739245"/>
          <a:ext cx="310896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50" name="Equation" r:id="rId7" imgW="1295400" imgH="215900" progId="Equation.3">
                  <p:embed/>
                </p:oleObj>
              </mc:Choice>
              <mc:Fallback>
                <p:oleObj name="Equation" r:id="rId7" imgW="1295400" imgH="215900" progId="Equation.3">
                  <p:embed/>
                  <p:pic>
                    <p:nvPicPr>
                      <p:cNvPr id="10036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6180" y="1739245"/>
                        <a:ext cx="310896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0364" name="Group 12"/>
          <p:cNvGrpSpPr/>
          <p:nvPr/>
        </p:nvGrpSpPr>
        <p:grpSpPr bwMode="auto">
          <a:xfrm>
            <a:off x="5412024" y="2653888"/>
            <a:ext cx="900000" cy="152400"/>
            <a:chOff x="2352" y="1824"/>
            <a:chExt cx="720" cy="96"/>
          </a:xfrm>
        </p:grpSpPr>
        <p:sp>
          <p:nvSpPr>
            <p:cNvPr id="100365" name="Line 13"/>
            <p:cNvSpPr>
              <a:spLocks noChangeShapeType="1"/>
            </p:cNvSpPr>
            <p:nvPr/>
          </p:nvSpPr>
          <p:spPr bwMode="auto">
            <a:xfrm>
              <a:off x="2352" y="1824"/>
              <a:ext cx="720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00366" name="Line 14"/>
            <p:cNvSpPr>
              <a:spLocks noChangeShapeType="1"/>
            </p:cNvSpPr>
            <p:nvPr/>
          </p:nvSpPr>
          <p:spPr bwMode="auto">
            <a:xfrm flipH="1">
              <a:off x="2352" y="1920"/>
              <a:ext cx="720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100367" name="Object 15"/>
          <p:cNvGraphicFramePr>
            <a:graphicFrameLocks noChangeAspect="1"/>
          </p:cNvGraphicFramePr>
          <p:nvPr>
            <p:extLst/>
          </p:nvPr>
        </p:nvGraphicFramePr>
        <p:xfrm>
          <a:off x="6482469" y="2248664"/>
          <a:ext cx="1981200" cy="1036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51" name="Equation" r:id="rId9" imgW="825500" imgH="431800" progId="Equation.3">
                  <p:embed/>
                </p:oleObj>
              </mc:Choice>
              <mc:Fallback>
                <p:oleObj name="Equation" r:id="rId9" imgW="825500" imgH="431800" progId="Equation.3">
                  <p:embed/>
                  <p:pic>
                    <p:nvPicPr>
                      <p:cNvPr id="10036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2469" y="2248664"/>
                        <a:ext cx="1981200" cy="10363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0368" name="Group 16"/>
          <p:cNvGrpSpPr/>
          <p:nvPr/>
        </p:nvGrpSpPr>
        <p:grpSpPr bwMode="auto">
          <a:xfrm>
            <a:off x="8839200" y="2308840"/>
            <a:ext cx="1676400" cy="914400"/>
            <a:chOff x="4464" y="1248"/>
            <a:chExt cx="1056" cy="576"/>
          </a:xfrm>
        </p:grpSpPr>
        <p:sp>
          <p:nvSpPr>
            <p:cNvPr id="100369" name="Rectangle 17"/>
            <p:cNvSpPr>
              <a:spLocks noChangeArrowheads="1"/>
            </p:cNvSpPr>
            <p:nvPr/>
          </p:nvSpPr>
          <p:spPr bwMode="auto">
            <a:xfrm>
              <a:off x="4464" y="1248"/>
              <a:ext cx="912" cy="576"/>
            </a:xfrm>
            <a:prstGeom prst="rect">
              <a:avLst/>
            </a:prstGeom>
            <a:noFill/>
            <a:ln w="28575">
              <a:solidFill>
                <a:schemeClr val="accent2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6600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0370" name="Text Box 18"/>
            <p:cNvSpPr txBox="1">
              <a:spLocks noChangeArrowheads="1"/>
            </p:cNvSpPr>
            <p:nvPr/>
          </p:nvSpPr>
          <p:spPr bwMode="auto">
            <a:xfrm>
              <a:off x="4464" y="1248"/>
              <a:ext cx="105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400" dirty="0">
                  <a:solidFill>
                    <a:srgbClr val="000000"/>
                  </a:solidFill>
                </a:rPr>
                <a:t>( </a:t>
              </a:r>
              <a:r>
                <a:rPr lang="zh-CN" altLang="en-US" sz="2400" dirty="0">
                  <a:solidFill>
                    <a:srgbClr val="000000"/>
                  </a:solidFill>
                </a:rPr>
                <a:t>不妨设</a:t>
              </a:r>
            </a:p>
          </p:txBody>
        </p:sp>
        <p:graphicFrame>
          <p:nvGraphicFramePr>
            <p:cNvPr id="100371" name="Object 19"/>
            <p:cNvGraphicFramePr>
              <a:graphicFrameLocks noChangeAspect="1"/>
            </p:cNvGraphicFramePr>
            <p:nvPr/>
          </p:nvGraphicFramePr>
          <p:xfrm>
            <a:off x="4626" y="1519"/>
            <a:ext cx="628" cy="2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152" name="公式" r:id="rId11" imgW="482600" imgH="215900" progId="Equation.3">
                    <p:embed/>
                  </p:oleObj>
                </mc:Choice>
                <mc:Fallback>
                  <p:oleObj name="公式" r:id="rId11" imgW="482600" imgH="215900" progId="Equation.3">
                    <p:embed/>
                    <p:pic>
                      <p:nvPicPr>
                        <p:cNvPr id="100371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26" y="1519"/>
                          <a:ext cx="628" cy="2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0372" name="Object 20"/>
          <p:cNvGraphicFramePr>
            <a:graphicFrameLocks noChangeAspect="1"/>
          </p:cNvGraphicFramePr>
          <p:nvPr>
            <p:extLst/>
          </p:nvPr>
        </p:nvGraphicFramePr>
        <p:xfrm>
          <a:off x="1991544" y="3472800"/>
          <a:ext cx="182880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53" name="Equation" r:id="rId13" imgW="762000" imgH="215900" progId="Equation.3">
                  <p:embed/>
                </p:oleObj>
              </mc:Choice>
              <mc:Fallback>
                <p:oleObj name="Equation" r:id="rId13" imgW="762000" imgH="215900" progId="Equation.3">
                  <p:embed/>
                  <p:pic>
                    <p:nvPicPr>
                      <p:cNvPr id="10037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1544" y="3472800"/>
                        <a:ext cx="182880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73" name="Text Box 21"/>
          <p:cNvSpPr txBox="1">
            <a:spLocks noChangeArrowheads="1"/>
          </p:cNvSpPr>
          <p:nvPr/>
        </p:nvSpPr>
        <p:spPr bwMode="auto">
          <a:xfrm>
            <a:off x="3797300" y="3488353"/>
            <a:ext cx="190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线性无关</a:t>
            </a:r>
          </a:p>
        </p:txBody>
      </p:sp>
      <p:grpSp>
        <p:nvGrpSpPr>
          <p:cNvPr id="100374" name="Group 22"/>
          <p:cNvGrpSpPr/>
          <p:nvPr/>
        </p:nvGrpSpPr>
        <p:grpSpPr bwMode="auto">
          <a:xfrm>
            <a:off x="5412024" y="3680440"/>
            <a:ext cx="900000" cy="152400"/>
            <a:chOff x="2352" y="1824"/>
            <a:chExt cx="720" cy="96"/>
          </a:xfrm>
        </p:grpSpPr>
        <p:sp>
          <p:nvSpPr>
            <p:cNvPr id="100375" name="Line 23"/>
            <p:cNvSpPr>
              <a:spLocks noChangeShapeType="1"/>
            </p:cNvSpPr>
            <p:nvPr/>
          </p:nvSpPr>
          <p:spPr bwMode="auto">
            <a:xfrm>
              <a:off x="2352" y="1824"/>
              <a:ext cx="720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00376" name="Line 24"/>
            <p:cNvSpPr>
              <a:spLocks noChangeShapeType="1"/>
            </p:cNvSpPr>
            <p:nvPr/>
          </p:nvSpPr>
          <p:spPr bwMode="auto">
            <a:xfrm flipH="1">
              <a:off x="2352" y="1920"/>
              <a:ext cx="720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100377" name="Object 25"/>
          <p:cNvGraphicFramePr>
            <a:graphicFrameLocks noChangeAspect="1"/>
          </p:cNvGraphicFramePr>
          <p:nvPr>
            <p:extLst/>
          </p:nvPr>
        </p:nvGraphicFramePr>
        <p:xfrm>
          <a:off x="6456040" y="3256776"/>
          <a:ext cx="973836" cy="1036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54" name="Equation" r:id="rId15" imgW="405765" imgH="431800" progId="Equation.3">
                  <p:embed/>
                </p:oleObj>
              </mc:Choice>
              <mc:Fallback>
                <p:oleObj name="Equation" r:id="rId15" imgW="405765" imgH="431800" progId="Equation.3">
                  <p:embed/>
                  <p:pic>
                    <p:nvPicPr>
                      <p:cNvPr id="100377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6040" y="3256776"/>
                        <a:ext cx="973836" cy="10363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0378" name="Group 26"/>
          <p:cNvGrpSpPr/>
          <p:nvPr/>
        </p:nvGrpSpPr>
        <p:grpSpPr bwMode="auto">
          <a:xfrm>
            <a:off x="7499028" y="3561384"/>
            <a:ext cx="414338" cy="404813"/>
            <a:chOff x="3769" y="2469"/>
            <a:chExt cx="261" cy="255"/>
          </a:xfrm>
        </p:grpSpPr>
        <p:graphicFrame>
          <p:nvGraphicFramePr>
            <p:cNvPr id="100379" name="Object 27"/>
            <p:cNvGraphicFramePr>
              <a:graphicFrameLocks noChangeAspect="1"/>
            </p:cNvGraphicFramePr>
            <p:nvPr/>
          </p:nvGraphicFramePr>
          <p:xfrm>
            <a:off x="3769" y="2469"/>
            <a:ext cx="261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155" name="公式" r:id="rId17" imgW="127000" imgH="114300" progId="Equation.3">
                    <p:embed/>
                  </p:oleObj>
                </mc:Choice>
                <mc:Fallback>
                  <p:oleObj name="公式" r:id="rId17" imgW="127000" imgH="114300" progId="Equation.3">
                    <p:embed/>
                    <p:pic>
                      <p:nvPicPr>
                        <p:cNvPr id="100379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biLevel thresh="50000"/>
                          <a:grayscl/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69" y="2469"/>
                          <a:ext cx="261" cy="2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0380" name="Line 28"/>
            <p:cNvSpPr>
              <a:spLocks noChangeShapeType="1"/>
            </p:cNvSpPr>
            <p:nvPr/>
          </p:nvSpPr>
          <p:spPr bwMode="auto">
            <a:xfrm flipH="1">
              <a:off x="3854" y="2485"/>
              <a:ext cx="91" cy="239"/>
            </a:xfrm>
            <a:prstGeom prst="line">
              <a:avLst/>
            </a:prstGeom>
            <a:noFill/>
            <a:ln w="2540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00381" name="Text Box 29"/>
          <p:cNvSpPr txBox="1">
            <a:spLocks noChangeArrowheads="1"/>
          </p:cNvSpPr>
          <p:nvPr/>
        </p:nvSpPr>
        <p:spPr bwMode="auto">
          <a:xfrm>
            <a:off x="7916540" y="346612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常数</a:t>
            </a:r>
          </a:p>
        </p:txBody>
      </p:sp>
      <p:sp>
        <p:nvSpPr>
          <p:cNvPr id="100382" name="Text Box 30"/>
          <p:cNvSpPr txBox="1">
            <a:spLocks noChangeArrowheads="1"/>
          </p:cNvSpPr>
          <p:nvPr/>
        </p:nvSpPr>
        <p:spPr bwMode="auto">
          <a:xfrm>
            <a:off x="2135560" y="4782096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思考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100383" name="Object 31"/>
          <p:cNvGraphicFramePr>
            <a:graphicFrameLocks noChangeAspect="1"/>
          </p:cNvGraphicFramePr>
          <p:nvPr>
            <p:extLst/>
          </p:nvPr>
        </p:nvGraphicFramePr>
        <p:xfrm>
          <a:off x="3196556" y="4774038"/>
          <a:ext cx="222504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56" name="Equation" r:id="rId19" imgW="927100" imgH="215900" progId="Equation.3">
                  <p:embed/>
                </p:oleObj>
              </mc:Choice>
              <mc:Fallback>
                <p:oleObj name="Equation" r:id="rId19" imgW="927100" imgH="215900" progId="Equation.3">
                  <p:embed/>
                  <p:pic>
                    <p:nvPicPr>
                      <p:cNvPr id="10038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6556" y="4774038"/>
                        <a:ext cx="222504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84" name="Text Box 32"/>
          <p:cNvSpPr txBox="1">
            <a:spLocks noChangeArrowheads="1"/>
          </p:cNvSpPr>
          <p:nvPr/>
        </p:nvSpPr>
        <p:spPr bwMode="auto">
          <a:xfrm>
            <a:off x="5428670" y="4773722"/>
            <a:ext cx="3429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中有一个恒为 </a:t>
            </a:r>
            <a:r>
              <a:rPr lang="en-US" altLang="zh-CN">
                <a:solidFill>
                  <a:srgbClr val="000000"/>
                </a:solidFill>
              </a:rPr>
              <a:t>0, </a:t>
            </a: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00385" name="Object 33"/>
          <p:cNvGraphicFramePr>
            <a:graphicFrameLocks noChangeAspect="1"/>
          </p:cNvGraphicFramePr>
          <p:nvPr>
            <p:extLst/>
          </p:nvPr>
        </p:nvGraphicFramePr>
        <p:xfrm>
          <a:off x="8424540" y="4744169"/>
          <a:ext cx="182880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57" name="Equation" r:id="rId21" imgW="762000" imgH="215900" progId="Equation.3">
                  <p:embed/>
                </p:oleObj>
              </mc:Choice>
              <mc:Fallback>
                <p:oleObj name="Equation" r:id="rId21" imgW="762000" imgH="215900" progId="Equation.3">
                  <p:embed/>
                  <p:pic>
                    <p:nvPicPr>
                      <p:cNvPr id="10038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4540" y="4744169"/>
                        <a:ext cx="182880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86" name="Text Box 34"/>
          <p:cNvSpPr txBox="1">
            <a:spLocks noChangeArrowheads="1"/>
          </p:cNvSpPr>
          <p:nvPr/>
        </p:nvSpPr>
        <p:spPr bwMode="auto">
          <a:xfrm>
            <a:off x="3126160" y="5320457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必线性</a:t>
            </a:r>
          </a:p>
        </p:txBody>
      </p:sp>
      <p:sp>
        <p:nvSpPr>
          <p:cNvPr id="100387" name="Line 35"/>
          <p:cNvSpPr>
            <a:spLocks noChangeShapeType="1"/>
          </p:cNvSpPr>
          <p:nvPr/>
        </p:nvSpPr>
        <p:spPr bwMode="auto">
          <a:xfrm>
            <a:off x="4332660" y="5834807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0388" name="Text Box 36"/>
          <p:cNvSpPr txBox="1">
            <a:spLocks noChangeArrowheads="1"/>
          </p:cNvSpPr>
          <p:nvPr/>
        </p:nvSpPr>
        <p:spPr bwMode="auto">
          <a:xfrm>
            <a:off x="4204668" y="5320457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相关</a:t>
            </a:r>
          </a:p>
        </p:txBody>
      </p:sp>
    </p:spTree>
    <p:extLst>
      <p:ext uri="{BB962C8B-B14F-4D97-AF65-F5344CB8AC3E}">
        <p14:creationId xmlns:p14="http://schemas.microsoft.com/office/powerpoint/2010/main" val="425690551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0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0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0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0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0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0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0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0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0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0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0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0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0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00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00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00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0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00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00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00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00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00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6" grpId="0" autoUpdateAnimBg="0"/>
      <p:bldP spid="100360" grpId="0" autoUpdateAnimBg="0"/>
      <p:bldP spid="100362" grpId="0" autoUpdateAnimBg="0"/>
      <p:bldP spid="100373" grpId="0" autoUpdateAnimBg="0"/>
      <p:bldP spid="100381" grpId="0" autoUpdateAnimBg="0"/>
      <p:bldP spid="100382" grpId="0" autoUpdateAnimBg="0"/>
      <p:bldP spid="100384" grpId="0" autoUpdateAnimBg="0"/>
      <p:bldP spid="100386" grpId="0" autoUpdateAnimBg="0"/>
      <p:bldP spid="100388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68300"/>
            <a:ext cx="14478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定理 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</a:p>
        </p:txBody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5562600" y="368301"/>
            <a:ext cx="487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是二阶线性齐次方程的两个线</a:t>
            </a:r>
          </a:p>
        </p:txBody>
      </p:sp>
      <p:sp>
        <p:nvSpPr>
          <p:cNvPr id="101381" name="Text Box 5"/>
          <p:cNvSpPr txBox="1">
            <a:spLocks noChangeArrowheads="1"/>
          </p:cNvSpPr>
          <p:nvPr/>
        </p:nvSpPr>
        <p:spPr bwMode="auto">
          <a:xfrm>
            <a:off x="1828800" y="958851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性无关特解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101382" name="Object 6"/>
          <p:cNvGraphicFramePr>
            <a:graphicFrameLocks noChangeAspect="1"/>
          </p:cNvGraphicFramePr>
          <p:nvPr>
            <p:extLst/>
          </p:nvPr>
        </p:nvGraphicFramePr>
        <p:xfrm>
          <a:off x="4295775" y="992187"/>
          <a:ext cx="3240156" cy="5172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87" name="Equation" r:id="rId3" imgW="1358900" imgH="215900" progId="Equation.3">
                  <p:embed/>
                </p:oleObj>
              </mc:Choice>
              <mc:Fallback>
                <p:oleObj name="Equation" r:id="rId3" imgW="1358900" imgH="215900" progId="Equation.3">
                  <p:embed/>
                  <p:pic>
                    <p:nvPicPr>
                      <p:cNvPr id="10138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5775" y="992187"/>
                        <a:ext cx="3240156" cy="5172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383" name="Text Box 7"/>
          <p:cNvSpPr txBox="1">
            <a:spLocks noChangeArrowheads="1"/>
          </p:cNvSpPr>
          <p:nvPr/>
        </p:nvSpPr>
        <p:spPr bwMode="auto">
          <a:xfrm>
            <a:off x="1828800" y="1525588"/>
            <a:ext cx="3429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数</a:t>
            </a:r>
            <a:r>
              <a:rPr lang="en-US" altLang="zh-CN" dirty="0">
                <a:solidFill>
                  <a:srgbClr val="000000"/>
                </a:solidFill>
              </a:rPr>
              <a:t>) </a:t>
            </a:r>
            <a:r>
              <a:rPr lang="zh-CN" altLang="en-US" dirty="0">
                <a:solidFill>
                  <a:srgbClr val="000000"/>
                </a:solidFill>
              </a:rPr>
              <a:t>是该方程的通解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1384" name="Text Box 8"/>
          <p:cNvSpPr txBox="1">
            <a:spLocks noChangeArrowheads="1"/>
          </p:cNvSpPr>
          <p:nvPr/>
        </p:nvSpPr>
        <p:spPr bwMode="auto">
          <a:xfrm>
            <a:off x="2209800" y="2084388"/>
            <a:ext cx="190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00"/>
                </a:solidFill>
              </a:rPr>
              <a:t>例如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方程</a:t>
            </a:r>
          </a:p>
        </p:txBody>
      </p:sp>
      <p:graphicFrame>
        <p:nvGraphicFramePr>
          <p:cNvPr id="101385" name="Object 9"/>
          <p:cNvGraphicFramePr>
            <a:graphicFrameLocks noChangeAspect="1"/>
          </p:cNvGraphicFramePr>
          <p:nvPr>
            <p:extLst/>
          </p:nvPr>
        </p:nvGraphicFramePr>
        <p:xfrm>
          <a:off x="4041140" y="2153285"/>
          <a:ext cx="1522476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88" name="Equation" r:id="rId5" imgW="634365" imgH="203200" progId="Equation.3">
                  <p:embed/>
                </p:oleObj>
              </mc:Choice>
              <mc:Fallback>
                <p:oleObj name="Equation" r:id="rId5" imgW="634365" imgH="203200" progId="Equation.3">
                  <p:embed/>
                  <p:pic>
                    <p:nvPicPr>
                      <p:cNvPr id="10138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1140" y="2153285"/>
                        <a:ext cx="1522476" cy="487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386" name="Text Box 10"/>
          <p:cNvSpPr txBox="1">
            <a:spLocks noChangeArrowheads="1"/>
          </p:cNvSpPr>
          <p:nvPr/>
        </p:nvSpPr>
        <p:spPr bwMode="auto">
          <a:xfrm>
            <a:off x="5486400" y="2044701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有特解</a:t>
            </a:r>
          </a:p>
        </p:txBody>
      </p:sp>
      <p:graphicFrame>
        <p:nvGraphicFramePr>
          <p:cNvPr id="101387" name="Object 11"/>
          <p:cNvGraphicFramePr>
            <a:graphicFrameLocks noChangeAspect="1"/>
          </p:cNvGraphicFramePr>
          <p:nvPr>
            <p:extLst/>
          </p:nvPr>
        </p:nvGraphicFramePr>
        <p:xfrm>
          <a:off x="6671944" y="2047238"/>
          <a:ext cx="158496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89" name="Equation" r:id="rId7" imgW="660400" imgH="215900" progId="Equation.3">
                  <p:embed/>
                </p:oleObj>
              </mc:Choice>
              <mc:Fallback>
                <p:oleObj name="Equation" r:id="rId7" imgW="660400" imgH="215900" progId="Equation.3">
                  <p:embed/>
                  <p:pic>
                    <p:nvPicPr>
                      <p:cNvPr id="10138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1944" y="2047238"/>
                        <a:ext cx="158496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88" name="Object 12"/>
          <p:cNvGraphicFramePr>
            <a:graphicFrameLocks noChangeAspect="1"/>
          </p:cNvGraphicFramePr>
          <p:nvPr>
            <p:extLst/>
          </p:nvPr>
        </p:nvGraphicFramePr>
        <p:xfrm>
          <a:off x="8256269" y="2044698"/>
          <a:ext cx="158496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0" name="Equation" r:id="rId9" imgW="660400" imgH="215900" progId="Equation.3">
                  <p:embed/>
                </p:oleObj>
              </mc:Choice>
              <mc:Fallback>
                <p:oleObj name="Equation" r:id="rId9" imgW="660400" imgH="215900" progId="Equation.3">
                  <p:embed/>
                  <p:pic>
                    <p:nvPicPr>
                      <p:cNvPr id="10138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6269" y="2044698"/>
                        <a:ext cx="158496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389" name="Text Box 13"/>
          <p:cNvSpPr txBox="1">
            <a:spLocks noChangeArrowheads="1"/>
          </p:cNvSpPr>
          <p:nvPr/>
        </p:nvSpPr>
        <p:spPr bwMode="auto">
          <a:xfrm>
            <a:off x="9829800" y="2058988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且</a:t>
            </a:r>
          </a:p>
        </p:txBody>
      </p:sp>
      <p:grpSp>
        <p:nvGrpSpPr>
          <p:cNvPr id="101390" name="Group 14"/>
          <p:cNvGrpSpPr/>
          <p:nvPr/>
        </p:nvGrpSpPr>
        <p:grpSpPr bwMode="auto">
          <a:xfrm>
            <a:off x="3544888" y="2763843"/>
            <a:ext cx="414338" cy="382588"/>
            <a:chOff x="3769" y="2469"/>
            <a:chExt cx="261" cy="241"/>
          </a:xfrm>
        </p:grpSpPr>
        <p:graphicFrame>
          <p:nvGraphicFramePr>
            <p:cNvPr id="101391" name="Object 15"/>
            <p:cNvGraphicFramePr>
              <a:graphicFrameLocks noChangeAspect="1"/>
            </p:cNvGraphicFramePr>
            <p:nvPr/>
          </p:nvGraphicFramePr>
          <p:xfrm>
            <a:off x="3769" y="2469"/>
            <a:ext cx="261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91" name="公式" r:id="rId11" imgW="127000" imgH="114300" progId="Equation.3">
                    <p:embed/>
                  </p:oleObj>
                </mc:Choice>
                <mc:Fallback>
                  <p:oleObj name="公式" r:id="rId11" imgW="127000" imgH="114300" progId="Equation.3">
                    <p:embed/>
                    <p:pic>
                      <p:nvPicPr>
                        <p:cNvPr id="101391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biLevel thresh="50000"/>
                          <a:grayscl/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69" y="2469"/>
                          <a:ext cx="261" cy="2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1392" name="Line 16"/>
            <p:cNvSpPr>
              <a:spLocks noChangeShapeType="1"/>
            </p:cNvSpPr>
            <p:nvPr/>
          </p:nvSpPr>
          <p:spPr bwMode="auto">
            <a:xfrm flipH="1">
              <a:off x="3851" y="2494"/>
              <a:ext cx="102" cy="21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01393" name="Text Box 17"/>
          <p:cNvSpPr txBox="1">
            <a:spLocks noChangeArrowheads="1"/>
          </p:cNvSpPr>
          <p:nvPr/>
        </p:nvSpPr>
        <p:spPr bwMode="auto">
          <a:xfrm>
            <a:off x="3917949" y="2692403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常数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01394" name="Text Box 18"/>
          <p:cNvSpPr txBox="1">
            <a:spLocks noChangeArrowheads="1"/>
          </p:cNvSpPr>
          <p:nvPr/>
        </p:nvSpPr>
        <p:spPr bwMode="auto">
          <a:xfrm>
            <a:off x="4824082" y="2687166"/>
            <a:ext cx="2895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故方程的通解为</a:t>
            </a:r>
          </a:p>
        </p:txBody>
      </p:sp>
      <p:graphicFrame>
        <p:nvGraphicFramePr>
          <p:cNvPr id="101395" name="Object 19"/>
          <p:cNvGraphicFramePr>
            <a:graphicFrameLocks noChangeAspect="1"/>
          </p:cNvGraphicFramePr>
          <p:nvPr>
            <p:extLst/>
          </p:nvPr>
        </p:nvGraphicFramePr>
        <p:xfrm>
          <a:off x="3968596" y="3258655"/>
          <a:ext cx="323088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2" name="Equation" r:id="rId13" imgW="1346200" imgH="215900" progId="Equation.3">
                  <p:embed/>
                </p:oleObj>
              </mc:Choice>
              <mc:Fallback>
                <p:oleObj name="Equation" r:id="rId13" imgW="1346200" imgH="215900" progId="Equation.3">
                  <p:embed/>
                  <p:pic>
                    <p:nvPicPr>
                      <p:cNvPr id="10139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8596" y="3258655"/>
                        <a:ext cx="323088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397" name="Text Box 21"/>
          <p:cNvSpPr txBox="1">
            <a:spLocks noChangeArrowheads="1"/>
          </p:cNvSpPr>
          <p:nvPr/>
        </p:nvSpPr>
        <p:spPr bwMode="auto">
          <a:xfrm>
            <a:off x="2209801" y="3887788"/>
            <a:ext cx="10763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推论</a:t>
            </a:r>
            <a:r>
              <a:rPr lang="en-US" altLang="zh-CN" b="1" dirty="0">
                <a:solidFill>
                  <a:srgbClr val="000000"/>
                </a:solidFill>
              </a:rPr>
              <a:t>. </a:t>
            </a:r>
          </a:p>
        </p:txBody>
      </p:sp>
      <p:graphicFrame>
        <p:nvGraphicFramePr>
          <p:cNvPr id="101398" name="Object 22"/>
          <p:cNvGraphicFramePr>
            <a:graphicFrameLocks noChangeAspect="1"/>
          </p:cNvGraphicFramePr>
          <p:nvPr>
            <p:extLst/>
          </p:nvPr>
        </p:nvGraphicFramePr>
        <p:xfrm>
          <a:off x="3359696" y="3899535"/>
          <a:ext cx="222504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3" name="Equation" r:id="rId15" imgW="927100" imgH="228600" progId="Equation.3">
                  <p:embed/>
                </p:oleObj>
              </mc:Choice>
              <mc:Fallback>
                <p:oleObj name="Equation" r:id="rId15" imgW="927100" imgH="228600" progId="Equation.3">
                  <p:embed/>
                  <p:pic>
                    <p:nvPicPr>
                      <p:cNvPr id="10139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696" y="3899535"/>
                        <a:ext cx="222504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399" name="Text Box 23"/>
          <p:cNvSpPr txBox="1">
            <a:spLocks noChangeArrowheads="1"/>
          </p:cNvSpPr>
          <p:nvPr/>
        </p:nvSpPr>
        <p:spPr bwMode="auto">
          <a:xfrm>
            <a:off x="5486400" y="3873501"/>
            <a:ext cx="2762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是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n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阶齐次方程 </a:t>
            </a:r>
          </a:p>
        </p:txBody>
      </p:sp>
      <p:graphicFrame>
        <p:nvGraphicFramePr>
          <p:cNvPr id="101400" name="Object 24"/>
          <p:cNvGraphicFramePr>
            <a:graphicFrameLocks noChangeAspect="1"/>
          </p:cNvGraphicFramePr>
          <p:nvPr>
            <p:extLst/>
          </p:nvPr>
        </p:nvGraphicFramePr>
        <p:xfrm>
          <a:off x="2783632" y="4506064"/>
          <a:ext cx="6614160" cy="579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4" name="Equation" r:id="rId17" imgW="2755900" imgH="241300" progId="Equation.3">
                  <p:embed/>
                </p:oleObj>
              </mc:Choice>
              <mc:Fallback>
                <p:oleObj name="Equation" r:id="rId17" imgW="2755900" imgH="241300" progId="Equation.3">
                  <p:embed/>
                  <p:pic>
                    <p:nvPicPr>
                      <p:cNvPr id="10140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3632" y="4506064"/>
                        <a:ext cx="6614160" cy="5791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401" name="Text Box 25"/>
          <p:cNvSpPr txBox="1">
            <a:spLocks noChangeArrowheads="1"/>
          </p:cNvSpPr>
          <p:nvPr/>
        </p:nvSpPr>
        <p:spPr bwMode="auto">
          <a:xfrm>
            <a:off x="1828800" y="5106988"/>
            <a:ext cx="3206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的 </a:t>
            </a:r>
            <a:r>
              <a:rPr lang="en-US" altLang="zh-CN" i="1">
                <a:solidFill>
                  <a:srgbClr val="000000"/>
                </a:solidFill>
              </a:rPr>
              <a:t>n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个线性无关解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101402" name="Text Box 26"/>
          <p:cNvSpPr txBox="1">
            <a:spLocks noChangeArrowheads="1"/>
          </p:cNvSpPr>
          <p:nvPr/>
        </p:nvSpPr>
        <p:spPr bwMode="auto">
          <a:xfrm>
            <a:off x="4892676" y="5092700"/>
            <a:ext cx="270138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则方程的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通解</a:t>
            </a:r>
            <a:r>
              <a:rPr lang="zh-CN" altLang="en-US" dirty="0">
                <a:solidFill>
                  <a:srgbClr val="000000"/>
                </a:solidFill>
              </a:rPr>
              <a:t>为</a:t>
            </a:r>
          </a:p>
        </p:txBody>
      </p:sp>
      <p:graphicFrame>
        <p:nvGraphicFramePr>
          <p:cNvPr id="101403" name="Object 27"/>
          <p:cNvGraphicFramePr>
            <a:graphicFrameLocks noChangeAspect="1"/>
          </p:cNvGraphicFramePr>
          <p:nvPr>
            <p:extLst/>
          </p:nvPr>
        </p:nvGraphicFramePr>
        <p:xfrm>
          <a:off x="2783632" y="5610859"/>
          <a:ext cx="563880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5" name="Equation" r:id="rId19" imgW="2349500" imgH="228600" progId="Equation.3">
                  <p:embed/>
                </p:oleObj>
              </mc:Choice>
              <mc:Fallback>
                <p:oleObj name="Equation" r:id="rId19" imgW="2349500" imgH="228600" progId="Equation.3">
                  <p:embed/>
                  <p:pic>
                    <p:nvPicPr>
                      <p:cNvPr id="101403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3632" y="5610859"/>
                        <a:ext cx="563880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1404" name="Group 28"/>
          <p:cNvGrpSpPr/>
          <p:nvPr/>
        </p:nvGrpSpPr>
        <p:grpSpPr bwMode="auto">
          <a:xfrm>
            <a:off x="2208786" y="2548128"/>
            <a:ext cx="1336103" cy="880872"/>
            <a:chOff x="1004" y="1706"/>
            <a:chExt cx="678" cy="445"/>
          </a:xfrm>
        </p:grpSpPr>
        <p:graphicFrame>
          <p:nvGraphicFramePr>
            <p:cNvPr id="101405" name="Object 29"/>
            <p:cNvGraphicFramePr>
              <a:graphicFrameLocks noChangeAspect="1"/>
            </p:cNvGraphicFramePr>
            <p:nvPr/>
          </p:nvGraphicFramePr>
          <p:xfrm>
            <a:off x="1004" y="1706"/>
            <a:ext cx="678" cy="4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96" name="Equation" r:id="rId21" imgW="660400" imgH="431800" progId="Equation.3">
                    <p:embed/>
                  </p:oleObj>
                </mc:Choice>
                <mc:Fallback>
                  <p:oleObj name="Equation" r:id="rId21" imgW="660400" imgH="431800" progId="Equation.3">
                    <p:embed/>
                    <p:pic>
                      <p:nvPicPr>
                        <p:cNvPr id="101405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4" y="1706"/>
                          <a:ext cx="678" cy="4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1406" name="Object 30"/>
            <p:cNvGraphicFramePr>
              <a:graphicFrameLocks noChangeAspect="1"/>
            </p:cNvGraphicFramePr>
            <p:nvPr/>
          </p:nvGraphicFramePr>
          <p:xfrm>
            <a:off x="1025" y="1912"/>
            <a:ext cx="175" cy="2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97" name="Equation" r:id="rId23" imgW="165100" imgH="215900" progId="Equation.3">
                    <p:embed/>
                  </p:oleObj>
                </mc:Choice>
                <mc:Fallback>
                  <p:oleObj name="Equation" r:id="rId23" imgW="165100" imgH="215900" progId="Equation.3">
                    <p:embed/>
                    <p:pic>
                      <p:nvPicPr>
                        <p:cNvPr id="101406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5" y="1912"/>
                          <a:ext cx="175" cy="2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1408" name="Text Box 32"/>
          <p:cNvSpPr txBox="1">
            <a:spLocks noChangeArrowheads="1"/>
          </p:cNvSpPr>
          <p:nvPr/>
        </p:nvSpPr>
        <p:spPr bwMode="auto">
          <a:xfrm>
            <a:off x="3810000" y="95885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33" name="Object 3"/>
          <p:cNvGraphicFramePr>
            <a:graphicFrameLocks noChangeAspect="1"/>
          </p:cNvGraphicFramePr>
          <p:nvPr>
            <p:extLst/>
          </p:nvPr>
        </p:nvGraphicFramePr>
        <p:xfrm>
          <a:off x="3429000" y="444500"/>
          <a:ext cx="2171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8" name="Equation" r:id="rId25" imgW="2171520" imgH="457200" progId="Equation.3">
                  <p:embed/>
                </p:oleObj>
              </mc:Choice>
              <mc:Fallback>
                <p:oleObj name="Equation" r:id="rId25" imgW="2171520" imgH="457200" progId="Equation.3">
                  <p:embed/>
                  <p:pic>
                    <p:nvPicPr>
                      <p:cNvPr id="3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44500"/>
                        <a:ext cx="2171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1"/>
          <p:cNvGraphicFramePr>
            <a:graphicFrameLocks noChangeAspect="1"/>
          </p:cNvGraphicFramePr>
          <p:nvPr>
            <p:extLst/>
          </p:nvPr>
        </p:nvGraphicFramePr>
        <p:xfrm>
          <a:off x="7696200" y="1014884"/>
          <a:ext cx="2603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9" name="Equation" r:id="rId27" imgW="2603160" imgH="469800" progId="Equation.3">
                  <p:embed/>
                </p:oleObj>
              </mc:Choice>
              <mc:Fallback>
                <p:oleObj name="Equation" r:id="rId27" imgW="2603160" imgH="469800" progId="Equation.3">
                  <p:embed/>
                  <p:pic>
                    <p:nvPicPr>
                      <p:cNvPr id="34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1014884"/>
                        <a:ext cx="2603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284011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1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1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1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1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1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1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1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1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1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1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1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1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1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1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1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1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01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01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4" grpId="0" autoUpdateAnimBg="0"/>
      <p:bldP spid="101386" grpId="0" autoUpdateAnimBg="0"/>
      <p:bldP spid="101389" grpId="0" autoUpdateAnimBg="0"/>
      <p:bldP spid="101393" grpId="0" autoUpdateAnimBg="0"/>
      <p:bldP spid="101394" grpId="0" autoUpdateAnimBg="0"/>
      <p:bldP spid="101397" grpId="0" build="p" autoUpdateAnimBg="0"/>
      <p:bldP spid="101399" grpId="0" build="p" autoUpdateAnimBg="0" advAuto="0"/>
      <p:bldP spid="101401" grpId="0" build="p" autoUpdateAnimBg="0" advAuto="0"/>
      <p:bldP spid="10140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6477000" cy="6858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三、线性非齐次方程解的结构</a:t>
            </a:r>
            <a:r>
              <a:rPr lang="zh-CN" altLang="en-US" sz="3200" dirty="0">
                <a:solidFill>
                  <a:srgbClr val="C00000"/>
                </a:solidFill>
                <a:ea typeface="楷体_GB2312" pitchFamily="49" charset="-122"/>
              </a:rPr>
              <a:t> </a:t>
            </a:r>
          </a:p>
        </p:txBody>
      </p:sp>
      <p:graphicFrame>
        <p:nvGraphicFramePr>
          <p:cNvPr id="102403" name="Object 3"/>
          <p:cNvGraphicFramePr>
            <a:graphicFrameLocks noChangeAspect="1"/>
          </p:cNvGraphicFramePr>
          <p:nvPr>
            <p:extLst/>
          </p:nvPr>
        </p:nvGraphicFramePr>
        <p:xfrm>
          <a:off x="3719736" y="1182648"/>
          <a:ext cx="143256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96" name="Equation" r:id="rId4" imgW="596900" imgH="215900" progId="Equation.3">
                  <p:embed/>
                </p:oleObj>
              </mc:Choice>
              <mc:Fallback>
                <p:oleObj name="Equation" r:id="rId4" imgW="596900" imgH="215900" progId="Equation.3">
                  <p:embed/>
                  <p:pic>
                    <p:nvPicPr>
                      <p:cNvPr id="10240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9736" y="1182648"/>
                        <a:ext cx="143256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5029200" y="1157288"/>
            <a:ext cx="3200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是二阶非齐次方程</a:t>
            </a:r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1828800" y="2297113"/>
            <a:ext cx="2286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的一个特解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102406" name="Object 6"/>
          <p:cNvGraphicFramePr>
            <a:graphicFrameLocks noChangeAspect="1"/>
          </p:cNvGraphicFramePr>
          <p:nvPr>
            <p:extLst/>
          </p:nvPr>
        </p:nvGraphicFramePr>
        <p:xfrm>
          <a:off x="4114798" y="2853054"/>
          <a:ext cx="2482850" cy="467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97" name="Equation" r:id="rId6" imgW="1079500" imgH="203200" progId="Equation.3">
                  <p:embed/>
                </p:oleObj>
              </mc:Choice>
              <mc:Fallback>
                <p:oleObj name="Equation" r:id="rId6" imgW="1079500" imgH="203200" progId="Equation.3">
                  <p:embed/>
                  <p:pic>
                    <p:nvPicPr>
                      <p:cNvPr id="10240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798" y="2853054"/>
                        <a:ext cx="2482850" cy="4673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07" name="Text Box 7"/>
          <p:cNvSpPr txBox="1">
            <a:spLocks noChangeArrowheads="1"/>
          </p:cNvSpPr>
          <p:nvPr/>
        </p:nvSpPr>
        <p:spPr bwMode="auto">
          <a:xfrm>
            <a:off x="3810000" y="2286001"/>
            <a:ext cx="480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</a:rPr>
              <a:t>Y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是相应齐次方程的通解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02408" name="Text Box 8"/>
          <p:cNvSpPr txBox="1">
            <a:spLocks noChangeArrowheads="1"/>
          </p:cNvSpPr>
          <p:nvPr/>
        </p:nvSpPr>
        <p:spPr bwMode="auto">
          <a:xfrm>
            <a:off x="2203086" y="1179513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定理 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3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02409" name="Object 9"/>
          <p:cNvGraphicFramePr>
            <a:graphicFrameLocks noChangeAspect="1"/>
          </p:cNvGraphicFramePr>
          <p:nvPr/>
        </p:nvGraphicFramePr>
        <p:xfrm>
          <a:off x="3143886" y="1724660"/>
          <a:ext cx="3943985" cy="471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98" name="Equation" r:id="rId8" imgW="1701800" imgH="203200" progId="Equation.3">
                  <p:embed/>
                </p:oleObj>
              </mc:Choice>
              <mc:Fallback>
                <p:oleObj name="Equation" r:id="rId8" imgW="1701800" imgH="203200" progId="Equation.3">
                  <p:embed/>
                  <p:pic>
                    <p:nvPicPr>
                      <p:cNvPr id="10240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886" y="1724660"/>
                        <a:ext cx="3943985" cy="4711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10" name="Text Box 10"/>
          <p:cNvSpPr txBox="1">
            <a:spLocks noChangeArrowheads="1"/>
          </p:cNvSpPr>
          <p:nvPr/>
        </p:nvSpPr>
        <p:spPr bwMode="auto">
          <a:xfrm>
            <a:off x="8305800" y="2259013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sp>
        <p:nvSpPr>
          <p:cNvPr id="102411" name="Text Box 11"/>
          <p:cNvSpPr txBox="1">
            <a:spLocks noChangeArrowheads="1"/>
          </p:cNvSpPr>
          <p:nvPr/>
        </p:nvSpPr>
        <p:spPr bwMode="auto">
          <a:xfrm>
            <a:off x="1828800" y="3367088"/>
            <a:ext cx="3962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是非齐次方程的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通解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2412" name="Text Box 12"/>
          <p:cNvSpPr txBox="1">
            <a:spLocks noChangeArrowheads="1"/>
          </p:cNvSpPr>
          <p:nvPr/>
        </p:nvSpPr>
        <p:spPr bwMode="auto">
          <a:xfrm>
            <a:off x="2133600" y="38862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00"/>
                </a:solidFill>
              </a:rPr>
              <a:t>: 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将</a:t>
            </a:r>
          </a:p>
        </p:txBody>
      </p:sp>
      <p:graphicFrame>
        <p:nvGraphicFramePr>
          <p:cNvPr id="102413" name="Object 13"/>
          <p:cNvGraphicFramePr>
            <a:graphicFrameLocks noChangeAspect="1"/>
          </p:cNvGraphicFramePr>
          <p:nvPr/>
        </p:nvGraphicFramePr>
        <p:xfrm>
          <a:off x="3359786" y="3924301"/>
          <a:ext cx="2493645" cy="471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99" name="Equation" r:id="rId10" imgW="1079500" imgH="203200" progId="Equation.3">
                  <p:embed/>
                </p:oleObj>
              </mc:Choice>
              <mc:Fallback>
                <p:oleObj name="Equation" r:id="rId10" imgW="1079500" imgH="203200" progId="Equation.3">
                  <p:embed/>
                  <p:pic>
                    <p:nvPicPr>
                      <p:cNvPr id="10241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786" y="3924301"/>
                        <a:ext cx="2493645" cy="4718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14" name="Text Box 14"/>
          <p:cNvSpPr txBox="1">
            <a:spLocks noChangeArrowheads="1"/>
          </p:cNvSpPr>
          <p:nvPr/>
        </p:nvSpPr>
        <p:spPr bwMode="auto">
          <a:xfrm>
            <a:off x="5791200" y="3900488"/>
            <a:ext cx="3352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代入方程①左端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102415" name="Object 15"/>
          <p:cNvGraphicFramePr>
            <a:graphicFrameLocks noChangeAspect="1"/>
          </p:cNvGraphicFramePr>
          <p:nvPr/>
        </p:nvGraphicFramePr>
        <p:xfrm>
          <a:off x="2639696" y="4518025"/>
          <a:ext cx="1646555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00" name="Equation" r:id="rId12" imgW="698500" imgH="203200" progId="Equation.3">
                  <p:embed/>
                </p:oleObj>
              </mc:Choice>
              <mc:Fallback>
                <p:oleObj name="Equation" r:id="rId12" imgW="698500" imgH="203200" progId="Equation.3">
                  <p:embed/>
                  <p:pic>
                    <p:nvPicPr>
                      <p:cNvPr id="10241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9696" y="4518025"/>
                        <a:ext cx="1646555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6" name="Object 16"/>
          <p:cNvGraphicFramePr>
            <a:graphicFrameLocks noChangeAspect="1"/>
          </p:cNvGraphicFramePr>
          <p:nvPr/>
        </p:nvGraphicFramePr>
        <p:xfrm>
          <a:off x="4224020" y="4518026"/>
          <a:ext cx="2391410" cy="4502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01" name="Equation" r:id="rId14" imgW="1079500" imgH="203200" progId="Equation.3">
                  <p:embed/>
                </p:oleObj>
              </mc:Choice>
              <mc:Fallback>
                <p:oleObj name="Equation" r:id="rId14" imgW="1079500" imgH="203200" progId="Equation.3">
                  <p:embed/>
                  <p:pic>
                    <p:nvPicPr>
                      <p:cNvPr id="10241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4020" y="4518026"/>
                        <a:ext cx="2391410" cy="4502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7" name="Object 17"/>
          <p:cNvGraphicFramePr>
            <a:graphicFrameLocks noChangeAspect="1"/>
          </p:cNvGraphicFramePr>
          <p:nvPr>
            <p:extLst/>
          </p:nvPr>
        </p:nvGraphicFramePr>
        <p:xfrm>
          <a:off x="2330704" y="5229225"/>
          <a:ext cx="3837305" cy="448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02" name="Equation" r:id="rId16" imgW="1739900" imgH="203200" progId="Equation.3">
                  <p:embed/>
                </p:oleObj>
              </mc:Choice>
              <mc:Fallback>
                <p:oleObj name="Equation" r:id="rId16" imgW="1739900" imgH="203200" progId="Equation.3">
                  <p:embed/>
                  <p:pic>
                    <p:nvPicPr>
                      <p:cNvPr id="10241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0704" y="5229225"/>
                        <a:ext cx="3837305" cy="4483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8" name="Object 18"/>
          <p:cNvGraphicFramePr>
            <a:graphicFrameLocks noChangeAspect="1"/>
          </p:cNvGraphicFramePr>
          <p:nvPr>
            <p:extLst/>
          </p:nvPr>
        </p:nvGraphicFramePr>
        <p:xfrm>
          <a:off x="6116955" y="5252720"/>
          <a:ext cx="309753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03" name="Equation" r:id="rId18" imgW="1548765" imgH="203200" progId="Equation.3">
                  <p:embed/>
                </p:oleObj>
              </mc:Choice>
              <mc:Fallback>
                <p:oleObj name="Equation" r:id="rId18" imgW="1548765" imgH="203200" progId="Equation.3">
                  <p:embed/>
                  <p:pic>
                    <p:nvPicPr>
                      <p:cNvPr id="10241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6955" y="5252720"/>
                        <a:ext cx="309753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9" name="Object 19"/>
          <p:cNvGraphicFramePr>
            <a:graphicFrameLocks noChangeAspect="1"/>
          </p:cNvGraphicFramePr>
          <p:nvPr>
            <p:extLst/>
          </p:nvPr>
        </p:nvGraphicFramePr>
        <p:xfrm>
          <a:off x="2336799" y="5850254"/>
          <a:ext cx="2458720" cy="447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04" name="Equation" r:id="rId20" imgW="1117600" imgH="203200" progId="Equation.3">
                  <p:embed/>
                </p:oleObj>
              </mc:Choice>
              <mc:Fallback>
                <p:oleObj name="Equation" r:id="rId20" imgW="1117600" imgH="203200" progId="Equation.3">
                  <p:embed/>
                  <p:pic>
                    <p:nvPicPr>
                      <p:cNvPr id="10241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6799" y="5850254"/>
                        <a:ext cx="2458720" cy="4470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20" name="Object 20"/>
          <p:cNvGraphicFramePr>
            <a:graphicFrameLocks noChangeAspect="1"/>
          </p:cNvGraphicFramePr>
          <p:nvPr>
            <p:extLst/>
          </p:nvPr>
        </p:nvGraphicFramePr>
        <p:xfrm>
          <a:off x="6737985" y="4503420"/>
          <a:ext cx="2438400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05" name="Equation" r:id="rId22" imgW="1016000" imgH="203200" progId="Equation.3">
                  <p:embed/>
                </p:oleObj>
              </mc:Choice>
              <mc:Fallback>
                <p:oleObj name="Equation" r:id="rId22" imgW="1016000" imgH="203200" progId="Equation.3">
                  <p:embed/>
                  <p:pic>
                    <p:nvPicPr>
                      <p:cNvPr id="10242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7985" y="4503420"/>
                        <a:ext cx="2438400" cy="487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21" name="Line 21"/>
          <p:cNvSpPr>
            <a:spLocks noChangeShapeType="1"/>
          </p:cNvSpPr>
          <p:nvPr/>
        </p:nvSpPr>
        <p:spPr bwMode="auto">
          <a:xfrm>
            <a:off x="3505200" y="4991100"/>
            <a:ext cx="53975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2422" name="Line 22"/>
          <p:cNvSpPr>
            <a:spLocks noChangeShapeType="1"/>
          </p:cNvSpPr>
          <p:nvPr/>
        </p:nvSpPr>
        <p:spPr bwMode="auto">
          <a:xfrm>
            <a:off x="5879976" y="4953000"/>
            <a:ext cx="53975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2423" name="Line 23"/>
          <p:cNvSpPr>
            <a:spLocks noChangeShapeType="1"/>
          </p:cNvSpPr>
          <p:nvPr/>
        </p:nvSpPr>
        <p:spPr bwMode="auto">
          <a:xfrm flipV="1">
            <a:off x="8472264" y="4953000"/>
            <a:ext cx="53975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2424" name="Text Box 24"/>
          <p:cNvSpPr txBox="1">
            <a:spLocks noChangeArrowheads="1"/>
          </p:cNvSpPr>
          <p:nvPr/>
        </p:nvSpPr>
        <p:spPr bwMode="auto">
          <a:xfrm>
            <a:off x="7908925" y="278765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②</a:t>
            </a:r>
          </a:p>
        </p:txBody>
      </p:sp>
      <p:sp>
        <p:nvSpPr>
          <p:cNvPr id="102425" name="Text Box 25"/>
          <p:cNvSpPr txBox="1">
            <a:spLocks noChangeArrowheads="1"/>
          </p:cNvSpPr>
          <p:nvPr/>
        </p:nvSpPr>
        <p:spPr bwMode="auto">
          <a:xfrm>
            <a:off x="7908925" y="1690688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①</a:t>
            </a:r>
          </a:p>
        </p:txBody>
      </p:sp>
    </p:spTree>
    <p:extLst>
      <p:ext uri="{BB962C8B-B14F-4D97-AF65-F5344CB8AC3E}">
        <p14:creationId xmlns:p14="http://schemas.microsoft.com/office/powerpoint/2010/main" val="80163649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2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2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2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2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2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2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2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2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2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2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02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2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02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02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02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02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02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02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02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02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02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4" grpId="0" autoUpdateAnimBg="0"/>
      <p:bldP spid="102405" grpId="0" autoUpdateAnimBg="0"/>
      <p:bldP spid="102407" grpId="0" autoUpdateAnimBg="0"/>
      <p:bldP spid="102408" grpId="0" autoUpdateAnimBg="0"/>
      <p:bldP spid="102410" grpId="0" autoUpdateAnimBg="0"/>
      <p:bldP spid="102411" grpId="0" autoUpdateAnimBg="0"/>
      <p:bldP spid="102412" grpId="0" autoUpdateAnimBg="0"/>
      <p:bldP spid="102414" grpId="0" autoUpdateAnimBg="0"/>
      <p:bldP spid="102424" grpId="0" build="p" autoUpdateAnimBg="0" advAuto="0"/>
      <p:bldP spid="102425" grpId="0" build="p" autoUpdateAnimBg="0" advAuto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450" name="Object 2"/>
          <p:cNvGraphicFramePr>
            <a:graphicFrameLocks noChangeAspect="1"/>
          </p:cNvGraphicFramePr>
          <p:nvPr/>
        </p:nvGraphicFramePr>
        <p:xfrm>
          <a:off x="2207895" y="597536"/>
          <a:ext cx="3155950" cy="531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00" name="Equation" r:id="rId3" imgW="1270000" imgH="215900" progId="Equation.3">
                  <p:embed/>
                </p:oleObj>
              </mc:Choice>
              <mc:Fallback>
                <p:oleObj name="Equation" r:id="rId3" imgW="1270000" imgH="215900" progId="Equation.3">
                  <p:embed/>
                  <p:pic>
                    <p:nvPicPr>
                      <p:cNvPr id="1044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7895" y="597536"/>
                        <a:ext cx="3155950" cy="5314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51" name="Text Box 3"/>
          <p:cNvSpPr txBox="1">
            <a:spLocks noChangeArrowheads="1"/>
          </p:cNvSpPr>
          <p:nvPr/>
        </p:nvSpPr>
        <p:spPr bwMode="auto">
          <a:xfrm>
            <a:off x="5334000" y="609601"/>
            <a:ext cx="358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是非齐次方程的解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04452" name="Text Box 4"/>
          <p:cNvSpPr txBox="1">
            <a:spLocks noChangeArrowheads="1"/>
          </p:cNvSpPr>
          <p:nvPr/>
        </p:nvSpPr>
        <p:spPr bwMode="auto">
          <a:xfrm>
            <a:off x="8382000" y="609601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又</a:t>
            </a:r>
            <a:r>
              <a:rPr lang="en-US" altLang="zh-CN" i="1">
                <a:solidFill>
                  <a:srgbClr val="000000"/>
                </a:solidFill>
              </a:rPr>
              <a:t>Y </a:t>
            </a:r>
            <a:r>
              <a:rPr lang="zh-CN" altLang="en-US">
                <a:solidFill>
                  <a:srgbClr val="000000"/>
                </a:solidFill>
              </a:rPr>
              <a:t>中含有</a:t>
            </a:r>
          </a:p>
        </p:txBody>
      </p:sp>
      <p:sp>
        <p:nvSpPr>
          <p:cNvPr id="104453" name="Text Box 5"/>
          <p:cNvSpPr txBox="1">
            <a:spLocks noChangeArrowheads="1"/>
          </p:cNvSpPr>
          <p:nvPr/>
        </p:nvSpPr>
        <p:spPr bwMode="auto">
          <a:xfrm>
            <a:off x="1905000" y="1295401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两个独立任意常数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04454" name="Text Box 6"/>
          <p:cNvSpPr txBox="1">
            <a:spLocks noChangeArrowheads="1"/>
          </p:cNvSpPr>
          <p:nvPr/>
        </p:nvSpPr>
        <p:spPr bwMode="auto">
          <a:xfrm>
            <a:off x="2209800" y="205740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例如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,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方程</a:t>
            </a:r>
          </a:p>
        </p:txBody>
      </p:sp>
      <p:graphicFrame>
        <p:nvGraphicFramePr>
          <p:cNvPr id="104455" name="Object 7"/>
          <p:cNvGraphicFramePr>
            <a:graphicFrameLocks noChangeAspect="1"/>
          </p:cNvGraphicFramePr>
          <p:nvPr>
            <p:extLst/>
          </p:nvPr>
        </p:nvGraphicFramePr>
        <p:xfrm>
          <a:off x="4151784" y="2060848"/>
          <a:ext cx="1554480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01" name="公式" r:id="rId5" imgW="647700" imgH="203200" progId="Equation.3">
                  <p:embed/>
                </p:oleObj>
              </mc:Choice>
              <mc:Fallback>
                <p:oleObj name="公式" r:id="rId5" imgW="647700" imgH="203200" progId="Equation.3">
                  <p:embed/>
                  <p:pic>
                    <p:nvPicPr>
                      <p:cNvPr id="10445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1784" y="2060848"/>
                        <a:ext cx="1554480" cy="487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56" name="Text Box 8"/>
          <p:cNvSpPr txBox="1">
            <a:spLocks noChangeArrowheads="1"/>
          </p:cNvSpPr>
          <p:nvPr/>
        </p:nvSpPr>
        <p:spPr bwMode="auto">
          <a:xfrm>
            <a:off x="5791200" y="20574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有特解</a:t>
            </a:r>
          </a:p>
        </p:txBody>
      </p:sp>
      <p:graphicFrame>
        <p:nvGraphicFramePr>
          <p:cNvPr id="104457" name="Object 9"/>
          <p:cNvGraphicFramePr>
            <a:graphicFrameLocks noChangeAspect="1"/>
          </p:cNvGraphicFramePr>
          <p:nvPr>
            <p:extLst/>
          </p:nvPr>
        </p:nvGraphicFramePr>
        <p:xfrm>
          <a:off x="7031990" y="2060848"/>
          <a:ext cx="1036320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02" name="Equation" r:id="rId7" imgW="431800" imgH="203200" progId="Equation.3">
                  <p:embed/>
                </p:oleObj>
              </mc:Choice>
              <mc:Fallback>
                <p:oleObj name="Equation" r:id="rId7" imgW="431800" imgH="203200" progId="Equation.3">
                  <p:embed/>
                  <p:pic>
                    <p:nvPicPr>
                      <p:cNvPr id="10445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1990" y="2060848"/>
                        <a:ext cx="1036320" cy="487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58" name="Object 10"/>
          <p:cNvGraphicFramePr>
            <a:graphicFrameLocks noChangeAspect="1"/>
          </p:cNvGraphicFramePr>
          <p:nvPr>
            <p:extLst/>
          </p:nvPr>
        </p:nvGraphicFramePr>
        <p:xfrm>
          <a:off x="4058776" y="3477893"/>
          <a:ext cx="326136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03" name="Equation" r:id="rId9" imgW="1358900" imgH="215900" progId="Equation.3">
                  <p:embed/>
                </p:oleObj>
              </mc:Choice>
              <mc:Fallback>
                <p:oleObj name="Equation" r:id="rId9" imgW="1358900" imgH="215900" progId="Equation.3">
                  <p:embed/>
                  <p:pic>
                    <p:nvPicPr>
                      <p:cNvPr id="10445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8776" y="3477893"/>
                        <a:ext cx="326136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59" name="Text Box 11"/>
          <p:cNvSpPr txBox="1">
            <a:spLocks noChangeArrowheads="1"/>
          </p:cNvSpPr>
          <p:nvPr/>
        </p:nvSpPr>
        <p:spPr bwMode="auto">
          <a:xfrm>
            <a:off x="2209800" y="2816226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对应齐次方程</a:t>
            </a:r>
          </a:p>
        </p:txBody>
      </p:sp>
      <p:graphicFrame>
        <p:nvGraphicFramePr>
          <p:cNvPr id="104460" name="Object 12"/>
          <p:cNvGraphicFramePr>
            <a:graphicFrameLocks noChangeAspect="1"/>
          </p:cNvGraphicFramePr>
          <p:nvPr>
            <p:extLst/>
          </p:nvPr>
        </p:nvGraphicFramePr>
        <p:xfrm>
          <a:off x="4511824" y="2852936"/>
          <a:ext cx="1522476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04" name="公式" r:id="rId11" imgW="634365" imgH="203200" progId="Equation.3">
                  <p:embed/>
                </p:oleObj>
              </mc:Choice>
              <mc:Fallback>
                <p:oleObj name="公式" r:id="rId11" imgW="634365" imgH="203200" progId="Equation.3">
                  <p:embed/>
                  <p:pic>
                    <p:nvPicPr>
                      <p:cNvPr id="10446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1824" y="2852936"/>
                        <a:ext cx="1522476" cy="487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61" name="Text Box 13"/>
          <p:cNvSpPr txBox="1">
            <a:spLocks noChangeArrowheads="1"/>
          </p:cNvSpPr>
          <p:nvPr/>
        </p:nvSpPr>
        <p:spPr bwMode="auto">
          <a:xfrm>
            <a:off x="6172200" y="2776538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有通解</a:t>
            </a:r>
          </a:p>
        </p:txBody>
      </p:sp>
      <p:sp>
        <p:nvSpPr>
          <p:cNvPr id="104462" name="Text Box 14"/>
          <p:cNvSpPr txBox="1">
            <a:spLocks noChangeArrowheads="1"/>
          </p:cNvSpPr>
          <p:nvPr/>
        </p:nvSpPr>
        <p:spPr bwMode="auto">
          <a:xfrm>
            <a:off x="2209800" y="4129088"/>
            <a:ext cx="3810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因此该方程的通解为</a:t>
            </a:r>
          </a:p>
        </p:txBody>
      </p:sp>
      <p:graphicFrame>
        <p:nvGraphicFramePr>
          <p:cNvPr id="104463" name="Object 15"/>
          <p:cNvGraphicFramePr>
            <a:graphicFrameLocks noChangeAspect="1"/>
          </p:cNvGraphicFramePr>
          <p:nvPr>
            <p:extLst/>
          </p:nvPr>
        </p:nvGraphicFramePr>
        <p:xfrm>
          <a:off x="4079875" y="4725035"/>
          <a:ext cx="374904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05" name="Equation" r:id="rId13" imgW="1562100" imgH="215900" progId="Equation.3">
                  <p:embed/>
                </p:oleObj>
              </mc:Choice>
              <mc:Fallback>
                <p:oleObj name="Equation" r:id="rId13" imgW="1562100" imgH="215900" progId="Equation.3">
                  <p:embed/>
                  <p:pic>
                    <p:nvPicPr>
                      <p:cNvPr id="10446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875" y="4725035"/>
                        <a:ext cx="374904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64" name="Text Box 16"/>
          <p:cNvSpPr txBox="1">
            <a:spLocks noChangeArrowheads="1"/>
          </p:cNvSpPr>
          <p:nvPr/>
        </p:nvSpPr>
        <p:spPr bwMode="auto">
          <a:xfrm>
            <a:off x="8763000" y="1285875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</a:rPr>
              <a:t>证毕</a:t>
            </a:r>
          </a:p>
        </p:txBody>
      </p:sp>
      <p:sp>
        <p:nvSpPr>
          <p:cNvPr id="104465" name="Text Box 17"/>
          <p:cNvSpPr txBox="1">
            <a:spLocks noChangeArrowheads="1"/>
          </p:cNvSpPr>
          <p:nvPr/>
        </p:nvSpPr>
        <p:spPr bwMode="auto">
          <a:xfrm>
            <a:off x="4953000" y="1295401"/>
            <a:ext cx="320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因而 ② 也是通解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167415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4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4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4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4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4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4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4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4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4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4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4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4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4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2" grpId="0" build="p" autoUpdateAnimBg="0"/>
      <p:bldP spid="104453" grpId="0" build="p" autoUpdateAnimBg="0" advAuto="0"/>
      <p:bldP spid="104454" grpId="0" build="p" autoUpdateAnimBg="0"/>
      <p:bldP spid="104456" grpId="0" build="p" autoUpdateAnimBg="0"/>
      <p:bldP spid="104459" grpId="0" build="p" autoUpdateAnimBg="0"/>
      <p:bldP spid="104461" grpId="0" build="p" autoUpdateAnimBg="0"/>
      <p:bldP spid="104462" grpId="0" build="p" autoUpdateAnimBg="0"/>
      <p:bldP spid="104464" grpId="0" build="p" autoUpdateAnimBg="0"/>
      <p:bldP spid="104465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481013"/>
            <a:ext cx="15240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定理 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</a:p>
        </p:txBody>
      </p:sp>
      <p:graphicFrame>
        <p:nvGraphicFramePr>
          <p:cNvPr id="105475" name="Object 3"/>
          <p:cNvGraphicFramePr>
            <a:graphicFrameLocks noChangeAspect="1"/>
          </p:cNvGraphicFramePr>
          <p:nvPr>
            <p:extLst/>
          </p:nvPr>
        </p:nvGraphicFramePr>
        <p:xfrm>
          <a:off x="3431704" y="548680"/>
          <a:ext cx="3717036" cy="579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14" name="Equation" r:id="rId3" imgW="1548765" imgH="241300" progId="Equation.3">
                  <p:embed/>
                </p:oleObj>
              </mc:Choice>
              <mc:Fallback>
                <p:oleObj name="Equation" r:id="rId3" imgW="1548765" imgH="241300" progId="Equation.3">
                  <p:embed/>
                  <p:pic>
                    <p:nvPicPr>
                      <p:cNvPr id="1054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1704" y="548680"/>
                        <a:ext cx="3717036" cy="5791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76" name="Text Box 4"/>
          <p:cNvSpPr txBox="1">
            <a:spLocks noChangeArrowheads="1"/>
          </p:cNvSpPr>
          <p:nvPr/>
        </p:nvSpPr>
        <p:spPr bwMode="auto">
          <a:xfrm>
            <a:off x="7010400" y="557213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分别是方程</a:t>
            </a:r>
          </a:p>
        </p:txBody>
      </p:sp>
      <p:sp>
        <p:nvSpPr>
          <p:cNvPr id="105477" name="Text Box 5"/>
          <p:cNvSpPr txBox="1">
            <a:spLocks noChangeArrowheads="1"/>
          </p:cNvSpPr>
          <p:nvPr/>
        </p:nvSpPr>
        <p:spPr bwMode="auto">
          <a:xfrm>
            <a:off x="1828800" y="2081213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的特解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05478" name="Text Box 6"/>
          <p:cNvSpPr txBox="1">
            <a:spLocks noChangeArrowheads="1"/>
          </p:cNvSpPr>
          <p:nvPr/>
        </p:nvSpPr>
        <p:spPr bwMode="auto">
          <a:xfrm>
            <a:off x="5029200" y="2081213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是方程</a:t>
            </a:r>
          </a:p>
        </p:txBody>
      </p:sp>
      <p:graphicFrame>
        <p:nvGraphicFramePr>
          <p:cNvPr id="105479" name="Object 7"/>
          <p:cNvGraphicFramePr>
            <a:graphicFrameLocks noChangeAspect="1"/>
          </p:cNvGraphicFramePr>
          <p:nvPr/>
        </p:nvGraphicFramePr>
        <p:xfrm>
          <a:off x="3352801" y="1304291"/>
          <a:ext cx="6166485" cy="5543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15" name="Equation" r:id="rId5" imgW="2844800" imgH="228600" progId="Equation.3">
                  <p:embed/>
                </p:oleObj>
              </mc:Choice>
              <mc:Fallback>
                <p:oleObj name="Equation" r:id="rId5" imgW="2844800" imgH="228600" progId="Equation.3">
                  <p:embed/>
                  <p:pic>
                    <p:nvPicPr>
                      <p:cNvPr id="10547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1" y="1304291"/>
                        <a:ext cx="6166485" cy="5543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0" name="Object 8"/>
          <p:cNvGraphicFramePr>
            <a:graphicFrameLocks noChangeAspect="1"/>
          </p:cNvGraphicFramePr>
          <p:nvPr>
            <p:extLst/>
          </p:nvPr>
        </p:nvGraphicFramePr>
        <p:xfrm>
          <a:off x="3143672" y="1888624"/>
          <a:ext cx="1981200" cy="1036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16" name="Equation" r:id="rId7" imgW="825500" imgH="431800" progId="Equation.3">
                  <p:embed/>
                </p:oleObj>
              </mc:Choice>
              <mc:Fallback>
                <p:oleObj name="Equation" r:id="rId7" imgW="825500" imgH="431800" progId="Equation.3">
                  <p:embed/>
                  <p:pic>
                    <p:nvPicPr>
                      <p:cNvPr id="10548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672" y="1888624"/>
                        <a:ext cx="1981200" cy="10363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1" name="Object 9"/>
          <p:cNvGraphicFramePr>
            <a:graphicFrameLocks noChangeAspect="1"/>
          </p:cNvGraphicFramePr>
          <p:nvPr>
            <p:extLst/>
          </p:nvPr>
        </p:nvGraphicFramePr>
        <p:xfrm>
          <a:off x="3575720" y="2924944"/>
          <a:ext cx="4409250" cy="993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17" name="Equation" r:id="rId9" imgW="1917065" imgH="431800" progId="Equation.3">
                  <p:embed/>
                </p:oleObj>
              </mc:Choice>
              <mc:Fallback>
                <p:oleObj name="Equation" r:id="rId9" imgW="1917065" imgH="431800" progId="Equation.3">
                  <p:embed/>
                  <p:pic>
                    <p:nvPicPr>
                      <p:cNvPr id="10548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5720" y="2924944"/>
                        <a:ext cx="4409250" cy="9931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82" name="Text Box 10"/>
          <p:cNvSpPr txBox="1">
            <a:spLocks noChangeArrowheads="1"/>
          </p:cNvSpPr>
          <p:nvPr/>
        </p:nvSpPr>
        <p:spPr bwMode="auto">
          <a:xfrm>
            <a:off x="1828800" y="4000501"/>
            <a:ext cx="5365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的特解</a:t>
            </a:r>
            <a:r>
              <a:rPr lang="en-US" altLang="zh-CN" dirty="0">
                <a:solidFill>
                  <a:srgbClr val="000000"/>
                </a:solidFill>
              </a:rPr>
              <a:t>. 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(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非齐次方程之解的叠加原理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) </a:t>
            </a:r>
          </a:p>
        </p:txBody>
      </p:sp>
      <p:sp>
        <p:nvSpPr>
          <p:cNvPr id="105483" name="Text Box 11"/>
          <p:cNvSpPr txBox="1">
            <a:spLocks noChangeArrowheads="1"/>
          </p:cNvSpPr>
          <p:nvPr/>
        </p:nvSpPr>
        <p:spPr bwMode="auto">
          <a:xfrm>
            <a:off x="2133600" y="4738688"/>
            <a:ext cx="7385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定理</a:t>
            </a:r>
            <a:r>
              <a:rPr lang="en-US" altLang="zh-CN">
                <a:solidFill>
                  <a:srgbClr val="000000"/>
                </a:solidFill>
              </a:rPr>
              <a:t>3, </a:t>
            </a:r>
            <a:r>
              <a:rPr lang="zh-CN" altLang="en-US">
                <a:solidFill>
                  <a:srgbClr val="000000"/>
                </a:solidFill>
              </a:rPr>
              <a:t>定理</a:t>
            </a:r>
            <a:r>
              <a:rPr lang="en-US" altLang="zh-CN">
                <a:solidFill>
                  <a:srgbClr val="000000"/>
                </a:solidFill>
              </a:rPr>
              <a:t>4 </a:t>
            </a:r>
            <a:r>
              <a:rPr lang="zh-CN" altLang="en-US">
                <a:solidFill>
                  <a:srgbClr val="000000"/>
                </a:solidFill>
              </a:rPr>
              <a:t>均可推广到 </a:t>
            </a:r>
            <a:r>
              <a:rPr lang="en-US" altLang="zh-CN" i="1">
                <a:solidFill>
                  <a:srgbClr val="000000"/>
                </a:solidFill>
              </a:rPr>
              <a:t>n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阶线性非齐次方程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001828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5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5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5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5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5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5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5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5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5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6" grpId="0" autoUpdateAnimBg="0"/>
      <p:bldP spid="105477" grpId="0" autoUpdateAnimBg="0"/>
      <p:bldP spid="105478" grpId="0" autoUpdateAnimBg="0"/>
      <p:bldP spid="105482" grpId="0" build="p" autoUpdateAnimBg="0" advAuto="0"/>
      <p:bldP spid="105483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457200"/>
            <a:ext cx="1371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定理 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</a:p>
        </p:txBody>
      </p:sp>
      <p:graphicFrame>
        <p:nvGraphicFramePr>
          <p:cNvPr id="106499" name="Object 3"/>
          <p:cNvGraphicFramePr>
            <a:graphicFrameLocks noChangeAspect="1"/>
          </p:cNvGraphicFramePr>
          <p:nvPr>
            <p:extLst/>
          </p:nvPr>
        </p:nvGraphicFramePr>
        <p:xfrm>
          <a:off x="2207895" y="1673859"/>
          <a:ext cx="3717036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43" name="Equation" r:id="rId3" imgW="1548765" imgH="228600" progId="Equation.3">
                  <p:embed/>
                </p:oleObj>
              </mc:Choice>
              <mc:Fallback>
                <p:oleObj name="Equation" r:id="rId3" imgW="1548765" imgH="228600" progId="Equation.3">
                  <p:embed/>
                  <p:pic>
                    <p:nvPicPr>
                      <p:cNvPr id="10649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7895" y="1673859"/>
                        <a:ext cx="3717036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500" name="Text Box 4"/>
          <p:cNvSpPr txBox="1">
            <a:spLocks noChangeArrowheads="1"/>
          </p:cNvSpPr>
          <p:nvPr/>
        </p:nvSpPr>
        <p:spPr bwMode="auto">
          <a:xfrm>
            <a:off x="5715000" y="1690688"/>
            <a:ext cx="457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是对应齐次方程的 </a:t>
            </a:r>
            <a:r>
              <a:rPr lang="en-US" altLang="zh-CN" i="1">
                <a:solidFill>
                  <a:srgbClr val="000000"/>
                </a:solidFill>
              </a:rPr>
              <a:t>n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个线性</a:t>
            </a:r>
          </a:p>
        </p:txBody>
      </p:sp>
      <p:graphicFrame>
        <p:nvGraphicFramePr>
          <p:cNvPr id="106501" name="Object 5"/>
          <p:cNvGraphicFramePr>
            <a:graphicFrameLocks noChangeAspect="1"/>
          </p:cNvGraphicFramePr>
          <p:nvPr>
            <p:extLst/>
          </p:nvPr>
        </p:nvGraphicFramePr>
        <p:xfrm>
          <a:off x="3143249" y="3644900"/>
          <a:ext cx="661416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44" name="Equation" r:id="rId5" imgW="2755900" imgH="228600" progId="Equation.3">
                  <p:embed/>
                </p:oleObj>
              </mc:Choice>
              <mc:Fallback>
                <p:oleObj name="Equation" r:id="rId5" imgW="2755900" imgH="228600" progId="Equation.3">
                  <p:embed/>
                  <p:pic>
                    <p:nvPicPr>
                      <p:cNvPr id="10650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9" y="3644900"/>
                        <a:ext cx="661416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502" name="Text Box 6"/>
          <p:cNvSpPr txBox="1">
            <a:spLocks noChangeArrowheads="1"/>
          </p:cNvSpPr>
          <p:nvPr/>
        </p:nvSpPr>
        <p:spPr bwMode="auto">
          <a:xfrm>
            <a:off x="1828800" y="2376488"/>
            <a:ext cx="190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无关特解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106503" name="Text Box 7"/>
          <p:cNvSpPr txBox="1">
            <a:spLocks noChangeArrowheads="1"/>
          </p:cNvSpPr>
          <p:nvPr/>
        </p:nvSpPr>
        <p:spPr bwMode="auto">
          <a:xfrm>
            <a:off x="3352800" y="471488"/>
            <a:ext cx="4267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给定 </a:t>
            </a:r>
            <a:r>
              <a:rPr lang="en-US" altLang="zh-CN" i="1">
                <a:solidFill>
                  <a:srgbClr val="000000"/>
                </a:solidFill>
              </a:rPr>
              <a:t>n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阶非齐次线性方程</a:t>
            </a:r>
          </a:p>
        </p:txBody>
      </p:sp>
      <p:graphicFrame>
        <p:nvGraphicFramePr>
          <p:cNvPr id="106504" name="Object 8"/>
          <p:cNvGraphicFramePr>
            <a:graphicFrameLocks noChangeAspect="1"/>
          </p:cNvGraphicFramePr>
          <p:nvPr>
            <p:extLst/>
          </p:nvPr>
        </p:nvGraphicFramePr>
        <p:xfrm>
          <a:off x="3648075" y="1052830"/>
          <a:ext cx="5516880" cy="579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45" name="Equation" r:id="rId7" imgW="2298700" imgH="241300" progId="Equation.3">
                  <p:embed/>
                </p:oleObj>
              </mc:Choice>
              <mc:Fallback>
                <p:oleObj name="Equation" r:id="rId7" imgW="2298700" imgH="241300" progId="Equation.3">
                  <p:embed/>
                  <p:pic>
                    <p:nvPicPr>
                      <p:cNvPr id="10650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8075" y="1052830"/>
                        <a:ext cx="5516880" cy="5791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05" name="Object 9"/>
          <p:cNvGraphicFramePr>
            <a:graphicFrameLocks noChangeAspect="1"/>
          </p:cNvGraphicFramePr>
          <p:nvPr>
            <p:extLst/>
          </p:nvPr>
        </p:nvGraphicFramePr>
        <p:xfrm>
          <a:off x="3431540" y="4437380"/>
          <a:ext cx="219456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46" name="Equation" r:id="rId9" imgW="914400" imgH="228600" progId="Equation.3">
                  <p:embed/>
                </p:oleObj>
              </mc:Choice>
              <mc:Fallback>
                <p:oleObj name="Equation" r:id="rId9" imgW="914400" imgH="228600" progId="Equation.3">
                  <p:embed/>
                  <p:pic>
                    <p:nvPicPr>
                      <p:cNvPr id="10650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1540" y="4437380"/>
                        <a:ext cx="219456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06" name="Object 10"/>
          <p:cNvGraphicFramePr>
            <a:graphicFrameLocks noChangeAspect="1"/>
          </p:cNvGraphicFramePr>
          <p:nvPr>
            <p:extLst/>
          </p:nvPr>
        </p:nvGraphicFramePr>
        <p:xfrm>
          <a:off x="3733800" y="2401569"/>
          <a:ext cx="1036320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47" name="Equation" r:id="rId11" imgW="431800" imgH="203200" progId="Equation.3">
                  <p:embed/>
                </p:oleObj>
              </mc:Choice>
              <mc:Fallback>
                <p:oleObj name="Equation" r:id="rId11" imgW="431800" imgH="203200" progId="Equation.3">
                  <p:embed/>
                  <p:pic>
                    <p:nvPicPr>
                      <p:cNvPr id="10650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2401569"/>
                        <a:ext cx="1036320" cy="487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507" name="Text Box 11"/>
          <p:cNvSpPr txBox="1">
            <a:spLocks noChangeArrowheads="1"/>
          </p:cNvSpPr>
          <p:nvPr/>
        </p:nvSpPr>
        <p:spPr bwMode="auto">
          <a:xfrm>
            <a:off x="4572000" y="2376488"/>
            <a:ext cx="3810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是非齐次方程的特解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06508" name="Text Box 12"/>
          <p:cNvSpPr txBox="1">
            <a:spLocks noChangeArrowheads="1"/>
          </p:cNvSpPr>
          <p:nvPr/>
        </p:nvSpPr>
        <p:spPr bwMode="auto">
          <a:xfrm>
            <a:off x="8001000" y="2362201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则非齐次方程</a:t>
            </a:r>
          </a:p>
        </p:txBody>
      </p:sp>
      <p:sp>
        <p:nvSpPr>
          <p:cNvPr id="106509" name="Text Box 13"/>
          <p:cNvSpPr txBox="1">
            <a:spLocks noChangeArrowheads="1"/>
          </p:cNvSpPr>
          <p:nvPr/>
        </p:nvSpPr>
        <p:spPr bwMode="auto">
          <a:xfrm>
            <a:off x="1828800" y="2971801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的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通解</a:t>
            </a:r>
            <a:r>
              <a:rPr lang="zh-CN" altLang="en-US" dirty="0">
                <a:solidFill>
                  <a:srgbClr val="000000"/>
                </a:solidFill>
              </a:rPr>
              <a:t>为</a:t>
            </a:r>
          </a:p>
        </p:txBody>
      </p:sp>
      <p:sp>
        <p:nvSpPr>
          <p:cNvPr id="106510" name="Line 14"/>
          <p:cNvSpPr>
            <a:spLocks noChangeShapeType="1"/>
          </p:cNvSpPr>
          <p:nvPr/>
        </p:nvSpPr>
        <p:spPr bwMode="auto">
          <a:xfrm flipV="1">
            <a:off x="3824064" y="4191000"/>
            <a:ext cx="4648200" cy="1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6511" name="Text Box 15"/>
          <p:cNvSpPr txBox="1">
            <a:spLocks noChangeArrowheads="1"/>
          </p:cNvSpPr>
          <p:nvPr/>
        </p:nvSpPr>
        <p:spPr bwMode="auto">
          <a:xfrm>
            <a:off x="2908300" y="5348288"/>
            <a:ext cx="25781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齐次方程通解</a:t>
            </a:r>
            <a:endParaRPr lang="zh-CN" altLang="en-US" i="1">
              <a:solidFill>
                <a:srgbClr val="000000"/>
              </a:solidFill>
            </a:endParaRPr>
          </a:p>
        </p:txBody>
      </p:sp>
      <p:sp>
        <p:nvSpPr>
          <p:cNvPr id="106512" name="Text Box 16"/>
          <p:cNvSpPr txBox="1">
            <a:spLocks noChangeArrowheads="1"/>
          </p:cNvSpPr>
          <p:nvPr/>
        </p:nvSpPr>
        <p:spPr bwMode="auto">
          <a:xfrm>
            <a:off x="5562600" y="5348288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非齐次方程特解</a:t>
            </a:r>
          </a:p>
        </p:txBody>
      </p:sp>
      <p:sp>
        <p:nvSpPr>
          <p:cNvPr id="106513" name="Line 17"/>
          <p:cNvSpPr>
            <a:spLocks noChangeShapeType="1"/>
          </p:cNvSpPr>
          <p:nvPr/>
        </p:nvSpPr>
        <p:spPr bwMode="auto">
          <a:xfrm flipV="1">
            <a:off x="4079776" y="4953000"/>
            <a:ext cx="0" cy="3810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6514" name="Line 18"/>
          <p:cNvSpPr>
            <a:spLocks noChangeShapeType="1"/>
          </p:cNvSpPr>
          <p:nvPr/>
        </p:nvSpPr>
        <p:spPr bwMode="auto">
          <a:xfrm>
            <a:off x="5257800" y="4953000"/>
            <a:ext cx="381000" cy="3810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28317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6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6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6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6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6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6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6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6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6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6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6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6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6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06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06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06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0" grpId="0" autoUpdateAnimBg="0"/>
      <p:bldP spid="106502" grpId="0" autoUpdateAnimBg="0"/>
      <p:bldP spid="106503" grpId="0" autoUpdateAnimBg="0"/>
      <p:bldP spid="106507" grpId="0" autoUpdateAnimBg="0"/>
      <p:bldP spid="106508" grpId="0" autoUpdateAnimBg="0"/>
      <p:bldP spid="106509" grpId="0" autoUpdateAnimBg="0"/>
      <p:bldP spid="106511" grpId="0" autoUpdateAnimBg="0"/>
      <p:bldP spid="106512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ext Box 2"/>
          <p:cNvSpPr txBox="1">
            <a:spLocks noChangeArrowheads="1"/>
          </p:cNvSpPr>
          <p:nvPr/>
        </p:nvSpPr>
        <p:spPr bwMode="auto">
          <a:xfrm>
            <a:off x="1828800" y="1385888"/>
            <a:ext cx="533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常数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则该方程的通解是 </a:t>
            </a:r>
            <a:r>
              <a:rPr lang="en-US" altLang="zh-CN">
                <a:solidFill>
                  <a:srgbClr val="000000"/>
                </a:solidFill>
              </a:rPr>
              <a:t>(         ).</a:t>
            </a:r>
          </a:p>
        </p:txBody>
      </p:sp>
      <p:graphicFrame>
        <p:nvGraphicFramePr>
          <p:cNvPr id="107523" name="Object 3"/>
          <p:cNvGraphicFramePr>
            <a:graphicFrameLocks noChangeAspect="1"/>
          </p:cNvGraphicFramePr>
          <p:nvPr>
            <p:extLst/>
          </p:nvPr>
        </p:nvGraphicFramePr>
        <p:xfrm>
          <a:off x="5663952" y="288072"/>
          <a:ext cx="149352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97" name="Equation" r:id="rId3" imgW="622300" imgH="228600" progId="Equation.3">
                  <p:embed/>
                </p:oleObj>
              </mc:Choice>
              <mc:Fallback>
                <p:oleObj name="Equation" r:id="rId3" imgW="622300" imgH="228600" progId="Equation.3">
                  <p:embed/>
                  <p:pic>
                    <p:nvPicPr>
                      <p:cNvPr id="10752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3952" y="288072"/>
                        <a:ext cx="149352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524" name="Text Box 4"/>
          <p:cNvSpPr txBox="1">
            <a:spLocks noChangeArrowheads="1"/>
          </p:cNvSpPr>
          <p:nvPr/>
        </p:nvSpPr>
        <p:spPr bwMode="auto">
          <a:xfrm>
            <a:off x="2971800" y="319088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设线性无关函数</a:t>
            </a:r>
          </a:p>
        </p:txBody>
      </p:sp>
      <p:sp>
        <p:nvSpPr>
          <p:cNvPr id="107525" name="Text Box 5"/>
          <p:cNvSpPr txBox="1">
            <a:spLocks noChangeArrowheads="1"/>
          </p:cNvSpPr>
          <p:nvPr/>
        </p:nvSpPr>
        <p:spPr bwMode="auto">
          <a:xfrm>
            <a:off x="7162800" y="329230"/>
            <a:ext cx="320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都是二阶非齐次线</a:t>
            </a:r>
          </a:p>
        </p:txBody>
      </p:sp>
      <p:sp>
        <p:nvSpPr>
          <p:cNvPr id="107526" name="Text Box 6"/>
          <p:cNvSpPr txBox="1">
            <a:spLocks noChangeArrowheads="1"/>
          </p:cNvSpPr>
          <p:nvPr/>
        </p:nvSpPr>
        <p:spPr bwMode="auto">
          <a:xfrm>
            <a:off x="1828800" y="85248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性方程</a:t>
            </a:r>
          </a:p>
        </p:txBody>
      </p:sp>
      <p:graphicFrame>
        <p:nvGraphicFramePr>
          <p:cNvPr id="107527" name="Object 7"/>
          <p:cNvGraphicFramePr>
            <a:graphicFrameLocks noChangeAspect="1"/>
          </p:cNvGraphicFramePr>
          <p:nvPr>
            <p:extLst/>
          </p:nvPr>
        </p:nvGraphicFramePr>
        <p:xfrm>
          <a:off x="3071494" y="908720"/>
          <a:ext cx="4084320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98" name="Equation" r:id="rId5" imgW="1701800" imgH="203200" progId="Equation.3">
                  <p:embed/>
                </p:oleObj>
              </mc:Choice>
              <mc:Fallback>
                <p:oleObj name="Equation" r:id="rId5" imgW="1701800" imgH="203200" progId="Equation.3">
                  <p:embed/>
                  <p:pic>
                    <p:nvPicPr>
                      <p:cNvPr id="10752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494" y="908720"/>
                        <a:ext cx="4084320" cy="487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528" name="Text Box 8"/>
          <p:cNvSpPr txBox="1">
            <a:spLocks noChangeArrowheads="1"/>
          </p:cNvSpPr>
          <p:nvPr/>
        </p:nvSpPr>
        <p:spPr bwMode="auto">
          <a:xfrm>
            <a:off x="7086600" y="893664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的解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107529" name="Object 9"/>
          <p:cNvGraphicFramePr>
            <a:graphicFrameLocks noChangeAspect="1"/>
          </p:cNvGraphicFramePr>
          <p:nvPr>
            <p:extLst/>
          </p:nvPr>
        </p:nvGraphicFramePr>
        <p:xfrm>
          <a:off x="8184514" y="908720"/>
          <a:ext cx="94488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99" name="Equation" r:id="rId7" imgW="393700" imgH="215900" progId="Equation.3">
                  <p:embed/>
                </p:oleObj>
              </mc:Choice>
              <mc:Fallback>
                <p:oleObj name="Equation" r:id="rId7" imgW="393700" imgH="215900" progId="Equation.3">
                  <p:embed/>
                  <p:pic>
                    <p:nvPicPr>
                      <p:cNvPr id="10752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84514" y="908720"/>
                        <a:ext cx="94488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530" name="Text Box 10"/>
          <p:cNvSpPr txBox="1">
            <a:spLocks noChangeArrowheads="1"/>
          </p:cNvSpPr>
          <p:nvPr/>
        </p:nvSpPr>
        <p:spPr bwMode="auto">
          <a:xfrm>
            <a:off x="9067800" y="9144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是任意</a:t>
            </a:r>
          </a:p>
        </p:txBody>
      </p:sp>
      <p:graphicFrame>
        <p:nvGraphicFramePr>
          <p:cNvPr id="107531" name="Object 11"/>
          <p:cNvGraphicFramePr>
            <a:graphicFrameLocks noChangeAspect="1"/>
          </p:cNvGraphicFramePr>
          <p:nvPr>
            <p:extLst/>
          </p:nvPr>
        </p:nvGraphicFramePr>
        <p:xfrm>
          <a:off x="2971799" y="1964689"/>
          <a:ext cx="323088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00" name="Equation" r:id="rId9" imgW="1346200" imgH="228600" progId="Equation.3">
                  <p:embed/>
                </p:oleObj>
              </mc:Choice>
              <mc:Fallback>
                <p:oleObj name="Equation" r:id="rId9" imgW="1346200" imgH="228600" progId="Equation.3">
                  <p:embed/>
                  <p:pic>
                    <p:nvPicPr>
                      <p:cNvPr id="10753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799" y="1964689"/>
                        <a:ext cx="323088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532" name="Object 12"/>
          <p:cNvGraphicFramePr>
            <a:graphicFrameLocks noChangeAspect="1"/>
          </p:cNvGraphicFramePr>
          <p:nvPr>
            <p:extLst/>
          </p:nvPr>
        </p:nvGraphicFramePr>
        <p:xfrm>
          <a:off x="2964160" y="2493010"/>
          <a:ext cx="457200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01" name="Equation" r:id="rId11" imgW="1905000" imgH="228600" progId="Equation.3">
                  <p:embed/>
                </p:oleObj>
              </mc:Choice>
              <mc:Fallback>
                <p:oleObj name="Equation" r:id="rId11" imgW="1905000" imgH="228600" progId="Equation.3">
                  <p:embed/>
                  <p:pic>
                    <p:nvPicPr>
                      <p:cNvPr id="10753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4160" y="2493010"/>
                        <a:ext cx="457200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533" name="Object 13"/>
          <p:cNvGraphicFramePr>
            <a:graphicFrameLocks noChangeAspect="1"/>
          </p:cNvGraphicFramePr>
          <p:nvPr>
            <p:extLst/>
          </p:nvPr>
        </p:nvGraphicFramePr>
        <p:xfrm>
          <a:off x="2927648" y="3068955"/>
          <a:ext cx="502920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02" name="Equation" r:id="rId13" imgW="2095500" imgH="228600" progId="Equation.3">
                  <p:embed/>
                </p:oleObj>
              </mc:Choice>
              <mc:Fallback>
                <p:oleObj name="Equation" r:id="rId13" imgW="2095500" imgH="228600" progId="Equation.3">
                  <p:embed/>
                  <p:pic>
                    <p:nvPicPr>
                      <p:cNvPr id="10753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648" y="3068955"/>
                        <a:ext cx="502920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534" name="Object 14"/>
          <p:cNvGraphicFramePr>
            <a:graphicFrameLocks noChangeAspect="1"/>
          </p:cNvGraphicFramePr>
          <p:nvPr>
            <p:extLst/>
          </p:nvPr>
        </p:nvGraphicFramePr>
        <p:xfrm>
          <a:off x="2927648" y="3573145"/>
          <a:ext cx="502920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03" name="Equation" r:id="rId15" imgW="2095500" imgH="228600" progId="Equation.3">
                  <p:embed/>
                </p:oleObj>
              </mc:Choice>
              <mc:Fallback>
                <p:oleObj name="Equation" r:id="rId15" imgW="2095500" imgH="228600" progId="Equation.3">
                  <p:embed/>
                  <p:pic>
                    <p:nvPicPr>
                      <p:cNvPr id="10753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648" y="3573145"/>
                        <a:ext cx="502920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535" name="Object 15"/>
          <p:cNvGraphicFramePr>
            <a:graphicFrameLocks noChangeAspect="1"/>
          </p:cNvGraphicFramePr>
          <p:nvPr/>
        </p:nvGraphicFramePr>
        <p:xfrm>
          <a:off x="6096000" y="1423671"/>
          <a:ext cx="434340" cy="4362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04" name="Equation" r:id="rId17" imgW="165100" imgH="165100" progId="Equation.3">
                  <p:embed/>
                </p:oleObj>
              </mc:Choice>
              <mc:Fallback>
                <p:oleObj name="Equation" r:id="rId17" imgW="165100" imgH="165100" progId="Equation.3">
                  <p:embed/>
                  <p:pic>
                    <p:nvPicPr>
                      <p:cNvPr id="10753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1423671"/>
                        <a:ext cx="434340" cy="4362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536" name="Rectangle 16"/>
          <p:cNvSpPr>
            <a:spLocks noGrp="1" noChangeArrowheads="1"/>
          </p:cNvSpPr>
          <p:nvPr>
            <p:ph type="title"/>
          </p:nvPr>
        </p:nvSpPr>
        <p:spPr>
          <a:xfrm>
            <a:off x="2194214" y="254376"/>
            <a:ext cx="990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</a:t>
            </a:r>
          </a:p>
        </p:txBody>
      </p:sp>
      <p:sp>
        <p:nvSpPr>
          <p:cNvPr id="107537" name="Text Box 17"/>
          <p:cNvSpPr txBox="1">
            <a:spLocks noChangeArrowheads="1"/>
          </p:cNvSpPr>
          <p:nvPr/>
        </p:nvSpPr>
        <p:spPr bwMode="auto">
          <a:xfrm>
            <a:off x="2209800" y="41275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107538" name="Object 18"/>
          <p:cNvGraphicFramePr>
            <a:graphicFrameLocks noChangeAspect="1"/>
          </p:cNvGraphicFramePr>
          <p:nvPr>
            <p:extLst/>
          </p:nvPr>
        </p:nvGraphicFramePr>
        <p:xfrm>
          <a:off x="2639616" y="5229200"/>
          <a:ext cx="222504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05" name="Equation" r:id="rId19" imgW="927100" imgH="228600" progId="Equation.3">
                  <p:embed/>
                </p:oleObj>
              </mc:Choice>
              <mc:Fallback>
                <p:oleObj name="Equation" r:id="rId19" imgW="927100" imgH="228600" progId="Equation.3">
                  <p:embed/>
                  <p:pic>
                    <p:nvPicPr>
                      <p:cNvPr id="10753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9616" y="5229200"/>
                        <a:ext cx="222504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539" name="Text Box 19"/>
          <p:cNvSpPr txBox="1">
            <a:spLocks noChangeArrowheads="1"/>
          </p:cNvSpPr>
          <p:nvPr/>
        </p:nvSpPr>
        <p:spPr bwMode="auto">
          <a:xfrm>
            <a:off x="4953000" y="5272088"/>
            <a:ext cx="4114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都是对应齐次方程的解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07540" name="Text Box 20"/>
          <p:cNvSpPr txBox="1">
            <a:spLocks noChangeArrowheads="1"/>
          </p:cNvSpPr>
          <p:nvPr/>
        </p:nvSpPr>
        <p:spPr bwMode="auto">
          <a:xfrm>
            <a:off x="2514600" y="5805488"/>
            <a:ext cx="480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二者线性无关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zh-CN" altLang="en-US" sz="2400">
                <a:solidFill>
                  <a:srgbClr val="000000"/>
                </a:solidFill>
              </a:rPr>
              <a:t>反证法可证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107541" name="Object 21"/>
          <p:cNvGraphicFramePr>
            <a:graphicFrameLocks noChangeAspect="1"/>
          </p:cNvGraphicFramePr>
          <p:nvPr>
            <p:extLst/>
          </p:nvPr>
        </p:nvGraphicFramePr>
        <p:xfrm>
          <a:off x="3288030" y="4149080"/>
          <a:ext cx="499872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06" name="Equation" r:id="rId21" imgW="2082800" imgH="228600" progId="Equation.3">
                  <p:embed/>
                </p:oleObj>
              </mc:Choice>
              <mc:Fallback>
                <p:oleObj name="Equation" r:id="rId21" imgW="2082800" imgH="228600" progId="Equation.3">
                  <p:embed/>
                  <p:pic>
                    <p:nvPicPr>
                      <p:cNvPr id="10754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8030" y="4149080"/>
                        <a:ext cx="499872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549" name="Object 29"/>
          <p:cNvGraphicFramePr>
            <a:graphicFrameLocks noChangeAspect="1"/>
          </p:cNvGraphicFramePr>
          <p:nvPr>
            <p:extLst/>
          </p:nvPr>
        </p:nvGraphicFramePr>
        <p:xfrm>
          <a:off x="3319754" y="4703445"/>
          <a:ext cx="502920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07" name="Equation" r:id="rId23" imgW="2095500" imgH="228600" progId="Equation.3">
                  <p:embed/>
                </p:oleObj>
              </mc:Choice>
              <mc:Fallback>
                <p:oleObj name="Equation" r:id="rId23" imgW="2095500" imgH="228600" progId="Equation.3">
                  <p:embed/>
                  <p:pic>
                    <p:nvPicPr>
                      <p:cNvPr id="107549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9754" y="4703445"/>
                        <a:ext cx="502920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9685029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7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7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7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7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7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7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7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7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7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7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7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7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7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7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2" grpId="0" autoUpdateAnimBg="0"/>
      <p:bldP spid="107530" grpId="0" autoUpdateAnimBg="0"/>
      <p:bldP spid="107537" grpId="0" autoUpdateAnimBg="0"/>
      <p:bldP spid="107539" grpId="0" autoUpdateAnimBg="0"/>
      <p:bldP spid="107540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1811185" y="332656"/>
            <a:ext cx="990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4.</a:t>
            </a:r>
          </a:p>
        </p:txBody>
      </p:sp>
      <p:sp>
        <p:nvSpPr>
          <p:cNvPr id="108547" name="Text Box 3"/>
          <p:cNvSpPr txBox="1">
            <a:spLocks noChangeArrowheads="1"/>
          </p:cNvSpPr>
          <p:nvPr/>
        </p:nvSpPr>
        <p:spPr bwMode="auto">
          <a:xfrm>
            <a:off x="2558481" y="377901"/>
            <a:ext cx="2682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已知微分方程</a:t>
            </a:r>
          </a:p>
        </p:txBody>
      </p:sp>
      <p:graphicFrame>
        <p:nvGraphicFramePr>
          <p:cNvPr id="10854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2321131"/>
              </p:ext>
            </p:extLst>
          </p:nvPr>
        </p:nvGraphicFramePr>
        <p:xfrm>
          <a:off x="4982736" y="397372"/>
          <a:ext cx="4084320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16" name="Equation" r:id="rId3" imgW="1701800" imgH="203200" progId="Equation.DSMT4">
                  <p:embed/>
                </p:oleObj>
              </mc:Choice>
              <mc:Fallback>
                <p:oleObj name="Equation" r:id="rId3" imgW="1701800" imgH="203200" progId="Equation.DSMT4">
                  <p:embed/>
                  <p:pic>
                    <p:nvPicPr>
                      <p:cNvPr id="10854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2736" y="397372"/>
                        <a:ext cx="4084320" cy="487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49" name="Text Box 5"/>
          <p:cNvSpPr txBox="1">
            <a:spLocks noChangeArrowheads="1"/>
          </p:cNvSpPr>
          <p:nvPr/>
        </p:nvSpPr>
        <p:spPr bwMode="auto">
          <a:xfrm>
            <a:off x="1491680" y="925588"/>
            <a:ext cx="1066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个解</a:t>
            </a:r>
          </a:p>
        </p:txBody>
      </p:sp>
      <p:graphicFrame>
        <p:nvGraphicFramePr>
          <p:cNvPr id="10855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8936971"/>
              </p:ext>
            </p:extLst>
          </p:nvPr>
        </p:nvGraphicFramePr>
        <p:xfrm>
          <a:off x="2514328" y="901428"/>
          <a:ext cx="3657600" cy="579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17" name="Equation" r:id="rId5" imgW="1524000" imgH="241300" progId="Equation.3">
                  <p:embed/>
                </p:oleObj>
              </mc:Choice>
              <mc:Fallback>
                <p:oleObj name="Equation" r:id="rId5" imgW="1524000" imgH="241300" progId="Equation.3">
                  <p:embed/>
                  <p:pic>
                    <p:nvPicPr>
                      <p:cNvPr id="10855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328" y="901428"/>
                        <a:ext cx="3657600" cy="5791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51" name="Text Box 7"/>
          <p:cNvSpPr txBox="1">
            <a:spLocks noChangeArrowheads="1"/>
          </p:cNvSpPr>
          <p:nvPr/>
        </p:nvSpPr>
        <p:spPr bwMode="auto">
          <a:xfrm>
            <a:off x="6216080" y="911301"/>
            <a:ext cx="3810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求此方程满足初始条件</a:t>
            </a:r>
          </a:p>
        </p:txBody>
      </p:sp>
      <p:graphicFrame>
        <p:nvGraphicFramePr>
          <p:cNvPr id="10855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6201211"/>
              </p:ext>
            </p:extLst>
          </p:nvPr>
        </p:nvGraphicFramePr>
        <p:xfrm>
          <a:off x="1578224" y="1556459"/>
          <a:ext cx="2682240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18" name="Equation" r:id="rId7" imgW="1117600" imgH="203200" progId="Equation.3">
                  <p:embed/>
                </p:oleObj>
              </mc:Choice>
              <mc:Fallback>
                <p:oleObj name="Equation" r:id="rId7" imgW="1117600" imgH="203200" progId="Equation.3">
                  <p:embed/>
                  <p:pic>
                    <p:nvPicPr>
                      <p:cNvPr id="10855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8224" y="1556459"/>
                        <a:ext cx="2682240" cy="487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53" name="Text Box 9"/>
          <p:cNvSpPr txBox="1">
            <a:spLocks noChangeArrowheads="1"/>
          </p:cNvSpPr>
          <p:nvPr/>
        </p:nvSpPr>
        <p:spPr bwMode="auto">
          <a:xfrm>
            <a:off x="4234880" y="1516138"/>
            <a:ext cx="1600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的特解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8554" name="Text Box 10"/>
          <p:cNvSpPr txBox="1">
            <a:spLocks noChangeArrowheads="1"/>
          </p:cNvSpPr>
          <p:nvPr/>
        </p:nvSpPr>
        <p:spPr bwMode="auto">
          <a:xfrm>
            <a:off x="1796480" y="2130501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10855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2190625"/>
              </p:ext>
            </p:extLst>
          </p:nvPr>
        </p:nvGraphicFramePr>
        <p:xfrm>
          <a:off x="2572455" y="2103250"/>
          <a:ext cx="249936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19" name="Equation" r:id="rId9" imgW="1041400" imgH="228600" progId="Equation.3">
                  <p:embed/>
                </p:oleObj>
              </mc:Choice>
              <mc:Fallback>
                <p:oleObj name="Equation" r:id="rId9" imgW="1041400" imgH="228600" progId="Equation.3">
                  <p:embed/>
                  <p:pic>
                    <p:nvPicPr>
                      <p:cNvPr id="10855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2455" y="2103250"/>
                        <a:ext cx="249936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56" name="Text Box 12"/>
          <p:cNvSpPr txBox="1">
            <a:spLocks noChangeArrowheads="1"/>
          </p:cNvSpPr>
          <p:nvPr/>
        </p:nvSpPr>
        <p:spPr bwMode="auto">
          <a:xfrm>
            <a:off x="4996880" y="2144788"/>
            <a:ext cx="3733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是对应齐次方程的解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08557" name="Text Box 13"/>
          <p:cNvSpPr txBox="1">
            <a:spLocks noChangeArrowheads="1"/>
          </p:cNvSpPr>
          <p:nvPr/>
        </p:nvSpPr>
        <p:spPr bwMode="auto">
          <a:xfrm>
            <a:off x="8425880" y="2130501"/>
            <a:ext cx="68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且</a:t>
            </a:r>
          </a:p>
        </p:txBody>
      </p:sp>
      <p:graphicFrame>
        <p:nvGraphicFramePr>
          <p:cNvPr id="108558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311225"/>
              </p:ext>
            </p:extLst>
          </p:nvPr>
        </p:nvGraphicFramePr>
        <p:xfrm>
          <a:off x="3090392" y="2609924"/>
          <a:ext cx="2773680" cy="1097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20" name="Equation" r:id="rId11" imgW="1155700" imgH="457200" progId="Equation.3">
                  <p:embed/>
                </p:oleObj>
              </mc:Choice>
              <mc:Fallback>
                <p:oleObj name="Equation" r:id="rId11" imgW="1155700" imgH="457200" progId="Equation.3">
                  <p:embed/>
                  <p:pic>
                    <p:nvPicPr>
                      <p:cNvPr id="10855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0392" y="2609924"/>
                        <a:ext cx="2773680" cy="10972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59" name="Text Box 15"/>
          <p:cNvSpPr txBox="1">
            <a:spLocks noChangeArrowheads="1"/>
          </p:cNvSpPr>
          <p:nvPr/>
        </p:nvSpPr>
        <p:spPr bwMode="auto">
          <a:xfrm>
            <a:off x="5826696" y="2902596"/>
            <a:ext cx="1447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常数</a:t>
            </a:r>
          </a:p>
        </p:txBody>
      </p:sp>
      <p:sp>
        <p:nvSpPr>
          <p:cNvPr id="108560" name="Text Box 16"/>
          <p:cNvSpPr txBox="1">
            <a:spLocks noChangeArrowheads="1"/>
          </p:cNvSpPr>
          <p:nvPr/>
        </p:nvSpPr>
        <p:spPr bwMode="auto">
          <a:xfrm>
            <a:off x="1415480" y="3730701"/>
            <a:ext cx="2667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因而线性无关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08561" name="Text Box 17"/>
          <p:cNvSpPr txBox="1">
            <a:spLocks noChangeArrowheads="1"/>
          </p:cNvSpPr>
          <p:nvPr/>
        </p:nvSpPr>
        <p:spPr bwMode="auto">
          <a:xfrm>
            <a:off x="3777680" y="3730701"/>
            <a:ext cx="2895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故原方程通解为</a:t>
            </a:r>
          </a:p>
        </p:txBody>
      </p:sp>
      <p:graphicFrame>
        <p:nvGraphicFramePr>
          <p:cNvPr id="108562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0226819"/>
              </p:ext>
            </p:extLst>
          </p:nvPr>
        </p:nvGraphicFramePr>
        <p:xfrm>
          <a:off x="6531918" y="3685153"/>
          <a:ext cx="420624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21" name="Equation" r:id="rId13" imgW="1752600" imgH="228600" progId="Equation.3">
                  <p:embed/>
                </p:oleObj>
              </mc:Choice>
              <mc:Fallback>
                <p:oleObj name="Equation" r:id="rId13" imgW="1752600" imgH="228600" progId="Equation.3">
                  <p:embed/>
                  <p:pic>
                    <p:nvPicPr>
                      <p:cNvPr id="10856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1918" y="3685153"/>
                        <a:ext cx="420624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8563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5059088"/>
              </p:ext>
            </p:extLst>
          </p:nvPr>
        </p:nvGraphicFramePr>
        <p:xfrm>
          <a:off x="10672788" y="3807247"/>
          <a:ext cx="375920" cy="411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22" name="Equation" r:id="rId15" imgW="375920" imgH="411480" progId="Equation.3">
                  <p:embed/>
                </p:oleObj>
              </mc:Choice>
              <mc:Fallback>
                <p:oleObj name="Equation" r:id="rId15" imgW="375920" imgH="411480" progId="Equation.3">
                  <p:embed/>
                  <p:pic>
                    <p:nvPicPr>
                      <p:cNvPr id="10856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biLevel thresh="50000"/>
                        <a:grayscl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72788" y="3807247"/>
                        <a:ext cx="375920" cy="4114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64" name="Text Box 20"/>
          <p:cNvSpPr txBox="1">
            <a:spLocks noChangeArrowheads="1"/>
          </p:cNvSpPr>
          <p:nvPr/>
        </p:nvSpPr>
        <p:spPr bwMode="auto">
          <a:xfrm>
            <a:off x="1415480" y="4285804"/>
            <a:ext cx="259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代入初始条件</a:t>
            </a:r>
          </a:p>
        </p:txBody>
      </p:sp>
      <p:graphicFrame>
        <p:nvGraphicFramePr>
          <p:cNvPr id="108565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1268091"/>
              </p:ext>
            </p:extLst>
          </p:nvPr>
        </p:nvGraphicFramePr>
        <p:xfrm>
          <a:off x="3733230" y="4328064"/>
          <a:ext cx="2773680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23" name="Equation" r:id="rId17" imgW="1155700" imgH="203200" progId="Equation.3">
                  <p:embed/>
                </p:oleObj>
              </mc:Choice>
              <mc:Fallback>
                <p:oleObj name="Equation" r:id="rId17" imgW="1155700" imgH="203200" progId="Equation.3">
                  <p:embed/>
                  <p:pic>
                    <p:nvPicPr>
                      <p:cNvPr id="10856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230" y="4328064"/>
                        <a:ext cx="2773680" cy="487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8566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5006604"/>
              </p:ext>
            </p:extLst>
          </p:nvPr>
        </p:nvGraphicFramePr>
        <p:xfrm>
          <a:off x="6448440" y="4331875"/>
          <a:ext cx="283464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24" name="Equation" r:id="rId19" imgW="1181100" imgH="215900" progId="Equation.3">
                  <p:embed/>
                </p:oleObj>
              </mc:Choice>
              <mc:Fallback>
                <p:oleObj name="Equation" r:id="rId19" imgW="1181100" imgH="215900" progId="Equation.3">
                  <p:embed/>
                  <p:pic>
                    <p:nvPicPr>
                      <p:cNvPr id="108566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8440" y="4331875"/>
                        <a:ext cx="283464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8567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5876220"/>
              </p:ext>
            </p:extLst>
          </p:nvPr>
        </p:nvGraphicFramePr>
        <p:xfrm>
          <a:off x="3810065" y="4922043"/>
          <a:ext cx="204216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25" name="Equation" r:id="rId21" imgW="850900" imgH="228600" progId="Equation.3">
                  <p:embed/>
                </p:oleObj>
              </mc:Choice>
              <mc:Fallback>
                <p:oleObj name="Equation" r:id="rId21" imgW="850900" imgH="228600" progId="Equation.3">
                  <p:embed/>
                  <p:pic>
                    <p:nvPicPr>
                      <p:cNvPr id="10856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65" y="4922043"/>
                        <a:ext cx="204216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68" name="Text Box 24"/>
          <p:cNvSpPr txBox="1">
            <a:spLocks noChangeArrowheads="1"/>
          </p:cNvSpPr>
          <p:nvPr/>
        </p:nvSpPr>
        <p:spPr bwMode="auto">
          <a:xfrm>
            <a:off x="1415480" y="4895404"/>
            <a:ext cx="2317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故所求特解为</a:t>
            </a:r>
          </a:p>
        </p:txBody>
      </p:sp>
      <p:sp>
        <p:nvSpPr>
          <p:cNvPr id="108569" name="Text Box 25"/>
          <p:cNvSpPr txBox="1">
            <a:spLocks noChangeArrowheads="1"/>
          </p:cNvSpPr>
          <p:nvPr/>
        </p:nvSpPr>
        <p:spPr bwMode="auto">
          <a:xfrm>
            <a:off x="9019605" y="368376"/>
            <a:ext cx="984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有三 </a:t>
            </a:r>
          </a:p>
        </p:txBody>
      </p:sp>
      <p:sp>
        <p:nvSpPr>
          <p:cNvPr id="27" name="Text Box 24"/>
          <p:cNvSpPr txBox="1">
            <a:spLocks noChangeArrowheads="1"/>
          </p:cNvSpPr>
          <p:nvPr/>
        </p:nvSpPr>
        <p:spPr bwMode="auto">
          <a:xfrm>
            <a:off x="1055440" y="5642084"/>
            <a:ext cx="10369152" cy="523220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b="1" dirty="0" smtClean="0">
                <a:solidFill>
                  <a:srgbClr val="C00000"/>
                </a:solidFill>
                <a:latin typeface="+mn-ea"/>
                <a:ea typeface="+mn-ea"/>
              </a:rPr>
              <a:t>作业</a:t>
            </a:r>
            <a:r>
              <a:rPr lang="zh-CN" altLang="en-US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习题</a:t>
            </a: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6.7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：</a:t>
            </a:r>
            <a:r>
              <a:rPr lang="zh-CN" altLang="en-US" dirty="0" smtClean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+mn-ea"/>
              </a:rPr>
              <a:t>2(5)</a:t>
            </a:r>
            <a:r>
              <a:rPr lang="zh-CN" altLang="en-US" dirty="0">
                <a:solidFill>
                  <a:srgbClr val="000000"/>
                </a:solidFill>
                <a:latin typeface="+mn-ea"/>
              </a:rPr>
              <a:t>，</a:t>
            </a:r>
            <a:r>
              <a:rPr lang="en-US" altLang="zh-CN" dirty="0">
                <a:solidFill>
                  <a:srgbClr val="000000"/>
                </a:solidFill>
                <a:latin typeface="+mn-ea"/>
              </a:rPr>
              <a:t>3(1)(3), </a:t>
            </a:r>
            <a:r>
              <a:rPr lang="en-US" altLang="zh-CN" dirty="0" smtClean="0">
                <a:solidFill>
                  <a:srgbClr val="000000"/>
                </a:solidFill>
                <a:latin typeface="+mn-ea"/>
              </a:rPr>
              <a:t>4.</a:t>
            </a:r>
            <a:endParaRPr lang="en-US" altLang="zh-CN" dirty="0">
              <a:solidFill>
                <a:srgbClr val="00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7169708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8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8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8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85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8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8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8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8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8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8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8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8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8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85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08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08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08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8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8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08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08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9" grpId="0" build="p" autoUpdateAnimBg="0" advAuto="0"/>
      <p:bldP spid="108551" grpId="0" build="p" autoUpdateAnimBg="0"/>
      <p:bldP spid="108553" grpId="0" build="p" autoUpdateAnimBg="0" advAuto="0"/>
      <p:bldP spid="108554" grpId="0" build="p" autoUpdateAnimBg="0" advAuto="0"/>
      <p:bldP spid="108556" grpId="0" build="p" autoUpdateAnimBg="0" advAuto="0"/>
      <p:bldP spid="108557" grpId="0" build="p" autoUpdateAnimBg="0"/>
      <p:bldP spid="108559" grpId="0" build="p" autoUpdateAnimBg="0" advAuto="0"/>
      <p:bldP spid="108560" grpId="0" build="p" autoUpdateAnimBg="0"/>
      <p:bldP spid="108561" grpId="0" build="p" autoUpdateAnimBg="0"/>
      <p:bldP spid="108564" grpId="0" build="p" autoUpdateAnimBg="0"/>
      <p:bldP spid="108568" grpId="0" build="p" autoUpdateAnimBg="0"/>
      <p:bldP spid="108569" grpId="0" build="p" autoUpdateAnimBg="0"/>
      <p:bldP spid="2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228600"/>
            <a:ext cx="3276600" cy="685800"/>
          </a:xfrm>
        </p:spPr>
        <p:txBody>
          <a:bodyPr/>
          <a:lstStyle/>
          <a:p>
            <a:pPr algn="l"/>
            <a:r>
              <a:rPr lang="en-US" altLang="zh-CN" sz="3200" b="1" dirty="0">
                <a:solidFill>
                  <a:srgbClr val="C00000"/>
                </a:solidFill>
                <a:cs typeface="Times New Roman" panose="02020603050405020304" pitchFamily="18" charset="0"/>
              </a:rPr>
              <a:t>*</a:t>
            </a:r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四、常数变易法</a:t>
            </a:r>
          </a:p>
        </p:txBody>
      </p:sp>
      <p:sp>
        <p:nvSpPr>
          <p:cNvPr id="109571" name="Text Box 3"/>
          <p:cNvSpPr txBox="1">
            <a:spLocks noChangeArrowheads="1"/>
          </p:cNvSpPr>
          <p:nvPr/>
        </p:nvSpPr>
        <p:spPr bwMode="auto">
          <a:xfrm>
            <a:off x="2663826" y="852488"/>
            <a:ext cx="10826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复习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sp>
        <p:nvSpPr>
          <p:cNvPr id="109572" name="Text Box 4"/>
          <p:cNvSpPr txBox="1">
            <a:spLocks noChangeArrowheads="1"/>
          </p:cNvSpPr>
          <p:nvPr/>
        </p:nvSpPr>
        <p:spPr bwMode="auto">
          <a:xfrm>
            <a:off x="2651126" y="1919288"/>
            <a:ext cx="2238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常数变易法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 </a:t>
            </a:r>
          </a:p>
        </p:txBody>
      </p:sp>
      <p:graphicFrame>
        <p:nvGraphicFramePr>
          <p:cNvPr id="109573" name="Object 5"/>
          <p:cNvGraphicFramePr>
            <a:graphicFrameLocks noChangeAspect="1"/>
          </p:cNvGraphicFramePr>
          <p:nvPr>
            <p:extLst/>
          </p:nvPr>
        </p:nvGraphicFramePr>
        <p:xfrm>
          <a:off x="3791584" y="896619"/>
          <a:ext cx="2712720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50" name="Equation" r:id="rId3" imgW="1130300" imgH="203200" progId="Equation.3">
                  <p:embed/>
                </p:oleObj>
              </mc:Choice>
              <mc:Fallback>
                <p:oleObj name="Equation" r:id="rId3" imgW="1130300" imgH="203200" progId="Equation.3">
                  <p:embed/>
                  <p:pic>
                    <p:nvPicPr>
                      <p:cNvPr id="10957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1584" y="896619"/>
                        <a:ext cx="2712720" cy="487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574" name="Text Box 6"/>
          <p:cNvSpPr txBox="1">
            <a:spLocks noChangeArrowheads="1"/>
          </p:cNvSpPr>
          <p:nvPr/>
        </p:nvSpPr>
        <p:spPr bwMode="auto">
          <a:xfrm>
            <a:off x="2689226" y="1385888"/>
            <a:ext cx="35718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对应齐次方程的通解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109575" name="Object 7"/>
          <p:cNvGraphicFramePr>
            <a:graphicFrameLocks noChangeAspect="1"/>
          </p:cNvGraphicFramePr>
          <p:nvPr>
            <p:extLst/>
          </p:nvPr>
        </p:nvGraphicFramePr>
        <p:xfrm>
          <a:off x="6303644" y="1430655"/>
          <a:ext cx="173736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51" name="Equation" r:id="rId5" imgW="723900" imgH="215900" progId="Equation.3">
                  <p:embed/>
                </p:oleObj>
              </mc:Choice>
              <mc:Fallback>
                <p:oleObj name="Equation" r:id="rId5" imgW="723900" imgH="215900" progId="Equation.3">
                  <p:embed/>
                  <p:pic>
                    <p:nvPicPr>
                      <p:cNvPr id="10957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3644" y="1430655"/>
                        <a:ext cx="173736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6" name="Object 8"/>
          <p:cNvGraphicFramePr>
            <a:graphicFrameLocks noChangeAspect="1"/>
          </p:cNvGraphicFramePr>
          <p:nvPr>
            <p:extLst/>
          </p:nvPr>
        </p:nvGraphicFramePr>
        <p:xfrm>
          <a:off x="6974901" y="514464"/>
          <a:ext cx="2619756" cy="701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52" name="Equation" r:id="rId7" imgW="1091565" imgH="292100" progId="Equation.3">
                  <p:embed/>
                </p:oleObj>
              </mc:Choice>
              <mc:Fallback>
                <p:oleObj name="Equation" r:id="rId7" imgW="1091565" imgH="292100" progId="Equation.3">
                  <p:embed/>
                  <p:pic>
                    <p:nvPicPr>
                      <p:cNvPr id="10957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4901" y="514464"/>
                        <a:ext cx="2619756" cy="7010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577" name="Text Box 9"/>
          <p:cNvSpPr txBox="1">
            <a:spLocks noChangeArrowheads="1"/>
          </p:cNvSpPr>
          <p:nvPr/>
        </p:nvSpPr>
        <p:spPr bwMode="auto">
          <a:xfrm>
            <a:off x="4692650" y="1919288"/>
            <a:ext cx="3473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设非齐次方程的解为 </a:t>
            </a:r>
          </a:p>
        </p:txBody>
      </p:sp>
      <p:graphicFrame>
        <p:nvGraphicFramePr>
          <p:cNvPr id="109578" name="Object 10"/>
          <p:cNvGraphicFramePr>
            <a:graphicFrameLocks noChangeAspect="1"/>
          </p:cNvGraphicFramePr>
          <p:nvPr>
            <p:extLst/>
          </p:nvPr>
        </p:nvGraphicFramePr>
        <p:xfrm>
          <a:off x="8040216" y="1902728"/>
          <a:ext cx="146304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53" name="Equation" r:id="rId9" imgW="609600" imgH="215900" progId="Equation.3">
                  <p:embed/>
                </p:oleObj>
              </mc:Choice>
              <mc:Fallback>
                <p:oleObj name="Equation" r:id="rId9" imgW="609600" imgH="215900" progId="Equation.3">
                  <p:embed/>
                  <p:pic>
                    <p:nvPicPr>
                      <p:cNvPr id="10957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40216" y="1902728"/>
                        <a:ext cx="146304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579" name="Text Box 11"/>
          <p:cNvSpPr txBox="1">
            <a:spLocks noChangeArrowheads="1"/>
          </p:cNvSpPr>
          <p:nvPr/>
        </p:nvSpPr>
        <p:spPr bwMode="auto">
          <a:xfrm>
            <a:off x="4718050" y="2438401"/>
            <a:ext cx="2762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代入原方程确定 </a:t>
            </a:r>
          </a:p>
        </p:txBody>
      </p:sp>
      <p:graphicFrame>
        <p:nvGraphicFramePr>
          <p:cNvPr id="109580" name="Object 12"/>
          <p:cNvGraphicFramePr>
            <a:graphicFrameLocks noChangeAspect="1"/>
          </p:cNvGraphicFramePr>
          <p:nvPr>
            <p:extLst/>
          </p:nvPr>
        </p:nvGraphicFramePr>
        <p:xfrm>
          <a:off x="7392035" y="2522219"/>
          <a:ext cx="822960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54" name="Equation" r:id="rId11" imgW="342900" imgH="203200" progId="Equation.3">
                  <p:embed/>
                </p:oleObj>
              </mc:Choice>
              <mc:Fallback>
                <p:oleObj name="Equation" r:id="rId11" imgW="342900" imgH="203200" progId="Equation.3">
                  <p:embed/>
                  <p:pic>
                    <p:nvPicPr>
                      <p:cNvPr id="10958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2035" y="2522219"/>
                        <a:ext cx="822960" cy="487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581" name="Text Box 13"/>
          <p:cNvSpPr txBox="1">
            <a:spLocks noChangeArrowheads="1"/>
          </p:cNvSpPr>
          <p:nvPr/>
        </p:nvSpPr>
        <p:spPr bwMode="auto">
          <a:xfrm>
            <a:off x="2216150" y="3124201"/>
            <a:ext cx="3117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对二阶非齐次方程 </a:t>
            </a:r>
          </a:p>
        </p:txBody>
      </p:sp>
      <p:graphicFrame>
        <p:nvGraphicFramePr>
          <p:cNvPr id="109582" name="Object 14"/>
          <p:cNvGraphicFramePr>
            <a:graphicFrameLocks noChangeAspect="1"/>
          </p:cNvGraphicFramePr>
          <p:nvPr>
            <p:extLst/>
          </p:nvPr>
        </p:nvGraphicFramePr>
        <p:xfrm>
          <a:off x="4151629" y="3683000"/>
          <a:ext cx="4084320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55" name="Equation" r:id="rId13" imgW="1701800" imgH="203200" progId="Equation.3">
                  <p:embed/>
                </p:oleObj>
              </mc:Choice>
              <mc:Fallback>
                <p:oleObj name="Equation" r:id="rId13" imgW="1701800" imgH="203200" progId="Equation.3">
                  <p:embed/>
                  <p:pic>
                    <p:nvPicPr>
                      <p:cNvPr id="10958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1629" y="3683000"/>
                        <a:ext cx="4084320" cy="487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583" name="Text Box 15"/>
          <p:cNvSpPr txBox="1">
            <a:spLocks noChangeArrowheads="1"/>
          </p:cNvSpPr>
          <p:nvPr/>
        </p:nvSpPr>
        <p:spPr bwMode="auto">
          <a:xfrm>
            <a:off x="1863725" y="4129088"/>
            <a:ext cx="4997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情形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已知对应齐次方程通解</a:t>
            </a:r>
            <a:r>
              <a:rPr lang="en-US" altLang="zh-CN" dirty="0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109584" name="Object 16"/>
          <p:cNvGraphicFramePr>
            <a:graphicFrameLocks noChangeAspect="1"/>
          </p:cNvGraphicFramePr>
          <p:nvPr>
            <p:extLst/>
          </p:nvPr>
        </p:nvGraphicFramePr>
        <p:xfrm>
          <a:off x="6887845" y="4162425"/>
          <a:ext cx="341376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56" name="Equation" r:id="rId15" imgW="1422400" imgH="215900" progId="Equation.3">
                  <p:embed/>
                </p:oleObj>
              </mc:Choice>
              <mc:Fallback>
                <p:oleObj name="Equation" r:id="rId15" imgW="1422400" imgH="215900" progId="Equation.3">
                  <p:embed/>
                  <p:pic>
                    <p:nvPicPr>
                      <p:cNvPr id="10958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7845" y="4162425"/>
                        <a:ext cx="341376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585" name="Line 17"/>
          <p:cNvSpPr>
            <a:spLocks noChangeShapeType="1"/>
          </p:cNvSpPr>
          <p:nvPr/>
        </p:nvSpPr>
        <p:spPr bwMode="auto">
          <a:xfrm>
            <a:off x="2209800" y="3048000"/>
            <a:ext cx="38862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9586" name="Text Box 18"/>
          <p:cNvSpPr txBox="1">
            <a:spLocks noChangeArrowheads="1"/>
          </p:cNvSpPr>
          <p:nvPr/>
        </p:nvSpPr>
        <p:spPr bwMode="auto">
          <a:xfrm>
            <a:off x="2133600" y="4738688"/>
            <a:ext cx="2051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设③的解为 </a:t>
            </a:r>
          </a:p>
        </p:txBody>
      </p:sp>
      <p:graphicFrame>
        <p:nvGraphicFramePr>
          <p:cNvPr id="109587" name="Object 19"/>
          <p:cNvGraphicFramePr>
            <a:graphicFrameLocks noChangeAspect="1"/>
          </p:cNvGraphicFramePr>
          <p:nvPr>
            <p:extLst/>
          </p:nvPr>
        </p:nvGraphicFramePr>
        <p:xfrm>
          <a:off x="4223792" y="4742771"/>
          <a:ext cx="338328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57" name="Equation" r:id="rId17" imgW="1409700" imgH="215900" progId="Equation.3">
                  <p:embed/>
                </p:oleObj>
              </mc:Choice>
              <mc:Fallback>
                <p:oleObj name="Equation" r:id="rId17" imgW="1409700" imgH="215900" progId="Equation.3">
                  <p:embed/>
                  <p:pic>
                    <p:nvPicPr>
                      <p:cNvPr id="10958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3792" y="4742771"/>
                        <a:ext cx="338328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88" name="Object 20"/>
          <p:cNvGraphicFramePr>
            <a:graphicFrameLocks noChangeAspect="1"/>
          </p:cNvGraphicFramePr>
          <p:nvPr>
            <p:extLst/>
          </p:nvPr>
        </p:nvGraphicFramePr>
        <p:xfrm>
          <a:off x="5663693" y="4725144"/>
          <a:ext cx="82296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58" name="Equation" r:id="rId19" imgW="342900" imgH="215900" progId="Equation.3">
                  <p:embed/>
                </p:oleObj>
              </mc:Choice>
              <mc:Fallback>
                <p:oleObj name="Equation" r:id="rId19" imgW="342900" imgH="215900" progId="Equation.3">
                  <p:embed/>
                  <p:pic>
                    <p:nvPicPr>
                      <p:cNvPr id="10958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3693" y="4725144"/>
                        <a:ext cx="82296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89" name="Object 21"/>
          <p:cNvGraphicFramePr>
            <a:graphicFrameLocks noChangeAspect="1"/>
          </p:cNvGraphicFramePr>
          <p:nvPr>
            <p:extLst/>
          </p:nvPr>
        </p:nvGraphicFramePr>
        <p:xfrm>
          <a:off x="7546816" y="4742771"/>
          <a:ext cx="85344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59" name="Equation" r:id="rId21" imgW="355600" imgH="215900" progId="Equation.3">
                  <p:embed/>
                </p:oleObj>
              </mc:Choice>
              <mc:Fallback>
                <p:oleObj name="Equation" r:id="rId21" imgW="355600" imgH="215900" progId="Equation.3">
                  <p:embed/>
                  <p:pic>
                    <p:nvPicPr>
                      <p:cNvPr id="10958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6816" y="4742771"/>
                        <a:ext cx="85344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590" name="Text Box 22"/>
          <p:cNvSpPr txBox="1">
            <a:spLocks noChangeArrowheads="1"/>
          </p:cNvSpPr>
          <p:nvPr/>
        </p:nvSpPr>
        <p:spPr bwMode="auto">
          <a:xfrm>
            <a:off x="9296400" y="3571876"/>
            <a:ext cx="628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③ </a:t>
            </a:r>
          </a:p>
        </p:txBody>
      </p:sp>
      <p:graphicFrame>
        <p:nvGraphicFramePr>
          <p:cNvPr id="109591" name="Object 23"/>
          <p:cNvGraphicFramePr>
            <a:graphicFrameLocks noChangeAspect="1"/>
          </p:cNvGraphicFramePr>
          <p:nvPr>
            <p:extLst/>
          </p:nvPr>
        </p:nvGraphicFramePr>
        <p:xfrm>
          <a:off x="5303649" y="5233144"/>
          <a:ext cx="268224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60" name="Equation" r:id="rId23" imgW="1117600" imgH="215900" progId="Equation.3">
                  <p:embed/>
                </p:oleObj>
              </mc:Choice>
              <mc:Fallback>
                <p:oleObj name="Equation" r:id="rId23" imgW="1117600" imgH="215900" progId="Equation.3">
                  <p:embed/>
                  <p:pic>
                    <p:nvPicPr>
                      <p:cNvPr id="10959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3649" y="5233144"/>
                        <a:ext cx="268224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592" name="Text Box 24"/>
          <p:cNvSpPr txBox="1">
            <a:spLocks noChangeArrowheads="1"/>
          </p:cNvSpPr>
          <p:nvPr/>
        </p:nvSpPr>
        <p:spPr bwMode="auto">
          <a:xfrm>
            <a:off x="2139951" y="5881688"/>
            <a:ext cx="68611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由于有两个待定函数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所以要建立两个方程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109593" name="Text Box 25"/>
          <p:cNvSpPr txBox="1">
            <a:spLocks noChangeArrowheads="1"/>
          </p:cNvSpPr>
          <p:nvPr/>
        </p:nvSpPr>
        <p:spPr bwMode="auto">
          <a:xfrm>
            <a:off x="9264352" y="4782096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00"/>
                </a:solidFill>
              </a:rPr>
              <a:t>④</a:t>
            </a:r>
          </a:p>
        </p:txBody>
      </p:sp>
      <p:graphicFrame>
        <p:nvGraphicFramePr>
          <p:cNvPr id="109594" name="Object 26"/>
          <p:cNvGraphicFramePr>
            <a:graphicFrameLocks noChangeAspect="1"/>
          </p:cNvGraphicFramePr>
          <p:nvPr>
            <p:extLst/>
          </p:nvPr>
        </p:nvGraphicFramePr>
        <p:xfrm>
          <a:off x="9439980" y="1933208"/>
          <a:ext cx="760476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61" name="Equation" r:id="rId25" imgW="316865" imgH="203200" progId="Equation.3">
                  <p:embed/>
                </p:oleObj>
              </mc:Choice>
              <mc:Fallback>
                <p:oleObj name="Equation" r:id="rId25" imgW="316865" imgH="203200" progId="Equation.3">
                  <p:embed/>
                  <p:pic>
                    <p:nvPicPr>
                      <p:cNvPr id="10959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39980" y="1933208"/>
                        <a:ext cx="760476" cy="487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057355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9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9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9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9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9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9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9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9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9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9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9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9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9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09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09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09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09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09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09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09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09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09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09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1" grpId="0" build="p" autoUpdateAnimBg="0"/>
      <p:bldP spid="109572" grpId="0" build="p" autoUpdateAnimBg="0"/>
      <p:bldP spid="109574" grpId="0" build="p" autoUpdateAnimBg="0"/>
      <p:bldP spid="109577" grpId="0" build="p" autoUpdateAnimBg="0"/>
      <p:bldP spid="109579" grpId="0" build="p" autoUpdateAnimBg="0"/>
      <p:bldP spid="109581" grpId="0" build="p" autoUpdateAnimBg="0"/>
      <p:bldP spid="109583" grpId="0" build="p" autoUpdateAnimBg="0"/>
      <p:bldP spid="109586" grpId="0" build="p" autoUpdateAnimBg="0"/>
      <p:bldP spid="109590" grpId="0" build="p" autoUpdateAnimBg="0" advAuto="0"/>
      <p:bldP spid="109592" grpId="0" build="p" autoUpdateAnimBg="0"/>
      <p:bldP spid="109593" grpId="0" build="p" autoUpdateAnimBg="0" advAuto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594" name="Object 2"/>
          <p:cNvGraphicFramePr>
            <a:graphicFrameLocks noChangeAspect="1"/>
          </p:cNvGraphicFramePr>
          <p:nvPr>
            <p:extLst/>
          </p:nvPr>
        </p:nvGraphicFramePr>
        <p:xfrm>
          <a:off x="3359696" y="318552"/>
          <a:ext cx="237744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74" name="Equation" r:id="rId4" imgW="990600" imgH="215900" progId="Equation.3">
                  <p:embed/>
                </p:oleObj>
              </mc:Choice>
              <mc:Fallback>
                <p:oleObj name="Equation" r:id="rId4" imgW="990600" imgH="215900" progId="Equation.3">
                  <p:embed/>
                  <p:pic>
                    <p:nvPicPr>
                      <p:cNvPr id="11059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696" y="318552"/>
                        <a:ext cx="237744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595" name="Object 3"/>
          <p:cNvGraphicFramePr>
            <a:graphicFrameLocks noChangeAspect="1"/>
          </p:cNvGraphicFramePr>
          <p:nvPr>
            <p:extLst/>
          </p:nvPr>
        </p:nvGraphicFramePr>
        <p:xfrm>
          <a:off x="5674994" y="332740"/>
          <a:ext cx="201168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75" name="Equation" r:id="rId6" imgW="838200" imgH="215900" progId="Equation.3">
                  <p:embed/>
                </p:oleObj>
              </mc:Choice>
              <mc:Fallback>
                <p:oleObj name="Equation" r:id="rId6" imgW="838200" imgH="215900" progId="Equation.3">
                  <p:embed/>
                  <p:pic>
                    <p:nvPicPr>
                      <p:cNvPr id="11059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4994" y="332740"/>
                        <a:ext cx="201168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596" name="Text Box 4"/>
          <p:cNvSpPr txBox="1">
            <a:spLocks noChangeArrowheads="1"/>
          </p:cNvSpPr>
          <p:nvPr/>
        </p:nvSpPr>
        <p:spPr bwMode="auto">
          <a:xfrm>
            <a:off x="8058150" y="908685"/>
            <a:ext cx="61849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⑤</a:t>
            </a:r>
          </a:p>
        </p:txBody>
      </p:sp>
      <p:graphicFrame>
        <p:nvGraphicFramePr>
          <p:cNvPr id="110597" name="Object 5"/>
          <p:cNvGraphicFramePr>
            <a:graphicFrameLocks noChangeAspect="1"/>
          </p:cNvGraphicFramePr>
          <p:nvPr>
            <p:extLst/>
          </p:nvPr>
        </p:nvGraphicFramePr>
        <p:xfrm>
          <a:off x="1919536" y="894616"/>
          <a:ext cx="320040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76" name="Equation" r:id="rId8" imgW="1333500" imgH="215900" progId="Equation.3">
                  <p:embed/>
                </p:oleObj>
              </mc:Choice>
              <mc:Fallback>
                <p:oleObj name="Equation" r:id="rId8" imgW="1333500" imgH="215900" progId="Equation.3">
                  <p:embed/>
                  <p:pic>
                    <p:nvPicPr>
                      <p:cNvPr id="11059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536" y="894616"/>
                        <a:ext cx="320040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598" name="Text Box 6"/>
          <p:cNvSpPr txBox="1">
            <a:spLocks noChangeArrowheads="1"/>
          </p:cNvSpPr>
          <p:nvPr/>
        </p:nvSpPr>
        <p:spPr bwMode="auto">
          <a:xfrm>
            <a:off x="5159896" y="893664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110599" name="Object 7"/>
          <p:cNvGraphicFramePr>
            <a:graphicFrameLocks noChangeAspect="1"/>
          </p:cNvGraphicFramePr>
          <p:nvPr>
            <p:extLst/>
          </p:nvPr>
        </p:nvGraphicFramePr>
        <p:xfrm>
          <a:off x="5775845" y="893246"/>
          <a:ext cx="213360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77" name="Equation" r:id="rId10" imgW="889000" imgH="215900" progId="Equation.3">
                  <p:embed/>
                </p:oleObj>
              </mc:Choice>
              <mc:Fallback>
                <p:oleObj name="Equation" r:id="rId10" imgW="889000" imgH="215900" progId="Equation.3">
                  <p:embed/>
                  <p:pic>
                    <p:nvPicPr>
                      <p:cNvPr id="11059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5845" y="893246"/>
                        <a:ext cx="213360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600" name="Text Box 8"/>
          <p:cNvSpPr txBox="1">
            <a:spLocks noChangeArrowheads="1"/>
          </p:cNvSpPr>
          <p:nvPr/>
        </p:nvSpPr>
        <p:spPr bwMode="auto">
          <a:xfrm>
            <a:off x="1828800" y="1521545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于是</a:t>
            </a:r>
          </a:p>
        </p:txBody>
      </p:sp>
      <p:graphicFrame>
        <p:nvGraphicFramePr>
          <p:cNvPr id="110601" name="Object 9"/>
          <p:cNvGraphicFramePr>
            <a:graphicFrameLocks noChangeAspect="1"/>
          </p:cNvGraphicFramePr>
          <p:nvPr>
            <p:extLst/>
          </p:nvPr>
        </p:nvGraphicFramePr>
        <p:xfrm>
          <a:off x="2724150" y="1543134"/>
          <a:ext cx="441960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78" name="Equation" r:id="rId12" imgW="1841500" imgH="215900" progId="Equation.3">
                  <p:embed/>
                </p:oleObj>
              </mc:Choice>
              <mc:Fallback>
                <p:oleObj name="Equation" r:id="rId12" imgW="1841500" imgH="215900" progId="Equation.3">
                  <p:embed/>
                  <p:pic>
                    <p:nvPicPr>
                      <p:cNvPr id="11060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4150" y="1543134"/>
                        <a:ext cx="441960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602" name="Text Box 10"/>
          <p:cNvSpPr txBox="1">
            <a:spLocks noChangeArrowheads="1"/>
          </p:cNvSpPr>
          <p:nvPr/>
        </p:nvSpPr>
        <p:spPr bwMode="auto">
          <a:xfrm>
            <a:off x="1828801" y="2131145"/>
            <a:ext cx="4105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将以上结果代入方程 ③ 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110603" name="Object 11"/>
          <p:cNvGraphicFramePr>
            <a:graphicFrameLocks noChangeAspect="1"/>
          </p:cNvGraphicFramePr>
          <p:nvPr>
            <p:extLst/>
          </p:nvPr>
        </p:nvGraphicFramePr>
        <p:xfrm>
          <a:off x="3242309" y="2713439"/>
          <a:ext cx="158496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79" name="Equation" r:id="rId14" imgW="660400" imgH="215900" progId="Equation.3">
                  <p:embed/>
                </p:oleObj>
              </mc:Choice>
              <mc:Fallback>
                <p:oleObj name="Equation" r:id="rId14" imgW="660400" imgH="215900" progId="Equation.3">
                  <p:embed/>
                  <p:pic>
                    <p:nvPicPr>
                      <p:cNvPr id="11060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2309" y="2713439"/>
                        <a:ext cx="158496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4" name="Object 12"/>
          <p:cNvGraphicFramePr>
            <a:graphicFrameLocks noChangeAspect="1"/>
          </p:cNvGraphicFramePr>
          <p:nvPr>
            <p:extLst/>
          </p:nvPr>
        </p:nvGraphicFramePr>
        <p:xfrm>
          <a:off x="4740274" y="2740743"/>
          <a:ext cx="307848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80" name="Equation" r:id="rId16" imgW="1282700" imgH="215900" progId="Equation.3">
                  <p:embed/>
                </p:oleObj>
              </mc:Choice>
              <mc:Fallback>
                <p:oleObj name="Equation" r:id="rId16" imgW="1282700" imgH="215900" progId="Equation.3">
                  <p:embed/>
                  <p:pic>
                    <p:nvPicPr>
                      <p:cNvPr id="11060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0274" y="2740743"/>
                        <a:ext cx="307848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5" name="Object 13"/>
          <p:cNvGraphicFramePr>
            <a:graphicFrameLocks noChangeAspect="1"/>
          </p:cNvGraphicFramePr>
          <p:nvPr>
            <p:extLst/>
          </p:nvPr>
        </p:nvGraphicFramePr>
        <p:xfrm>
          <a:off x="4810124" y="3361139"/>
          <a:ext cx="432816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81" name="Equation" r:id="rId18" imgW="1803400" imgH="215900" progId="Equation.3">
                  <p:embed/>
                </p:oleObj>
              </mc:Choice>
              <mc:Fallback>
                <p:oleObj name="Equation" r:id="rId18" imgW="1803400" imgH="215900" progId="Equation.3">
                  <p:embed/>
                  <p:pic>
                    <p:nvPicPr>
                      <p:cNvPr id="11060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0124" y="3361139"/>
                        <a:ext cx="432816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606" name="Line 14"/>
          <p:cNvSpPr>
            <a:spLocks noChangeShapeType="1"/>
          </p:cNvSpPr>
          <p:nvPr/>
        </p:nvSpPr>
        <p:spPr bwMode="auto">
          <a:xfrm>
            <a:off x="5105400" y="3284984"/>
            <a:ext cx="23622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10607" name="Line 15"/>
          <p:cNvSpPr>
            <a:spLocks noChangeShapeType="1"/>
          </p:cNvSpPr>
          <p:nvPr/>
        </p:nvSpPr>
        <p:spPr bwMode="auto">
          <a:xfrm>
            <a:off x="5105400" y="3933056"/>
            <a:ext cx="25146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10608" name="Text Box 16"/>
          <p:cNvSpPr txBox="1">
            <a:spLocks noChangeArrowheads="1"/>
          </p:cNvSpPr>
          <p:nvPr/>
        </p:nvSpPr>
        <p:spPr bwMode="auto">
          <a:xfrm>
            <a:off x="1828800" y="4037732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110609" name="Object 17"/>
          <p:cNvGraphicFramePr>
            <a:graphicFrameLocks noChangeAspect="1"/>
          </p:cNvGraphicFramePr>
          <p:nvPr>
            <p:extLst/>
          </p:nvPr>
        </p:nvGraphicFramePr>
        <p:xfrm>
          <a:off x="2351405" y="4045034"/>
          <a:ext cx="268224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82" name="Equation" r:id="rId20" imgW="1117600" imgH="215900" progId="Equation.3">
                  <p:embed/>
                </p:oleObj>
              </mc:Choice>
              <mc:Fallback>
                <p:oleObj name="Equation" r:id="rId20" imgW="1117600" imgH="215900" progId="Equation.3">
                  <p:embed/>
                  <p:pic>
                    <p:nvPicPr>
                      <p:cNvPr id="11060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1405" y="4045034"/>
                        <a:ext cx="268224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610" name="Text Box 18"/>
          <p:cNvSpPr txBox="1">
            <a:spLocks noChangeArrowheads="1"/>
          </p:cNvSpPr>
          <p:nvPr/>
        </p:nvSpPr>
        <p:spPr bwMode="auto">
          <a:xfrm>
            <a:off x="8077200" y="4007570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⑥</a:t>
            </a:r>
          </a:p>
        </p:txBody>
      </p:sp>
      <p:sp>
        <p:nvSpPr>
          <p:cNvPr id="110611" name="Text Box 19"/>
          <p:cNvSpPr txBox="1">
            <a:spLocks noChangeArrowheads="1"/>
          </p:cNvSpPr>
          <p:nvPr/>
        </p:nvSpPr>
        <p:spPr bwMode="auto">
          <a:xfrm>
            <a:off x="5181600" y="4645745"/>
            <a:ext cx="3562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故⑤</a:t>
            </a:r>
            <a:r>
              <a:rPr lang="en-US" altLang="zh-CN">
                <a:solidFill>
                  <a:srgbClr val="000000"/>
                </a:solidFill>
              </a:rPr>
              <a:t>, ⑥</a:t>
            </a:r>
            <a:r>
              <a:rPr lang="zh-CN" altLang="en-US">
                <a:solidFill>
                  <a:srgbClr val="000000"/>
                </a:solidFill>
              </a:rPr>
              <a:t>的系数行列式</a:t>
            </a:r>
          </a:p>
        </p:txBody>
      </p:sp>
      <p:graphicFrame>
        <p:nvGraphicFramePr>
          <p:cNvPr id="110612" name="Object 20"/>
          <p:cNvGraphicFramePr>
            <a:graphicFrameLocks noChangeAspect="1"/>
          </p:cNvGraphicFramePr>
          <p:nvPr>
            <p:extLst/>
          </p:nvPr>
        </p:nvGraphicFramePr>
        <p:xfrm>
          <a:off x="4367529" y="5283919"/>
          <a:ext cx="2682240" cy="1158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83" name="Equation" r:id="rId22" imgW="1117600" imgH="482600" progId="Equation.3">
                  <p:embed/>
                </p:oleObj>
              </mc:Choice>
              <mc:Fallback>
                <p:oleObj name="Equation" r:id="rId22" imgW="1117600" imgH="482600" progId="Equation.3">
                  <p:embed/>
                  <p:pic>
                    <p:nvPicPr>
                      <p:cNvPr id="11061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7529" y="5283919"/>
                        <a:ext cx="2682240" cy="11582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0613" name="Group 21"/>
          <p:cNvGrpSpPr/>
          <p:nvPr/>
        </p:nvGrpSpPr>
        <p:grpSpPr bwMode="auto">
          <a:xfrm>
            <a:off x="8185150" y="1885083"/>
            <a:ext cx="2084388" cy="1033463"/>
            <a:chOff x="4100" y="1429"/>
            <a:chExt cx="1313" cy="651"/>
          </a:xfrm>
        </p:grpSpPr>
        <p:graphicFrame>
          <p:nvGraphicFramePr>
            <p:cNvPr id="110614" name="Object 22"/>
            <p:cNvGraphicFramePr>
              <a:graphicFrameLocks noChangeAspect="1"/>
            </p:cNvGraphicFramePr>
            <p:nvPr/>
          </p:nvGraphicFramePr>
          <p:xfrm>
            <a:off x="4190" y="1429"/>
            <a:ext cx="547" cy="3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384" name="Equation" r:id="rId24" imgW="368300" imgH="215900" progId="Equation.3">
                    <p:embed/>
                  </p:oleObj>
                </mc:Choice>
                <mc:Fallback>
                  <p:oleObj name="Equation" r:id="rId24" imgW="368300" imgH="215900" progId="Equation.3">
                    <p:embed/>
                    <p:pic>
                      <p:nvPicPr>
                        <p:cNvPr id="110614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90" y="1429"/>
                          <a:ext cx="547" cy="3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0615" name="Text Box 23"/>
            <p:cNvSpPr txBox="1">
              <a:spLocks noChangeArrowheads="1"/>
            </p:cNvSpPr>
            <p:nvPr/>
          </p:nvSpPr>
          <p:spPr bwMode="auto">
            <a:xfrm>
              <a:off x="4672" y="1473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400" dirty="0">
                  <a:solidFill>
                    <a:srgbClr val="000000"/>
                  </a:solidFill>
                </a:rPr>
                <a:t>是对应</a:t>
              </a:r>
            </a:p>
          </p:txBody>
        </p:sp>
        <p:sp>
          <p:nvSpPr>
            <p:cNvPr id="110616" name="Text Box 24"/>
            <p:cNvSpPr txBox="1">
              <a:spLocks noChangeArrowheads="1"/>
            </p:cNvSpPr>
            <p:nvPr/>
          </p:nvSpPr>
          <p:spPr bwMode="auto">
            <a:xfrm>
              <a:off x="4145" y="1792"/>
              <a:ext cx="12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400">
                  <a:solidFill>
                    <a:srgbClr val="000000"/>
                  </a:solidFill>
                </a:rPr>
                <a:t>齐次方程的解</a:t>
              </a:r>
            </a:p>
          </p:txBody>
        </p:sp>
        <p:sp>
          <p:nvSpPr>
            <p:cNvPr id="110617" name="Rectangle 25"/>
            <p:cNvSpPr>
              <a:spLocks noChangeArrowheads="1"/>
            </p:cNvSpPr>
            <p:nvPr/>
          </p:nvSpPr>
          <p:spPr bwMode="auto">
            <a:xfrm>
              <a:off x="4100" y="1440"/>
              <a:ext cx="1276" cy="624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110618" name="Object 26"/>
          <p:cNvGraphicFramePr>
            <a:graphicFrameLocks noChangeAspect="1"/>
          </p:cNvGraphicFramePr>
          <p:nvPr>
            <p:extLst/>
          </p:nvPr>
        </p:nvGraphicFramePr>
        <p:xfrm>
          <a:off x="2351404" y="4693368"/>
          <a:ext cx="298704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85" name="Equation" r:id="rId26" imgW="1244600" imgH="215900" progId="Equation.3">
                  <p:embed/>
                </p:oleObj>
              </mc:Choice>
              <mc:Fallback>
                <p:oleObj name="Equation" r:id="rId26" imgW="1244600" imgH="215900" progId="Equation.3">
                  <p:embed/>
                  <p:pic>
                    <p:nvPicPr>
                      <p:cNvPr id="110618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1404" y="4693368"/>
                        <a:ext cx="298704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619" name="Text Box 27"/>
          <p:cNvSpPr txBox="1">
            <a:spLocks noChangeArrowheads="1"/>
          </p:cNvSpPr>
          <p:nvPr/>
        </p:nvSpPr>
        <p:spPr bwMode="auto">
          <a:xfrm>
            <a:off x="7620000" y="6280870"/>
            <a:ext cx="438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en-US" altLang="zh-CN" sz="1000">
                <a:solidFill>
                  <a:srgbClr val="000000"/>
                </a:solidFill>
                <a:latin typeface="楷体_GB2312" pitchFamily="49" charset="-122"/>
              </a:rPr>
              <a:t>P10 </a:t>
            </a:r>
          </a:p>
        </p:txBody>
      </p:sp>
      <p:pic>
        <p:nvPicPr>
          <p:cNvPr id="110620" name="Picture 28" descr="机动">
            <a:hlinkClick r:id="rId28" action="ppaction://hlinksldjump"/>
          </p:cNvPr>
          <p:cNvPicPr>
            <a:picLocks noChangeAspect="1" noChangeArrowheads="1"/>
          </p:cNvPicPr>
          <p:nvPr/>
        </p:nvPicPr>
        <p:blipFill>
          <a:blip r:embed="rId29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057033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62913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0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05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0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0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06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0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0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0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0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0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0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0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10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0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10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10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10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10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10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6" grpId="0" build="p" autoUpdateAnimBg="0" advAuto="0"/>
      <p:bldP spid="110598" grpId="0" build="p" autoUpdateAnimBg="0"/>
      <p:bldP spid="110600" grpId="0" build="p" autoUpdateAnimBg="0"/>
      <p:bldP spid="110602" grpId="0" build="p" autoUpdateAnimBg="0"/>
      <p:bldP spid="110608" grpId="0" build="p" autoUpdateAnimBg="0"/>
      <p:bldP spid="110610" grpId="0" build="p" autoUpdateAnimBg="0" advAuto="0"/>
      <p:bldP spid="11061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457200"/>
            <a:ext cx="990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endParaRPr lang="en-US" altLang="zh-CN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64515" name="Object 3"/>
          <p:cNvGraphicFramePr>
            <a:graphicFrameLocks noChangeAspect="1"/>
          </p:cNvGraphicFramePr>
          <p:nvPr>
            <p:extLst/>
          </p:nvPr>
        </p:nvGraphicFramePr>
        <p:xfrm>
          <a:off x="3073400" y="469900"/>
          <a:ext cx="3200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03" name="Equation" r:id="rId3" imgW="3200400" imgH="520560" progId="Equation.3">
                  <p:embed/>
                </p:oleObj>
              </mc:Choice>
              <mc:Fallback>
                <p:oleObj name="Equation" r:id="rId3" imgW="3200400" imgH="520560" progId="Equation.3">
                  <p:embed/>
                  <p:pic>
                    <p:nvPicPr>
                      <p:cNvPr id="6451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3400" y="469900"/>
                        <a:ext cx="3200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2209800" y="1325563"/>
            <a:ext cx="114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64517" name="Object 5"/>
          <p:cNvGraphicFramePr>
            <a:graphicFrameLocks noChangeAspect="1"/>
          </p:cNvGraphicFramePr>
          <p:nvPr>
            <p:extLst/>
          </p:nvPr>
        </p:nvGraphicFramePr>
        <p:xfrm>
          <a:off x="3098800" y="1295400"/>
          <a:ext cx="38735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04" name="Equation" r:id="rId5" imgW="3873240" imgH="622080" progId="Equation.3">
                  <p:embed/>
                </p:oleObj>
              </mc:Choice>
              <mc:Fallback>
                <p:oleObj name="Equation" r:id="rId5" imgW="3873240" imgH="622080" progId="Equation.3">
                  <p:embed/>
                  <p:pic>
                    <p:nvPicPr>
                      <p:cNvPr id="6451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8800" y="1295400"/>
                        <a:ext cx="38735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8" name="Object 6"/>
          <p:cNvGraphicFramePr>
            <a:graphicFrameLocks noChangeAspect="1"/>
          </p:cNvGraphicFramePr>
          <p:nvPr>
            <p:extLst/>
          </p:nvPr>
        </p:nvGraphicFramePr>
        <p:xfrm>
          <a:off x="3511550" y="1968500"/>
          <a:ext cx="2717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05" name="Equation" r:id="rId7" imgW="2717640" imgH="850680" progId="Equation.3">
                  <p:embed/>
                </p:oleObj>
              </mc:Choice>
              <mc:Fallback>
                <p:oleObj name="Equation" r:id="rId7" imgW="2717640" imgH="850680" progId="Equation.3">
                  <p:embed/>
                  <p:pic>
                    <p:nvPicPr>
                      <p:cNvPr id="6451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1550" y="1968500"/>
                        <a:ext cx="2717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9" name="Object 7"/>
          <p:cNvGraphicFramePr>
            <a:graphicFrameLocks noChangeAspect="1"/>
          </p:cNvGraphicFramePr>
          <p:nvPr>
            <p:extLst/>
          </p:nvPr>
        </p:nvGraphicFramePr>
        <p:xfrm>
          <a:off x="3143672" y="2971800"/>
          <a:ext cx="1435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06" name="Equation" r:id="rId9" imgW="1434960" imgH="850680" progId="Equation.3">
                  <p:embed/>
                </p:oleObj>
              </mc:Choice>
              <mc:Fallback>
                <p:oleObj name="Equation" r:id="rId9" imgW="1434960" imgH="850680" progId="Equation.3">
                  <p:embed/>
                  <p:pic>
                    <p:nvPicPr>
                      <p:cNvPr id="6451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672" y="2971800"/>
                        <a:ext cx="1435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0" name="Object 8"/>
          <p:cNvGraphicFramePr>
            <a:graphicFrameLocks noChangeAspect="1"/>
          </p:cNvGraphicFramePr>
          <p:nvPr>
            <p:extLst/>
          </p:nvPr>
        </p:nvGraphicFramePr>
        <p:xfrm>
          <a:off x="3237582" y="4005064"/>
          <a:ext cx="1320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07" name="Equation" r:id="rId11" imgW="1320480" imgH="850680" progId="Equation.3">
                  <p:embed/>
                </p:oleObj>
              </mc:Choice>
              <mc:Fallback>
                <p:oleObj name="Equation" r:id="rId11" imgW="1320480" imgH="850680" progId="Equation.3">
                  <p:embed/>
                  <p:pic>
                    <p:nvPicPr>
                      <p:cNvPr id="6452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7582" y="4005064"/>
                        <a:ext cx="1320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1" name="Object 9"/>
          <p:cNvGraphicFramePr>
            <a:graphicFrameLocks noChangeAspect="1"/>
          </p:cNvGraphicFramePr>
          <p:nvPr>
            <p:extLst/>
          </p:nvPr>
        </p:nvGraphicFramePr>
        <p:xfrm>
          <a:off x="4038600" y="4876801"/>
          <a:ext cx="257175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08" name="Equation" r:id="rId13" imgW="2577960" imgH="850680" progId="Equation.3">
                  <p:embed/>
                </p:oleObj>
              </mc:Choice>
              <mc:Fallback>
                <p:oleObj name="Equation" r:id="rId13" imgW="2577960" imgH="850680" progId="Equation.3">
                  <p:embed/>
                  <p:pic>
                    <p:nvPicPr>
                      <p:cNvPr id="6452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876801"/>
                        <a:ext cx="2571750" cy="84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2" name="Object 10"/>
          <p:cNvGraphicFramePr>
            <a:graphicFrameLocks noChangeAspect="1"/>
          </p:cNvGraphicFramePr>
          <p:nvPr>
            <p:extLst/>
          </p:nvPr>
        </p:nvGraphicFramePr>
        <p:xfrm>
          <a:off x="4537745" y="4254500"/>
          <a:ext cx="977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09" name="Equation" r:id="rId15" imgW="977760" imgH="330120" progId="Equation.3">
                  <p:embed/>
                </p:oleObj>
              </mc:Choice>
              <mc:Fallback>
                <p:oleObj name="Equation" r:id="rId15" imgW="977760" imgH="330120" progId="Equation.3">
                  <p:embed/>
                  <p:pic>
                    <p:nvPicPr>
                      <p:cNvPr id="6452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7745" y="4254500"/>
                        <a:ext cx="9779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3" name="Object 11"/>
          <p:cNvGraphicFramePr>
            <a:graphicFrameLocks noChangeAspect="1"/>
          </p:cNvGraphicFramePr>
          <p:nvPr>
            <p:extLst/>
          </p:nvPr>
        </p:nvGraphicFramePr>
        <p:xfrm>
          <a:off x="5606132" y="4191000"/>
          <a:ext cx="990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10" name="Equation" r:id="rId17" imgW="990360" imgH="520560" progId="Equation.3">
                  <p:embed/>
                </p:oleObj>
              </mc:Choice>
              <mc:Fallback>
                <p:oleObj name="Equation" r:id="rId17" imgW="990360" imgH="520560" progId="Equation.3">
                  <p:embed/>
                  <p:pic>
                    <p:nvPicPr>
                      <p:cNvPr id="6452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6132" y="4191000"/>
                        <a:ext cx="990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4" name="Object 12"/>
          <p:cNvGraphicFramePr>
            <a:graphicFrameLocks noChangeAspect="1"/>
          </p:cNvGraphicFramePr>
          <p:nvPr>
            <p:extLst/>
          </p:nvPr>
        </p:nvGraphicFramePr>
        <p:xfrm>
          <a:off x="6596732" y="4267200"/>
          <a:ext cx="1587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11" name="Equation" r:id="rId19" imgW="1587240" imgH="444240" progId="Equation.3">
                  <p:embed/>
                </p:oleObj>
              </mc:Choice>
              <mc:Fallback>
                <p:oleObj name="Equation" r:id="rId19" imgW="1587240" imgH="444240" progId="Equation.3">
                  <p:embed/>
                  <p:pic>
                    <p:nvPicPr>
                      <p:cNvPr id="6452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6732" y="4267200"/>
                        <a:ext cx="1587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5" name="Object 13"/>
          <p:cNvGraphicFramePr>
            <a:graphicFrameLocks noChangeAspect="1"/>
          </p:cNvGraphicFramePr>
          <p:nvPr>
            <p:extLst/>
          </p:nvPr>
        </p:nvGraphicFramePr>
        <p:xfrm>
          <a:off x="4670847" y="3238500"/>
          <a:ext cx="1028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12" name="Equation" r:id="rId21" imgW="1028520" imgH="253800" progId="Equation.3">
                  <p:embed/>
                </p:oleObj>
              </mc:Choice>
              <mc:Fallback>
                <p:oleObj name="Equation" r:id="rId21" imgW="1028520" imgH="253800" progId="Equation.3">
                  <p:embed/>
                  <p:pic>
                    <p:nvPicPr>
                      <p:cNvPr id="6452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0847" y="3238500"/>
                        <a:ext cx="1028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6" name="Object 14"/>
          <p:cNvGraphicFramePr>
            <a:graphicFrameLocks noChangeAspect="1"/>
          </p:cNvGraphicFramePr>
          <p:nvPr>
            <p:extLst/>
          </p:nvPr>
        </p:nvGraphicFramePr>
        <p:xfrm>
          <a:off x="5785272" y="3136900"/>
          <a:ext cx="1562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13" name="Equation" r:id="rId23" imgW="1562040" imgH="444240" progId="Equation.3">
                  <p:embed/>
                </p:oleObj>
              </mc:Choice>
              <mc:Fallback>
                <p:oleObj name="Equation" r:id="rId23" imgW="1562040" imgH="444240" progId="Equation.3">
                  <p:embed/>
                  <p:pic>
                    <p:nvPicPr>
                      <p:cNvPr id="6452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5272" y="3136900"/>
                        <a:ext cx="1562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42004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4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4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4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4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4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4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4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6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42" name="Object 2"/>
          <p:cNvGraphicFramePr>
            <a:graphicFrameLocks noChangeAspect="1"/>
          </p:cNvGraphicFramePr>
          <p:nvPr>
            <p:extLst/>
          </p:nvPr>
        </p:nvGraphicFramePr>
        <p:xfrm>
          <a:off x="3791744" y="331153"/>
          <a:ext cx="4145280" cy="944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68" name="Equation" r:id="rId4" imgW="1727200" imgH="393700" progId="Equation.DSMT4">
                  <p:embed/>
                </p:oleObj>
              </mc:Choice>
              <mc:Fallback>
                <p:oleObj name="Equation" r:id="rId4" imgW="1727200" imgH="393700" progId="Equation.DSMT4">
                  <p:embed/>
                  <p:pic>
                    <p:nvPicPr>
                      <p:cNvPr id="11264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1744" y="331153"/>
                        <a:ext cx="4145280" cy="9448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43" name="Text Box 3"/>
          <p:cNvSpPr txBox="1">
            <a:spLocks noChangeArrowheads="1"/>
          </p:cNvSpPr>
          <p:nvPr/>
        </p:nvSpPr>
        <p:spPr bwMode="auto">
          <a:xfrm>
            <a:off x="2203451" y="1295401"/>
            <a:ext cx="1438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积分得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112644" name="Object 4"/>
          <p:cNvGraphicFramePr>
            <a:graphicFrameLocks noChangeAspect="1"/>
          </p:cNvGraphicFramePr>
          <p:nvPr>
            <p:extLst/>
          </p:nvPr>
        </p:nvGraphicFramePr>
        <p:xfrm>
          <a:off x="3782210" y="1295400"/>
          <a:ext cx="4814316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69" name="Equation" r:id="rId6" imgW="2005965" imgH="215900" progId="Equation.3">
                  <p:embed/>
                </p:oleObj>
              </mc:Choice>
              <mc:Fallback>
                <p:oleObj name="Equation" r:id="rId6" imgW="2005965" imgH="215900" progId="Equation.3">
                  <p:embed/>
                  <p:pic>
                    <p:nvPicPr>
                      <p:cNvPr id="11264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2210" y="1295400"/>
                        <a:ext cx="4814316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45" name="Text Box 5">
            <a:hlinkClick r:id="rId8" action="ppaction://hlinksldjump"/>
          </p:cNvPr>
          <p:cNvSpPr txBox="1">
            <a:spLocks noChangeArrowheads="1"/>
          </p:cNvSpPr>
          <p:nvPr/>
        </p:nvSpPr>
        <p:spPr bwMode="auto">
          <a:xfrm>
            <a:off x="2133601" y="1981201"/>
            <a:ext cx="50831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代入③ 即得非齐次方程的通解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112646" name="Object 6"/>
          <p:cNvGraphicFramePr>
            <a:graphicFrameLocks noChangeAspect="1"/>
          </p:cNvGraphicFramePr>
          <p:nvPr>
            <p:extLst/>
          </p:nvPr>
        </p:nvGraphicFramePr>
        <p:xfrm>
          <a:off x="3791744" y="2637156"/>
          <a:ext cx="521208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70" name="Equation" r:id="rId9" imgW="2171700" imgH="215900" progId="Equation.3">
                  <p:embed/>
                </p:oleObj>
              </mc:Choice>
              <mc:Fallback>
                <p:oleObj name="Equation" r:id="rId9" imgW="2171700" imgH="215900" progId="Equation.3">
                  <p:embed/>
                  <p:pic>
                    <p:nvPicPr>
                      <p:cNvPr id="11264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1744" y="2637156"/>
                        <a:ext cx="521208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47" name="Text Box 7"/>
          <p:cNvSpPr txBox="1">
            <a:spLocks noChangeArrowheads="1"/>
          </p:cNvSpPr>
          <p:nvPr/>
        </p:nvSpPr>
        <p:spPr bwMode="auto">
          <a:xfrm>
            <a:off x="2193925" y="547688"/>
            <a:ext cx="1339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于是得 </a:t>
            </a:r>
          </a:p>
        </p:txBody>
      </p:sp>
      <p:sp>
        <p:nvSpPr>
          <p:cNvPr id="112648" name="Text Box 8"/>
          <p:cNvSpPr txBox="1">
            <a:spLocks noChangeArrowheads="1"/>
          </p:cNvSpPr>
          <p:nvPr/>
        </p:nvSpPr>
        <p:spPr bwMode="auto">
          <a:xfrm>
            <a:off x="2166938" y="3557960"/>
            <a:ext cx="11096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说明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</a:p>
        </p:txBody>
      </p:sp>
      <p:sp>
        <p:nvSpPr>
          <p:cNvPr id="112649" name="Text Box 9"/>
          <p:cNvSpPr txBox="1">
            <a:spLocks noChangeArrowheads="1"/>
          </p:cNvSpPr>
          <p:nvPr/>
        </p:nvSpPr>
        <p:spPr bwMode="auto">
          <a:xfrm>
            <a:off x="3200400" y="3541713"/>
            <a:ext cx="2406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将③的解设为 </a:t>
            </a:r>
          </a:p>
        </p:txBody>
      </p:sp>
      <p:grpSp>
        <p:nvGrpSpPr>
          <p:cNvPr id="112650" name="Group 10"/>
          <p:cNvGrpSpPr/>
          <p:nvPr/>
        </p:nvGrpSpPr>
        <p:grpSpPr bwMode="auto">
          <a:xfrm>
            <a:off x="3790478" y="4046539"/>
            <a:ext cx="4249738" cy="542925"/>
            <a:chOff x="2525" y="2893"/>
            <a:chExt cx="2677" cy="342"/>
          </a:xfrm>
        </p:grpSpPr>
        <p:graphicFrame>
          <p:nvGraphicFramePr>
            <p:cNvPr id="112651" name="Object 11"/>
            <p:cNvGraphicFramePr>
              <a:graphicFrameLocks noChangeAspect="1"/>
            </p:cNvGraphicFramePr>
            <p:nvPr/>
          </p:nvGraphicFramePr>
          <p:xfrm>
            <a:off x="2525" y="2893"/>
            <a:ext cx="2222" cy="3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371" name="Equation" r:id="rId11" imgW="1409700" imgH="215900" progId="Equation.3">
                    <p:embed/>
                  </p:oleObj>
                </mc:Choice>
                <mc:Fallback>
                  <p:oleObj name="Equation" r:id="rId11" imgW="1409700" imgH="215900" progId="Equation.3">
                    <p:embed/>
                    <p:pic>
                      <p:nvPicPr>
                        <p:cNvPr id="112651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25" y="2893"/>
                          <a:ext cx="2222" cy="3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652" name="Object 12"/>
            <p:cNvGraphicFramePr>
              <a:graphicFrameLocks noChangeAspect="1"/>
            </p:cNvGraphicFramePr>
            <p:nvPr/>
          </p:nvGraphicFramePr>
          <p:xfrm>
            <a:off x="3463" y="2938"/>
            <a:ext cx="436" cy="2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372" name="Equation" r:id="rId13" imgW="342900" imgH="215900" progId="Equation.3">
                    <p:embed/>
                  </p:oleObj>
                </mc:Choice>
                <mc:Fallback>
                  <p:oleObj name="Equation" r:id="rId13" imgW="342900" imgH="215900" progId="Equation.3">
                    <p:embed/>
                    <p:pic>
                      <p:nvPicPr>
                        <p:cNvPr id="112652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63" y="2938"/>
                          <a:ext cx="436" cy="2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653" name="Object 13"/>
            <p:cNvGraphicFramePr>
              <a:graphicFrameLocks noChangeAspect="1"/>
            </p:cNvGraphicFramePr>
            <p:nvPr/>
          </p:nvGraphicFramePr>
          <p:xfrm>
            <a:off x="4747" y="2933"/>
            <a:ext cx="455" cy="2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373" name="Equation" r:id="rId15" imgW="355600" imgH="215900" progId="Equation.3">
                    <p:embed/>
                  </p:oleObj>
                </mc:Choice>
                <mc:Fallback>
                  <p:oleObj name="Equation" r:id="rId15" imgW="355600" imgH="215900" progId="Equation.3">
                    <p:embed/>
                    <p:pic>
                      <p:nvPicPr>
                        <p:cNvPr id="112653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47" y="2933"/>
                          <a:ext cx="455" cy="2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2654" name="Text Box 14"/>
          <p:cNvSpPr txBox="1">
            <a:spLocks noChangeArrowheads="1"/>
          </p:cNvSpPr>
          <p:nvPr/>
        </p:nvSpPr>
        <p:spPr bwMode="auto">
          <a:xfrm>
            <a:off x="1828800" y="4740276"/>
            <a:ext cx="4451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只有一个必须满足的条件即</a:t>
            </a:r>
          </a:p>
        </p:txBody>
      </p:sp>
      <p:sp>
        <p:nvSpPr>
          <p:cNvPr id="112655" name="Text Box 15"/>
          <p:cNvSpPr txBox="1">
            <a:spLocks noChangeArrowheads="1"/>
          </p:cNvSpPr>
          <p:nvPr/>
        </p:nvSpPr>
        <p:spPr bwMode="auto">
          <a:xfrm>
            <a:off x="7620000" y="4740276"/>
            <a:ext cx="2673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因此必需再附加</a:t>
            </a:r>
          </a:p>
        </p:txBody>
      </p:sp>
      <p:sp>
        <p:nvSpPr>
          <p:cNvPr id="112656" name="Text Box 16"/>
          <p:cNvSpPr txBox="1">
            <a:spLocks noChangeArrowheads="1"/>
          </p:cNvSpPr>
          <p:nvPr/>
        </p:nvSpPr>
        <p:spPr bwMode="auto">
          <a:xfrm>
            <a:off x="1828800" y="5410201"/>
            <a:ext cx="1784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一个条件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112657" name="Text Box 17">
            <a:hlinkClick r:id="rId17" action="ppaction://hlinksldjump"/>
          </p:cNvPr>
          <p:cNvSpPr txBox="1">
            <a:spLocks noChangeArrowheads="1"/>
          </p:cNvSpPr>
          <p:nvPr/>
        </p:nvSpPr>
        <p:spPr bwMode="auto">
          <a:xfrm>
            <a:off x="3486150" y="5410201"/>
            <a:ext cx="4895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方程⑤的引入是为了简化计算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12658" name="Text Box 18"/>
          <p:cNvSpPr txBox="1">
            <a:spLocks noChangeArrowheads="1"/>
          </p:cNvSpPr>
          <p:nvPr/>
        </p:nvSpPr>
        <p:spPr bwMode="auto">
          <a:xfrm>
            <a:off x="7524750" y="6600826"/>
            <a:ext cx="628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方程</a:t>
            </a:r>
            <a:r>
              <a:rPr kumimoji="0" lang="en-US" altLang="zh-CN" sz="1000">
                <a:solidFill>
                  <a:srgbClr val="000000"/>
                </a:solidFill>
                <a:latin typeface="楷体_GB2312" pitchFamily="49" charset="-122"/>
              </a:rPr>
              <a:t>3  </a:t>
            </a:r>
          </a:p>
        </p:txBody>
      </p:sp>
      <p:pic>
        <p:nvPicPr>
          <p:cNvPr id="112659" name="Picture 19" descr="机动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95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64" name="AutoShape 24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248400" y="4800600"/>
            <a:ext cx="1371600" cy="381000"/>
          </a:xfrm>
          <a:prstGeom prst="actionButtonBlank">
            <a:avLst/>
          </a:prstGeom>
          <a:solidFill>
            <a:schemeClr val="bg1">
              <a:lumMod val="20000"/>
              <a:lumOff val="80000"/>
            </a:schemeClr>
          </a:solidFill>
          <a:ln w="9525">
            <a:solidFill>
              <a:srgbClr val="0033CC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方程③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411588616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2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2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2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2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2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2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2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2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2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2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26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3" grpId="0" build="p" autoUpdateAnimBg="0"/>
      <p:bldP spid="112645" grpId="0" build="p" autoUpdateAnimBg="0"/>
      <p:bldP spid="112648" grpId="0" build="p" autoUpdateAnimBg="0"/>
      <p:bldP spid="112649" grpId="0" build="p" autoUpdateAnimBg="0" advAuto="0"/>
      <p:bldP spid="112654" grpId="0" build="p" autoUpdateAnimBg="0"/>
      <p:bldP spid="112655" grpId="0" build="p" autoUpdateAnimBg="0" advAuto="0"/>
      <p:bldP spid="112656" grpId="0" build="p" autoUpdateAnimBg="0" advAuto="0"/>
      <p:bldP spid="112657" grpId="0" build="p" autoUpdateAnimBg="0"/>
      <p:bldP spid="112664" grpId="0" bldLvl="0" animBg="1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528" y="404664"/>
            <a:ext cx="1371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情形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</a:p>
        </p:txBody>
      </p:sp>
      <p:graphicFrame>
        <p:nvGraphicFramePr>
          <p:cNvPr id="113667" name="Object 3"/>
          <p:cNvGraphicFramePr>
            <a:graphicFrameLocks noChangeAspect="1"/>
          </p:cNvGraphicFramePr>
          <p:nvPr>
            <p:extLst/>
          </p:nvPr>
        </p:nvGraphicFramePr>
        <p:xfrm>
          <a:off x="8544560" y="404664"/>
          <a:ext cx="94488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2" name="Equation" r:id="rId4" imgW="393700" imgH="215900" progId="Equation.3">
                  <p:embed/>
                </p:oleObj>
              </mc:Choice>
              <mc:Fallback>
                <p:oleObj name="Equation" r:id="rId4" imgW="393700" imgH="215900" progId="Equation.3">
                  <p:embed/>
                  <p:pic>
                    <p:nvPicPr>
                      <p:cNvPr id="11366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4560" y="404664"/>
                        <a:ext cx="94488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668" name="Text Box 4"/>
          <p:cNvSpPr txBox="1">
            <a:spLocks noChangeArrowheads="1"/>
          </p:cNvSpPr>
          <p:nvPr/>
        </p:nvSpPr>
        <p:spPr bwMode="auto">
          <a:xfrm>
            <a:off x="3048000" y="449263"/>
            <a:ext cx="5607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仅知</a:t>
            </a:r>
            <a:r>
              <a:rPr lang="zh-CN" altLang="en-US">
                <a:solidFill>
                  <a:srgbClr val="000000"/>
                </a:solidFill>
                <a:ea typeface="仿宋_GB2312" pitchFamily="49" charset="-122"/>
              </a:rPr>
              <a:t>③</a:t>
            </a:r>
            <a:r>
              <a:rPr lang="zh-CN" altLang="en-US">
                <a:solidFill>
                  <a:srgbClr val="000000"/>
                </a:solidFill>
              </a:rPr>
              <a:t>的齐次方程的一个非零特解 </a:t>
            </a:r>
          </a:p>
        </p:txBody>
      </p:sp>
      <p:graphicFrame>
        <p:nvGraphicFramePr>
          <p:cNvPr id="113669" name="Object 5"/>
          <p:cNvGraphicFramePr>
            <a:graphicFrameLocks noChangeAspect="1"/>
          </p:cNvGraphicFramePr>
          <p:nvPr>
            <p:extLst/>
          </p:nvPr>
        </p:nvGraphicFramePr>
        <p:xfrm>
          <a:off x="2279576" y="1038632"/>
          <a:ext cx="265176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3" name="Equation" r:id="rId6" imgW="1104900" imgH="215900" progId="Equation.3">
                  <p:embed/>
                </p:oleObj>
              </mc:Choice>
              <mc:Fallback>
                <p:oleObj name="Equation" r:id="rId6" imgW="1104900" imgH="215900" progId="Equation.3">
                  <p:embed/>
                  <p:pic>
                    <p:nvPicPr>
                      <p:cNvPr id="11366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576" y="1038632"/>
                        <a:ext cx="265176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670" name="Text Box 6">
            <a:hlinkClick r:id="rId8" action="ppaction://hlinksldjump"/>
          </p:cNvPr>
          <p:cNvSpPr txBox="1">
            <a:spLocks noChangeArrowheads="1"/>
          </p:cNvSpPr>
          <p:nvPr/>
        </p:nvSpPr>
        <p:spPr bwMode="auto">
          <a:xfrm>
            <a:off x="4953000" y="1008063"/>
            <a:ext cx="2495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代入 </a:t>
            </a:r>
            <a:r>
              <a:rPr lang="zh-CN" altLang="en-US">
                <a:solidFill>
                  <a:srgbClr val="000000"/>
                </a:solidFill>
                <a:ea typeface="仿宋_GB2312" pitchFamily="49" charset="-122"/>
              </a:rPr>
              <a:t>③</a:t>
            </a:r>
            <a:r>
              <a:rPr lang="zh-CN" altLang="en-US">
                <a:solidFill>
                  <a:srgbClr val="000000"/>
                </a:solidFill>
              </a:rPr>
              <a:t> 化简得</a:t>
            </a:r>
          </a:p>
        </p:txBody>
      </p:sp>
      <p:graphicFrame>
        <p:nvGraphicFramePr>
          <p:cNvPr id="113671" name="Object 7"/>
          <p:cNvGraphicFramePr>
            <a:graphicFrameLocks noChangeAspect="1"/>
          </p:cNvGraphicFramePr>
          <p:nvPr/>
        </p:nvGraphicFramePr>
        <p:xfrm>
          <a:off x="2783841" y="1635126"/>
          <a:ext cx="3394075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4" name="Equation" r:id="rId9" imgW="1384300" imgH="215900" progId="Equation.3">
                  <p:embed/>
                </p:oleObj>
              </mc:Choice>
              <mc:Fallback>
                <p:oleObj name="Equation" r:id="rId9" imgW="1384300" imgH="215900" progId="Equation.3">
                  <p:embed/>
                  <p:pic>
                    <p:nvPicPr>
                      <p:cNvPr id="11367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3841" y="1635126"/>
                        <a:ext cx="3394075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2" name="Object 8"/>
          <p:cNvGraphicFramePr>
            <a:graphicFrameLocks noChangeAspect="1"/>
          </p:cNvGraphicFramePr>
          <p:nvPr/>
        </p:nvGraphicFramePr>
        <p:xfrm>
          <a:off x="6240145" y="1591311"/>
          <a:ext cx="2769870" cy="5289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5" name="Equation" r:id="rId11" imgW="1130300" imgH="215900" progId="Equation.3">
                  <p:embed/>
                </p:oleObj>
              </mc:Choice>
              <mc:Fallback>
                <p:oleObj name="Equation" r:id="rId11" imgW="1130300" imgH="215900" progId="Equation.3">
                  <p:embed/>
                  <p:pic>
                    <p:nvPicPr>
                      <p:cNvPr id="11367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0145" y="1591311"/>
                        <a:ext cx="2769870" cy="5289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3" name="Object 9"/>
          <p:cNvGraphicFramePr>
            <a:graphicFrameLocks noChangeAspect="1"/>
          </p:cNvGraphicFramePr>
          <p:nvPr/>
        </p:nvGraphicFramePr>
        <p:xfrm>
          <a:off x="9048116" y="1635125"/>
          <a:ext cx="607695" cy="443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6" name="Equation" r:id="rId13" imgW="279400" imgH="203200" progId="Equation.3">
                  <p:embed/>
                </p:oleObj>
              </mc:Choice>
              <mc:Fallback>
                <p:oleObj name="Equation" r:id="rId13" imgW="279400" imgH="203200" progId="Equation.3">
                  <p:embed/>
                  <p:pic>
                    <p:nvPicPr>
                      <p:cNvPr id="11367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8116" y="1635125"/>
                        <a:ext cx="607695" cy="4432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674" name="Line 10"/>
          <p:cNvSpPr>
            <a:spLocks noChangeShapeType="1"/>
          </p:cNvSpPr>
          <p:nvPr/>
        </p:nvSpPr>
        <p:spPr bwMode="auto">
          <a:xfrm>
            <a:off x="6629400" y="2151063"/>
            <a:ext cx="2209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113675" name="Object 11"/>
          <p:cNvGraphicFramePr>
            <a:graphicFrameLocks noChangeAspect="1"/>
          </p:cNvGraphicFramePr>
          <p:nvPr/>
        </p:nvGraphicFramePr>
        <p:xfrm>
          <a:off x="4367531" y="2317750"/>
          <a:ext cx="1188085" cy="448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7" name="Equation" r:id="rId15" imgW="571500" imgH="215900" progId="Equation.3">
                  <p:embed/>
                </p:oleObj>
              </mc:Choice>
              <mc:Fallback>
                <p:oleObj name="Equation" r:id="rId15" imgW="571500" imgH="215900" progId="Equation.3">
                  <p:embed/>
                  <p:pic>
                    <p:nvPicPr>
                      <p:cNvPr id="11367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7531" y="2317750"/>
                        <a:ext cx="1188085" cy="4483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676" name="Line 12"/>
          <p:cNvSpPr>
            <a:spLocks noChangeShapeType="1"/>
          </p:cNvSpPr>
          <p:nvPr/>
        </p:nvSpPr>
        <p:spPr bwMode="auto">
          <a:xfrm>
            <a:off x="4038600" y="2227263"/>
            <a:ext cx="0" cy="671512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113677" name="Object 13"/>
          <p:cNvGraphicFramePr>
            <a:graphicFrameLocks noChangeAspect="1"/>
          </p:cNvGraphicFramePr>
          <p:nvPr>
            <p:extLst/>
          </p:nvPr>
        </p:nvGraphicFramePr>
        <p:xfrm>
          <a:off x="2711624" y="2852936"/>
          <a:ext cx="359664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8" name="Equation" r:id="rId17" imgW="1498600" imgH="215900" progId="Equation.3">
                  <p:embed/>
                </p:oleObj>
              </mc:Choice>
              <mc:Fallback>
                <p:oleObj name="Equation" r:id="rId17" imgW="1498600" imgH="215900" progId="Equation.3">
                  <p:embed/>
                  <p:pic>
                    <p:nvPicPr>
                      <p:cNvPr id="11367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624" y="2852936"/>
                        <a:ext cx="359664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678" name="Text Box 14"/>
          <p:cNvSpPr txBox="1">
            <a:spLocks noChangeArrowheads="1"/>
          </p:cNvSpPr>
          <p:nvPr/>
        </p:nvSpPr>
        <p:spPr bwMode="auto">
          <a:xfrm>
            <a:off x="2133600" y="3446463"/>
            <a:ext cx="2051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设其通解为 </a:t>
            </a:r>
          </a:p>
        </p:txBody>
      </p:sp>
      <p:graphicFrame>
        <p:nvGraphicFramePr>
          <p:cNvPr id="113679" name="Object 15"/>
          <p:cNvGraphicFramePr>
            <a:graphicFrameLocks noChangeAspect="1"/>
          </p:cNvGraphicFramePr>
          <p:nvPr>
            <p:extLst/>
          </p:nvPr>
        </p:nvGraphicFramePr>
        <p:xfrm>
          <a:off x="4511214" y="3393956"/>
          <a:ext cx="280416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9" name="Equation" r:id="rId19" imgW="1168400" imgH="228600" progId="Equation.3">
                  <p:embed/>
                </p:oleObj>
              </mc:Choice>
              <mc:Fallback>
                <p:oleObj name="Equation" r:id="rId19" imgW="1168400" imgH="228600" progId="Equation.3">
                  <p:embed/>
                  <p:pic>
                    <p:nvPicPr>
                      <p:cNvPr id="11367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1214" y="3393956"/>
                        <a:ext cx="280416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680" name="Text Box 16"/>
          <p:cNvSpPr txBox="1">
            <a:spLocks noChangeArrowheads="1"/>
          </p:cNvSpPr>
          <p:nvPr/>
        </p:nvSpPr>
        <p:spPr bwMode="auto">
          <a:xfrm>
            <a:off x="2133600" y="4056063"/>
            <a:ext cx="1250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积分得</a:t>
            </a:r>
          </a:p>
        </p:txBody>
      </p:sp>
      <p:graphicFrame>
        <p:nvGraphicFramePr>
          <p:cNvPr id="113681" name="Object 17"/>
          <p:cNvGraphicFramePr>
            <a:graphicFrameLocks noChangeAspect="1"/>
          </p:cNvGraphicFramePr>
          <p:nvPr>
            <p:extLst/>
          </p:nvPr>
        </p:nvGraphicFramePr>
        <p:xfrm>
          <a:off x="4511213" y="3987682"/>
          <a:ext cx="353568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0" name="Equation" r:id="rId21" imgW="1473200" imgH="228600" progId="Equation.3">
                  <p:embed/>
                </p:oleObj>
              </mc:Choice>
              <mc:Fallback>
                <p:oleObj name="Equation" r:id="rId21" imgW="1473200" imgH="228600" progId="Equation.3">
                  <p:embed/>
                  <p:pic>
                    <p:nvPicPr>
                      <p:cNvPr id="11368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1213" y="3987682"/>
                        <a:ext cx="353568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682" name="Text Box 18"/>
          <p:cNvSpPr txBox="1">
            <a:spLocks noChangeArrowheads="1"/>
          </p:cNvSpPr>
          <p:nvPr/>
        </p:nvSpPr>
        <p:spPr bwMode="auto">
          <a:xfrm>
            <a:off x="7239000" y="2898775"/>
            <a:ext cx="2216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zh-CN" altLang="en-US" sz="2400">
                <a:solidFill>
                  <a:srgbClr val="000000"/>
                </a:solidFill>
              </a:rPr>
              <a:t>一阶线性方程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113683" name="Text Box 19"/>
          <p:cNvSpPr txBox="1">
            <a:spLocks noChangeArrowheads="1"/>
          </p:cNvSpPr>
          <p:nvPr/>
        </p:nvSpPr>
        <p:spPr bwMode="auto">
          <a:xfrm>
            <a:off x="2133601" y="4649788"/>
            <a:ext cx="39274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由此得原方程③的通解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113684" name="Object 20"/>
          <p:cNvGraphicFramePr>
            <a:graphicFrameLocks noChangeAspect="1"/>
          </p:cNvGraphicFramePr>
          <p:nvPr>
            <p:extLst/>
          </p:nvPr>
        </p:nvGraphicFramePr>
        <p:xfrm>
          <a:off x="3287688" y="5184616"/>
          <a:ext cx="5911596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1" name="Equation" r:id="rId23" imgW="2463165" imgH="228600" progId="Equation.3">
                  <p:embed/>
                </p:oleObj>
              </mc:Choice>
              <mc:Fallback>
                <p:oleObj name="Equation" r:id="rId23" imgW="2463165" imgH="228600" progId="Equation.3">
                  <p:embed/>
                  <p:pic>
                    <p:nvPicPr>
                      <p:cNvPr id="11368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7688" y="5184616"/>
                        <a:ext cx="5911596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3685" name="Group 21"/>
          <p:cNvGrpSpPr/>
          <p:nvPr/>
        </p:nvGrpSpPr>
        <p:grpSpPr bwMode="auto">
          <a:xfrm>
            <a:off x="7999637" y="2256606"/>
            <a:ext cx="257175" cy="668338"/>
            <a:chOff x="4033" y="1392"/>
            <a:chExt cx="162" cy="421"/>
          </a:xfrm>
        </p:grpSpPr>
        <p:sp>
          <p:nvSpPr>
            <p:cNvPr id="113686" name="Line 22"/>
            <p:cNvSpPr>
              <a:spLocks noChangeShapeType="1"/>
            </p:cNvSpPr>
            <p:nvPr/>
          </p:nvSpPr>
          <p:spPr bwMode="auto">
            <a:xfrm>
              <a:off x="4080" y="1392"/>
              <a:ext cx="0" cy="14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13687" name="Line 23"/>
            <p:cNvSpPr>
              <a:spLocks noChangeShapeType="1"/>
            </p:cNvSpPr>
            <p:nvPr/>
          </p:nvSpPr>
          <p:spPr bwMode="auto">
            <a:xfrm>
              <a:off x="4128" y="1392"/>
              <a:ext cx="0" cy="14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aphicFrame>
          <p:nvGraphicFramePr>
            <p:cNvPr id="113688" name="Object 24"/>
            <p:cNvGraphicFramePr>
              <a:graphicFrameLocks noChangeAspect="1"/>
            </p:cNvGraphicFramePr>
            <p:nvPr>
              <p:extLst/>
            </p:nvPr>
          </p:nvGraphicFramePr>
          <p:xfrm>
            <a:off x="4033" y="1589"/>
            <a:ext cx="162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32" name="Equation" r:id="rId25" imgW="127000" imgH="177165" progId="Equation.3">
                    <p:embed/>
                  </p:oleObj>
                </mc:Choice>
                <mc:Fallback>
                  <p:oleObj name="Equation" r:id="rId25" imgW="127000" imgH="177165" progId="Equation.3">
                    <p:embed/>
                    <p:pic>
                      <p:nvPicPr>
                        <p:cNvPr id="113688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3" y="1589"/>
                          <a:ext cx="162" cy="2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3689" name="Text Box 25"/>
          <p:cNvSpPr txBox="1">
            <a:spLocks noChangeArrowheads="1"/>
          </p:cNvSpPr>
          <p:nvPr/>
        </p:nvSpPr>
        <p:spPr bwMode="auto">
          <a:xfrm>
            <a:off x="7524750" y="6600826"/>
            <a:ext cx="628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方程</a:t>
            </a:r>
            <a:r>
              <a:rPr kumimoji="0" lang="en-US" altLang="zh-CN" sz="1000">
                <a:solidFill>
                  <a:srgbClr val="000000"/>
                </a:solidFill>
                <a:latin typeface="楷体_GB2312" pitchFamily="49" charset="-122"/>
              </a:rPr>
              <a:t>3  </a:t>
            </a:r>
          </a:p>
        </p:txBody>
      </p:sp>
      <p:pic>
        <p:nvPicPr>
          <p:cNvPr id="113690" name="Picture 26" descr="机动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27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95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3693" name="Group 29"/>
          <p:cNvGrpSpPr/>
          <p:nvPr/>
        </p:nvGrpSpPr>
        <p:grpSpPr bwMode="auto">
          <a:xfrm>
            <a:off x="3503712" y="5805489"/>
            <a:ext cx="5595938" cy="590549"/>
            <a:chOff x="1767" y="2250"/>
            <a:chExt cx="3525" cy="372"/>
          </a:xfrm>
        </p:grpSpPr>
        <p:graphicFrame>
          <p:nvGraphicFramePr>
            <p:cNvPr id="113691" name="Object 27"/>
            <p:cNvGraphicFramePr>
              <a:graphicFrameLocks noChangeAspect="1"/>
            </p:cNvGraphicFramePr>
            <p:nvPr/>
          </p:nvGraphicFramePr>
          <p:xfrm>
            <a:off x="1767" y="2340"/>
            <a:ext cx="2362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33" name="Equation" r:id="rId28" imgW="1701800" imgH="203200" progId="Equation.3">
                    <p:embed/>
                  </p:oleObj>
                </mc:Choice>
                <mc:Fallback>
                  <p:oleObj name="Equation" r:id="rId28" imgW="1701800" imgH="203200" progId="Equation.3">
                    <p:embed/>
                    <p:pic>
                      <p:nvPicPr>
                        <p:cNvPr id="113691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7" y="2340"/>
                          <a:ext cx="2362" cy="2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692" name="Text Box 28"/>
            <p:cNvSpPr txBox="1">
              <a:spLocks noChangeArrowheads="1"/>
            </p:cNvSpPr>
            <p:nvPr/>
          </p:nvSpPr>
          <p:spPr bwMode="auto">
            <a:xfrm>
              <a:off x="4896" y="2250"/>
              <a:ext cx="39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00"/>
                  </a:solidFill>
                </a:rPr>
                <a:t>③ </a:t>
              </a:r>
            </a:p>
          </p:txBody>
        </p:sp>
      </p:grpSp>
      <p:sp>
        <p:nvSpPr>
          <p:cNvPr id="113694" name="Line 30"/>
          <p:cNvSpPr>
            <a:spLocks noChangeShapeType="1"/>
          </p:cNvSpPr>
          <p:nvPr/>
        </p:nvSpPr>
        <p:spPr bwMode="auto">
          <a:xfrm>
            <a:off x="1905000" y="5791200"/>
            <a:ext cx="83058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77480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3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36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3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3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3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3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13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3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3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3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3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3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3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136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3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3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13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70" grpId="0" build="p" autoUpdateAnimBg="0"/>
      <p:bldP spid="113678" grpId="0" build="p" autoUpdateAnimBg="0"/>
      <p:bldP spid="113680" grpId="0" build="p" autoUpdateAnimBg="0"/>
      <p:bldP spid="113682" grpId="0" build="p" autoUpdateAnimBg="0"/>
      <p:bldP spid="113683" grpId="0" build="p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15913"/>
            <a:ext cx="9144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5.</a:t>
            </a:r>
          </a:p>
        </p:txBody>
      </p:sp>
      <p:graphicFrame>
        <p:nvGraphicFramePr>
          <p:cNvPr id="115715" name="Object 3"/>
          <p:cNvGraphicFramePr>
            <a:graphicFrameLocks noChangeAspect="1"/>
          </p:cNvGraphicFramePr>
          <p:nvPr>
            <p:extLst/>
          </p:nvPr>
        </p:nvGraphicFramePr>
        <p:xfrm>
          <a:off x="5273675" y="373380"/>
          <a:ext cx="3230880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51" name="Equation" r:id="rId4" imgW="1346200" imgH="203200" progId="Equation.3">
                  <p:embed/>
                </p:oleObj>
              </mc:Choice>
              <mc:Fallback>
                <p:oleObj name="Equation" r:id="rId4" imgW="1346200" imgH="203200" progId="Equation.3">
                  <p:embed/>
                  <p:pic>
                    <p:nvPicPr>
                      <p:cNvPr id="11571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3675" y="373380"/>
                        <a:ext cx="3230880" cy="487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16" name="Text Box 4"/>
          <p:cNvSpPr txBox="1">
            <a:spLocks noChangeArrowheads="1"/>
          </p:cNvSpPr>
          <p:nvPr/>
        </p:nvSpPr>
        <p:spPr bwMode="auto">
          <a:xfrm>
            <a:off x="8458200" y="330201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的通解为</a:t>
            </a:r>
          </a:p>
        </p:txBody>
      </p:sp>
      <p:graphicFrame>
        <p:nvGraphicFramePr>
          <p:cNvPr id="115717" name="Object 5"/>
          <p:cNvGraphicFramePr>
            <a:graphicFrameLocks noChangeAspect="1"/>
          </p:cNvGraphicFramePr>
          <p:nvPr>
            <p:extLst/>
          </p:nvPr>
        </p:nvGraphicFramePr>
        <p:xfrm>
          <a:off x="1990368" y="925829"/>
          <a:ext cx="237744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52" name="Equation" r:id="rId6" imgW="990600" imgH="228600" progId="Equation.3">
                  <p:embed/>
                </p:oleObj>
              </mc:Choice>
              <mc:Fallback>
                <p:oleObj name="Equation" r:id="rId6" imgW="990600" imgH="228600" progId="Equation.3">
                  <p:embed/>
                  <p:pic>
                    <p:nvPicPr>
                      <p:cNvPr id="11571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0368" y="925829"/>
                        <a:ext cx="237744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18" name="Text Box 6"/>
          <p:cNvSpPr txBox="1">
            <a:spLocks noChangeArrowheads="1"/>
          </p:cNvSpPr>
          <p:nvPr/>
        </p:nvSpPr>
        <p:spPr bwMode="auto">
          <a:xfrm>
            <a:off x="8763000" y="925513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的通解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15719" name="Text Box 7"/>
          <p:cNvSpPr txBox="1">
            <a:spLocks noChangeArrowheads="1"/>
          </p:cNvSpPr>
          <p:nvPr/>
        </p:nvSpPr>
        <p:spPr bwMode="auto">
          <a:xfrm>
            <a:off x="2133600" y="1690688"/>
            <a:ext cx="3505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将所给方程化为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115720" name="Object 8"/>
          <p:cNvGraphicFramePr>
            <a:graphicFrameLocks noChangeAspect="1"/>
          </p:cNvGraphicFramePr>
          <p:nvPr>
            <p:extLst/>
          </p:nvPr>
        </p:nvGraphicFramePr>
        <p:xfrm>
          <a:off x="5434251" y="1484784"/>
          <a:ext cx="4052316" cy="944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53" name="Equation" r:id="rId8" imgW="1688465" imgH="393700" progId="Equation.3">
                  <p:embed/>
                </p:oleObj>
              </mc:Choice>
              <mc:Fallback>
                <p:oleObj name="Equation" r:id="rId8" imgW="1688465" imgH="393700" progId="Equation.3">
                  <p:embed/>
                  <p:pic>
                    <p:nvPicPr>
                      <p:cNvPr id="11572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4251" y="1484784"/>
                        <a:ext cx="4052316" cy="9448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21" name="Text Box 9"/>
          <p:cNvSpPr txBox="1">
            <a:spLocks noChangeArrowheads="1"/>
          </p:cNvSpPr>
          <p:nvPr/>
        </p:nvSpPr>
        <p:spPr bwMode="auto">
          <a:xfrm>
            <a:off x="2955925" y="360363"/>
            <a:ext cx="2317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已知齐次方程</a:t>
            </a:r>
          </a:p>
        </p:txBody>
      </p:sp>
      <p:sp>
        <p:nvSpPr>
          <p:cNvPr id="115722" name="Text Box 10"/>
          <p:cNvSpPr txBox="1">
            <a:spLocks noChangeArrowheads="1"/>
          </p:cNvSpPr>
          <p:nvPr/>
        </p:nvSpPr>
        <p:spPr bwMode="auto">
          <a:xfrm>
            <a:off x="4311650" y="94615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115723" name="Object 11"/>
          <p:cNvGraphicFramePr>
            <a:graphicFrameLocks noChangeAspect="1"/>
          </p:cNvGraphicFramePr>
          <p:nvPr>
            <p:extLst/>
          </p:nvPr>
        </p:nvGraphicFramePr>
        <p:xfrm>
          <a:off x="4836159" y="908684"/>
          <a:ext cx="4052316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54" name="Equation" r:id="rId10" imgW="1688465" imgH="228600" progId="Equation.3">
                  <p:embed/>
                </p:oleObj>
              </mc:Choice>
              <mc:Fallback>
                <p:oleObj name="Equation" r:id="rId10" imgW="1688465" imgH="228600" progId="Equation.3">
                  <p:embed/>
                  <p:pic>
                    <p:nvPicPr>
                      <p:cNvPr id="11572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6159" y="908684"/>
                        <a:ext cx="4052316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24" name="Object 12"/>
          <p:cNvGraphicFramePr>
            <a:graphicFrameLocks noChangeAspect="1"/>
          </p:cNvGraphicFramePr>
          <p:nvPr/>
        </p:nvGraphicFramePr>
        <p:xfrm>
          <a:off x="2712085" y="2330450"/>
          <a:ext cx="3303270" cy="505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55" name="Equation" r:id="rId12" imgW="1485900" imgH="228600" progId="Equation.3">
                  <p:embed/>
                </p:oleObj>
              </mc:Choice>
              <mc:Fallback>
                <p:oleObj name="Equation" r:id="rId12" imgW="1485900" imgH="228600" progId="Equation.3">
                  <p:embed/>
                  <p:pic>
                    <p:nvPicPr>
                      <p:cNvPr id="11572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2085" y="2330450"/>
                        <a:ext cx="3303270" cy="5054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25" name="Text Box 13"/>
          <p:cNvSpPr txBox="1">
            <a:spLocks noChangeArrowheads="1"/>
          </p:cNvSpPr>
          <p:nvPr/>
        </p:nvSpPr>
        <p:spPr bwMode="auto">
          <a:xfrm>
            <a:off x="5943601" y="2363788"/>
            <a:ext cx="36607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利用⑤</a:t>
            </a:r>
            <a:r>
              <a:rPr lang="en-US" altLang="zh-CN">
                <a:solidFill>
                  <a:srgbClr val="000000"/>
                </a:solidFill>
              </a:rPr>
              <a:t>,⑥</a:t>
            </a:r>
            <a:r>
              <a:rPr lang="zh-CN" altLang="en-US">
                <a:solidFill>
                  <a:srgbClr val="000000"/>
                </a:solidFill>
              </a:rPr>
              <a:t>建立方程组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115726" name="Object 14"/>
          <p:cNvGraphicFramePr>
            <a:graphicFrameLocks noChangeAspect="1"/>
          </p:cNvGraphicFramePr>
          <p:nvPr>
            <p:extLst/>
          </p:nvPr>
        </p:nvGraphicFramePr>
        <p:xfrm>
          <a:off x="4007405" y="2952368"/>
          <a:ext cx="2071116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56" name="Equation" r:id="rId14" imgW="862965" imgH="228600" progId="Equation.3">
                  <p:embed/>
                </p:oleObj>
              </mc:Choice>
              <mc:Fallback>
                <p:oleObj name="Equation" r:id="rId14" imgW="862965" imgH="228600" progId="Equation.3">
                  <p:embed/>
                  <p:pic>
                    <p:nvPicPr>
                      <p:cNvPr id="11572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7405" y="2952368"/>
                        <a:ext cx="2071116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27" name="Object 15"/>
          <p:cNvGraphicFramePr>
            <a:graphicFrameLocks noChangeAspect="1"/>
          </p:cNvGraphicFramePr>
          <p:nvPr>
            <p:extLst/>
          </p:nvPr>
        </p:nvGraphicFramePr>
        <p:xfrm>
          <a:off x="4007768" y="3501008"/>
          <a:ext cx="234696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57" name="Equation" r:id="rId16" imgW="977900" imgH="228600" progId="Equation.3">
                  <p:embed/>
                </p:oleObj>
              </mc:Choice>
              <mc:Fallback>
                <p:oleObj name="Equation" r:id="rId16" imgW="977900" imgH="228600" progId="Equation.3">
                  <p:embed/>
                  <p:pic>
                    <p:nvPicPr>
                      <p:cNvPr id="11572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7768" y="3501008"/>
                        <a:ext cx="234696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28" name="AutoShape 16"/>
          <p:cNvSpPr/>
          <p:nvPr/>
        </p:nvSpPr>
        <p:spPr bwMode="auto">
          <a:xfrm>
            <a:off x="3719830" y="3135313"/>
            <a:ext cx="152400" cy="838200"/>
          </a:xfrm>
          <a:prstGeom prst="leftBrace">
            <a:avLst>
              <a:gd name="adj1" fmla="val 45833"/>
              <a:gd name="adj2" fmla="val 50000"/>
            </a:avLst>
          </a:prstGeom>
          <a:noFill/>
          <a:ln w="19050">
            <a:solidFill>
              <a:schemeClr val="bg2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15729" name="Object 17"/>
          <p:cNvGraphicFramePr>
            <a:graphicFrameLocks noChangeAspect="1"/>
          </p:cNvGraphicFramePr>
          <p:nvPr>
            <p:extLst/>
          </p:nvPr>
        </p:nvGraphicFramePr>
        <p:xfrm>
          <a:off x="1991544" y="4149080"/>
          <a:ext cx="365760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58" name="Equation" r:id="rId18" imgW="1524000" imgH="228600" progId="Equation.3">
                  <p:embed/>
                </p:oleObj>
              </mc:Choice>
              <mc:Fallback>
                <p:oleObj name="Equation" r:id="rId18" imgW="1524000" imgH="228600" progId="Equation.3">
                  <p:embed/>
                  <p:pic>
                    <p:nvPicPr>
                      <p:cNvPr id="11572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1544" y="4149080"/>
                        <a:ext cx="365760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30" name="Object 18"/>
          <p:cNvGraphicFramePr>
            <a:graphicFrameLocks noChangeAspect="1"/>
          </p:cNvGraphicFramePr>
          <p:nvPr>
            <p:extLst/>
          </p:nvPr>
        </p:nvGraphicFramePr>
        <p:xfrm>
          <a:off x="4079160" y="4680560"/>
          <a:ext cx="478536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59" name="Equation" r:id="rId20" imgW="1993900" imgH="228600" progId="Equation.3">
                  <p:embed/>
                </p:oleObj>
              </mc:Choice>
              <mc:Fallback>
                <p:oleObj name="Equation" r:id="rId20" imgW="1993900" imgH="228600" progId="Equation.3">
                  <p:embed/>
                  <p:pic>
                    <p:nvPicPr>
                      <p:cNvPr id="11573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160" y="4680560"/>
                        <a:ext cx="478536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31" name="Text Box 19"/>
          <p:cNvSpPr txBox="1">
            <a:spLocks noChangeArrowheads="1"/>
          </p:cNvSpPr>
          <p:nvPr/>
        </p:nvSpPr>
        <p:spPr bwMode="auto">
          <a:xfrm>
            <a:off x="1873250" y="5283201"/>
            <a:ext cx="2317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故所求通解为</a:t>
            </a:r>
          </a:p>
        </p:txBody>
      </p:sp>
      <p:graphicFrame>
        <p:nvGraphicFramePr>
          <p:cNvPr id="115732" name="Object 20"/>
          <p:cNvGraphicFramePr>
            <a:graphicFrameLocks noChangeAspect="1"/>
          </p:cNvGraphicFramePr>
          <p:nvPr>
            <p:extLst/>
          </p:nvPr>
        </p:nvGraphicFramePr>
        <p:xfrm>
          <a:off x="4367808" y="5313258"/>
          <a:ext cx="411480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60" name="Equation" r:id="rId22" imgW="1714500" imgH="228600" progId="Equation.3">
                  <p:embed/>
                </p:oleObj>
              </mc:Choice>
              <mc:Fallback>
                <p:oleObj name="Equation" r:id="rId22" imgW="1714500" imgH="228600" progId="Equation.3">
                  <p:embed/>
                  <p:pic>
                    <p:nvPicPr>
                      <p:cNvPr id="11573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7808" y="5313258"/>
                        <a:ext cx="411480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33" name="Object 21"/>
          <p:cNvGraphicFramePr>
            <a:graphicFrameLocks noChangeAspect="1"/>
          </p:cNvGraphicFramePr>
          <p:nvPr>
            <p:extLst/>
          </p:nvPr>
        </p:nvGraphicFramePr>
        <p:xfrm>
          <a:off x="4659907" y="5832688"/>
          <a:ext cx="332232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61" name="Equation" r:id="rId24" imgW="1384300" imgH="228600" progId="Equation.3">
                  <p:embed/>
                </p:oleObj>
              </mc:Choice>
              <mc:Fallback>
                <p:oleObj name="Equation" r:id="rId24" imgW="1384300" imgH="228600" progId="Equation.3">
                  <p:embed/>
                  <p:pic>
                    <p:nvPicPr>
                      <p:cNvPr id="11573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9907" y="5832688"/>
                        <a:ext cx="332232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5734" name="Group 22"/>
          <p:cNvGrpSpPr/>
          <p:nvPr/>
        </p:nvGrpSpPr>
        <p:grpSpPr bwMode="auto">
          <a:xfrm>
            <a:off x="6786776" y="2906712"/>
            <a:ext cx="3485688" cy="1235710"/>
            <a:chOff x="3360" y="1728"/>
            <a:chExt cx="2208" cy="768"/>
          </a:xfrm>
        </p:grpSpPr>
        <p:grpSp>
          <p:nvGrpSpPr>
            <p:cNvPr id="115735" name="Group 23"/>
            <p:cNvGrpSpPr/>
            <p:nvPr/>
          </p:nvGrpSpPr>
          <p:grpSpPr bwMode="auto">
            <a:xfrm>
              <a:off x="3523" y="1770"/>
              <a:ext cx="1784" cy="683"/>
              <a:chOff x="3467" y="2307"/>
              <a:chExt cx="1784" cy="683"/>
            </a:xfrm>
          </p:grpSpPr>
          <p:sp>
            <p:nvSpPr>
              <p:cNvPr id="115736" name="Text Box 24"/>
              <p:cNvSpPr txBox="1">
                <a:spLocks noChangeArrowheads="1"/>
              </p:cNvSpPr>
              <p:nvPr/>
            </p:nvSpPr>
            <p:spPr bwMode="auto">
              <a:xfrm>
                <a:off x="4907" y="2307"/>
                <a:ext cx="344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dirty="0">
                    <a:solidFill>
                      <a:srgbClr val="000000"/>
                    </a:solidFill>
                  </a:rPr>
                  <a:t>⑤</a:t>
                </a:r>
              </a:p>
            </p:txBody>
          </p:sp>
          <p:graphicFrame>
            <p:nvGraphicFramePr>
              <p:cNvPr id="115737" name="Object 25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467" y="2324"/>
              <a:ext cx="1163" cy="2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4462" name="Equation" r:id="rId26" imgW="889000" imgH="215900" progId="Equation.3">
                      <p:embed/>
                    </p:oleObj>
                  </mc:Choice>
                  <mc:Fallback>
                    <p:oleObj name="Equation" r:id="rId26" imgW="889000" imgH="215900" progId="Equation.3">
                      <p:embed/>
                      <p:pic>
                        <p:nvPicPr>
                          <p:cNvPr id="115737" name="Object 2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7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67" y="2324"/>
                            <a:ext cx="1163" cy="28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5738" name="Object 2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479" y="2707"/>
              <a:ext cx="1342" cy="26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4463" name="Equation" r:id="rId28" imgW="1117600" imgH="215900" progId="Equation.3">
                      <p:embed/>
                    </p:oleObj>
                  </mc:Choice>
                  <mc:Fallback>
                    <p:oleObj name="Equation" r:id="rId28" imgW="1117600" imgH="215900" progId="Equation.3">
                      <p:embed/>
                      <p:pic>
                        <p:nvPicPr>
                          <p:cNvPr id="115738" name="Object 2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79" y="2707"/>
                            <a:ext cx="1342" cy="26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5739" name="Text Box 27"/>
              <p:cNvSpPr txBox="1">
                <a:spLocks noChangeArrowheads="1"/>
              </p:cNvSpPr>
              <p:nvPr/>
            </p:nvSpPr>
            <p:spPr bwMode="auto">
              <a:xfrm>
                <a:off x="4907" y="2665"/>
                <a:ext cx="344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dirty="0">
                    <a:solidFill>
                      <a:srgbClr val="000000"/>
                    </a:solidFill>
                  </a:rPr>
                  <a:t>⑥</a:t>
                </a:r>
              </a:p>
            </p:txBody>
          </p:sp>
        </p:grpSp>
        <p:sp>
          <p:nvSpPr>
            <p:cNvPr id="115740" name="Rectangle 28"/>
            <p:cNvSpPr>
              <a:spLocks noChangeArrowheads="1"/>
            </p:cNvSpPr>
            <p:nvPr/>
          </p:nvSpPr>
          <p:spPr bwMode="auto">
            <a:xfrm>
              <a:off x="3360" y="1728"/>
              <a:ext cx="2208" cy="768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5742" name="Text Box 30"/>
          <p:cNvSpPr txBox="1">
            <a:spLocks noChangeArrowheads="1"/>
          </p:cNvSpPr>
          <p:nvPr/>
        </p:nvSpPr>
        <p:spPr bwMode="auto">
          <a:xfrm>
            <a:off x="5683250" y="4152901"/>
            <a:ext cx="1339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积分得 </a:t>
            </a:r>
          </a:p>
        </p:txBody>
      </p:sp>
    </p:spTree>
    <p:extLst>
      <p:ext uri="{BB962C8B-B14F-4D97-AF65-F5344CB8AC3E}">
        <p14:creationId xmlns:p14="http://schemas.microsoft.com/office/powerpoint/2010/main" val="72642839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5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5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57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5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5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5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5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5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5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5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5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5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5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5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15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1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8" grpId="0" build="p" autoUpdateAnimBg="0" advAuto="0"/>
      <p:bldP spid="115719" grpId="0" autoUpdateAnimBg="0"/>
      <p:bldP spid="115722" grpId="0" build="p" autoUpdateAnimBg="0"/>
      <p:bldP spid="115725" grpId="0" build="p" autoUpdateAnimBg="0"/>
      <p:bldP spid="115731" grpId="0" build="p" autoUpdateAnimBg="0"/>
      <p:bldP spid="115742" grpId="0" build="p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ext Box 2"/>
          <p:cNvSpPr txBox="1">
            <a:spLocks noChangeArrowheads="1"/>
          </p:cNvSpPr>
          <p:nvPr/>
        </p:nvSpPr>
        <p:spPr bwMode="auto">
          <a:xfrm>
            <a:off x="2133600" y="3405188"/>
            <a:ext cx="571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解上述可降阶微分方程</a:t>
            </a:r>
            <a:r>
              <a:rPr lang="en-US" altLang="zh-CN">
                <a:solidFill>
                  <a:srgbClr val="000000"/>
                </a:solidFill>
              </a:rPr>
              <a:t>,</a:t>
            </a:r>
            <a:r>
              <a:rPr lang="zh-CN" altLang="en-US">
                <a:solidFill>
                  <a:srgbClr val="000000"/>
                </a:solidFill>
              </a:rPr>
              <a:t>可得通解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title"/>
          </p:nvPr>
        </p:nvSpPr>
        <p:spPr>
          <a:xfrm>
            <a:off x="2133600" y="423887"/>
            <a:ext cx="9144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6.</a:t>
            </a:r>
          </a:p>
        </p:txBody>
      </p:sp>
      <p:graphicFrame>
        <p:nvGraphicFramePr>
          <p:cNvPr id="117764" name="Object 4"/>
          <p:cNvGraphicFramePr>
            <a:graphicFrameLocks noChangeAspect="1"/>
          </p:cNvGraphicFramePr>
          <p:nvPr>
            <p:extLst/>
          </p:nvPr>
        </p:nvGraphicFramePr>
        <p:xfrm>
          <a:off x="2999656" y="447674"/>
          <a:ext cx="524256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45" name="Equation" r:id="rId3" imgW="2184400" imgH="228600" progId="Equation.3">
                  <p:embed/>
                </p:oleObj>
              </mc:Choice>
              <mc:Fallback>
                <p:oleObj name="Equation" r:id="rId3" imgW="2184400" imgH="228600" progId="Equation.3">
                  <p:embed/>
                  <p:pic>
                    <p:nvPicPr>
                      <p:cNvPr id="11776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9656" y="447674"/>
                        <a:ext cx="524256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65" name="Text Box 5"/>
          <p:cNvSpPr txBox="1">
            <a:spLocks noChangeArrowheads="1"/>
          </p:cNvSpPr>
          <p:nvPr/>
        </p:nvSpPr>
        <p:spPr bwMode="auto">
          <a:xfrm>
            <a:off x="8229600" y="419101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的通解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17766" name="Text Box 6"/>
          <p:cNvSpPr txBox="1">
            <a:spLocks noChangeArrowheads="1"/>
          </p:cNvSpPr>
          <p:nvPr/>
        </p:nvSpPr>
        <p:spPr bwMode="auto">
          <a:xfrm>
            <a:off x="2133599" y="1106090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117767" name="Text Box 7"/>
          <p:cNvSpPr txBox="1">
            <a:spLocks noChangeArrowheads="1"/>
          </p:cNvSpPr>
          <p:nvPr/>
        </p:nvSpPr>
        <p:spPr bwMode="auto">
          <a:xfrm>
            <a:off x="2819399" y="1079262"/>
            <a:ext cx="281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对应齐次方程为</a:t>
            </a:r>
          </a:p>
        </p:txBody>
      </p:sp>
      <p:graphicFrame>
        <p:nvGraphicFramePr>
          <p:cNvPr id="117768" name="Object 8"/>
          <p:cNvGraphicFramePr>
            <a:graphicFrameLocks noChangeAspect="1"/>
          </p:cNvGraphicFramePr>
          <p:nvPr>
            <p:extLst/>
          </p:nvPr>
        </p:nvGraphicFramePr>
        <p:xfrm>
          <a:off x="5519936" y="1048607"/>
          <a:ext cx="3931920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46" name="Equation" r:id="rId5" imgW="1638300" imgH="228600" progId="Equation.3">
                  <p:embed/>
                </p:oleObj>
              </mc:Choice>
              <mc:Fallback>
                <p:oleObj name="Equation" r:id="rId5" imgW="1638300" imgH="228600" progId="Equation.3">
                  <p:embed/>
                  <p:pic>
                    <p:nvPicPr>
                      <p:cNvPr id="11776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9936" y="1048607"/>
                        <a:ext cx="3931920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69" name="Text Box 9"/>
          <p:cNvSpPr txBox="1">
            <a:spLocks noChangeArrowheads="1"/>
          </p:cNvSpPr>
          <p:nvPr/>
        </p:nvSpPr>
        <p:spPr bwMode="auto">
          <a:xfrm>
            <a:off x="2819400" y="1638301"/>
            <a:ext cx="365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由观察可知它有特解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117770" name="Object 10"/>
          <p:cNvGraphicFramePr>
            <a:graphicFrameLocks noChangeAspect="1"/>
          </p:cNvGraphicFramePr>
          <p:nvPr>
            <p:extLst/>
          </p:nvPr>
        </p:nvGraphicFramePr>
        <p:xfrm>
          <a:off x="6239510" y="1588770"/>
          <a:ext cx="1097280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47" name="Equation" r:id="rId7" imgW="457200" imgH="215900" progId="Equation.3">
                  <p:embed/>
                </p:oleObj>
              </mc:Choice>
              <mc:Fallback>
                <p:oleObj name="Equation" r:id="rId7" imgW="457200" imgH="215900" progId="Equation.3">
                  <p:embed/>
                  <p:pic>
                    <p:nvPicPr>
                      <p:cNvPr id="11777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9510" y="1588770"/>
                        <a:ext cx="1097280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71" name="Text Box 11"/>
          <p:cNvSpPr txBox="1">
            <a:spLocks noChangeArrowheads="1"/>
          </p:cNvSpPr>
          <p:nvPr/>
        </p:nvSpPr>
        <p:spPr bwMode="auto">
          <a:xfrm>
            <a:off x="2146570" y="2297432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117772" name="Object 12"/>
          <p:cNvGraphicFramePr>
            <a:graphicFrameLocks noChangeAspect="1"/>
          </p:cNvGraphicFramePr>
          <p:nvPr>
            <p:extLst/>
          </p:nvPr>
        </p:nvGraphicFramePr>
        <p:xfrm>
          <a:off x="2756169" y="2308543"/>
          <a:ext cx="1676400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48" name="Equation" r:id="rId9" imgW="698500" imgH="203200" progId="Equation.3">
                  <p:embed/>
                </p:oleObj>
              </mc:Choice>
              <mc:Fallback>
                <p:oleObj name="Equation" r:id="rId9" imgW="698500" imgH="203200" progId="Equation.3">
                  <p:embed/>
                  <p:pic>
                    <p:nvPicPr>
                      <p:cNvPr id="11777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6169" y="2308543"/>
                        <a:ext cx="1676400" cy="487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73" name="Text Box 13"/>
          <p:cNvSpPr txBox="1">
            <a:spLocks noChangeArrowheads="1"/>
          </p:cNvSpPr>
          <p:nvPr/>
        </p:nvSpPr>
        <p:spPr bwMode="auto">
          <a:xfrm>
            <a:off x="4432810" y="2266950"/>
            <a:ext cx="457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代入非齐次方程后化简得</a:t>
            </a:r>
          </a:p>
        </p:txBody>
      </p:sp>
      <p:graphicFrame>
        <p:nvGraphicFramePr>
          <p:cNvPr id="117774" name="Object 14"/>
          <p:cNvGraphicFramePr>
            <a:graphicFrameLocks noChangeAspect="1"/>
          </p:cNvGraphicFramePr>
          <p:nvPr>
            <p:extLst/>
          </p:nvPr>
        </p:nvGraphicFramePr>
        <p:xfrm>
          <a:off x="4493260" y="2836545"/>
          <a:ext cx="1584960" cy="4251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49" name="Equation" r:id="rId11" imgW="660400" imgH="177165" progId="Equation.3">
                  <p:embed/>
                </p:oleObj>
              </mc:Choice>
              <mc:Fallback>
                <p:oleObj name="Equation" r:id="rId11" imgW="660400" imgH="177165" progId="Equation.3">
                  <p:embed/>
                  <p:pic>
                    <p:nvPicPr>
                      <p:cNvPr id="11777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3260" y="2836545"/>
                        <a:ext cx="1584960" cy="4251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75" name="Object 15"/>
          <p:cNvGraphicFramePr>
            <a:graphicFrameLocks noChangeAspect="1"/>
          </p:cNvGraphicFramePr>
          <p:nvPr>
            <p:extLst/>
          </p:nvPr>
        </p:nvGraphicFramePr>
        <p:xfrm>
          <a:off x="3935730" y="3922394"/>
          <a:ext cx="3717036" cy="579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50" name="Equation" r:id="rId13" imgW="1548765" imgH="241300" progId="Equation.3">
                  <p:embed/>
                </p:oleObj>
              </mc:Choice>
              <mc:Fallback>
                <p:oleObj name="Equation" r:id="rId13" imgW="1548765" imgH="241300" progId="Equation.3">
                  <p:embed/>
                  <p:pic>
                    <p:nvPicPr>
                      <p:cNvPr id="11777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5730" y="3922394"/>
                        <a:ext cx="3717036" cy="5791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76" name="Text Box 16"/>
          <p:cNvSpPr txBox="1">
            <a:spLocks noChangeArrowheads="1"/>
          </p:cNvSpPr>
          <p:nvPr/>
        </p:nvSpPr>
        <p:spPr bwMode="auto">
          <a:xfrm>
            <a:off x="2153009" y="4694238"/>
            <a:ext cx="2762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故原方程通解为 </a:t>
            </a:r>
          </a:p>
        </p:txBody>
      </p:sp>
      <p:graphicFrame>
        <p:nvGraphicFramePr>
          <p:cNvPr id="117777" name="Object 17"/>
          <p:cNvGraphicFramePr>
            <a:graphicFrameLocks noChangeAspect="1"/>
          </p:cNvGraphicFramePr>
          <p:nvPr>
            <p:extLst/>
          </p:nvPr>
        </p:nvGraphicFramePr>
        <p:xfrm>
          <a:off x="3287395" y="5213350"/>
          <a:ext cx="4998720" cy="579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51" name="Equation" r:id="rId15" imgW="2082800" imgH="241300" progId="Equation.3">
                  <p:embed/>
                </p:oleObj>
              </mc:Choice>
              <mc:Fallback>
                <p:oleObj name="Equation" r:id="rId15" imgW="2082800" imgH="241300" progId="Equation.3">
                  <p:embed/>
                  <p:pic>
                    <p:nvPicPr>
                      <p:cNvPr id="11777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7395" y="5213350"/>
                        <a:ext cx="4998720" cy="5791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508468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7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7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7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7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7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7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7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7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7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7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7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7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17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2" grpId="0" build="p" autoUpdateAnimBg="0"/>
      <p:bldP spid="117766" grpId="0" autoUpdateAnimBg="0"/>
      <p:bldP spid="117767" grpId="0" autoUpdateAnimBg="0"/>
      <p:bldP spid="117769" grpId="0" autoUpdateAnimBg="0"/>
      <p:bldP spid="117771" grpId="0" autoUpdateAnimBg="0"/>
      <p:bldP spid="117773" grpId="0" autoUpdateAnimBg="0"/>
      <p:bldP spid="117776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538" name="Group 2"/>
          <p:cNvGrpSpPr>
            <a:grpSpLocks/>
          </p:cNvGrpSpPr>
          <p:nvPr/>
        </p:nvGrpSpPr>
        <p:grpSpPr bwMode="auto">
          <a:xfrm>
            <a:off x="7924800" y="3508376"/>
            <a:ext cx="1905000" cy="1978025"/>
            <a:chOff x="4032" y="2210"/>
            <a:chExt cx="1200" cy="1246"/>
          </a:xfrm>
        </p:grpSpPr>
        <p:sp>
          <p:nvSpPr>
            <p:cNvPr id="65539" name="Line 3"/>
            <p:cNvSpPr>
              <a:spLocks noChangeShapeType="1"/>
            </p:cNvSpPr>
            <p:nvPr/>
          </p:nvSpPr>
          <p:spPr bwMode="auto">
            <a:xfrm>
              <a:off x="4128" y="3224"/>
              <a:ext cx="1104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5540" name="Line 4"/>
            <p:cNvSpPr>
              <a:spLocks noChangeShapeType="1"/>
            </p:cNvSpPr>
            <p:nvPr/>
          </p:nvSpPr>
          <p:spPr bwMode="auto">
            <a:xfrm flipV="1">
              <a:off x="4128" y="2264"/>
              <a:ext cx="0" cy="96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65541" name="Object 5"/>
            <p:cNvGraphicFramePr>
              <a:graphicFrameLocks noChangeAspect="1"/>
            </p:cNvGraphicFramePr>
            <p:nvPr>
              <p:extLst/>
            </p:nvPr>
          </p:nvGraphicFramePr>
          <p:xfrm>
            <a:off x="5135" y="3277"/>
            <a:ext cx="97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27" name="Equation" r:id="rId3" imgW="152280" imgH="279360" progId="Equation.3">
                    <p:embed/>
                  </p:oleObj>
                </mc:Choice>
                <mc:Fallback>
                  <p:oleObj name="Equation" r:id="rId3" imgW="152280" imgH="279360" progId="Equation.3">
                    <p:embed/>
                    <p:pic>
                      <p:nvPicPr>
                        <p:cNvPr id="65541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35" y="3277"/>
                          <a:ext cx="97" cy="1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5542" name="Object 6"/>
            <p:cNvGraphicFramePr>
              <a:graphicFrameLocks noChangeAspect="1"/>
            </p:cNvGraphicFramePr>
            <p:nvPr>
              <p:extLst/>
            </p:nvPr>
          </p:nvGraphicFramePr>
          <p:xfrm>
            <a:off x="4153" y="2210"/>
            <a:ext cx="192" cy="1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28" name="Equation" r:id="rId5" imgW="304560" imgH="304560" progId="Equation.3">
                    <p:embed/>
                  </p:oleObj>
                </mc:Choice>
                <mc:Fallback>
                  <p:oleObj name="Equation" r:id="rId5" imgW="304560" imgH="304560" progId="Equation.3">
                    <p:embed/>
                    <p:pic>
                      <p:nvPicPr>
                        <p:cNvPr id="65542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53" y="2210"/>
                          <a:ext cx="192" cy="1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65543" name="Picture 7"/>
            <p:cNvPicPr>
              <a:picLocks noChangeAspect="1" noChangeArrowheads="1"/>
            </p:cNvPicPr>
            <p:nvPr/>
          </p:nvPicPr>
          <p:blipFill>
            <a:blip r:embed="rId7">
              <a:lum bright="-10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2" y="3241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aphicFrame>
        <p:nvGraphicFramePr>
          <p:cNvPr id="65544" name="Object 8"/>
          <p:cNvGraphicFramePr>
            <a:graphicFrameLocks noChangeAspect="1"/>
          </p:cNvGraphicFramePr>
          <p:nvPr>
            <p:extLst/>
          </p:nvPr>
        </p:nvGraphicFramePr>
        <p:xfrm>
          <a:off x="3124200" y="4851400"/>
          <a:ext cx="15240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29" name="Equation" r:id="rId8" imgW="1523880" imgH="571320" progId="Equation.3">
                  <p:embed/>
                </p:oleObj>
              </mc:Choice>
              <mc:Fallback>
                <p:oleObj name="Equation" r:id="rId8" imgW="1523880" imgH="571320" progId="Equation.3">
                  <p:embed/>
                  <p:pic>
                    <p:nvPicPr>
                      <p:cNvPr id="6554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4851400"/>
                        <a:ext cx="15240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5" name="Rectangle 9"/>
          <p:cNvSpPr>
            <a:spLocks noGrp="1" noChangeArrowheads="1"/>
          </p:cNvSpPr>
          <p:nvPr>
            <p:ph type="title"/>
          </p:nvPr>
        </p:nvSpPr>
        <p:spPr>
          <a:xfrm>
            <a:off x="2133600" y="152400"/>
            <a:ext cx="8229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质量为</a:t>
            </a:r>
            <a:r>
              <a:rPr lang="zh-CN" altLang="en-US" sz="2800" i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en-US" altLang="zh-CN" sz="3200" i="1" dirty="0">
                <a:solidFill>
                  <a:schemeClr val="bg2"/>
                </a:solidFill>
                <a:ea typeface="楷体_GB2312" pitchFamily="49" charset="-122"/>
              </a:rPr>
              <a:t>m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的质点受力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F</a:t>
            </a:r>
            <a:r>
              <a:rPr lang="en-US" altLang="zh-CN" sz="32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的作用沿 </a:t>
            </a:r>
            <a:r>
              <a:rPr lang="en-US" altLang="zh-CN" sz="3200" i="1" dirty="0">
                <a:solidFill>
                  <a:schemeClr val="bg2"/>
                </a:solidFill>
                <a:ea typeface="楷体_GB2312" pitchFamily="49" charset="-122"/>
              </a:rPr>
              <a:t>Ox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轴作直线</a:t>
            </a:r>
          </a:p>
        </p:txBody>
      </p:sp>
      <p:sp>
        <p:nvSpPr>
          <p:cNvPr id="65546" name="Text Box 10"/>
          <p:cNvSpPr txBox="1">
            <a:spLocks noChangeArrowheads="1"/>
          </p:cNvSpPr>
          <p:nvPr/>
        </p:nvSpPr>
        <p:spPr bwMode="auto">
          <a:xfrm>
            <a:off x="1882775" y="76200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运动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65547" name="Text Box 11"/>
          <p:cNvSpPr txBox="1">
            <a:spLocks noChangeArrowheads="1"/>
          </p:cNvSpPr>
          <p:nvPr/>
        </p:nvSpPr>
        <p:spPr bwMode="auto">
          <a:xfrm>
            <a:off x="8458200" y="776288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在开始时刻</a:t>
            </a:r>
          </a:p>
        </p:txBody>
      </p:sp>
      <p:graphicFrame>
        <p:nvGraphicFramePr>
          <p:cNvPr id="65548" name="Object 12"/>
          <p:cNvGraphicFramePr>
            <a:graphicFrameLocks noChangeAspect="1"/>
          </p:cNvGraphicFramePr>
          <p:nvPr>
            <p:extLst/>
          </p:nvPr>
        </p:nvGraphicFramePr>
        <p:xfrm>
          <a:off x="3213100" y="1384300"/>
          <a:ext cx="1663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30" name="Equation" r:id="rId10" imgW="1663560" imgH="444240" progId="Equation.3">
                  <p:embed/>
                </p:oleObj>
              </mc:Choice>
              <mc:Fallback>
                <p:oleObj name="Equation" r:id="rId10" imgW="1663560" imgH="444240" progId="Equation.3">
                  <p:embed/>
                  <p:pic>
                    <p:nvPicPr>
                      <p:cNvPr id="6554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3100" y="1384300"/>
                        <a:ext cx="1663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9" name="Text Box 13"/>
          <p:cNvSpPr txBox="1">
            <a:spLocks noChangeArrowheads="1"/>
          </p:cNvSpPr>
          <p:nvPr/>
        </p:nvSpPr>
        <p:spPr bwMode="auto">
          <a:xfrm>
            <a:off x="4876800" y="1371601"/>
            <a:ext cx="556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随着时间的增大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此力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F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均匀地减</a:t>
            </a:r>
          </a:p>
        </p:txBody>
      </p:sp>
      <p:sp>
        <p:nvSpPr>
          <p:cNvPr id="65550" name="Text Box 14"/>
          <p:cNvSpPr txBox="1">
            <a:spLocks noChangeArrowheads="1"/>
          </p:cNvSpPr>
          <p:nvPr/>
        </p:nvSpPr>
        <p:spPr bwMode="auto">
          <a:xfrm>
            <a:off x="2438400" y="1858964"/>
            <a:ext cx="38862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直到 </a:t>
            </a:r>
            <a:r>
              <a:rPr lang="en-US" altLang="zh-CN" sz="3200" i="1" dirty="0">
                <a:solidFill>
                  <a:srgbClr val="000000"/>
                </a:solidFill>
              </a:rPr>
              <a:t>t </a:t>
            </a:r>
            <a:r>
              <a:rPr lang="en-US" altLang="zh-CN" sz="3200" dirty="0">
                <a:solidFill>
                  <a:srgbClr val="000000"/>
                </a:solidFill>
              </a:rPr>
              <a:t>= </a:t>
            </a:r>
            <a:r>
              <a:rPr lang="en-US" altLang="zh-CN" i="1" dirty="0">
                <a:solidFill>
                  <a:srgbClr val="000000"/>
                </a:solidFill>
              </a:rPr>
              <a:t>T </a:t>
            </a:r>
            <a:r>
              <a:rPr lang="zh-CN" altLang="en-US" dirty="0">
                <a:solidFill>
                  <a:srgbClr val="000000"/>
                </a:solidFill>
              </a:rPr>
              <a:t>时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F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T</a:t>
            </a:r>
            <a:r>
              <a:rPr lang="en-US" altLang="zh-CN" sz="1400" i="1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) = 0 .</a:t>
            </a:r>
          </a:p>
        </p:txBody>
      </p:sp>
      <p:sp>
        <p:nvSpPr>
          <p:cNvPr id="65551" name="Text Box 15"/>
          <p:cNvSpPr txBox="1">
            <a:spLocks noChangeArrowheads="1"/>
          </p:cNvSpPr>
          <p:nvPr/>
        </p:nvSpPr>
        <p:spPr bwMode="auto">
          <a:xfrm>
            <a:off x="6019800" y="1919288"/>
            <a:ext cx="4114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如果开始时质点在原点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65552" name="Text Box 16"/>
          <p:cNvSpPr txBox="1">
            <a:spLocks noChangeArrowheads="1"/>
          </p:cNvSpPr>
          <p:nvPr/>
        </p:nvSpPr>
        <p:spPr bwMode="auto">
          <a:xfrm>
            <a:off x="2286000" y="3124201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据题意有</a:t>
            </a:r>
          </a:p>
        </p:txBody>
      </p:sp>
      <p:graphicFrame>
        <p:nvGraphicFramePr>
          <p:cNvPr id="65553" name="Object 17"/>
          <p:cNvGraphicFramePr>
            <a:graphicFrameLocks noChangeAspect="1"/>
          </p:cNvGraphicFramePr>
          <p:nvPr>
            <p:extLst/>
          </p:nvPr>
        </p:nvGraphicFramePr>
        <p:xfrm>
          <a:off x="3124200" y="3657600"/>
          <a:ext cx="20066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31" name="Equation" r:id="rId12" imgW="2006280" imgH="1054080" progId="Equation.3">
                  <p:embed/>
                </p:oleObj>
              </mc:Choice>
              <mc:Fallback>
                <p:oleObj name="Equation" r:id="rId12" imgW="2006280" imgH="1054080" progId="Equation.3">
                  <p:embed/>
                  <p:pic>
                    <p:nvPicPr>
                      <p:cNvPr id="6555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657600"/>
                        <a:ext cx="20066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54" name="Line 18"/>
          <p:cNvSpPr>
            <a:spLocks noChangeShapeType="1"/>
          </p:cNvSpPr>
          <p:nvPr/>
        </p:nvSpPr>
        <p:spPr bwMode="auto">
          <a:xfrm>
            <a:off x="8077200" y="4051300"/>
            <a:ext cx="1295400" cy="10541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5555" name="Object 19"/>
          <p:cNvGraphicFramePr>
            <a:graphicFrameLocks noChangeAspect="1"/>
          </p:cNvGraphicFramePr>
          <p:nvPr>
            <p:extLst/>
          </p:nvPr>
        </p:nvGraphicFramePr>
        <p:xfrm>
          <a:off x="4876800" y="4724400"/>
          <a:ext cx="1600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32" name="Equation" r:id="rId14" imgW="1600200" imgH="927000" progId="Equation.3">
                  <p:embed/>
                </p:oleObj>
              </mc:Choice>
              <mc:Fallback>
                <p:oleObj name="Equation" r:id="rId14" imgW="1600200" imgH="927000" progId="Equation.3">
                  <p:embed/>
                  <p:pic>
                    <p:nvPicPr>
                      <p:cNvPr id="6555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4724400"/>
                        <a:ext cx="1600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57" name="Text Box 21"/>
          <p:cNvSpPr txBox="1">
            <a:spLocks noChangeArrowheads="1"/>
          </p:cNvSpPr>
          <p:nvPr/>
        </p:nvSpPr>
        <p:spPr bwMode="auto">
          <a:xfrm>
            <a:off x="1882775" y="1295400"/>
            <a:ext cx="1676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3200" i="1">
                <a:solidFill>
                  <a:srgbClr val="000000"/>
                </a:solidFill>
              </a:rPr>
              <a:t>t</a:t>
            </a:r>
            <a:r>
              <a:rPr lang="en-US" altLang="zh-CN" sz="3200">
                <a:solidFill>
                  <a:srgbClr val="000000"/>
                </a:solidFill>
              </a:rPr>
              <a:t> = 0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</a:p>
        </p:txBody>
      </p:sp>
      <p:sp>
        <p:nvSpPr>
          <p:cNvPr id="65558" name="Text Box 22"/>
          <p:cNvSpPr txBox="1">
            <a:spLocks noChangeArrowheads="1"/>
          </p:cNvSpPr>
          <p:nvPr/>
        </p:nvSpPr>
        <p:spPr bwMode="auto">
          <a:xfrm>
            <a:off x="2819400" y="715964"/>
            <a:ext cx="57912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设力 </a:t>
            </a:r>
            <a:r>
              <a:rPr lang="en-US" altLang="zh-CN" sz="3200" i="1">
                <a:solidFill>
                  <a:srgbClr val="000000"/>
                </a:solidFill>
              </a:rPr>
              <a:t>F </a:t>
            </a:r>
            <a:r>
              <a:rPr lang="zh-CN" altLang="en-US">
                <a:solidFill>
                  <a:srgbClr val="000000"/>
                </a:solidFill>
              </a:rPr>
              <a:t>仅是时间 </a:t>
            </a:r>
            <a:r>
              <a:rPr lang="en-US" altLang="zh-CN" sz="3200" i="1">
                <a:solidFill>
                  <a:srgbClr val="000000"/>
                </a:solidFill>
              </a:rPr>
              <a:t>t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的函数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=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sz="3200" i="1">
                <a:solidFill>
                  <a:srgbClr val="000000"/>
                </a:solidFill>
              </a:rPr>
              <a:t>t</a:t>
            </a:r>
            <a:r>
              <a:rPr lang="en-US" altLang="zh-CN">
                <a:solidFill>
                  <a:srgbClr val="000000"/>
                </a:solidFill>
              </a:rPr>
              <a:t>) . </a:t>
            </a:r>
          </a:p>
        </p:txBody>
      </p:sp>
      <p:sp>
        <p:nvSpPr>
          <p:cNvPr id="65559" name="Text Box 23"/>
          <p:cNvSpPr txBox="1">
            <a:spLocks noChangeArrowheads="1"/>
          </p:cNvSpPr>
          <p:nvPr/>
        </p:nvSpPr>
        <p:spPr bwMode="auto">
          <a:xfrm>
            <a:off x="1882775" y="19050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小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65560" name="Line 24"/>
          <p:cNvSpPr>
            <a:spLocks noChangeShapeType="1"/>
          </p:cNvSpPr>
          <p:nvPr/>
        </p:nvSpPr>
        <p:spPr bwMode="auto">
          <a:xfrm>
            <a:off x="7086600" y="1219200"/>
            <a:ext cx="12192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5561" name="Line 25"/>
          <p:cNvSpPr>
            <a:spLocks noChangeShapeType="1"/>
          </p:cNvSpPr>
          <p:nvPr/>
        </p:nvSpPr>
        <p:spPr bwMode="auto">
          <a:xfrm>
            <a:off x="6858000" y="2438400"/>
            <a:ext cx="2895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5562" name="Text Box 26"/>
          <p:cNvSpPr txBox="1">
            <a:spLocks noChangeArrowheads="1"/>
          </p:cNvSpPr>
          <p:nvPr/>
        </p:nvSpPr>
        <p:spPr bwMode="auto">
          <a:xfrm>
            <a:off x="3810000" y="2487613"/>
            <a:ext cx="3276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求质点的运动规律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65563" name="Text Box 27"/>
          <p:cNvSpPr txBox="1">
            <a:spLocks noChangeArrowheads="1"/>
          </p:cNvSpPr>
          <p:nvPr/>
        </p:nvSpPr>
        <p:spPr bwMode="auto">
          <a:xfrm>
            <a:off x="1882776" y="2473326"/>
            <a:ext cx="20034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初速度为</a:t>
            </a:r>
            <a:r>
              <a:rPr lang="en-US" altLang="zh-CN">
                <a:solidFill>
                  <a:srgbClr val="000000"/>
                </a:solidFill>
              </a:rPr>
              <a:t>0, </a:t>
            </a:r>
          </a:p>
        </p:txBody>
      </p:sp>
      <p:sp>
        <p:nvSpPr>
          <p:cNvPr id="65564" name="Line 28"/>
          <p:cNvSpPr>
            <a:spLocks noChangeShapeType="1"/>
          </p:cNvSpPr>
          <p:nvPr/>
        </p:nvSpPr>
        <p:spPr bwMode="auto">
          <a:xfrm>
            <a:off x="1905001" y="2971800"/>
            <a:ext cx="18002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5565" name="Line 29"/>
          <p:cNvSpPr>
            <a:spLocks noChangeShapeType="1"/>
          </p:cNvSpPr>
          <p:nvPr/>
        </p:nvSpPr>
        <p:spPr bwMode="auto">
          <a:xfrm>
            <a:off x="1981200" y="1828800"/>
            <a:ext cx="27432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5566" name="Line 30"/>
          <p:cNvSpPr>
            <a:spLocks noChangeShapeType="1"/>
          </p:cNvSpPr>
          <p:nvPr/>
        </p:nvSpPr>
        <p:spPr bwMode="auto">
          <a:xfrm>
            <a:off x="1981200" y="2438400"/>
            <a:ext cx="38100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5567" name="Line 31"/>
          <p:cNvSpPr>
            <a:spLocks noChangeShapeType="1"/>
          </p:cNvSpPr>
          <p:nvPr/>
        </p:nvSpPr>
        <p:spPr bwMode="auto">
          <a:xfrm>
            <a:off x="8839200" y="1828800"/>
            <a:ext cx="1447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5568" name="AutoShape 32"/>
          <p:cNvSpPr>
            <a:spLocks/>
          </p:cNvSpPr>
          <p:nvPr/>
        </p:nvSpPr>
        <p:spPr bwMode="auto">
          <a:xfrm>
            <a:off x="2819401" y="4038600"/>
            <a:ext cx="193675" cy="1150938"/>
          </a:xfrm>
          <a:prstGeom prst="leftBrace">
            <a:avLst>
              <a:gd name="adj1" fmla="val 49522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5569" name="Text Box 33"/>
          <p:cNvSpPr txBox="1">
            <a:spLocks noChangeArrowheads="1"/>
          </p:cNvSpPr>
          <p:nvPr/>
        </p:nvSpPr>
        <p:spPr bwMode="auto">
          <a:xfrm>
            <a:off x="9813925" y="1919288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且</a:t>
            </a:r>
          </a:p>
        </p:txBody>
      </p:sp>
      <p:sp>
        <p:nvSpPr>
          <p:cNvPr id="65570" name="Text Box 34"/>
          <p:cNvSpPr txBox="1">
            <a:spLocks noChangeArrowheads="1"/>
          </p:cNvSpPr>
          <p:nvPr/>
        </p:nvSpPr>
        <p:spPr bwMode="auto">
          <a:xfrm>
            <a:off x="2209800" y="5653088"/>
            <a:ext cx="3295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对方程两边积分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 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8472264" y="3933057"/>
            <a:ext cx="1822520" cy="642939"/>
            <a:chOff x="6929536" y="3766974"/>
            <a:chExt cx="1822520" cy="642939"/>
          </a:xfrm>
        </p:grpSpPr>
        <p:graphicFrame>
          <p:nvGraphicFramePr>
            <p:cNvPr id="65556" name="Object 20"/>
            <p:cNvGraphicFramePr>
              <a:graphicFrameLocks noChangeAspect="1"/>
            </p:cNvGraphicFramePr>
            <p:nvPr>
              <p:extLst/>
            </p:nvPr>
          </p:nvGraphicFramePr>
          <p:xfrm>
            <a:off x="7658100" y="3766974"/>
            <a:ext cx="1093956" cy="6429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33" name="Equation" r:id="rId16" imgW="1447560" imgH="850680" progId="Equation.3">
                    <p:embed/>
                  </p:oleObj>
                </mc:Choice>
                <mc:Fallback>
                  <p:oleObj name="Equation" r:id="rId16" imgW="1447560" imgH="850680" progId="Equation.3">
                    <p:embed/>
                    <p:pic>
                      <p:nvPicPr>
                        <p:cNvPr id="65556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58100" y="3766974"/>
                          <a:ext cx="1093956" cy="6429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5571" name="Object 35"/>
            <p:cNvGraphicFramePr>
              <a:graphicFrameLocks noChangeAspect="1"/>
            </p:cNvGraphicFramePr>
            <p:nvPr>
              <p:extLst/>
            </p:nvPr>
          </p:nvGraphicFramePr>
          <p:xfrm>
            <a:off x="6929536" y="3934907"/>
            <a:ext cx="738899" cy="3070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34" name="Equation" r:id="rId18" imgW="977760" imgH="406080" progId="Equation.3">
                    <p:embed/>
                  </p:oleObj>
                </mc:Choice>
                <mc:Fallback>
                  <p:oleObj name="Equation" r:id="rId18" imgW="977760" imgH="406080" progId="Equation.3">
                    <p:embed/>
                    <p:pic>
                      <p:nvPicPr>
                        <p:cNvPr id="65571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29536" y="3934907"/>
                          <a:ext cx="738899" cy="3070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5572" name="Rectangle 36"/>
          <p:cNvSpPr>
            <a:spLocks noChangeArrowheads="1"/>
          </p:cNvSpPr>
          <p:nvPr/>
        </p:nvSpPr>
        <p:spPr bwMode="auto">
          <a:xfrm>
            <a:off x="3136776" y="3653010"/>
            <a:ext cx="2743201" cy="10364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zh-CN" altLang="zh-CN" sz="240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graphicFrame>
        <p:nvGraphicFramePr>
          <p:cNvPr id="65573" name="Object 37"/>
          <p:cNvGraphicFramePr>
            <a:graphicFrameLocks noChangeAspect="1"/>
          </p:cNvGraphicFramePr>
          <p:nvPr>
            <p:extLst/>
          </p:nvPr>
        </p:nvGraphicFramePr>
        <p:xfrm>
          <a:off x="3225676" y="3657600"/>
          <a:ext cx="25400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35" name="Equation" r:id="rId20" imgW="2539800" imgH="1079280" progId="Equation.3">
                  <p:embed/>
                </p:oleObj>
              </mc:Choice>
              <mc:Fallback>
                <p:oleObj name="Equation" r:id="rId20" imgW="2539800" imgH="1079280" progId="Equation.3">
                  <p:embed/>
                  <p:pic>
                    <p:nvPicPr>
                      <p:cNvPr id="65573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-10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5676" y="3657600"/>
                        <a:ext cx="2540000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5574" name="Group 38"/>
          <p:cNvGrpSpPr>
            <a:grpSpLocks/>
          </p:cNvGrpSpPr>
          <p:nvPr/>
        </p:nvGrpSpPr>
        <p:grpSpPr bwMode="auto">
          <a:xfrm>
            <a:off x="7710588" y="3885680"/>
            <a:ext cx="401637" cy="479425"/>
            <a:chOff x="4321" y="2352"/>
            <a:chExt cx="253" cy="302"/>
          </a:xfrm>
        </p:grpSpPr>
        <p:graphicFrame>
          <p:nvGraphicFramePr>
            <p:cNvPr id="65575" name="Object 39"/>
            <p:cNvGraphicFramePr>
              <a:graphicFrameLocks noChangeAspect="1"/>
            </p:cNvGraphicFramePr>
            <p:nvPr>
              <p:extLst/>
            </p:nvPr>
          </p:nvGraphicFramePr>
          <p:xfrm>
            <a:off x="4321" y="2352"/>
            <a:ext cx="253" cy="3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36" name="公式" r:id="rId22" imgW="190440" imgH="228600" progId="Equation.3">
                    <p:embed/>
                  </p:oleObj>
                </mc:Choice>
                <mc:Fallback>
                  <p:oleObj name="公式" r:id="rId22" imgW="190440" imgH="228600" progId="Equation.3">
                    <p:embed/>
                    <p:pic>
                      <p:nvPicPr>
                        <p:cNvPr id="65575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1" y="2352"/>
                          <a:ext cx="253" cy="3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5576" name="Oval 40"/>
            <p:cNvSpPr>
              <a:spLocks noChangeArrowheads="1"/>
            </p:cNvSpPr>
            <p:nvPr/>
          </p:nvSpPr>
          <p:spPr bwMode="auto">
            <a:xfrm>
              <a:off x="4536" y="2448"/>
              <a:ext cx="34" cy="34"/>
            </a:xfrm>
            <a:prstGeom prst="ellipse">
              <a:avLst/>
            </a:pr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65577" name="Group 41"/>
          <p:cNvGrpSpPr>
            <a:grpSpLocks/>
          </p:cNvGrpSpPr>
          <p:nvPr/>
        </p:nvGrpSpPr>
        <p:grpSpPr bwMode="auto">
          <a:xfrm>
            <a:off x="9196388" y="5086351"/>
            <a:ext cx="341312" cy="415925"/>
            <a:chOff x="4833" y="3204"/>
            <a:chExt cx="215" cy="262"/>
          </a:xfrm>
        </p:grpSpPr>
        <p:graphicFrame>
          <p:nvGraphicFramePr>
            <p:cNvPr id="65578" name="Object 42"/>
            <p:cNvGraphicFramePr>
              <a:graphicFrameLocks noChangeAspect="1"/>
            </p:cNvGraphicFramePr>
            <p:nvPr>
              <p:extLst/>
            </p:nvPr>
          </p:nvGraphicFramePr>
          <p:xfrm>
            <a:off x="4833" y="3216"/>
            <a:ext cx="215" cy="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37" name="公式" r:id="rId24" imgW="139680" imgH="164880" progId="Equation.3">
                    <p:embed/>
                  </p:oleObj>
                </mc:Choice>
                <mc:Fallback>
                  <p:oleObj name="公式" r:id="rId24" imgW="139680" imgH="164880" progId="Equation.3">
                    <p:embed/>
                    <p:pic>
                      <p:nvPicPr>
                        <p:cNvPr id="65578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33" y="3216"/>
                          <a:ext cx="215" cy="2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5579" name="Oval 43"/>
            <p:cNvSpPr>
              <a:spLocks noChangeArrowheads="1"/>
            </p:cNvSpPr>
            <p:nvPr/>
          </p:nvSpPr>
          <p:spPr bwMode="auto">
            <a:xfrm>
              <a:off x="4924" y="3204"/>
              <a:ext cx="34" cy="34"/>
            </a:xfrm>
            <a:prstGeom prst="ellipse">
              <a:avLst/>
            </a:prstGeom>
            <a:solidFill>
              <a:srgbClr val="0066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356525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5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5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5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5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5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5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5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5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5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5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5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5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65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65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65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5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52" grpId="0" autoUpdateAnimBg="0"/>
      <p:bldP spid="65570" grpId="0" build="p" autoUpdateAnimBg="0"/>
      <p:bldP spid="65572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562" name="Object 2"/>
          <p:cNvGraphicFramePr>
            <a:graphicFrameLocks noChangeAspect="1"/>
          </p:cNvGraphicFramePr>
          <p:nvPr>
            <p:extLst/>
          </p:nvPr>
        </p:nvGraphicFramePr>
        <p:xfrm>
          <a:off x="3581400" y="304800"/>
          <a:ext cx="31750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30" name="Equation" r:id="rId3" imgW="3174840" imgH="1015920" progId="Equation.3">
                  <p:embed/>
                </p:oleObj>
              </mc:Choice>
              <mc:Fallback>
                <p:oleObj name="Equation" r:id="rId3" imgW="3174840" imgH="1015920" progId="Equation.3">
                  <p:embed/>
                  <p:pic>
                    <p:nvPicPr>
                      <p:cNvPr id="6656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04800"/>
                        <a:ext cx="31750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2155825" y="1447801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利用初始条件</a:t>
            </a:r>
          </a:p>
        </p:txBody>
      </p:sp>
      <p:graphicFrame>
        <p:nvGraphicFramePr>
          <p:cNvPr id="66564" name="Object 4"/>
          <p:cNvGraphicFramePr>
            <a:graphicFrameLocks noChangeAspect="1"/>
          </p:cNvGraphicFramePr>
          <p:nvPr>
            <p:extLst/>
          </p:nvPr>
        </p:nvGraphicFramePr>
        <p:xfrm>
          <a:off x="6172200" y="1517650"/>
          <a:ext cx="14478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31" name="Equation" r:id="rId5" imgW="1447560" imgH="457200" progId="Equation.3">
                  <p:embed/>
                </p:oleObj>
              </mc:Choice>
              <mc:Fallback>
                <p:oleObj name="Equation" r:id="rId5" imgW="1447560" imgH="457200" progId="Equation.3">
                  <p:embed/>
                  <p:pic>
                    <p:nvPicPr>
                      <p:cNvPr id="6656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1517650"/>
                        <a:ext cx="14478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5" name="Text Box 5"/>
          <p:cNvSpPr txBox="1">
            <a:spLocks noChangeArrowheads="1"/>
          </p:cNvSpPr>
          <p:nvPr/>
        </p:nvSpPr>
        <p:spPr bwMode="auto">
          <a:xfrm>
            <a:off x="7620000" y="139858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于是</a:t>
            </a:r>
          </a:p>
        </p:txBody>
      </p:sp>
      <p:graphicFrame>
        <p:nvGraphicFramePr>
          <p:cNvPr id="66566" name="Object 6"/>
          <p:cNvGraphicFramePr>
            <a:graphicFrameLocks noChangeAspect="1"/>
          </p:cNvGraphicFramePr>
          <p:nvPr>
            <p:extLst/>
          </p:nvPr>
        </p:nvGraphicFramePr>
        <p:xfrm>
          <a:off x="3581400" y="2209800"/>
          <a:ext cx="25146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32" name="Equation" r:id="rId7" imgW="2514600" imgH="1015920" progId="Equation.3">
                  <p:embed/>
                </p:oleObj>
              </mc:Choice>
              <mc:Fallback>
                <p:oleObj name="Equation" r:id="rId7" imgW="2514600" imgH="1015920" progId="Equation.3">
                  <p:embed/>
                  <p:pic>
                    <p:nvPicPr>
                      <p:cNvPr id="6656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209800"/>
                        <a:ext cx="25146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133600" y="3436938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两边再积分得</a:t>
            </a:r>
          </a:p>
        </p:txBody>
      </p:sp>
      <p:graphicFrame>
        <p:nvGraphicFramePr>
          <p:cNvPr id="66568" name="Object 8"/>
          <p:cNvGraphicFramePr>
            <a:graphicFrameLocks noChangeAspect="1"/>
          </p:cNvGraphicFramePr>
          <p:nvPr>
            <p:extLst/>
          </p:nvPr>
        </p:nvGraphicFramePr>
        <p:xfrm>
          <a:off x="4470400" y="3200400"/>
          <a:ext cx="32258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33" name="Equation" r:id="rId9" imgW="3225600" imgH="1015920" progId="Equation.3">
                  <p:embed/>
                </p:oleObj>
              </mc:Choice>
              <mc:Fallback>
                <p:oleObj name="Equation" r:id="rId9" imgW="3225600" imgH="1015920" progId="Equation.3">
                  <p:embed/>
                  <p:pic>
                    <p:nvPicPr>
                      <p:cNvPr id="6656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0400" y="3200400"/>
                        <a:ext cx="32258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9" name="Text Box 9"/>
          <p:cNvSpPr txBox="1">
            <a:spLocks noChangeArrowheads="1"/>
          </p:cNvSpPr>
          <p:nvPr/>
        </p:nvSpPr>
        <p:spPr bwMode="auto">
          <a:xfrm>
            <a:off x="2133600" y="434340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再利用</a:t>
            </a:r>
          </a:p>
        </p:txBody>
      </p:sp>
      <p:graphicFrame>
        <p:nvGraphicFramePr>
          <p:cNvPr id="66570" name="Object 10"/>
          <p:cNvGraphicFramePr>
            <a:graphicFrameLocks noChangeAspect="1"/>
          </p:cNvGraphicFramePr>
          <p:nvPr>
            <p:extLst/>
          </p:nvPr>
        </p:nvGraphicFramePr>
        <p:xfrm>
          <a:off x="3330575" y="4343400"/>
          <a:ext cx="13462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34" name="Equation" r:id="rId11" imgW="1346040" imgH="571320" progId="Equation.3">
                  <p:embed/>
                </p:oleObj>
              </mc:Choice>
              <mc:Fallback>
                <p:oleObj name="Equation" r:id="rId11" imgW="1346040" imgH="571320" progId="Equation.3">
                  <p:embed/>
                  <p:pic>
                    <p:nvPicPr>
                      <p:cNvPr id="6657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0575" y="4343400"/>
                        <a:ext cx="13462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1" name="Object 11"/>
          <p:cNvGraphicFramePr>
            <a:graphicFrameLocks noChangeAspect="1"/>
          </p:cNvGraphicFramePr>
          <p:nvPr>
            <p:extLst/>
          </p:nvPr>
        </p:nvGraphicFramePr>
        <p:xfrm>
          <a:off x="4778375" y="4413250"/>
          <a:ext cx="1536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35" name="Equation" r:id="rId13" imgW="1536480" imgH="457200" progId="Equation.3">
                  <p:embed/>
                </p:oleObj>
              </mc:Choice>
              <mc:Fallback>
                <p:oleObj name="Equation" r:id="rId13" imgW="1536480" imgH="457200" progId="Equation.3">
                  <p:embed/>
                  <p:pic>
                    <p:nvPicPr>
                      <p:cNvPr id="6657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8375" y="4413250"/>
                        <a:ext cx="1536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72" name="Text Box 12"/>
          <p:cNvSpPr txBox="1">
            <a:spLocks noChangeArrowheads="1"/>
          </p:cNvSpPr>
          <p:nvPr/>
        </p:nvSpPr>
        <p:spPr bwMode="auto">
          <a:xfrm>
            <a:off x="6324600" y="4357688"/>
            <a:ext cx="3962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故所求质点运动规律为</a:t>
            </a:r>
          </a:p>
        </p:txBody>
      </p:sp>
      <p:graphicFrame>
        <p:nvGraphicFramePr>
          <p:cNvPr id="66573" name="Object 13"/>
          <p:cNvGraphicFramePr>
            <a:graphicFrameLocks noChangeAspect="1"/>
          </p:cNvGraphicFramePr>
          <p:nvPr>
            <p:extLst/>
          </p:nvPr>
        </p:nvGraphicFramePr>
        <p:xfrm>
          <a:off x="3505200" y="5003800"/>
          <a:ext cx="26543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36" name="Equation" r:id="rId15" imgW="2654280" imgH="1015920" progId="Equation.3">
                  <p:embed/>
                </p:oleObj>
              </mc:Choice>
              <mc:Fallback>
                <p:oleObj name="Equation" r:id="rId15" imgW="2654280" imgH="1015920" progId="Equation.3">
                  <p:embed/>
                  <p:pic>
                    <p:nvPicPr>
                      <p:cNvPr id="6657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5003800"/>
                        <a:ext cx="26543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4" name="Object 14"/>
          <p:cNvGraphicFramePr>
            <a:graphicFrameLocks noChangeAspect="1"/>
          </p:cNvGraphicFramePr>
          <p:nvPr>
            <p:extLst/>
          </p:nvPr>
        </p:nvGraphicFramePr>
        <p:xfrm>
          <a:off x="4518025" y="1295400"/>
          <a:ext cx="1600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37" name="Equation" r:id="rId17" imgW="1600200" imgH="927000" progId="Equation.3">
                  <p:embed/>
                </p:oleObj>
              </mc:Choice>
              <mc:Fallback>
                <p:oleObj name="Equation" r:id="rId17" imgW="1600200" imgH="927000" progId="Equation.3">
                  <p:embed/>
                  <p:pic>
                    <p:nvPicPr>
                      <p:cNvPr id="6657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8025" y="1295400"/>
                        <a:ext cx="1600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7839411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6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6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6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6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6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autoUpdateAnimBg="0"/>
      <p:bldP spid="66565" grpId="0" autoUpdateAnimBg="0"/>
      <p:bldP spid="66567" grpId="0" autoUpdateAnimBg="0"/>
      <p:bldP spid="66569" grpId="0" autoUpdateAnimBg="0"/>
      <p:bldP spid="66572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586" name="Object 2"/>
          <p:cNvGraphicFramePr>
            <a:graphicFrameLocks noChangeAspect="1"/>
          </p:cNvGraphicFramePr>
          <p:nvPr>
            <p:extLst/>
          </p:nvPr>
        </p:nvGraphicFramePr>
        <p:xfrm>
          <a:off x="2978150" y="512763"/>
          <a:ext cx="18796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47" name="Equation" r:id="rId3" imgW="1879560" imgH="419040" progId="Equation.3">
                  <p:embed/>
                </p:oleObj>
              </mc:Choice>
              <mc:Fallback>
                <p:oleObj name="Equation" r:id="rId3" imgW="1879560" imgH="419040" progId="Equation.3">
                  <p:embed/>
                  <p:pic>
                    <p:nvPicPr>
                      <p:cNvPr id="6758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8150" y="512763"/>
                        <a:ext cx="1879600" cy="4191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C00000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4953000" y="436564"/>
            <a:ext cx="3581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C00000"/>
                </a:solidFill>
              </a:rPr>
              <a:t>型的微分方程 </a:t>
            </a:r>
          </a:p>
        </p:txBody>
      </p:sp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2133600" y="12446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67589" name="Object 5"/>
          <p:cNvGraphicFramePr>
            <a:graphicFrameLocks noChangeAspect="1"/>
          </p:cNvGraphicFramePr>
          <p:nvPr>
            <p:extLst/>
          </p:nvPr>
        </p:nvGraphicFramePr>
        <p:xfrm>
          <a:off x="2667000" y="1320800"/>
          <a:ext cx="1587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48" name="Equation" r:id="rId5" imgW="1587240" imgH="419040" progId="Equation.3">
                  <p:embed/>
                </p:oleObj>
              </mc:Choice>
              <mc:Fallback>
                <p:oleObj name="Equation" r:id="rId5" imgW="1587240" imgH="419040" progId="Equation.3">
                  <p:embed/>
                  <p:pic>
                    <p:nvPicPr>
                      <p:cNvPr id="6758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320800"/>
                        <a:ext cx="1587500" cy="4191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0" name="Object 6"/>
          <p:cNvGraphicFramePr>
            <a:graphicFrameLocks noChangeAspect="1"/>
          </p:cNvGraphicFramePr>
          <p:nvPr>
            <p:extLst/>
          </p:nvPr>
        </p:nvGraphicFramePr>
        <p:xfrm>
          <a:off x="4343400" y="1344613"/>
          <a:ext cx="1549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49" name="Equation" r:id="rId7" imgW="1549080" imgH="431640" progId="Equation.3">
                  <p:embed/>
                </p:oleObj>
              </mc:Choice>
              <mc:Fallback>
                <p:oleObj name="Equation" r:id="rId7" imgW="1549080" imgH="431640" progId="Equation.3">
                  <p:embed/>
                  <p:pic>
                    <p:nvPicPr>
                      <p:cNvPr id="6759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1344613"/>
                        <a:ext cx="1549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1" name="Text Box 7"/>
          <p:cNvSpPr txBox="1">
            <a:spLocks noChangeArrowheads="1"/>
          </p:cNvSpPr>
          <p:nvPr/>
        </p:nvSpPr>
        <p:spPr bwMode="auto">
          <a:xfrm>
            <a:off x="5867400" y="1244601"/>
            <a:ext cx="358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原方程化为一阶方程</a:t>
            </a:r>
          </a:p>
        </p:txBody>
      </p:sp>
      <p:graphicFrame>
        <p:nvGraphicFramePr>
          <p:cNvPr id="67592" name="Object 8"/>
          <p:cNvGraphicFramePr>
            <a:graphicFrameLocks noChangeAspect="1"/>
          </p:cNvGraphicFramePr>
          <p:nvPr>
            <p:extLst/>
          </p:nvPr>
        </p:nvGraphicFramePr>
        <p:xfrm>
          <a:off x="4127500" y="2006600"/>
          <a:ext cx="1816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50" name="Equation" r:id="rId9" imgW="1815840" imgH="419040" progId="Equation.3">
                  <p:embed/>
                </p:oleObj>
              </mc:Choice>
              <mc:Fallback>
                <p:oleObj name="Equation" r:id="rId9" imgW="1815840" imgH="419040" progId="Equation.3">
                  <p:embed/>
                  <p:pic>
                    <p:nvPicPr>
                      <p:cNvPr id="6759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7500" y="2006600"/>
                        <a:ext cx="1816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3" name="Text Box 9"/>
          <p:cNvSpPr txBox="1">
            <a:spLocks noChangeArrowheads="1"/>
          </p:cNvSpPr>
          <p:nvPr/>
        </p:nvSpPr>
        <p:spPr bwMode="auto">
          <a:xfrm>
            <a:off x="1828800" y="2540001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设其通解为</a:t>
            </a:r>
          </a:p>
        </p:txBody>
      </p:sp>
      <p:graphicFrame>
        <p:nvGraphicFramePr>
          <p:cNvPr id="67594" name="Object 10"/>
          <p:cNvGraphicFramePr>
            <a:graphicFrameLocks noChangeAspect="1"/>
          </p:cNvGraphicFramePr>
          <p:nvPr>
            <p:extLst/>
          </p:nvPr>
        </p:nvGraphicFramePr>
        <p:xfrm>
          <a:off x="4114800" y="2616200"/>
          <a:ext cx="1866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51" name="Equation" r:id="rId11" imgW="1866600" imgH="444240" progId="Equation.3">
                  <p:embed/>
                </p:oleObj>
              </mc:Choice>
              <mc:Fallback>
                <p:oleObj name="Equation" r:id="rId11" imgW="1866600" imgH="444240" progId="Equation.3">
                  <p:embed/>
                  <p:pic>
                    <p:nvPicPr>
                      <p:cNvPr id="6759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616200"/>
                        <a:ext cx="1866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5" name="Text Box 11"/>
          <p:cNvSpPr txBox="1">
            <a:spLocks noChangeArrowheads="1"/>
          </p:cNvSpPr>
          <p:nvPr/>
        </p:nvSpPr>
        <p:spPr bwMode="auto">
          <a:xfrm>
            <a:off x="1828800" y="322580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则得</a:t>
            </a:r>
          </a:p>
        </p:txBody>
      </p:sp>
      <p:graphicFrame>
        <p:nvGraphicFramePr>
          <p:cNvPr id="67596" name="Object 12"/>
          <p:cNvGraphicFramePr>
            <a:graphicFrameLocks noChangeAspect="1"/>
          </p:cNvGraphicFramePr>
          <p:nvPr>
            <p:extLst/>
          </p:nvPr>
        </p:nvGraphicFramePr>
        <p:xfrm>
          <a:off x="4038600" y="3295650"/>
          <a:ext cx="1917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52" name="Equation" r:id="rId13" imgW="1917360" imgH="444240" progId="Equation.3">
                  <p:embed/>
                </p:oleObj>
              </mc:Choice>
              <mc:Fallback>
                <p:oleObj name="Equation" r:id="rId13" imgW="1917360" imgH="444240" progId="Equation.3">
                  <p:embed/>
                  <p:pic>
                    <p:nvPicPr>
                      <p:cNvPr id="6759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3295650"/>
                        <a:ext cx="1917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7" name="Text Box 13"/>
          <p:cNvSpPr txBox="1">
            <a:spLocks noChangeArrowheads="1"/>
          </p:cNvSpPr>
          <p:nvPr/>
        </p:nvSpPr>
        <p:spPr bwMode="auto">
          <a:xfrm>
            <a:off x="2209800" y="3925888"/>
            <a:ext cx="49418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再一次积分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得原方程的通解</a:t>
            </a:r>
          </a:p>
        </p:txBody>
      </p:sp>
      <p:graphicFrame>
        <p:nvGraphicFramePr>
          <p:cNvPr id="67598" name="Object 14"/>
          <p:cNvGraphicFramePr>
            <a:graphicFrameLocks noChangeAspect="1"/>
          </p:cNvGraphicFramePr>
          <p:nvPr>
            <p:extLst/>
          </p:nvPr>
        </p:nvGraphicFramePr>
        <p:xfrm>
          <a:off x="3619500" y="4749800"/>
          <a:ext cx="31623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53" name="Equation" r:id="rId15" imgW="3162240" imgH="583920" progId="Equation.3">
                  <p:embed/>
                </p:oleObj>
              </mc:Choice>
              <mc:Fallback>
                <p:oleObj name="Equation" r:id="rId15" imgW="3162240" imgH="583920" progId="Equation.3">
                  <p:embed/>
                  <p:pic>
                    <p:nvPicPr>
                      <p:cNvPr id="6759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500" y="4749800"/>
                        <a:ext cx="31623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9" name="Rectangle 15"/>
          <p:cNvSpPr>
            <a:spLocks noGrp="1" noChangeArrowheads="1"/>
          </p:cNvSpPr>
          <p:nvPr>
            <p:ph type="title"/>
          </p:nvPr>
        </p:nvSpPr>
        <p:spPr>
          <a:xfrm>
            <a:off x="1828800" y="436563"/>
            <a:ext cx="1295400" cy="533400"/>
          </a:xfrm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二、</a:t>
            </a:r>
          </a:p>
        </p:txBody>
      </p:sp>
    </p:spTree>
    <p:extLst>
      <p:ext uri="{BB962C8B-B14F-4D97-AF65-F5344CB8AC3E}">
        <p14:creationId xmlns:p14="http://schemas.microsoft.com/office/powerpoint/2010/main" val="367047388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7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7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7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7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7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8" grpId="0" autoUpdateAnimBg="0"/>
      <p:bldP spid="67591" grpId="0" autoUpdateAnimBg="0"/>
      <p:bldP spid="67593" grpId="0" autoUpdateAnimBg="0"/>
      <p:bldP spid="67595" grpId="0" autoUpdateAnimBg="0"/>
      <p:bldP spid="6759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568" y="1128339"/>
            <a:ext cx="2587500" cy="538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760" y="1217879"/>
            <a:ext cx="1845000" cy="476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2568" y="1780006"/>
            <a:ext cx="4972501" cy="867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5069" y="1780006"/>
            <a:ext cx="5287501" cy="833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9456" y="2766392"/>
            <a:ext cx="2970000" cy="561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67808" y="2613006"/>
            <a:ext cx="6412501" cy="782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5880" y="3573016"/>
            <a:ext cx="3892500" cy="6233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56319" y="3424240"/>
            <a:ext cx="1597500" cy="91233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04112" y="3492240"/>
            <a:ext cx="2452500" cy="84433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83632" y="4374359"/>
            <a:ext cx="4095000" cy="92366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94692" y="444553"/>
            <a:ext cx="8370001" cy="64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74786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431800"/>
            <a:ext cx="20574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求解</a:t>
            </a:r>
            <a:endParaRPr lang="zh-CN" altLang="en-US" sz="2800" b="1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68611" name="Object 3"/>
          <p:cNvGraphicFramePr>
            <a:graphicFrameLocks noChangeAspect="1"/>
          </p:cNvGraphicFramePr>
          <p:nvPr>
            <p:extLst/>
          </p:nvPr>
        </p:nvGraphicFramePr>
        <p:xfrm>
          <a:off x="3962400" y="228600"/>
          <a:ext cx="2514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34" name="Equation" r:id="rId3" imgW="2514600" imgH="507960" progId="Equation.3">
                  <p:embed/>
                </p:oleObj>
              </mc:Choice>
              <mc:Fallback>
                <p:oleObj name="Equation" r:id="rId3" imgW="2514600" imgH="507960" progId="Equation.3">
                  <p:embed/>
                  <p:pic>
                    <p:nvPicPr>
                      <p:cNvPr id="6861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228600"/>
                        <a:ext cx="25146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2" name="Object 4"/>
          <p:cNvGraphicFramePr>
            <a:graphicFrameLocks noChangeAspect="1"/>
          </p:cNvGraphicFramePr>
          <p:nvPr>
            <p:extLst/>
          </p:nvPr>
        </p:nvGraphicFramePr>
        <p:xfrm>
          <a:off x="4038600" y="850900"/>
          <a:ext cx="15748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35" name="Equation" r:id="rId5" imgW="1574640" imgH="571320" progId="Equation.3">
                  <p:embed/>
                </p:oleObj>
              </mc:Choice>
              <mc:Fallback>
                <p:oleObj name="Equation" r:id="rId5" imgW="1574640" imgH="571320" progId="Equation.3">
                  <p:embed/>
                  <p:pic>
                    <p:nvPicPr>
                      <p:cNvPr id="6861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850900"/>
                        <a:ext cx="15748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3" name="Object 5"/>
          <p:cNvGraphicFramePr>
            <a:graphicFrameLocks noChangeAspect="1"/>
          </p:cNvGraphicFramePr>
          <p:nvPr>
            <p:extLst/>
          </p:nvPr>
        </p:nvGraphicFramePr>
        <p:xfrm>
          <a:off x="5859463" y="850900"/>
          <a:ext cx="15494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36" name="Equation" r:id="rId7" imgW="1549080" imgH="571320" progId="Equation.3">
                  <p:embed/>
                </p:oleObj>
              </mc:Choice>
              <mc:Fallback>
                <p:oleObj name="Equation" r:id="rId7" imgW="1549080" imgH="571320" progId="Equation.3">
                  <p:embed/>
                  <p:pic>
                    <p:nvPicPr>
                      <p:cNvPr id="6861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9463" y="850900"/>
                        <a:ext cx="15494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2133600" y="1436688"/>
            <a:ext cx="86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68615" name="Object 7"/>
          <p:cNvGraphicFramePr>
            <a:graphicFrameLocks noChangeAspect="1"/>
          </p:cNvGraphicFramePr>
          <p:nvPr>
            <p:extLst/>
          </p:nvPr>
        </p:nvGraphicFramePr>
        <p:xfrm>
          <a:off x="2825750" y="1524000"/>
          <a:ext cx="1981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37" name="Equation" r:id="rId9" imgW="1981080" imgH="431640" progId="Equation.3">
                  <p:embed/>
                </p:oleObj>
              </mc:Choice>
              <mc:Fallback>
                <p:oleObj name="Equation" r:id="rId9" imgW="1981080" imgH="431640" progId="Equation.3">
                  <p:embed/>
                  <p:pic>
                    <p:nvPicPr>
                      <p:cNvPr id="6861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5750" y="1524000"/>
                        <a:ext cx="19812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6" name="Object 8"/>
          <p:cNvGraphicFramePr>
            <a:graphicFrameLocks noChangeAspect="1"/>
          </p:cNvGraphicFramePr>
          <p:nvPr>
            <p:extLst/>
          </p:nvPr>
        </p:nvGraphicFramePr>
        <p:xfrm>
          <a:off x="4953000" y="1524000"/>
          <a:ext cx="1549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38" name="Equation" r:id="rId11" imgW="1549080" imgH="431640" progId="Equation.3">
                  <p:embed/>
                </p:oleObj>
              </mc:Choice>
              <mc:Fallback>
                <p:oleObj name="Equation" r:id="rId11" imgW="1549080" imgH="431640" progId="Equation.3">
                  <p:embed/>
                  <p:pic>
                    <p:nvPicPr>
                      <p:cNvPr id="6861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524000"/>
                        <a:ext cx="1549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7" name="Text Box 9"/>
          <p:cNvSpPr txBox="1">
            <a:spLocks noChangeArrowheads="1"/>
          </p:cNvSpPr>
          <p:nvPr/>
        </p:nvSpPr>
        <p:spPr bwMode="auto">
          <a:xfrm>
            <a:off x="6477000" y="1436688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代入方程得</a:t>
            </a:r>
          </a:p>
        </p:txBody>
      </p:sp>
      <p:graphicFrame>
        <p:nvGraphicFramePr>
          <p:cNvPr id="68618" name="Object 10"/>
          <p:cNvGraphicFramePr>
            <a:graphicFrameLocks noChangeAspect="1"/>
          </p:cNvGraphicFramePr>
          <p:nvPr>
            <p:extLst/>
          </p:nvPr>
        </p:nvGraphicFramePr>
        <p:xfrm>
          <a:off x="2895600" y="2209800"/>
          <a:ext cx="2438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39" name="Equation" r:id="rId13" imgW="2438280" imgH="507960" progId="Equation.3">
                  <p:embed/>
                </p:oleObj>
              </mc:Choice>
              <mc:Fallback>
                <p:oleObj name="Equation" r:id="rId13" imgW="2438280" imgH="507960" progId="Equation.3">
                  <p:embed/>
                  <p:pic>
                    <p:nvPicPr>
                      <p:cNvPr id="6861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209800"/>
                        <a:ext cx="2438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9" name="Text Box 11"/>
          <p:cNvSpPr txBox="1">
            <a:spLocks noChangeArrowheads="1"/>
          </p:cNvSpPr>
          <p:nvPr/>
        </p:nvSpPr>
        <p:spPr bwMode="auto">
          <a:xfrm>
            <a:off x="5486400" y="2046288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分离变量</a:t>
            </a:r>
          </a:p>
        </p:txBody>
      </p:sp>
      <p:graphicFrame>
        <p:nvGraphicFramePr>
          <p:cNvPr id="68620" name="Object 12"/>
          <p:cNvGraphicFramePr>
            <a:graphicFrameLocks noChangeAspect="1"/>
          </p:cNvGraphicFramePr>
          <p:nvPr>
            <p:extLst/>
          </p:nvPr>
        </p:nvGraphicFramePr>
        <p:xfrm>
          <a:off x="7239000" y="2057400"/>
          <a:ext cx="19939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40" name="Equation" r:id="rId15" imgW="1993680" imgH="965160" progId="Equation.3">
                  <p:embed/>
                </p:oleObj>
              </mc:Choice>
              <mc:Fallback>
                <p:oleObj name="Equation" r:id="rId15" imgW="1993680" imgH="965160" progId="Equation.3">
                  <p:embed/>
                  <p:pic>
                    <p:nvPicPr>
                      <p:cNvPr id="6862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2057400"/>
                        <a:ext cx="19939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21" name="Text Box 13"/>
          <p:cNvSpPr txBox="1">
            <a:spLocks noChangeArrowheads="1"/>
          </p:cNvSpPr>
          <p:nvPr/>
        </p:nvSpPr>
        <p:spPr bwMode="auto">
          <a:xfrm>
            <a:off x="2133600" y="3022601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积分得</a:t>
            </a:r>
          </a:p>
        </p:txBody>
      </p:sp>
      <p:graphicFrame>
        <p:nvGraphicFramePr>
          <p:cNvPr id="68622" name="Object 14"/>
          <p:cNvGraphicFramePr>
            <a:graphicFrameLocks noChangeAspect="1"/>
          </p:cNvGraphicFramePr>
          <p:nvPr>
            <p:extLst/>
          </p:nvPr>
        </p:nvGraphicFramePr>
        <p:xfrm>
          <a:off x="3441700" y="3022600"/>
          <a:ext cx="39497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41" name="Equation" r:id="rId17" imgW="3949560" imgH="533160" progId="Equation.3">
                  <p:embed/>
                </p:oleObj>
              </mc:Choice>
              <mc:Fallback>
                <p:oleObj name="Equation" r:id="rId17" imgW="3949560" imgH="533160" progId="Equation.3">
                  <p:embed/>
                  <p:pic>
                    <p:nvPicPr>
                      <p:cNvPr id="6862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700" y="3022600"/>
                        <a:ext cx="39497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3" name="Object 15"/>
          <p:cNvGraphicFramePr>
            <a:graphicFrameLocks noChangeAspect="1"/>
          </p:cNvGraphicFramePr>
          <p:nvPr>
            <p:extLst/>
          </p:nvPr>
        </p:nvGraphicFramePr>
        <p:xfrm>
          <a:off x="7543800" y="3057525"/>
          <a:ext cx="2578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42" name="Equation" r:id="rId19" imgW="2577960" imgH="533160" progId="Equation.3">
                  <p:embed/>
                </p:oleObj>
              </mc:Choice>
              <mc:Fallback>
                <p:oleObj name="Equation" r:id="rId19" imgW="2577960" imgH="533160" progId="Equation.3">
                  <p:embed/>
                  <p:pic>
                    <p:nvPicPr>
                      <p:cNvPr id="6862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3057525"/>
                        <a:ext cx="25781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4" name="Object 16"/>
          <p:cNvGraphicFramePr>
            <a:graphicFrameLocks noChangeAspect="1"/>
          </p:cNvGraphicFramePr>
          <p:nvPr>
            <p:extLst/>
          </p:nvPr>
        </p:nvGraphicFramePr>
        <p:xfrm>
          <a:off x="2991693" y="3713163"/>
          <a:ext cx="16764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43" name="Equation" r:id="rId21" imgW="1676160" imgH="571320" progId="Equation.3">
                  <p:embed/>
                </p:oleObj>
              </mc:Choice>
              <mc:Fallback>
                <p:oleObj name="Equation" r:id="rId21" imgW="1676160" imgH="571320" progId="Equation.3">
                  <p:embed/>
                  <p:pic>
                    <p:nvPicPr>
                      <p:cNvPr id="6862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1693" y="3713163"/>
                        <a:ext cx="16764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25" name="Text Box 17"/>
          <p:cNvSpPr txBox="1">
            <a:spLocks noChangeArrowheads="1"/>
          </p:cNvSpPr>
          <p:nvPr/>
        </p:nvSpPr>
        <p:spPr bwMode="auto">
          <a:xfrm>
            <a:off x="2118569" y="3700463"/>
            <a:ext cx="10763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</a:t>
            </a:r>
          </a:p>
        </p:txBody>
      </p:sp>
      <p:graphicFrame>
        <p:nvGraphicFramePr>
          <p:cNvPr id="68626" name="Object 18"/>
          <p:cNvGraphicFramePr>
            <a:graphicFrameLocks noChangeAspect="1"/>
          </p:cNvGraphicFramePr>
          <p:nvPr>
            <p:extLst/>
          </p:nvPr>
        </p:nvGraphicFramePr>
        <p:xfrm>
          <a:off x="4744294" y="3784600"/>
          <a:ext cx="14827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44" name="Equation" r:id="rId23" imgW="1473120" imgH="457200" progId="Equation.3">
                  <p:embed/>
                </p:oleObj>
              </mc:Choice>
              <mc:Fallback>
                <p:oleObj name="Equation" r:id="rId23" imgW="1473120" imgH="457200" progId="Equation.3">
                  <p:embed/>
                  <p:pic>
                    <p:nvPicPr>
                      <p:cNvPr id="6862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4294" y="3784600"/>
                        <a:ext cx="1482725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27" name="Text Box 19"/>
          <p:cNvSpPr txBox="1">
            <a:spLocks noChangeArrowheads="1"/>
          </p:cNvSpPr>
          <p:nvPr/>
        </p:nvSpPr>
        <p:spPr bwMode="auto">
          <a:xfrm>
            <a:off x="6157168" y="3684588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于是有</a:t>
            </a:r>
          </a:p>
        </p:txBody>
      </p:sp>
      <p:graphicFrame>
        <p:nvGraphicFramePr>
          <p:cNvPr id="68628" name="Object 20"/>
          <p:cNvGraphicFramePr>
            <a:graphicFrameLocks noChangeAspect="1"/>
          </p:cNvGraphicFramePr>
          <p:nvPr>
            <p:extLst/>
          </p:nvPr>
        </p:nvGraphicFramePr>
        <p:xfrm>
          <a:off x="7376368" y="3695700"/>
          <a:ext cx="2032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45" name="Equation" r:id="rId25" imgW="2031840" imgH="507960" progId="Equation.3">
                  <p:embed/>
                </p:oleObj>
              </mc:Choice>
              <mc:Fallback>
                <p:oleObj name="Equation" r:id="rId25" imgW="2031840" imgH="507960" progId="Equation.3">
                  <p:embed/>
                  <p:pic>
                    <p:nvPicPr>
                      <p:cNvPr id="6862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6368" y="3695700"/>
                        <a:ext cx="2032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29" name="Text Box 21"/>
          <p:cNvSpPr txBox="1">
            <a:spLocks noChangeArrowheads="1"/>
          </p:cNvSpPr>
          <p:nvPr/>
        </p:nvSpPr>
        <p:spPr bwMode="auto">
          <a:xfrm>
            <a:off x="2499568" y="4394201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两端再积分得</a:t>
            </a:r>
          </a:p>
        </p:txBody>
      </p:sp>
      <p:graphicFrame>
        <p:nvGraphicFramePr>
          <p:cNvPr id="68630" name="Object 22"/>
          <p:cNvGraphicFramePr>
            <a:graphicFrameLocks noChangeAspect="1"/>
          </p:cNvGraphicFramePr>
          <p:nvPr>
            <p:extLst/>
          </p:nvPr>
        </p:nvGraphicFramePr>
        <p:xfrm>
          <a:off x="5026868" y="4394200"/>
          <a:ext cx="2425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46" name="Equation" r:id="rId27" imgW="2425680" imgH="520560" progId="Equation.3">
                  <p:embed/>
                </p:oleObj>
              </mc:Choice>
              <mc:Fallback>
                <p:oleObj name="Equation" r:id="rId27" imgW="2425680" imgH="520560" progId="Equation.3">
                  <p:embed/>
                  <p:pic>
                    <p:nvPicPr>
                      <p:cNvPr id="6863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6868" y="4394200"/>
                        <a:ext cx="24257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31" name="Text Box 23"/>
          <p:cNvSpPr txBox="1">
            <a:spLocks noChangeArrowheads="1"/>
          </p:cNvSpPr>
          <p:nvPr/>
        </p:nvSpPr>
        <p:spPr bwMode="auto">
          <a:xfrm>
            <a:off x="2118568" y="5000626"/>
            <a:ext cx="116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</a:t>
            </a:r>
          </a:p>
        </p:txBody>
      </p:sp>
      <p:graphicFrame>
        <p:nvGraphicFramePr>
          <p:cNvPr id="68632" name="Object 24"/>
          <p:cNvGraphicFramePr>
            <a:graphicFrameLocks noChangeAspect="1"/>
          </p:cNvGraphicFramePr>
          <p:nvPr>
            <p:extLst/>
          </p:nvPr>
        </p:nvGraphicFramePr>
        <p:xfrm>
          <a:off x="2982168" y="5035550"/>
          <a:ext cx="15748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47" name="Equation" r:id="rId29" imgW="1574640" imgH="571320" progId="Equation.3">
                  <p:embed/>
                </p:oleObj>
              </mc:Choice>
              <mc:Fallback>
                <p:oleObj name="Equation" r:id="rId29" imgW="1574640" imgH="571320" progId="Equation.3">
                  <p:embed/>
                  <p:pic>
                    <p:nvPicPr>
                      <p:cNvPr id="6863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2168" y="5035550"/>
                        <a:ext cx="15748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33" name="Object 25"/>
          <p:cNvGraphicFramePr>
            <a:graphicFrameLocks noChangeAspect="1"/>
          </p:cNvGraphicFramePr>
          <p:nvPr>
            <p:extLst/>
          </p:nvPr>
        </p:nvGraphicFramePr>
        <p:xfrm>
          <a:off x="4633168" y="5080000"/>
          <a:ext cx="1473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48" name="Equation" r:id="rId31" imgW="1473120" imgH="457200" progId="Equation.3">
                  <p:embed/>
                </p:oleObj>
              </mc:Choice>
              <mc:Fallback>
                <p:oleObj name="Equation" r:id="rId31" imgW="1473120" imgH="457200" progId="Equation.3">
                  <p:embed/>
                  <p:pic>
                    <p:nvPicPr>
                      <p:cNvPr id="6863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3168" y="5080000"/>
                        <a:ext cx="1473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34" name="Object 26"/>
          <p:cNvGraphicFramePr>
            <a:graphicFrameLocks noChangeAspect="1"/>
          </p:cNvGraphicFramePr>
          <p:nvPr>
            <p:extLst/>
          </p:nvPr>
        </p:nvGraphicFramePr>
        <p:xfrm>
          <a:off x="4404568" y="5638800"/>
          <a:ext cx="2159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49" name="Equation" r:id="rId33" imgW="2158920" imgH="507960" progId="Equation.3">
                  <p:embed/>
                </p:oleObj>
              </mc:Choice>
              <mc:Fallback>
                <p:oleObj name="Equation" r:id="rId33" imgW="2158920" imgH="507960" progId="Equation.3">
                  <p:embed/>
                  <p:pic>
                    <p:nvPicPr>
                      <p:cNvPr id="6863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4568" y="5638800"/>
                        <a:ext cx="2159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35" name="Text Box 27"/>
          <p:cNvSpPr txBox="1">
            <a:spLocks noChangeArrowheads="1"/>
          </p:cNvSpPr>
          <p:nvPr/>
        </p:nvSpPr>
        <p:spPr bwMode="auto">
          <a:xfrm>
            <a:off x="6080968" y="5003801"/>
            <a:ext cx="312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因此所求特解为</a:t>
            </a:r>
          </a:p>
        </p:txBody>
      </p:sp>
      <p:sp>
        <p:nvSpPr>
          <p:cNvPr id="68636" name="AutoShape 28"/>
          <p:cNvSpPr>
            <a:spLocks/>
          </p:cNvSpPr>
          <p:nvPr/>
        </p:nvSpPr>
        <p:spPr bwMode="auto">
          <a:xfrm>
            <a:off x="3810000" y="3556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8637" name="Line 29"/>
          <p:cNvSpPr>
            <a:spLocks noChangeShapeType="1"/>
          </p:cNvSpPr>
          <p:nvPr/>
        </p:nvSpPr>
        <p:spPr bwMode="auto">
          <a:xfrm>
            <a:off x="5486400" y="2565400"/>
            <a:ext cx="16002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80909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8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8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8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8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8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8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8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8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8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8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8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8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8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8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8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8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68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8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68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68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68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4" grpId="0" autoUpdateAnimBg="0"/>
      <p:bldP spid="68617" grpId="0" autoUpdateAnimBg="0"/>
      <p:bldP spid="68619" grpId="0" autoUpdateAnimBg="0"/>
      <p:bldP spid="68621" grpId="0" autoUpdateAnimBg="0"/>
      <p:bldP spid="68625" grpId="0" autoUpdateAnimBg="0"/>
      <p:bldP spid="68627" grpId="0" autoUpdateAnimBg="0"/>
      <p:bldP spid="68629" grpId="0" autoUpdateAnimBg="0"/>
      <p:bldP spid="68631" grpId="0" autoUpdateAnimBg="0"/>
      <p:bldP spid="68635" grpId="0" autoUpdateAnimBg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3988</TotalTime>
  <Words>2066</Words>
  <Application>Microsoft Office PowerPoint</Application>
  <PresentationFormat>宽屏</PresentationFormat>
  <Paragraphs>407</Paragraphs>
  <Slides>43</Slides>
  <Notes>5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43</vt:i4>
      </vt:variant>
    </vt:vector>
  </HeadingPairs>
  <TitlesOfParts>
    <vt:vector size="59" baseType="lpstr">
      <vt:lpstr>Monotype Sorts</vt:lpstr>
      <vt:lpstr>仿宋_GB2312</vt:lpstr>
      <vt:lpstr>黑体</vt:lpstr>
      <vt:lpstr>楷体</vt:lpstr>
      <vt:lpstr>楷体_GB2312</vt:lpstr>
      <vt:lpstr>宋体</vt:lpstr>
      <vt:lpstr>Arial</vt:lpstr>
      <vt:lpstr>Cambria Math</vt:lpstr>
      <vt:lpstr>Century Gothic</vt:lpstr>
      <vt:lpstr>Symbol</vt:lpstr>
      <vt:lpstr>Times New Roman</vt:lpstr>
      <vt:lpstr>空演示文稿</vt:lpstr>
      <vt:lpstr>1_空演示文稿</vt:lpstr>
      <vt:lpstr>2_空演示文稿</vt:lpstr>
      <vt:lpstr>Equation</vt:lpstr>
      <vt:lpstr>公式</vt:lpstr>
      <vt:lpstr>PowerPoint 演示文稿</vt:lpstr>
      <vt:lpstr>PowerPoint 演示文稿</vt:lpstr>
      <vt:lpstr>一、</vt:lpstr>
      <vt:lpstr>例1. </vt:lpstr>
      <vt:lpstr>例2.  质量为 m 的质点受力F 的作用沿 Ox 轴作直线</vt:lpstr>
      <vt:lpstr>PowerPoint 演示文稿</vt:lpstr>
      <vt:lpstr>二、</vt:lpstr>
      <vt:lpstr>PowerPoint 演示文稿</vt:lpstr>
      <vt:lpstr>例3. 求解</vt:lpstr>
      <vt:lpstr>例4. </vt:lpstr>
      <vt:lpstr>PowerPoint 演示文稿</vt:lpstr>
      <vt:lpstr>三、</vt:lpstr>
      <vt:lpstr>例5. 求解</vt:lpstr>
      <vt:lpstr>例6. 解初值问题</vt:lpstr>
      <vt:lpstr>例7.</vt:lpstr>
      <vt:lpstr>PowerPoint 演示文稿</vt:lpstr>
      <vt:lpstr>内容小结</vt:lpstr>
      <vt:lpstr>PowerPoint 演示文稿</vt:lpstr>
      <vt:lpstr>思考题</vt:lpstr>
      <vt:lpstr>PowerPoint 演示文稿</vt:lpstr>
      <vt:lpstr>PowerPoint 演示文稿</vt:lpstr>
      <vt:lpstr>一、二阶线性微分方程举例 </vt:lpstr>
      <vt:lpstr>PowerPoint 演示文稿</vt:lpstr>
      <vt:lpstr>例2.  </vt:lpstr>
      <vt:lpstr>PowerPoint 演示文稿</vt:lpstr>
      <vt:lpstr>n 阶线性微分方程的一般形式为</vt:lpstr>
      <vt:lpstr>二、线性齐次方程解的结构</vt:lpstr>
      <vt:lpstr>说明:</vt:lpstr>
      <vt:lpstr>定义:</vt:lpstr>
      <vt:lpstr>两个函数在区间 I 上线性相关与线性无关的充要条件:</vt:lpstr>
      <vt:lpstr>定理 2.</vt:lpstr>
      <vt:lpstr>三、线性非齐次方程解的结构 </vt:lpstr>
      <vt:lpstr>PowerPoint 演示文稿</vt:lpstr>
      <vt:lpstr>定理 4.</vt:lpstr>
      <vt:lpstr>定理 5.</vt:lpstr>
      <vt:lpstr>例3.</vt:lpstr>
      <vt:lpstr>例4.</vt:lpstr>
      <vt:lpstr>*四、常数变易法</vt:lpstr>
      <vt:lpstr>PowerPoint 演示文稿</vt:lpstr>
      <vt:lpstr>PowerPoint 演示文稿</vt:lpstr>
      <vt:lpstr>情形2.</vt:lpstr>
      <vt:lpstr>例5.</vt:lpstr>
      <vt:lpstr>例6.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170</cp:revision>
  <cp:lastPrinted>2024-12-15T13:52:32Z</cp:lastPrinted>
  <dcterms:created xsi:type="dcterms:W3CDTF">2000-10-11T02:23:36Z</dcterms:created>
  <dcterms:modified xsi:type="dcterms:W3CDTF">2025-12-22T01:10:17Z</dcterms:modified>
</cp:coreProperties>
</file>